
<file path=[Content_Types].xml><?xml version="1.0" encoding="utf-8"?>
<Types xmlns="http://schemas.openxmlformats.org/package/2006/content-types">
  <Default Extension="bin" ContentType="audio/unknown"/>
  <Default Extension="gif" ContentType="image/gif"/>
  <Default Extension="jpeg" ContentType="image/jpeg"/>
  <Default Extension="mp3" ContentType="audio/mpeg"/>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716" r:id="rId2"/>
    <p:sldMasterId id="2147483728" r:id="rId3"/>
  </p:sldMasterIdLst>
  <p:notesMasterIdLst>
    <p:notesMasterId r:id="rId31"/>
  </p:notesMasterIdLst>
  <p:sldIdLst>
    <p:sldId id="332" r:id="rId4"/>
    <p:sldId id="313" r:id="rId5"/>
    <p:sldId id="319" r:id="rId6"/>
    <p:sldId id="320" r:id="rId7"/>
    <p:sldId id="294" r:id="rId8"/>
    <p:sldId id="295" r:id="rId9"/>
    <p:sldId id="296" r:id="rId10"/>
    <p:sldId id="303" r:id="rId11"/>
    <p:sldId id="299" r:id="rId12"/>
    <p:sldId id="326" r:id="rId13"/>
    <p:sldId id="283" r:id="rId14"/>
    <p:sldId id="301" r:id="rId15"/>
    <p:sldId id="302" r:id="rId16"/>
    <p:sldId id="285" r:id="rId17"/>
    <p:sldId id="327" r:id="rId18"/>
    <p:sldId id="328" r:id="rId19"/>
    <p:sldId id="347" r:id="rId20"/>
    <p:sldId id="341" r:id="rId21"/>
    <p:sldId id="342" r:id="rId22"/>
    <p:sldId id="343" r:id="rId23"/>
    <p:sldId id="344" r:id="rId24"/>
    <p:sldId id="345" r:id="rId25"/>
    <p:sldId id="348" r:id="rId26"/>
    <p:sldId id="329" r:id="rId27"/>
    <p:sldId id="325" r:id="rId28"/>
    <p:sldId id="292" r:id="rId29"/>
    <p:sldId id="293"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73"/>
    <a:srgbClr val="F26532"/>
    <a:srgbClr val="05A0B8"/>
    <a:srgbClr val="048DA4"/>
    <a:srgbClr val="A3DBE1"/>
    <a:srgbClr val="E26714"/>
    <a:srgbClr val="EE8640"/>
    <a:srgbClr val="05788C"/>
    <a:srgbClr val="C0E6EA"/>
    <a:srgbClr val="A0DC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623" autoAdjust="0"/>
    <p:restoredTop sz="94145" autoAdjust="0"/>
  </p:normalViewPr>
  <p:slideViewPr>
    <p:cSldViewPr snapToGrid="0" showGuides="1">
      <p:cViewPr varScale="1">
        <p:scale>
          <a:sx n="89" d="100"/>
          <a:sy n="89" d="100"/>
        </p:scale>
        <p:origin x="115" y="15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ableStyles" Target="tableStyles.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9/27/2025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24d470b449c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7" name="Google Shape;327;g24d470b449c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821622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10</a:t>
            </a:fld>
            <a:endParaRPr lang="en-US"/>
          </a:p>
        </p:txBody>
      </p:sp>
    </p:spTree>
    <p:extLst>
      <p:ext uri="{BB962C8B-B14F-4D97-AF65-F5344CB8AC3E}">
        <p14:creationId xmlns:p14="http://schemas.microsoft.com/office/powerpoint/2010/main" val="28869053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11</a:t>
            </a:fld>
            <a:endParaRPr lang="en-US"/>
          </a:p>
        </p:txBody>
      </p:sp>
    </p:spTree>
    <p:extLst>
      <p:ext uri="{BB962C8B-B14F-4D97-AF65-F5344CB8AC3E}">
        <p14:creationId xmlns:p14="http://schemas.microsoft.com/office/powerpoint/2010/main" val="11230342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12</a:t>
            </a:fld>
            <a:endParaRPr lang="en-US"/>
          </a:p>
        </p:txBody>
      </p:sp>
    </p:spTree>
    <p:extLst>
      <p:ext uri="{BB962C8B-B14F-4D97-AF65-F5344CB8AC3E}">
        <p14:creationId xmlns:p14="http://schemas.microsoft.com/office/powerpoint/2010/main" val="24878621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13</a:t>
            </a:fld>
            <a:endParaRPr lang="en-US"/>
          </a:p>
        </p:txBody>
      </p:sp>
    </p:spTree>
    <p:extLst>
      <p:ext uri="{BB962C8B-B14F-4D97-AF65-F5344CB8AC3E}">
        <p14:creationId xmlns:p14="http://schemas.microsoft.com/office/powerpoint/2010/main" val="4398358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14</a:t>
            </a:fld>
            <a:endParaRPr lang="en-US"/>
          </a:p>
        </p:txBody>
      </p:sp>
    </p:spTree>
    <p:extLst>
      <p:ext uri="{BB962C8B-B14F-4D97-AF65-F5344CB8AC3E}">
        <p14:creationId xmlns:p14="http://schemas.microsoft.com/office/powerpoint/2010/main" val="25133345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15</a:t>
            </a:fld>
            <a:endParaRPr lang="en-US"/>
          </a:p>
        </p:txBody>
      </p:sp>
    </p:spTree>
    <p:extLst>
      <p:ext uri="{BB962C8B-B14F-4D97-AF65-F5344CB8AC3E}">
        <p14:creationId xmlns:p14="http://schemas.microsoft.com/office/powerpoint/2010/main" val="11095026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16</a:t>
            </a:fld>
            <a:endParaRPr lang="en-US"/>
          </a:p>
        </p:txBody>
      </p:sp>
    </p:spTree>
    <p:extLst>
      <p:ext uri="{BB962C8B-B14F-4D97-AF65-F5344CB8AC3E}">
        <p14:creationId xmlns:p14="http://schemas.microsoft.com/office/powerpoint/2010/main" val="40002580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24</a:t>
            </a:fld>
            <a:endParaRPr lang="en-US"/>
          </a:p>
        </p:txBody>
      </p:sp>
    </p:spTree>
    <p:extLst>
      <p:ext uri="{BB962C8B-B14F-4D97-AF65-F5344CB8AC3E}">
        <p14:creationId xmlns:p14="http://schemas.microsoft.com/office/powerpoint/2010/main" val="14853809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solidFill>
          <a:schemeClr val="dk2"/>
        </a:solidFill>
        <a:effectLst/>
      </p:bgPr>
    </p:bg>
    <p:spTree>
      <p:nvGrpSpPr>
        <p:cNvPr id="1" name="Shape 8"/>
        <p:cNvGrpSpPr/>
        <p:nvPr/>
      </p:nvGrpSpPr>
      <p:grpSpPr>
        <a:xfrm>
          <a:off x="0" y="0"/>
          <a:ext cx="0" cy="0"/>
          <a:chOff x="0" y="0"/>
          <a:chExt cx="0" cy="0"/>
        </a:xfrm>
      </p:grpSpPr>
      <p:sp>
        <p:nvSpPr>
          <p:cNvPr id="9" name="Google Shape;9;p2"/>
          <p:cNvSpPr/>
          <p:nvPr/>
        </p:nvSpPr>
        <p:spPr>
          <a:xfrm>
            <a:off x="195000" y="188400"/>
            <a:ext cx="11802000" cy="6481200"/>
          </a:xfrm>
          <a:prstGeom prst="roundRect">
            <a:avLst>
              <a:gd name="adj" fmla="val 6264"/>
            </a:avLst>
          </a:prstGeom>
          <a:solidFill>
            <a:schemeClr val="lt1"/>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 name="Google Shape;10;p2"/>
          <p:cNvSpPr txBox="1">
            <a:spLocks noGrp="1"/>
          </p:cNvSpPr>
          <p:nvPr>
            <p:ph type="ctrTitle"/>
          </p:nvPr>
        </p:nvSpPr>
        <p:spPr>
          <a:xfrm>
            <a:off x="959633" y="2142200"/>
            <a:ext cx="6237600" cy="2573600"/>
          </a:xfrm>
          <a:prstGeom prst="rect">
            <a:avLst/>
          </a:prstGeom>
        </p:spPr>
        <p:txBody>
          <a:bodyPr spcFirstLastPara="1" wrap="square" lIns="91425" tIns="91425" rIns="91425" bIns="91425" anchor="b" anchorCtr="0">
            <a:noAutofit/>
          </a:bodyPr>
          <a:lstStyle>
            <a:lvl1pPr lvl="0" algn="l" rtl="0">
              <a:lnSpc>
                <a:spcPct val="90000"/>
              </a:lnSpc>
              <a:spcBef>
                <a:spcPts val="0"/>
              </a:spcBef>
              <a:spcAft>
                <a:spcPts val="0"/>
              </a:spcAft>
              <a:buSzPts val="5200"/>
              <a:buNone/>
              <a:defRPr sz="5600"/>
            </a:lvl1pPr>
            <a:lvl2pPr lvl="1" algn="ctr" rtl="0">
              <a:spcBef>
                <a:spcPts val="0"/>
              </a:spcBef>
              <a:spcAft>
                <a:spcPts val="0"/>
              </a:spcAft>
              <a:buSzPts val="5200"/>
              <a:buNone/>
              <a:defRPr sz="6933"/>
            </a:lvl2pPr>
            <a:lvl3pPr lvl="2" algn="ctr" rtl="0">
              <a:spcBef>
                <a:spcPts val="0"/>
              </a:spcBef>
              <a:spcAft>
                <a:spcPts val="0"/>
              </a:spcAft>
              <a:buSzPts val="5200"/>
              <a:buNone/>
              <a:defRPr sz="6933"/>
            </a:lvl3pPr>
            <a:lvl4pPr lvl="3" algn="ctr" rtl="0">
              <a:spcBef>
                <a:spcPts val="0"/>
              </a:spcBef>
              <a:spcAft>
                <a:spcPts val="0"/>
              </a:spcAft>
              <a:buSzPts val="5200"/>
              <a:buNone/>
              <a:defRPr sz="6933"/>
            </a:lvl4pPr>
            <a:lvl5pPr lvl="4" algn="ctr" rtl="0">
              <a:spcBef>
                <a:spcPts val="0"/>
              </a:spcBef>
              <a:spcAft>
                <a:spcPts val="0"/>
              </a:spcAft>
              <a:buSzPts val="5200"/>
              <a:buNone/>
              <a:defRPr sz="6933"/>
            </a:lvl5pPr>
            <a:lvl6pPr lvl="5" algn="ctr" rtl="0">
              <a:spcBef>
                <a:spcPts val="0"/>
              </a:spcBef>
              <a:spcAft>
                <a:spcPts val="0"/>
              </a:spcAft>
              <a:buSzPts val="5200"/>
              <a:buNone/>
              <a:defRPr sz="6933"/>
            </a:lvl6pPr>
            <a:lvl7pPr lvl="6" algn="ctr" rtl="0">
              <a:spcBef>
                <a:spcPts val="0"/>
              </a:spcBef>
              <a:spcAft>
                <a:spcPts val="0"/>
              </a:spcAft>
              <a:buSzPts val="5200"/>
              <a:buNone/>
              <a:defRPr sz="6933"/>
            </a:lvl7pPr>
            <a:lvl8pPr lvl="7" algn="ctr" rtl="0">
              <a:spcBef>
                <a:spcPts val="0"/>
              </a:spcBef>
              <a:spcAft>
                <a:spcPts val="0"/>
              </a:spcAft>
              <a:buSzPts val="5200"/>
              <a:buNone/>
              <a:defRPr sz="6933"/>
            </a:lvl8pPr>
            <a:lvl9pPr lvl="8" algn="ctr" rtl="0">
              <a:spcBef>
                <a:spcPts val="0"/>
              </a:spcBef>
              <a:spcAft>
                <a:spcPts val="0"/>
              </a:spcAft>
              <a:buSzPts val="5200"/>
              <a:buNone/>
              <a:defRPr sz="6933"/>
            </a:lvl9pPr>
          </a:lstStyle>
          <a:p>
            <a:endParaRPr/>
          </a:p>
        </p:txBody>
      </p:sp>
      <p:grpSp>
        <p:nvGrpSpPr>
          <p:cNvPr id="11" name="Google Shape;11;p2"/>
          <p:cNvGrpSpPr/>
          <p:nvPr/>
        </p:nvGrpSpPr>
        <p:grpSpPr>
          <a:xfrm flipH="1">
            <a:off x="5841304" y="5572199"/>
            <a:ext cx="1956096" cy="1184400"/>
            <a:chOff x="3316390" y="3783954"/>
            <a:chExt cx="1467072" cy="888300"/>
          </a:xfrm>
        </p:grpSpPr>
        <p:sp>
          <p:nvSpPr>
            <p:cNvPr id="12" name="Google Shape;12;p2"/>
            <p:cNvSpPr/>
            <p:nvPr/>
          </p:nvSpPr>
          <p:spPr>
            <a:xfrm rot="9000065">
              <a:off x="3319940" y="4060685"/>
              <a:ext cx="1196676" cy="334838"/>
            </a:xfrm>
            <a:custGeom>
              <a:avLst/>
              <a:gdLst/>
              <a:ahLst/>
              <a:cxnLst/>
              <a:rect l="l" t="t" r="r" b="b"/>
              <a:pathLst>
                <a:path w="17823" h="4987" extrusionOk="0">
                  <a:moveTo>
                    <a:pt x="6644" y="0"/>
                  </a:moveTo>
                  <a:cubicBezTo>
                    <a:pt x="6637" y="0"/>
                    <a:pt x="6630" y="1"/>
                    <a:pt x="6622" y="2"/>
                  </a:cubicBezTo>
                  <a:cubicBezTo>
                    <a:pt x="6473" y="34"/>
                    <a:pt x="6330" y="92"/>
                    <a:pt x="6205" y="169"/>
                  </a:cubicBezTo>
                  <a:cubicBezTo>
                    <a:pt x="6156" y="200"/>
                    <a:pt x="6141" y="263"/>
                    <a:pt x="6172" y="312"/>
                  </a:cubicBezTo>
                  <a:cubicBezTo>
                    <a:pt x="6191" y="344"/>
                    <a:pt x="6226" y="361"/>
                    <a:pt x="6260" y="361"/>
                  </a:cubicBezTo>
                  <a:cubicBezTo>
                    <a:pt x="6278" y="361"/>
                    <a:pt x="6298" y="356"/>
                    <a:pt x="6314" y="345"/>
                  </a:cubicBezTo>
                  <a:cubicBezTo>
                    <a:pt x="6419" y="282"/>
                    <a:pt x="6540" y="233"/>
                    <a:pt x="6665" y="206"/>
                  </a:cubicBezTo>
                  <a:cubicBezTo>
                    <a:pt x="6722" y="193"/>
                    <a:pt x="6757" y="138"/>
                    <a:pt x="6745" y="82"/>
                  </a:cubicBezTo>
                  <a:cubicBezTo>
                    <a:pt x="6735" y="34"/>
                    <a:pt x="6692" y="0"/>
                    <a:pt x="6644" y="0"/>
                  </a:cubicBezTo>
                  <a:close/>
                  <a:moveTo>
                    <a:pt x="6996" y="138"/>
                  </a:moveTo>
                  <a:cubicBezTo>
                    <a:pt x="6982" y="138"/>
                    <a:pt x="6969" y="140"/>
                    <a:pt x="6956" y="146"/>
                  </a:cubicBezTo>
                  <a:cubicBezTo>
                    <a:pt x="6903" y="168"/>
                    <a:pt x="6877" y="229"/>
                    <a:pt x="6899" y="282"/>
                  </a:cubicBezTo>
                  <a:cubicBezTo>
                    <a:pt x="6915" y="320"/>
                    <a:pt x="6924" y="369"/>
                    <a:pt x="6924" y="429"/>
                  </a:cubicBezTo>
                  <a:cubicBezTo>
                    <a:pt x="6924" y="487"/>
                    <a:pt x="6915" y="555"/>
                    <a:pt x="6899" y="630"/>
                  </a:cubicBezTo>
                  <a:cubicBezTo>
                    <a:pt x="6888" y="685"/>
                    <a:pt x="6924" y="740"/>
                    <a:pt x="6980" y="752"/>
                  </a:cubicBezTo>
                  <a:cubicBezTo>
                    <a:pt x="6986" y="753"/>
                    <a:pt x="6994" y="754"/>
                    <a:pt x="7001" y="754"/>
                  </a:cubicBezTo>
                  <a:lnTo>
                    <a:pt x="7002" y="754"/>
                  </a:lnTo>
                  <a:cubicBezTo>
                    <a:pt x="7050" y="754"/>
                    <a:pt x="7093" y="721"/>
                    <a:pt x="7103" y="672"/>
                  </a:cubicBezTo>
                  <a:cubicBezTo>
                    <a:pt x="7122" y="584"/>
                    <a:pt x="7132" y="502"/>
                    <a:pt x="7132" y="429"/>
                  </a:cubicBezTo>
                  <a:cubicBezTo>
                    <a:pt x="7132" y="340"/>
                    <a:pt x="7119" y="265"/>
                    <a:pt x="7092" y="201"/>
                  </a:cubicBezTo>
                  <a:cubicBezTo>
                    <a:pt x="7075" y="161"/>
                    <a:pt x="7036" y="138"/>
                    <a:pt x="6996" y="138"/>
                  </a:cubicBezTo>
                  <a:close/>
                  <a:moveTo>
                    <a:pt x="5960" y="437"/>
                  </a:moveTo>
                  <a:cubicBezTo>
                    <a:pt x="5927" y="437"/>
                    <a:pt x="5894" y="453"/>
                    <a:pt x="5874" y="483"/>
                  </a:cubicBezTo>
                  <a:cubicBezTo>
                    <a:pt x="5787" y="615"/>
                    <a:pt x="5736" y="762"/>
                    <a:pt x="5722" y="920"/>
                  </a:cubicBezTo>
                  <a:cubicBezTo>
                    <a:pt x="5717" y="977"/>
                    <a:pt x="5760" y="1028"/>
                    <a:pt x="5818" y="1033"/>
                  </a:cubicBezTo>
                  <a:lnTo>
                    <a:pt x="5826" y="1033"/>
                  </a:lnTo>
                  <a:cubicBezTo>
                    <a:pt x="5879" y="1033"/>
                    <a:pt x="5925" y="992"/>
                    <a:pt x="5929" y="937"/>
                  </a:cubicBezTo>
                  <a:cubicBezTo>
                    <a:pt x="5940" y="815"/>
                    <a:pt x="5979" y="701"/>
                    <a:pt x="6047" y="599"/>
                  </a:cubicBezTo>
                  <a:cubicBezTo>
                    <a:pt x="6079" y="551"/>
                    <a:pt x="6066" y="486"/>
                    <a:pt x="6019" y="454"/>
                  </a:cubicBezTo>
                  <a:cubicBezTo>
                    <a:pt x="6001" y="442"/>
                    <a:pt x="5980" y="437"/>
                    <a:pt x="5960" y="437"/>
                  </a:cubicBezTo>
                  <a:close/>
                  <a:moveTo>
                    <a:pt x="17671" y="933"/>
                  </a:moveTo>
                  <a:cubicBezTo>
                    <a:pt x="17661" y="933"/>
                    <a:pt x="17652" y="934"/>
                    <a:pt x="17642" y="937"/>
                  </a:cubicBezTo>
                  <a:cubicBezTo>
                    <a:pt x="17587" y="953"/>
                    <a:pt x="17556" y="1011"/>
                    <a:pt x="17571" y="1066"/>
                  </a:cubicBezTo>
                  <a:lnTo>
                    <a:pt x="17596" y="1059"/>
                  </a:lnTo>
                  <a:lnTo>
                    <a:pt x="17596" y="1059"/>
                  </a:lnTo>
                  <a:lnTo>
                    <a:pt x="17769" y="1004"/>
                  </a:lnTo>
                  <a:cubicBezTo>
                    <a:pt x="17755" y="960"/>
                    <a:pt x="17714" y="933"/>
                    <a:pt x="17671" y="933"/>
                  </a:cubicBezTo>
                  <a:close/>
                  <a:moveTo>
                    <a:pt x="17673" y="1040"/>
                  </a:moveTo>
                  <a:lnTo>
                    <a:pt x="17596" y="1059"/>
                  </a:lnTo>
                  <a:lnTo>
                    <a:pt x="17596" y="1059"/>
                  </a:lnTo>
                  <a:lnTo>
                    <a:pt x="17572" y="1067"/>
                  </a:lnTo>
                  <a:lnTo>
                    <a:pt x="17572" y="1067"/>
                  </a:lnTo>
                  <a:lnTo>
                    <a:pt x="17673" y="1040"/>
                  </a:lnTo>
                  <a:close/>
                  <a:moveTo>
                    <a:pt x="6871" y="941"/>
                  </a:moveTo>
                  <a:cubicBezTo>
                    <a:pt x="6830" y="941"/>
                    <a:pt x="6792" y="964"/>
                    <a:pt x="6776" y="1004"/>
                  </a:cubicBezTo>
                  <a:cubicBezTo>
                    <a:pt x="6725" y="1121"/>
                    <a:pt x="6664" y="1241"/>
                    <a:pt x="6593" y="1363"/>
                  </a:cubicBezTo>
                  <a:cubicBezTo>
                    <a:pt x="6564" y="1414"/>
                    <a:pt x="6581" y="1476"/>
                    <a:pt x="6631" y="1505"/>
                  </a:cubicBezTo>
                  <a:cubicBezTo>
                    <a:pt x="6647" y="1515"/>
                    <a:pt x="6665" y="1519"/>
                    <a:pt x="6682" y="1519"/>
                  </a:cubicBezTo>
                  <a:lnTo>
                    <a:pt x="6682" y="1520"/>
                  </a:lnTo>
                  <a:cubicBezTo>
                    <a:pt x="6719" y="1520"/>
                    <a:pt x="6753" y="1500"/>
                    <a:pt x="6773" y="1467"/>
                  </a:cubicBezTo>
                  <a:cubicBezTo>
                    <a:pt x="6848" y="1339"/>
                    <a:pt x="6913" y="1210"/>
                    <a:pt x="6967" y="1086"/>
                  </a:cubicBezTo>
                  <a:cubicBezTo>
                    <a:pt x="6989" y="1034"/>
                    <a:pt x="6964" y="973"/>
                    <a:pt x="6912" y="949"/>
                  </a:cubicBezTo>
                  <a:cubicBezTo>
                    <a:pt x="6898" y="944"/>
                    <a:pt x="6884" y="941"/>
                    <a:pt x="6871" y="941"/>
                  </a:cubicBezTo>
                  <a:close/>
                  <a:moveTo>
                    <a:pt x="5879" y="1233"/>
                  </a:moveTo>
                  <a:cubicBezTo>
                    <a:pt x="5868" y="1233"/>
                    <a:pt x="5858" y="1235"/>
                    <a:pt x="5847" y="1238"/>
                  </a:cubicBezTo>
                  <a:cubicBezTo>
                    <a:pt x="5793" y="1257"/>
                    <a:pt x="5763" y="1316"/>
                    <a:pt x="5781" y="1369"/>
                  </a:cubicBezTo>
                  <a:cubicBezTo>
                    <a:pt x="5823" y="1498"/>
                    <a:pt x="5886" y="1632"/>
                    <a:pt x="5971" y="1766"/>
                  </a:cubicBezTo>
                  <a:cubicBezTo>
                    <a:pt x="5990" y="1797"/>
                    <a:pt x="6023" y="1815"/>
                    <a:pt x="6059" y="1815"/>
                  </a:cubicBezTo>
                  <a:cubicBezTo>
                    <a:pt x="6077" y="1815"/>
                    <a:pt x="6096" y="1810"/>
                    <a:pt x="6113" y="1799"/>
                  </a:cubicBezTo>
                  <a:cubicBezTo>
                    <a:pt x="6162" y="1769"/>
                    <a:pt x="6177" y="1704"/>
                    <a:pt x="6146" y="1656"/>
                  </a:cubicBezTo>
                  <a:cubicBezTo>
                    <a:pt x="6071" y="1536"/>
                    <a:pt x="6015" y="1418"/>
                    <a:pt x="5978" y="1306"/>
                  </a:cubicBezTo>
                  <a:cubicBezTo>
                    <a:pt x="5964" y="1261"/>
                    <a:pt x="5923" y="1233"/>
                    <a:pt x="5879" y="1233"/>
                  </a:cubicBezTo>
                  <a:close/>
                  <a:moveTo>
                    <a:pt x="17718" y="1347"/>
                  </a:moveTo>
                  <a:cubicBezTo>
                    <a:pt x="17661" y="1347"/>
                    <a:pt x="17614" y="1389"/>
                    <a:pt x="17611" y="1445"/>
                  </a:cubicBezTo>
                  <a:cubicBezTo>
                    <a:pt x="17604" y="1567"/>
                    <a:pt x="17580" y="1695"/>
                    <a:pt x="17539" y="1829"/>
                  </a:cubicBezTo>
                  <a:cubicBezTo>
                    <a:pt x="17522" y="1883"/>
                    <a:pt x="17554" y="1941"/>
                    <a:pt x="17608" y="1957"/>
                  </a:cubicBezTo>
                  <a:cubicBezTo>
                    <a:pt x="17619" y="1961"/>
                    <a:pt x="17629" y="1962"/>
                    <a:pt x="17638" y="1962"/>
                  </a:cubicBezTo>
                  <a:cubicBezTo>
                    <a:pt x="17682" y="1962"/>
                    <a:pt x="17724" y="1934"/>
                    <a:pt x="17738" y="1889"/>
                  </a:cubicBezTo>
                  <a:cubicBezTo>
                    <a:pt x="17783" y="1741"/>
                    <a:pt x="17810" y="1596"/>
                    <a:pt x="17818" y="1458"/>
                  </a:cubicBezTo>
                  <a:cubicBezTo>
                    <a:pt x="17822" y="1400"/>
                    <a:pt x="17778" y="1351"/>
                    <a:pt x="17720" y="1347"/>
                  </a:cubicBezTo>
                  <a:cubicBezTo>
                    <a:pt x="17720" y="1347"/>
                    <a:pt x="17719" y="1347"/>
                    <a:pt x="17718" y="1347"/>
                  </a:cubicBezTo>
                  <a:close/>
                  <a:moveTo>
                    <a:pt x="118" y="1555"/>
                  </a:moveTo>
                  <a:cubicBezTo>
                    <a:pt x="104" y="1555"/>
                    <a:pt x="91" y="1557"/>
                    <a:pt x="78" y="1563"/>
                  </a:cubicBezTo>
                  <a:cubicBezTo>
                    <a:pt x="25" y="1585"/>
                    <a:pt x="0" y="1646"/>
                    <a:pt x="22" y="1699"/>
                  </a:cubicBezTo>
                  <a:cubicBezTo>
                    <a:pt x="25" y="1705"/>
                    <a:pt x="90" y="1858"/>
                    <a:pt x="223" y="2081"/>
                  </a:cubicBezTo>
                  <a:cubicBezTo>
                    <a:pt x="243" y="2113"/>
                    <a:pt x="277" y="2131"/>
                    <a:pt x="313" y="2131"/>
                  </a:cubicBezTo>
                  <a:cubicBezTo>
                    <a:pt x="330" y="2131"/>
                    <a:pt x="348" y="2126"/>
                    <a:pt x="365" y="2117"/>
                  </a:cubicBezTo>
                  <a:cubicBezTo>
                    <a:pt x="414" y="2087"/>
                    <a:pt x="430" y="2024"/>
                    <a:pt x="401" y="1975"/>
                  </a:cubicBezTo>
                  <a:cubicBezTo>
                    <a:pt x="276" y="1765"/>
                    <a:pt x="215" y="1619"/>
                    <a:pt x="214" y="1618"/>
                  </a:cubicBezTo>
                  <a:cubicBezTo>
                    <a:pt x="197" y="1579"/>
                    <a:pt x="158" y="1555"/>
                    <a:pt x="118" y="1555"/>
                  </a:cubicBezTo>
                  <a:close/>
                  <a:moveTo>
                    <a:pt x="6457" y="1660"/>
                  </a:moveTo>
                  <a:cubicBezTo>
                    <a:pt x="6425" y="1660"/>
                    <a:pt x="6393" y="1675"/>
                    <a:pt x="6373" y="1704"/>
                  </a:cubicBezTo>
                  <a:cubicBezTo>
                    <a:pt x="6294" y="1813"/>
                    <a:pt x="6211" y="1921"/>
                    <a:pt x="6123" y="2025"/>
                  </a:cubicBezTo>
                  <a:cubicBezTo>
                    <a:pt x="6085" y="2068"/>
                    <a:pt x="6091" y="2134"/>
                    <a:pt x="6134" y="2171"/>
                  </a:cubicBezTo>
                  <a:cubicBezTo>
                    <a:pt x="6153" y="2187"/>
                    <a:pt x="6177" y="2195"/>
                    <a:pt x="6201" y="2195"/>
                  </a:cubicBezTo>
                  <a:cubicBezTo>
                    <a:pt x="6228" y="2195"/>
                    <a:pt x="6254" y="2185"/>
                    <a:pt x="6275" y="2166"/>
                  </a:cubicBezTo>
                  <a:cubicBezTo>
                    <a:pt x="6349" y="2249"/>
                    <a:pt x="6433" y="2333"/>
                    <a:pt x="6522" y="2418"/>
                  </a:cubicBezTo>
                  <a:cubicBezTo>
                    <a:pt x="6542" y="2438"/>
                    <a:pt x="6567" y="2446"/>
                    <a:pt x="6593" y="2446"/>
                  </a:cubicBezTo>
                  <a:cubicBezTo>
                    <a:pt x="6620" y="2446"/>
                    <a:pt x="6648" y="2435"/>
                    <a:pt x="6669" y="2414"/>
                  </a:cubicBezTo>
                  <a:cubicBezTo>
                    <a:pt x="6708" y="2373"/>
                    <a:pt x="6706" y="2306"/>
                    <a:pt x="6664" y="2267"/>
                  </a:cubicBezTo>
                  <a:cubicBezTo>
                    <a:pt x="6571" y="2178"/>
                    <a:pt x="6484" y="2090"/>
                    <a:pt x="6408" y="2003"/>
                  </a:cubicBezTo>
                  <a:cubicBezTo>
                    <a:pt x="6455" y="1944"/>
                    <a:pt x="6499" y="1884"/>
                    <a:pt x="6542" y="1824"/>
                  </a:cubicBezTo>
                  <a:cubicBezTo>
                    <a:pt x="6575" y="1777"/>
                    <a:pt x="6564" y="1712"/>
                    <a:pt x="6517" y="1679"/>
                  </a:cubicBezTo>
                  <a:cubicBezTo>
                    <a:pt x="6499" y="1666"/>
                    <a:pt x="6478" y="1660"/>
                    <a:pt x="6457" y="1660"/>
                  </a:cubicBezTo>
                  <a:close/>
                  <a:moveTo>
                    <a:pt x="17482" y="2139"/>
                  </a:moveTo>
                  <a:cubicBezTo>
                    <a:pt x="17444" y="2139"/>
                    <a:pt x="17408" y="2160"/>
                    <a:pt x="17390" y="2196"/>
                  </a:cubicBezTo>
                  <a:cubicBezTo>
                    <a:pt x="17332" y="2310"/>
                    <a:pt x="17263" y="2428"/>
                    <a:pt x="17185" y="2542"/>
                  </a:cubicBezTo>
                  <a:cubicBezTo>
                    <a:pt x="17153" y="2589"/>
                    <a:pt x="17165" y="2654"/>
                    <a:pt x="17213" y="2686"/>
                  </a:cubicBezTo>
                  <a:cubicBezTo>
                    <a:pt x="17230" y="2698"/>
                    <a:pt x="17251" y="2705"/>
                    <a:pt x="17271" y="2705"/>
                  </a:cubicBezTo>
                  <a:cubicBezTo>
                    <a:pt x="17304" y="2705"/>
                    <a:pt x="17337" y="2689"/>
                    <a:pt x="17357" y="2659"/>
                  </a:cubicBezTo>
                  <a:cubicBezTo>
                    <a:pt x="17440" y="2537"/>
                    <a:pt x="17513" y="2412"/>
                    <a:pt x="17575" y="2289"/>
                  </a:cubicBezTo>
                  <a:cubicBezTo>
                    <a:pt x="17600" y="2238"/>
                    <a:pt x="17580" y="2175"/>
                    <a:pt x="17529" y="2150"/>
                  </a:cubicBezTo>
                  <a:cubicBezTo>
                    <a:pt x="17514" y="2142"/>
                    <a:pt x="17498" y="2139"/>
                    <a:pt x="17482" y="2139"/>
                  </a:cubicBezTo>
                  <a:close/>
                  <a:moveTo>
                    <a:pt x="5919" y="2293"/>
                  </a:moveTo>
                  <a:cubicBezTo>
                    <a:pt x="5893" y="2293"/>
                    <a:pt x="5866" y="2303"/>
                    <a:pt x="5846" y="2324"/>
                  </a:cubicBezTo>
                  <a:cubicBezTo>
                    <a:pt x="5750" y="2420"/>
                    <a:pt x="5650" y="2514"/>
                    <a:pt x="5547" y="2600"/>
                  </a:cubicBezTo>
                  <a:cubicBezTo>
                    <a:pt x="5504" y="2637"/>
                    <a:pt x="5498" y="2703"/>
                    <a:pt x="5536" y="2746"/>
                  </a:cubicBezTo>
                  <a:cubicBezTo>
                    <a:pt x="5555" y="2771"/>
                    <a:pt x="5585" y="2783"/>
                    <a:pt x="5614" y="2783"/>
                  </a:cubicBezTo>
                  <a:cubicBezTo>
                    <a:pt x="5639" y="2783"/>
                    <a:pt x="5662" y="2776"/>
                    <a:pt x="5682" y="2758"/>
                  </a:cubicBezTo>
                  <a:cubicBezTo>
                    <a:pt x="5788" y="2668"/>
                    <a:pt x="5894" y="2571"/>
                    <a:pt x="5993" y="2471"/>
                  </a:cubicBezTo>
                  <a:cubicBezTo>
                    <a:pt x="6033" y="2430"/>
                    <a:pt x="6033" y="2364"/>
                    <a:pt x="5993" y="2324"/>
                  </a:cubicBezTo>
                  <a:cubicBezTo>
                    <a:pt x="5973" y="2303"/>
                    <a:pt x="5946" y="2293"/>
                    <a:pt x="5919" y="2293"/>
                  </a:cubicBezTo>
                  <a:close/>
                  <a:moveTo>
                    <a:pt x="542" y="2271"/>
                  </a:moveTo>
                  <a:cubicBezTo>
                    <a:pt x="520" y="2271"/>
                    <a:pt x="499" y="2277"/>
                    <a:pt x="481" y="2291"/>
                  </a:cubicBezTo>
                  <a:cubicBezTo>
                    <a:pt x="434" y="2325"/>
                    <a:pt x="424" y="2390"/>
                    <a:pt x="457" y="2436"/>
                  </a:cubicBezTo>
                  <a:cubicBezTo>
                    <a:pt x="542" y="2553"/>
                    <a:pt x="632" y="2664"/>
                    <a:pt x="724" y="2768"/>
                  </a:cubicBezTo>
                  <a:cubicBezTo>
                    <a:pt x="745" y="2790"/>
                    <a:pt x="773" y="2803"/>
                    <a:pt x="803" y="2803"/>
                  </a:cubicBezTo>
                  <a:cubicBezTo>
                    <a:pt x="827" y="2803"/>
                    <a:pt x="852" y="2794"/>
                    <a:pt x="871" y="2777"/>
                  </a:cubicBezTo>
                  <a:cubicBezTo>
                    <a:pt x="914" y="2738"/>
                    <a:pt x="918" y="2673"/>
                    <a:pt x="880" y="2630"/>
                  </a:cubicBezTo>
                  <a:cubicBezTo>
                    <a:pt x="792" y="2531"/>
                    <a:pt x="706" y="2424"/>
                    <a:pt x="625" y="2314"/>
                  </a:cubicBezTo>
                  <a:cubicBezTo>
                    <a:pt x="605" y="2286"/>
                    <a:pt x="574" y="2271"/>
                    <a:pt x="542" y="2271"/>
                  </a:cubicBezTo>
                  <a:close/>
                  <a:moveTo>
                    <a:pt x="6906" y="2512"/>
                  </a:moveTo>
                  <a:cubicBezTo>
                    <a:pt x="6875" y="2512"/>
                    <a:pt x="6845" y="2525"/>
                    <a:pt x="6825" y="2550"/>
                  </a:cubicBezTo>
                  <a:cubicBezTo>
                    <a:pt x="6789" y="2596"/>
                    <a:pt x="6795" y="2661"/>
                    <a:pt x="6840" y="2697"/>
                  </a:cubicBezTo>
                  <a:cubicBezTo>
                    <a:pt x="6942" y="2781"/>
                    <a:pt x="7054" y="2866"/>
                    <a:pt x="7174" y="2953"/>
                  </a:cubicBezTo>
                  <a:cubicBezTo>
                    <a:pt x="7192" y="2967"/>
                    <a:pt x="7214" y="2973"/>
                    <a:pt x="7235" y="2973"/>
                  </a:cubicBezTo>
                  <a:cubicBezTo>
                    <a:pt x="7267" y="2973"/>
                    <a:pt x="7299" y="2958"/>
                    <a:pt x="7319" y="2930"/>
                  </a:cubicBezTo>
                  <a:cubicBezTo>
                    <a:pt x="7352" y="2883"/>
                    <a:pt x="7343" y="2819"/>
                    <a:pt x="7296" y="2785"/>
                  </a:cubicBezTo>
                  <a:cubicBezTo>
                    <a:pt x="7180" y="2700"/>
                    <a:pt x="7071" y="2618"/>
                    <a:pt x="6972" y="2536"/>
                  </a:cubicBezTo>
                  <a:cubicBezTo>
                    <a:pt x="6952" y="2520"/>
                    <a:pt x="6929" y="2512"/>
                    <a:pt x="6906" y="2512"/>
                  </a:cubicBezTo>
                  <a:close/>
                  <a:moveTo>
                    <a:pt x="5288" y="2832"/>
                  </a:moveTo>
                  <a:cubicBezTo>
                    <a:pt x="5267" y="2832"/>
                    <a:pt x="5246" y="2838"/>
                    <a:pt x="5227" y="2852"/>
                  </a:cubicBezTo>
                  <a:cubicBezTo>
                    <a:pt x="5116" y="2931"/>
                    <a:pt x="5002" y="3006"/>
                    <a:pt x="4888" y="3075"/>
                  </a:cubicBezTo>
                  <a:cubicBezTo>
                    <a:pt x="4838" y="3104"/>
                    <a:pt x="4822" y="3168"/>
                    <a:pt x="4851" y="3217"/>
                  </a:cubicBezTo>
                  <a:cubicBezTo>
                    <a:pt x="4871" y="3250"/>
                    <a:pt x="4905" y="3268"/>
                    <a:pt x="4941" y="3268"/>
                  </a:cubicBezTo>
                  <a:cubicBezTo>
                    <a:pt x="4959" y="3268"/>
                    <a:pt x="4977" y="3263"/>
                    <a:pt x="4994" y="3253"/>
                  </a:cubicBezTo>
                  <a:cubicBezTo>
                    <a:pt x="5113" y="3181"/>
                    <a:pt x="5233" y="3103"/>
                    <a:pt x="5348" y="3019"/>
                  </a:cubicBezTo>
                  <a:cubicBezTo>
                    <a:pt x="5395" y="2986"/>
                    <a:pt x="5406" y="2921"/>
                    <a:pt x="5372" y="2875"/>
                  </a:cubicBezTo>
                  <a:cubicBezTo>
                    <a:pt x="5352" y="2847"/>
                    <a:pt x="5320" y="2832"/>
                    <a:pt x="5288" y="2832"/>
                  </a:cubicBezTo>
                  <a:close/>
                  <a:moveTo>
                    <a:pt x="17019" y="2827"/>
                  </a:moveTo>
                  <a:cubicBezTo>
                    <a:pt x="16990" y="2827"/>
                    <a:pt x="16960" y="2839"/>
                    <a:pt x="16940" y="2864"/>
                  </a:cubicBezTo>
                  <a:cubicBezTo>
                    <a:pt x="16856" y="2964"/>
                    <a:pt x="16762" y="3065"/>
                    <a:pt x="16664" y="3162"/>
                  </a:cubicBezTo>
                  <a:cubicBezTo>
                    <a:pt x="16623" y="3202"/>
                    <a:pt x="16623" y="3268"/>
                    <a:pt x="16663" y="3308"/>
                  </a:cubicBezTo>
                  <a:cubicBezTo>
                    <a:pt x="16684" y="3329"/>
                    <a:pt x="16710" y="3339"/>
                    <a:pt x="16738" y="3339"/>
                  </a:cubicBezTo>
                  <a:cubicBezTo>
                    <a:pt x="16764" y="3339"/>
                    <a:pt x="16791" y="3329"/>
                    <a:pt x="16810" y="3310"/>
                  </a:cubicBezTo>
                  <a:cubicBezTo>
                    <a:pt x="16913" y="3208"/>
                    <a:pt x="17010" y="3104"/>
                    <a:pt x="17099" y="2999"/>
                  </a:cubicBezTo>
                  <a:cubicBezTo>
                    <a:pt x="17136" y="2954"/>
                    <a:pt x="17131" y="2888"/>
                    <a:pt x="17087" y="2852"/>
                  </a:cubicBezTo>
                  <a:cubicBezTo>
                    <a:pt x="17067" y="2835"/>
                    <a:pt x="17043" y="2827"/>
                    <a:pt x="17019" y="2827"/>
                  </a:cubicBezTo>
                  <a:close/>
                  <a:moveTo>
                    <a:pt x="1095" y="2890"/>
                  </a:moveTo>
                  <a:cubicBezTo>
                    <a:pt x="1067" y="2890"/>
                    <a:pt x="1038" y="2901"/>
                    <a:pt x="1018" y="2924"/>
                  </a:cubicBezTo>
                  <a:cubicBezTo>
                    <a:pt x="980" y="2967"/>
                    <a:pt x="983" y="3033"/>
                    <a:pt x="1026" y="3071"/>
                  </a:cubicBezTo>
                  <a:cubicBezTo>
                    <a:pt x="1133" y="3168"/>
                    <a:pt x="1246" y="3257"/>
                    <a:pt x="1361" y="3338"/>
                  </a:cubicBezTo>
                  <a:cubicBezTo>
                    <a:pt x="1380" y="3350"/>
                    <a:pt x="1399" y="3356"/>
                    <a:pt x="1420" y="3356"/>
                  </a:cubicBezTo>
                  <a:cubicBezTo>
                    <a:pt x="1453" y="3356"/>
                    <a:pt x="1485" y="3340"/>
                    <a:pt x="1506" y="3312"/>
                  </a:cubicBezTo>
                  <a:cubicBezTo>
                    <a:pt x="1539" y="3264"/>
                    <a:pt x="1527" y="3199"/>
                    <a:pt x="1480" y="3168"/>
                  </a:cubicBezTo>
                  <a:cubicBezTo>
                    <a:pt x="1372" y="3092"/>
                    <a:pt x="1267" y="3008"/>
                    <a:pt x="1165" y="2917"/>
                  </a:cubicBezTo>
                  <a:cubicBezTo>
                    <a:pt x="1145" y="2899"/>
                    <a:pt x="1120" y="2890"/>
                    <a:pt x="1095" y="2890"/>
                  </a:cubicBezTo>
                  <a:close/>
                  <a:moveTo>
                    <a:pt x="7576" y="3001"/>
                  </a:moveTo>
                  <a:cubicBezTo>
                    <a:pt x="7543" y="3001"/>
                    <a:pt x="7510" y="3017"/>
                    <a:pt x="7490" y="3048"/>
                  </a:cubicBezTo>
                  <a:cubicBezTo>
                    <a:pt x="7458" y="3095"/>
                    <a:pt x="7471" y="3160"/>
                    <a:pt x="7519" y="3192"/>
                  </a:cubicBezTo>
                  <a:cubicBezTo>
                    <a:pt x="7631" y="3266"/>
                    <a:pt x="7749" y="3340"/>
                    <a:pt x="7873" y="3416"/>
                  </a:cubicBezTo>
                  <a:cubicBezTo>
                    <a:pt x="7890" y="3426"/>
                    <a:pt x="7909" y="3431"/>
                    <a:pt x="7927" y="3431"/>
                  </a:cubicBezTo>
                  <a:cubicBezTo>
                    <a:pt x="7963" y="3431"/>
                    <a:pt x="7997" y="3414"/>
                    <a:pt x="8016" y="3382"/>
                  </a:cubicBezTo>
                  <a:cubicBezTo>
                    <a:pt x="8046" y="3333"/>
                    <a:pt x="8030" y="3268"/>
                    <a:pt x="7981" y="3239"/>
                  </a:cubicBezTo>
                  <a:cubicBezTo>
                    <a:pt x="7860" y="3164"/>
                    <a:pt x="7743" y="3090"/>
                    <a:pt x="7634" y="3018"/>
                  </a:cubicBezTo>
                  <a:cubicBezTo>
                    <a:pt x="7616" y="3007"/>
                    <a:pt x="7596" y="3001"/>
                    <a:pt x="7576" y="3001"/>
                  </a:cubicBezTo>
                  <a:close/>
                  <a:moveTo>
                    <a:pt x="4575" y="3257"/>
                  </a:moveTo>
                  <a:cubicBezTo>
                    <a:pt x="4560" y="3257"/>
                    <a:pt x="4544" y="3260"/>
                    <a:pt x="4530" y="3267"/>
                  </a:cubicBezTo>
                  <a:cubicBezTo>
                    <a:pt x="4407" y="3326"/>
                    <a:pt x="4282" y="3380"/>
                    <a:pt x="4157" y="3426"/>
                  </a:cubicBezTo>
                  <a:cubicBezTo>
                    <a:pt x="4103" y="3446"/>
                    <a:pt x="4076" y="3506"/>
                    <a:pt x="4095" y="3560"/>
                  </a:cubicBezTo>
                  <a:cubicBezTo>
                    <a:pt x="4111" y="3601"/>
                    <a:pt x="4150" y="3627"/>
                    <a:pt x="4192" y="3627"/>
                  </a:cubicBezTo>
                  <a:lnTo>
                    <a:pt x="4193" y="3627"/>
                  </a:lnTo>
                  <a:cubicBezTo>
                    <a:pt x="4204" y="3627"/>
                    <a:pt x="4217" y="3625"/>
                    <a:pt x="4229" y="3621"/>
                  </a:cubicBezTo>
                  <a:cubicBezTo>
                    <a:pt x="4360" y="3572"/>
                    <a:pt x="4491" y="3516"/>
                    <a:pt x="4620" y="3454"/>
                  </a:cubicBezTo>
                  <a:cubicBezTo>
                    <a:pt x="4672" y="3430"/>
                    <a:pt x="4693" y="3367"/>
                    <a:pt x="4669" y="3316"/>
                  </a:cubicBezTo>
                  <a:cubicBezTo>
                    <a:pt x="4651" y="3279"/>
                    <a:pt x="4613" y="3257"/>
                    <a:pt x="4575" y="3257"/>
                  </a:cubicBezTo>
                  <a:close/>
                  <a:moveTo>
                    <a:pt x="1775" y="3362"/>
                  </a:moveTo>
                  <a:cubicBezTo>
                    <a:pt x="1738" y="3362"/>
                    <a:pt x="1702" y="3383"/>
                    <a:pt x="1683" y="3419"/>
                  </a:cubicBezTo>
                  <a:cubicBezTo>
                    <a:pt x="1658" y="3470"/>
                    <a:pt x="1679" y="3533"/>
                    <a:pt x="1730" y="3558"/>
                  </a:cubicBezTo>
                  <a:cubicBezTo>
                    <a:pt x="1859" y="3623"/>
                    <a:pt x="1992" y="3680"/>
                    <a:pt x="2127" y="3724"/>
                  </a:cubicBezTo>
                  <a:cubicBezTo>
                    <a:pt x="2138" y="3726"/>
                    <a:pt x="2149" y="3729"/>
                    <a:pt x="2160" y="3729"/>
                  </a:cubicBezTo>
                  <a:cubicBezTo>
                    <a:pt x="2203" y="3729"/>
                    <a:pt x="2244" y="3700"/>
                    <a:pt x="2258" y="3658"/>
                  </a:cubicBezTo>
                  <a:cubicBezTo>
                    <a:pt x="2276" y="3602"/>
                    <a:pt x="2247" y="3544"/>
                    <a:pt x="2192" y="3527"/>
                  </a:cubicBezTo>
                  <a:cubicBezTo>
                    <a:pt x="2067" y="3485"/>
                    <a:pt x="1943" y="3433"/>
                    <a:pt x="1823" y="3373"/>
                  </a:cubicBezTo>
                  <a:cubicBezTo>
                    <a:pt x="1808" y="3365"/>
                    <a:pt x="1791" y="3362"/>
                    <a:pt x="1775" y="3362"/>
                  </a:cubicBezTo>
                  <a:close/>
                  <a:moveTo>
                    <a:pt x="3797" y="3545"/>
                  </a:moveTo>
                  <a:cubicBezTo>
                    <a:pt x="3789" y="3545"/>
                    <a:pt x="3780" y="3546"/>
                    <a:pt x="3771" y="3549"/>
                  </a:cubicBezTo>
                  <a:cubicBezTo>
                    <a:pt x="3638" y="3583"/>
                    <a:pt x="3505" y="3610"/>
                    <a:pt x="3376" y="3627"/>
                  </a:cubicBezTo>
                  <a:cubicBezTo>
                    <a:pt x="3319" y="3634"/>
                    <a:pt x="3280" y="3687"/>
                    <a:pt x="3287" y="3743"/>
                  </a:cubicBezTo>
                  <a:cubicBezTo>
                    <a:pt x="3294" y="3796"/>
                    <a:pt x="3338" y="3833"/>
                    <a:pt x="3390" y="3833"/>
                  </a:cubicBezTo>
                  <a:lnTo>
                    <a:pt x="3390" y="3834"/>
                  </a:lnTo>
                  <a:cubicBezTo>
                    <a:pt x="3393" y="3834"/>
                    <a:pt x="3398" y="3833"/>
                    <a:pt x="3403" y="3833"/>
                  </a:cubicBezTo>
                  <a:cubicBezTo>
                    <a:pt x="3542" y="3814"/>
                    <a:pt x="3683" y="3786"/>
                    <a:pt x="3823" y="3749"/>
                  </a:cubicBezTo>
                  <a:cubicBezTo>
                    <a:pt x="3879" y="3735"/>
                    <a:pt x="3912" y="3677"/>
                    <a:pt x="3897" y="3622"/>
                  </a:cubicBezTo>
                  <a:cubicBezTo>
                    <a:pt x="3885" y="3576"/>
                    <a:pt x="3843" y="3545"/>
                    <a:pt x="3797" y="3545"/>
                  </a:cubicBezTo>
                  <a:close/>
                  <a:moveTo>
                    <a:pt x="8285" y="3434"/>
                  </a:moveTo>
                  <a:cubicBezTo>
                    <a:pt x="8249" y="3434"/>
                    <a:pt x="8214" y="3453"/>
                    <a:pt x="8195" y="3487"/>
                  </a:cubicBezTo>
                  <a:cubicBezTo>
                    <a:pt x="8167" y="3536"/>
                    <a:pt x="8184" y="3600"/>
                    <a:pt x="8234" y="3628"/>
                  </a:cubicBezTo>
                  <a:cubicBezTo>
                    <a:pt x="8351" y="3696"/>
                    <a:pt x="8473" y="3762"/>
                    <a:pt x="8599" y="3830"/>
                  </a:cubicBezTo>
                  <a:cubicBezTo>
                    <a:pt x="8615" y="3839"/>
                    <a:pt x="8633" y="3843"/>
                    <a:pt x="8648" y="3843"/>
                  </a:cubicBezTo>
                  <a:cubicBezTo>
                    <a:pt x="8686" y="3843"/>
                    <a:pt x="8722" y="3823"/>
                    <a:pt x="8740" y="3787"/>
                  </a:cubicBezTo>
                  <a:cubicBezTo>
                    <a:pt x="8767" y="3737"/>
                    <a:pt x="8749" y="3675"/>
                    <a:pt x="8699" y="3648"/>
                  </a:cubicBezTo>
                  <a:cubicBezTo>
                    <a:pt x="8573" y="3580"/>
                    <a:pt x="8452" y="3513"/>
                    <a:pt x="8336" y="3448"/>
                  </a:cubicBezTo>
                  <a:cubicBezTo>
                    <a:pt x="8320" y="3439"/>
                    <a:pt x="8303" y="3434"/>
                    <a:pt x="8285" y="3434"/>
                  </a:cubicBezTo>
                  <a:close/>
                  <a:moveTo>
                    <a:pt x="2563" y="3618"/>
                  </a:moveTo>
                  <a:cubicBezTo>
                    <a:pt x="2512" y="3618"/>
                    <a:pt x="2468" y="3654"/>
                    <a:pt x="2460" y="3705"/>
                  </a:cubicBezTo>
                  <a:cubicBezTo>
                    <a:pt x="2450" y="3763"/>
                    <a:pt x="2489" y="3816"/>
                    <a:pt x="2546" y="3825"/>
                  </a:cubicBezTo>
                  <a:cubicBezTo>
                    <a:pt x="2685" y="3847"/>
                    <a:pt x="2830" y="3860"/>
                    <a:pt x="2975" y="3860"/>
                  </a:cubicBezTo>
                  <a:lnTo>
                    <a:pt x="2976" y="3860"/>
                  </a:lnTo>
                  <a:cubicBezTo>
                    <a:pt x="3032" y="3860"/>
                    <a:pt x="3079" y="3814"/>
                    <a:pt x="3080" y="3757"/>
                  </a:cubicBezTo>
                  <a:cubicBezTo>
                    <a:pt x="3080" y="3699"/>
                    <a:pt x="3033" y="3653"/>
                    <a:pt x="2976" y="3653"/>
                  </a:cubicBezTo>
                  <a:cubicBezTo>
                    <a:pt x="2842" y="3651"/>
                    <a:pt x="2709" y="3640"/>
                    <a:pt x="2579" y="3620"/>
                  </a:cubicBezTo>
                  <a:cubicBezTo>
                    <a:pt x="2573" y="3619"/>
                    <a:pt x="2568" y="3618"/>
                    <a:pt x="2563" y="3618"/>
                  </a:cubicBezTo>
                  <a:close/>
                  <a:moveTo>
                    <a:pt x="16429" y="3411"/>
                  </a:moveTo>
                  <a:cubicBezTo>
                    <a:pt x="16406" y="3411"/>
                    <a:pt x="16383" y="3419"/>
                    <a:pt x="16363" y="3435"/>
                  </a:cubicBezTo>
                  <a:cubicBezTo>
                    <a:pt x="16260" y="3520"/>
                    <a:pt x="16151" y="3605"/>
                    <a:pt x="16040" y="3683"/>
                  </a:cubicBezTo>
                  <a:cubicBezTo>
                    <a:pt x="15993" y="3716"/>
                    <a:pt x="15982" y="3781"/>
                    <a:pt x="16016" y="3829"/>
                  </a:cubicBezTo>
                  <a:cubicBezTo>
                    <a:pt x="16036" y="3857"/>
                    <a:pt x="16068" y="3872"/>
                    <a:pt x="16101" y="3872"/>
                  </a:cubicBezTo>
                  <a:cubicBezTo>
                    <a:pt x="16122" y="3872"/>
                    <a:pt x="16143" y="3866"/>
                    <a:pt x="16161" y="3852"/>
                  </a:cubicBezTo>
                  <a:cubicBezTo>
                    <a:pt x="16276" y="3770"/>
                    <a:pt x="16389" y="3683"/>
                    <a:pt x="16497" y="3594"/>
                  </a:cubicBezTo>
                  <a:cubicBezTo>
                    <a:pt x="16541" y="3557"/>
                    <a:pt x="16546" y="3492"/>
                    <a:pt x="16509" y="3448"/>
                  </a:cubicBezTo>
                  <a:cubicBezTo>
                    <a:pt x="16488" y="3423"/>
                    <a:pt x="16459" y="3411"/>
                    <a:pt x="16429" y="3411"/>
                  </a:cubicBezTo>
                  <a:close/>
                  <a:moveTo>
                    <a:pt x="9018" y="3827"/>
                  </a:moveTo>
                  <a:cubicBezTo>
                    <a:pt x="8980" y="3827"/>
                    <a:pt x="8942" y="3848"/>
                    <a:pt x="8924" y="3884"/>
                  </a:cubicBezTo>
                  <a:cubicBezTo>
                    <a:pt x="8898" y="3934"/>
                    <a:pt x="8919" y="3997"/>
                    <a:pt x="8971" y="4023"/>
                  </a:cubicBezTo>
                  <a:cubicBezTo>
                    <a:pt x="9091" y="4084"/>
                    <a:pt x="9216" y="4146"/>
                    <a:pt x="9344" y="4208"/>
                  </a:cubicBezTo>
                  <a:cubicBezTo>
                    <a:pt x="9359" y="4215"/>
                    <a:pt x="9374" y="4219"/>
                    <a:pt x="9390" y="4219"/>
                  </a:cubicBezTo>
                  <a:cubicBezTo>
                    <a:pt x="9428" y="4219"/>
                    <a:pt x="9464" y="4197"/>
                    <a:pt x="9483" y="4160"/>
                  </a:cubicBezTo>
                  <a:cubicBezTo>
                    <a:pt x="9507" y="4108"/>
                    <a:pt x="9486" y="4046"/>
                    <a:pt x="9435" y="4021"/>
                  </a:cubicBezTo>
                  <a:cubicBezTo>
                    <a:pt x="9306" y="3960"/>
                    <a:pt x="9184" y="3899"/>
                    <a:pt x="9064" y="3838"/>
                  </a:cubicBezTo>
                  <a:cubicBezTo>
                    <a:pt x="9049" y="3830"/>
                    <a:pt x="9033" y="3827"/>
                    <a:pt x="9018" y="3827"/>
                  </a:cubicBezTo>
                  <a:close/>
                  <a:moveTo>
                    <a:pt x="15753" y="3893"/>
                  </a:moveTo>
                  <a:cubicBezTo>
                    <a:pt x="15735" y="3893"/>
                    <a:pt x="15716" y="3897"/>
                    <a:pt x="15699" y="3907"/>
                  </a:cubicBezTo>
                  <a:cubicBezTo>
                    <a:pt x="15585" y="3977"/>
                    <a:pt x="15465" y="4045"/>
                    <a:pt x="15344" y="4107"/>
                  </a:cubicBezTo>
                  <a:cubicBezTo>
                    <a:pt x="15293" y="4134"/>
                    <a:pt x="15273" y="4197"/>
                    <a:pt x="15299" y="4247"/>
                  </a:cubicBezTo>
                  <a:cubicBezTo>
                    <a:pt x="15317" y="4284"/>
                    <a:pt x="15354" y="4303"/>
                    <a:pt x="15392" y="4303"/>
                  </a:cubicBezTo>
                  <a:cubicBezTo>
                    <a:pt x="15408" y="4303"/>
                    <a:pt x="15424" y="4299"/>
                    <a:pt x="15438" y="4292"/>
                  </a:cubicBezTo>
                  <a:cubicBezTo>
                    <a:pt x="15564" y="4227"/>
                    <a:pt x="15688" y="4157"/>
                    <a:pt x="15807" y="4085"/>
                  </a:cubicBezTo>
                  <a:cubicBezTo>
                    <a:pt x="15856" y="4056"/>
                    <a:pt x="15872" y="3992"/>
                    <a:pt x="15843" y="3943"/>
                  </a:cubicBezTo>
                  <a:cubicBezTo>
                    <a:pt x="15823" y="3911"/>
                    <a:pt x="15789" y="3893"/>
                    <a:pt x="15753" y="3893"/>
                  </a:cubicBezTo>
                  <a:close/>
                  <a:moveTo>
                    <a:pt x="9766" y="4184"/>
                  </a:moveTo>
                  <a:cubicBezTo>
                    <a:pt x="9727" y="4184"/>
                    <a:pt x="9689" y="4208"/>
                    <a:pt x="9671" y="4247"/>
                  </a:cubicBezTo>
                  <a:cubicBezTo>
                    <a:pt x="9649" y="4299"/>
                    <a:pt x="9674" y="4361"/>
                    <a:pt x="9726" y="4384"/>
                  </a:cubicBezTo>
                  <a:cubicBezTo>
                    <a:pt x="9857" y="4439"/>
                    <a:pt x="9987" y="4492"/>
                    <a:pt x="10117" y="4540"/>
                  </a:cubicBezTo>
                  <a:cubicBezTo>
                    <a:pt x="10128" y="4544"/>
                    <a:pt x="10140" y="4546"/>
                    <a:pt x="10153" y="4546"/>
                  </a:cubicBezTo>
                  <a:cubicBezTo>
                    <a:pt x="10194" y="4546"/>
                    <a:pt x="10235" y="4520"/>
                    <a:pt x="10249" y="4478"/>
                  </a:cubicBezTo>
                  <a:cubicBezTo>
                    <a:pt x="10270" y="4424"/>
                    <a:pt x="10242" y="4364"/>
                    <a:pt x="10188" y="4345"/>
                  </a:cubicBezTo>
                  <a:cubicBezTo>
                    <a:pt x="10062" y="4298"/>
                    <a:pt x="9936" y="4247"/>
                    <a:pt x="9807" y="4193"/>
                  </a:cubicBezTo>
                  <a:cubicBezTo>
                    <a:pt x="9794" y="4187"/>
                    <a:pt x="9780" y="4184"/>
                    <a:pt x="9766" y="4184"/>
                  </a:cubicBezTo>
                  <a:close/>
                  <a:moveTo>
                    <a:pt x="15016" y="4274"/>
                  </a:moveTo>
                  <a:cubicBezTo>
                    <a:pt x="15002" y="4274"/>
                    <a:pt x="14988" y="4276"/>
                    <a:pt x="14974" y="4282"/>
                  </a:cubicBezTo>
                  <a:cubicBezTo>
                    <a:pt x="14850" y="4335"/>
                    <a:pt x="14723" y="4385"/>
                    <a:pt x="14594" y="4431"/>
                  </a:cubicBezTo>
                  <a:cubicBezTo>
                    <a:pt x="14540" y="4450"/>
                    <a:pt x="14512" y="4509"/>
                    <a:pt x="14531" y="4563"/>
                  </a:cubicBezTo>
                  <a:cubicBezTo>
                    <a:pt x="14547" y="4606"/>
                    <a:pt x="14586" y="4633"/>
                    <a:pt x="14629" y="4633"/>
                  </a:cubicBezTo>
                  <a:cubicBezTo>
                    <a:pt x="14641" y="4633"/>
                    <a:pt x="14652" y="4630"/>
                    <a:pt x="14663" y="4627"/>
                  </a:cubicBezTo>
                  <a:cubicBezTo>
                    <a:pt x="14796" y="4580"/>
                    <a:pt x="14929" y="4529"/>
                    <a:pt x="15057" y="4472"/>
                  </a:cubicBezTo>
                  <a:cubicBezTo>
                    <a:pt x="15110" y="4450"/>
                    <a:pt x="15133" y="4389"/>
                    <a:pt x="15111" y="4336"/>
                  </a:cubicBezTo>
                  <a:cubicBezTo>
                    <a:pt x="15094" y="4297"/>
                    <a:pt x="15056" y="4274"/>
                    <a:pt x="15016" y="4274"/>
                  </a:cubicBezTo>
                  <a:close/>
                  <a:moveTo>
                    <a:pt x="10546" y="4471"/>
                  </a:moveTo>
                  <a:cubicBezTo>
                    <a:pt x="10502" y="4471"/>
                    <a:pt x="10461" y="4501"/>
                    <a:pt x="10447" y="4544"/>
                  </a:cubicBezTo>
                  <a:cubicBezTo>
                    <a:pt x="10430" y="4600"/>
                    <a:pt x="10461" y="4657"/>
                    <a:pt x="10515" y="4674"/>
                  </a:cubicBezTo>
                  <a:cubicBezTo>
                    <a:pt x="10652" y="4716"/>
                    <a:pt x="10787" y="4754"/>
                    <a:pt x="10922" y="4787"/>
                  </a:cubicBezTo>
                  <a:cubicBezTo>
                    <a:pt x="10931" y="4789"/>
                    <a:pt x="10938" y="4789"/>
                    <a:pt x="10946" y="4789"/>
                  </a:cubicBezTo>
                  <a:cubicBezTo>
                    <a:pt x="10993" y="4789"/>
                    <a:pt x="11036" y="4758"/>
                    <a:pt x="11047" y="4711"/>
                  </a:cubicBezTo>
                  <a:cubicBezTo>
                    <a:pt x="11060" y="4655"/>
                    <a:pt x="11027" y="4598"/>
                    <a:pt x="10971" y="4585"/>
                  </a:cubicBezTo>
                  <a:cubicBezTo>
                    <a:pt x="10841" y="4553"/>
                    <a:pt x="10709" y="4516"/>
                    <a:pt x="10577" y="4476"/>
                  </a:cubicBezTo>
                  <a:cubicBezTo>
                    <a:pt x="10566" y="4473"/>
                    <a:pt x="10556" y="4471"/>
                    <a:pt x="10546" y="4471"/>
                  </a:cubicBezTo>
                  <a:close/>
                  <a:moveTo>
                    <a:pt x="14234" y="4550"/>
                  </a:moveTo>
                  <a:cubicBezTo>
                    <a:pt x="14224" y="4550"/>
                    <a:pt x="14214" y="4551"/>
                    <a:pt x="14205" y="4554"/>
                  </a:cubicBezTo>
                  <a:cubicBezTo>
                    <a:pt x="14074" y="4590"/>
                    <a:pt x="13940" y="4623"/>
                    <a:pt x="13808" y="4650"/>
                  </a:cubicBezTo>
                  <a:cubicBezTo>
                    <a:pt x="13752" y="4662"/>
                    <a:pt x="13716" y="4717"/>
                    <a:pt x="13727" y="4774"/>
                  </a:cubicBezTo>
                  <a:cubicBezTo>
                    <a:pt x="13738" y="4823"/>
                    <a:pt x="13781" y="4856"/>
                    <a:pt x="13829" y="4856"/>
                  </a:cubicBezTo>
                  <a:cubicBezTo>
                    <a:pt x="13836" y="4856"/>
                    <a:pt x="13843" y="4854"/>
                    <a:pt x="13851" y="4853"/>
                  </a:cubicBezTo>
                  <a:cubicBezTo>
                    <a:pt x="13987" y="4825"/>
                    <a:pt x="14125" y="4792"/>
                    <a:pt x="14261" y="4754"/>
                  </a:cubicBezTo>
                  <a:cubicBezTo>
                    <a:pt x="14316" y="4738"/>
                    <a:pt x="14348" y="4682"/>
                    <a:pt x="14332" y="4625"/>
                  </a:cubicBezTo>
                  <a:cubicBezTo>
                    <a:pt x="14320" y="4580"/>
                    <a:pt x="14279" y="4550"/>
                    <a:pt x="14234" y="4550"/>
                  </a:cubicBezTo>
                  <a:close/>
                  <a:moveTo>
                    <a:pt x="11352" y="4669"/>
                  </a:moveTo>
                  <a:cubicBezTo>
                    <a:pt x="11303" y="4669"/>
                    <a:pt x="11260" y="4704"/>
                    <a:pt x="11250" y="4754"/>
                  </a:cubicBezTo>
                  <a:cubicBezTo>
                    <a:pt x="11240" y="4810"/>
                    <a:pt x="11277" y="4865"/>
                    <a:pt x="11334" y="4875"/>
                  </a:cubicBezTo>
                  <a:cubicBezTo>
                    <a:pt x="11474" y="4901"/>
                    <a:pt x="11613" y="4922"/>
                    <a:pt x="11751" y="4939"/>
                  </a:cubicBezTo>
                  <a:cubicBezTo>
                    <a:pt x="11755" y="4939"/>
                    <a:pt x="11760" y="4940"/>
                    <a:pt x="11763" y="4940"/>
                  </a:cubicBezTo>
                  <a:lnTo>
                    <a:pt x="11763" y="4939"/>
                  </a:lnTo>
                  <a:cubicBezTo>
                    <a:pt x="11815" y="4939"/>
                    <a:pt x="11860" y="4901"/>
                    <a:pt x="11866" y="4848"/>
                  </a:cubicBezTo>
                  <a:cubicBezTo>
                    <a:pt x="11873" y="4791"/>
                    <a:pt x="11832" y="4739"/>
                    <a:pt x="11776" y="4732"/>
                  </a:cubicBezTo>
                  <a:cubicBezTo>
                    <a:pt x="11642" y="4716"/>
                    <a:pt x="11507" y="4696"/>
                    <a:pt x="11372" y="4671"/>
                  </a:cubicBezTo>
                  <a:cubicBezTo>
                    <a:pt x="11365" y="4669"/>
                    <a:pt x="11358" y="4669"/>
                    <a:pt x="11352" y="4669"/>
                  </a:cubicBezTo>
                  <a:close/>
                  <a:moveTo>
                    <a:pt x="13420" y="4719"/>
                  </a:moveTo>
                  <a:cubicBezTo>
                    <a:pt x="13415" y="4719"/>
                    <a:pt x="13411" y="4719"/>
                    <a:pt x="13406" y="4720"/>
                  </a:cubicBezTo>
                  <a:cubicBezTo>
                    <a:pt x="13273" y="4738"/>
                    <a:pt x="13137" y="4753"/>
                    <a:pt x="12999" y="4763"/>
                  </a:cubicBezTo>
                  <a:cubicBezTo>
                    <a:pt x="12942" y="4767"/>
                    <a:pt x="12899" y="4816"/>
                    <a:pt x="12904" y="4874"/>
                  </a:cubicBezTo>
                  <a:cubicBezTo>
                    <a:pt x="12908" y="4929"/>
                    <a:pt x="12953" y="4971"/>
                    <a:pt x="13007" y="4971"/>
                  </a:cubicBezTo>
                  <a:lnTo>
                    <a:pt x="13014" y="4971"/>
                  </a:lnTo>
                  <a:cubicBezTo>
                    <a:pt x="13154" y="4960"/>
                    <a:pt x="13295" y="4945"/>
                    <a:pt x="13434" y="4925"/>
                  </a:cubicBezTo>
                  <a:cubicBezTo>
                    <a:pt x="13491" y="4918"/>
                    <a:pt x="13531" y="4865"/>
                    <a:pt x="13523" y="4809"/>
                  </a:cubicBezTo>
                  <a:cubicBezTo>
                    <a:pt x="13516" y="4756"/>
                    <a:pt x="13471" y="4719"/>
                    <a:pt x="13420" y="4719"/>
                  </a:cubicBezTo>
                  <a:close/>
                  <a:moveTo>
                    <a:pt x="12180" y="4769"/>
                  </a:moveTo>
                  <a:cubicBezTo>
                    <a:pt x="12123" y="4769"/>
                    <a:pt x="12076" y="4811"/>
                    <a:pt x="12073" y="4867"/>
                  </a:cubicBezTo>
                  <a:cubicBezTo>
                    <a:pt x="12070" y="4924"/>
                    <a:pt x="12114" y="4973"/>
                    <a:pt x="12171" y="4977"/>
                  </a:cubicBezTo>
                  <a:cubicBezTo>
                    <a:pt x="12298" y="4984"/>
                    <a:pt x="12423" y="4987"/>
                    <a:pt x="12546" y="4987"/>
                  </a:cubicBezTo>
                  <a:lnTo>
                    <a:pt x="12593" y="4987"/>
                  </a:lnTo>
                  <a:cubicBezTo>
                    <a:pt x="12650" y="4987"/>
                    <a:pt x="12696" y="4940"/>
                    <a:pt x="12696" y="4883"/>
                  </a:cubicBezTo>
                  <a:cubicBezTo>
                    <a:pt x="12696" y="4825"/>
                    <a:pt x="12649" y="4780"/>
                    <a:pt x="12592" y="4780"/>
                  </a:cubicBezTo>
                  <a:lnTo>
                    <a:pt x="12546" y="4780"/>
                  </a:lnTo>
                  <a:cubicBezTo>
                    <a:pt x="12426" y="4780"/>
                    <a:pt x="12305" y="4776"/>
                    <a:pt x="12182" y="4769"/>
                  </a:cubicBezTo>
                  <a:cubicBezTo>
                    <a:pt x="12182" y="4769"/>
                    <a:pt x="12181" y="4769"/>
                    <a:pt x="12180" y="4769"/>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 name="Google Shape;13;p2"/>
            <p:cNvSpPr/>
            <p:nvPr/>
          </p:nvSpPr>
          <p:spPr>
            <a:xfrm>
              <a:off x="4447534" y="3984923"/>
              <a:ext cx="335928" cy="221542"/>
            </a:xfrm>
            <a:custGeom>
              <a:avLst/>
              <a:gdLst/>
              <a:ahLst/>
              <a:cxnLst/>
              <a:rect l="l" t="t" r="r" b="b"/>
              <a:pathLst>
                <a:path w="9574" h="6314" extrusionOk="0">
                  <a:moveTo>
                    <a:pt x="4782" y="975"/>
                  </a:moveTo>
                  <a:cubicBezTo>
                    <a:pt x="5158" y="1343"/>
                    <a:pt x="5234" y="1774"/>
                    <a:pt x="5133" y="2058"/>
                  </a:cubicBezTo>
                  <a:cubicBezTo>
                    <a:pt x="5079" y="2209"/>
                    <a:pt x="4984" y="2290"/>
                    <a:pt x="4873" y="2290"/>
                  </a:cubicBezTo>
                  <a:cubicBezTo>
                    <a:pt x="4803" y="2290"/>
                    <a:pt x="4727" y="2259"/>
                    <a:pt x="4650" y="2193"/>
                  </a:cubicBezTo>
                  <a:cubicBezTo>
                    <a:pt x="4384" y="1966"/>
                    <a:pt x="4448" y="1440"/>
                    <a:pt x="4781" y="975"/>
                  </a:cubicBezTo>
                  <a:close/>
                  <a:moveTo>
                    <a:pt x="7690" y="2384"/>
                  </a:moveTo>
                  <a:lnTo>
                    <a:pt x="7690" y="2384"/>
                  </a:lnTo>
                  <a:cubicBezTo>
                    <a:pt x="7621" y="2900"/>
                    <a:pt x="7303" y="3281"/>
                    <a:pt x="6881" y="3336"/>
                  </a:cubicBezTo>
                  <a:cubicBezTo>
                    <a:pt x="6855" y="3340"/>
                    <a:pt x="6831" y="3341"/>
                    <a:pt x="6808" y="3341"/>
                  </a:cubicBezTo>
                  <a:cubicBezTo>
                    <a:pt x="6697" y="3341"/>
                    <a:pt x="6695" y="3304"/>
                    <a:pt x="6693" y="3277"/>
                  </a:cubicBezTo>
                  <a:cubicBezTo>
                    <a:pt x="6685" y="3059"/>
                    <a:pt x="7099" y="2516"/>
                    <a:pt x="7690" y="2384"/>
                  </a:cubicBezTo>
                  <a:close/>
                  <a:moveTo>
                    <a:pt x="2663" y="3694"/>
                  </a:moveTo>
                  <a:cubicBezTo>
                    <a:pt x="2737" y="3694"/>
                    <a:pt x="2805" y="3762"/>
                    <a:pt x="2849" y="3819"/>
                  </a:cubicBezTo>
                  <a:cubicBezTo>
                    <a:pt x="3054" y="4081"/>
                    <a:pt x="3105" y="4367"/>
                    <a:pt x="2989" y="4605"/>
                  </a:cubicBezTo>
                  <a:cubicBezTo>
                    <a:pt x="2865" y="4860"/>
                    <a:pt x="2568" y="5019"/>
                    <a:pt x="2210" y="5024"/>
                  </a:cubicBezTo>
                  <a:cubicBezTo>
                    <a:pt x="2141" y="4554"/>
                    <a:pt x="2280" y="4055"/>
                    <a:pt x="2467" y="3822"/>
                  </a:cubicBezTo>
                  <a:cubicBezTo>
                    <a:pt x="2535" y="3739"/>
                    <a:pt x="2604" y="3694"/>
                    <a:pt x="2663" y="3694"/>
                  </a:cubicBezTo>
                  <a:close/>
                  <a:moveTo>
                    <a:pt x="5836" y="4109"/>
                  </a:moveTo>
                  <a:cubicBezTo>
                    <a:pt x="5860" y="4109"/>
                    <a:pt x="5918" y="4165"/>
                    <a:pt x="5963" y="4313"/>
                  </a:cubicBezTo>
                  <a:cubicBezTo>
                    <a:pt x="6077" y="4688"/>
                    <a:pt x="6006" y="5044"/>
                    <a:pt x="5764" y="5328"/>
                  </a:cubicBezTo>
                  <a:cubicBezTo>
                    <a:pt x="5543" y="4933"/>
                    <a:pt x="5564" y="4512"/>
                    <a:pt x="5690" y="4263"/>
                  </a:cubicBezTo>
                  <a:cubicBezTo>
                    <a:pt x="5748" y="4151"/>
                    <a:pt x="5810" y="4109"/>
                    <a:pt x="5836" y="4109"/>
                  </a:cubicBezTo>
                  <a:close/>
                  <a:moveTo>
                    <a:pt x="5988" y="289"/>
                  </a:moveTo>
                  <a:cubicBezTo>
                    <a:pt x="6234" y="289"/>
                    <a:pt x="6483" y="361"/>
                    <a:pt x="6718" y="512"/>
                  </a:cubicBezTo>
                  <a:cubicBezTo>
                    <a:pt x="7316" y="896"/>
                    <a:pt x="7677" y="1480"/>
                    <a:pt x="7703" y="2095"/>
                  </a:cubicBezTo>
                  <a:cubicBezTo>
                    <a:pt x="6969" y="2221"/>
                    <a:pt x="6396" y="2890"/>
                    <a:pt x="6412" y="3288"/>
                  </a:cubicBezTo>
                  <a:cubicBezTo>
                    <a:pt x="6419" y="3450"/>
                    <a:pt x="6527" y="3623"/>
                    <a:pt x="6808" y="3623"/>
                  </a:cubicBezTo>
                  <a:cubicBezTo>
                    <a:pt x="6842" y="3623"/>
                    <a:pt x="6877" y="3620"/>
                    <a:pt x="6916" y="3615"/>
                  </a:cubicBezTo>
                  <a:cubicBezTo>
                    <a:pt x="7488" y="3541"/>
                    <a:pt x="7911" y="3032"/>
                    <a:pt x="7977" y="2356"/>
                  </a:cubicBezTo>
                  <a:cubicBezTo>
                    <a:pt x="8294" y="2366"/>
                    <a:pt x="8590" y="2514"/>
                    <a:pt x="8854" y="2797"/>
                  </a:cubicBezTo>
                  <a:cubicBezTo>
                    <a:pt x="9304" y="3277"/>
                    <a:pt x="9196" y="3846"/>
                    <a:pt x="9026" y="4239"/>
                  </a:cubicBezTo>
                  <a:cubicBezTo>
                    <a:pt x="8634" y="5143"/>
                    <a:pt x="7537" y="5967"/>
                    <a:pt x="6725" y="5967"/>
                  </a:cubicBezTo>
                  <a:cubicBezTo>
                    <a:pt x="6501" y="5967"/>
                    <a:pt x="6310" y="5905"/>
                    <a:pt x="6158" y="5783"/>
                  </a:cubicBezTo>
                  <a:cubicBezTo>
                    <a:pt x="6073" y="5715"/>
                    <a:pt x="5996" y="5641"/>
                    <a:pt x="5930" y="5564"/>
                  </a:cubicBezTo>
                  <a:cubicBezTo>
                    <a:pt x="6272" y="5200"/>
                    <a:pt x="6382" y="4721"/>
                    <a:pt x="6233" y="4231"/>
                  </a:cubicBezTo>
                  <a:cubicBezTo>
                    <a:pt x="6126" y="3880"/>
                    <a:pt x="5938" y="3827"/>
                    <a:pt x="5836" y="3827"/>
                  </a:cubicBezTo>
                  <a:cubicBezTo>
                    <a:pt x="5683" y="3827"/>
                    <a:pt x="5538" y="3940"/>
                    <a:pt x="5439" y="4136"/>
                  </a:cubicBezTo>
                  <a:cubicBezTo>
                    <a:pt x="5266" y="4475"/>
                    <a:pt x="5243" y="5024"/>
                    <a:pt x="5553" y="5525"/>
                  </a:cubicBezTo>
                  <a:cubicBezTo>
                    <a:pt x="5228" y="5772"/>
                    <a:pt x="4623" y="6032"/>
                    <a:pt x="3516" y="6032"/>
                  </a:cubicBezTo>
                  <a:lnTo>
                    <a:pt x="3393" y="6031"/>
                  </a:lnTo>
                  <a:cubicBezTo>
                    <a:pt x="2702" y="6019"/>
                    <a:pt x="2405" y="5660"/>
                    <a:pt x="2279" y="5304"/>
                  </a:cubicBezTo>
                  <a:cubicBezTo>
                    <a:pt x="2715" y="5279"/>
                    <a:pt x="3080" y="5063"/>
                    <a:pt x="3243" y="4729"/>
                  </a:cubicBezTo>
                  <a:cubicBezTo>
                    <a:pt x="3408" y="4391"/>
                    <a:pt x="3346" y="3995"/>
                    <a:pt x="3072" y="3645"/>
                  </a:cubicBezTo>
                  <a:cubicBezTo>
                    <a:pt x="2922" y="3451"/>
                    <a:pt x="2767" y="3411"/>
                    <a:pt x="2663" y="3411"/>
                  </a:cubicBezTo>
                  <a:cubicBezTo>
                    <a:pt x="2515" y="3411"/>
                    <a:pt x="2372" y="3492"/>
                    <a:pt x="2248" y="3645"/>
                  </a:cubicBezTo>
                  <a:cubicBezTo>
                    <a:pt x="2028" y="3919"/>
                    <a:pt x="1861" y="4452"/>
                    <a:pt x="1923" y="4998"/>
                  </a:cubicBezTo>
                  <a:cubicBezTo>
                    <a:pt x="1618" y="4942"/>
                    <a:pt x="1297" y="4791"/>
                    <a:pt x="984" y="4556"/>
                  </a:cubicBezTo>
                  <a:cubicBezTo>
                    <a:pt x="267" y="4019"/>
                    <a:pt x="419" y="3272"/>
                    <a:pt x="517" y="2976"/>
                  </a:cubicBezTo>
                  <a:cubicBezTo>
                    <a:pt x="733" y="2327"/>
                    <a:pt x="1307" y="1800"/>
                    <a:pt x="1798" y="1800"/>
                  </a:cubicBezTo>
                  <a:cubicBezTo>
                    <a:pt x="1918" y="1800"/>
                    <a:pt x="2032" y="1830"/>
                    <a:pt x="2134" y="1894"/>
                  </a:cubicBezTo>
                  <a:cubicBezTo>
                    <a:pt x="2157" y="1908"/>
                    <a:pt x="2182" y="1915"/>
                    <a:pt x="2207" y="1915"/>
                  </a:cubicBezTo>
                  <a:cubicBezTo>
                    <a:pt x="2234" y="1915"/>
                    <a:pt x="2261" y="1907"/>
                    <a:pt x="2285" y="1892"/>
                  </a:cubicBezTo>
                  <a:cubicBezTo>
                    <a:pt x="2330" y="1862"/>
                    <a:pt x="2355" y="1810"/>
                    <a:pt x="2348" y="1755"/>
                  </a:cubicBezTo>
                  <a:cubicBezTo>
                    <a:pt x="2347" y="1747"/>
                    <a:pt x="2254" y="1007"/>
                    <a:pt x="2607" y="604"/>
                  </a:cubicBezTo>
                  <a:cubicBezTo>
                    <a:pt x="2756" y="434"/>
                    <a:pt x="2968" y="349"/>
                    <a:pt x="3241" y="349"/>
                  </a:cubicBezTo>
                  <a:cubicBezTo>
                    <a:pt x="3436" y="349"/>
                    <a:pt x="3662" y="392"/>
                    <a:pt x="3919" y="478"/>
                  </a:cubicBezTo>
                  <a:cubicBezTo>
                    <a:pt x="4166" y="561"/>
                    <a:pt x="4383" y="668"/>
                    <a:pt x="4564" y="795"/>
                  </a:cubicBezTo>
                  <a:cubicBezTo>
                    <a:pt x="4177" y="1329"/>
                    <a:pt x="4040" y="2042"/>
                    <a:pt x="4468" y="2407"/>
                  </a:cubicBezTo>
                  <a:cubicBezTo>
                    <a:pt x="4597" y="2519"/>
                    <a:pt x="4738" y="2578"/>
                    <a:pt x="4875" y="2578"/>
                  </a:cubicBezTo>
                  <a:cubicBezTo>
                    <a:pt x="5105" y="2578"/>
                    <a:pt x="5305" y="2415"/>
                    <a:pt x="5399" y="2153"/>
                  </a:cubicBezTo>
                  <a:cubicBezTo>
                    <a:pt x="5533" y="1778"/>
                    <a:pt x="5444" y="1216"/>
                    <a:pt x="4962" y="757"/>
                  </a:cubicBezTo>
                  <a:cubicBezTo>
                    <a:pt x="5259" y="451"/>
                    <a:pt x="5620" y="289"/>
                    <a:pt x="5988" y="289"/>
                  </a:cubicBezTo>
                  <a:close/>
                  <a:moveTo>
                    <a:pt x="5988" y="0"/>
                  </a:moveTo>
                  <a:cubicBezTo>
                    <a:pt x="5541" y="0"/>
                    <a:pt x="5095" y="209"/>
                    <a:pt x="4744" y="579"/>
                  </a:cubicBezTo>
                  <a:cubicBezTo>
                    <a:pt x="4537" y="429"/>
                    <a:pt x="4290" y="305"/>
                    <a:pt x="4008" y="211"/>
                  </a:cubicBezTo>
                  <a:cubicBezTo>
                    <a:pt x="3724" y="116"/>
                    <a:pt x="3467" y="68"/>
                    <a:pt x="3240" y="68"/>
                  </a:cubicBezTo>
                  <a:cubicBezTo>
                    <a:pt x="2883" y="68"/>
                    <a:pt x="2599" y="186"/>
                    <a:pt x="2395" y="418"/>
                  </a:cubicBezTo>
                  <a:cubicBezTo>
                    <a:pt x="2096" y="759"/>
                    <a:pt x="2051" y="1258"/>
                    <a:pt x="2054" y="1552"/>
                  </a:cubicBezTo>
                  <a:cubicBezTo>
                    <a:pt x="1972" y="1529"/>
                    <a:pt x="1887" y="1518"/>
                    <a:pt x="1798" y="1518"/>
                  </a:cubicBezTo>
                  <a:cubicBezTo>
                    <a:pt x="1185" y="1518"/>
                    <a:pt x="505" y="2120"/>
                    <a:pt x="250" y="2888"/>
                  </a:cubicBezTo>
                  <a:cubicBezTo>
                    <a:pt x="0" y="3636"/>
                    <a:pt x="206" y="4327"/>
                    <a:pt x="815" y="4783"/>
                  </a:cubicBezTo>
                  <a:cubicBezTo>
                    <a:pt x="1199" y="5070"/>
                    <a:pt x="1600" y="5246"/>
                    <a:pt x="1980" y="5293"/>
                  </a:cubicBezTo>
                  <a:cubicBezTo>
                    <a:pt x="2159" y="5930"/>
                    <a:pt x="2667" y="6300"/>
                    <a:pt x="3388" y="6313"/>
                  </a:cubicBezTo>
                  <a:lnTo>
                    <a:pt x="3516" y="6314"/>
                  </a:lnTo>
                  <a:lnTo>
                    <a:pt x="3517" y="6314"/>
                  </a:lnTo>
                  <a:cubicBezTo>
                    <a:pt x="4477" y="6314"/>
                    <a:pt x="5234" y="6120"/>
                    <a:pt x="5721" y="5753"/>
                  </a:cubicBezTo>
                  <a:cubicBezTo>
                    <a:pt x="5798" y="5842"/>
                    <a:pt x="5885" y="5925"/>
                    <a:pt x="5983" y="6004"/>
                  </a:cubicBezTo>
                  <a:cubicBezTo>
                    <a:pt x="6185" y="6167"/>
                    <a:pt x="6436" y="6249"/>
                    <a:pt x="6725" y="6249"/>
                  </a:cubicBezTo>
                  <a:cubicBezTo>
                    <a:pt x="7651" y="6249"/>
                    <a:pt x="8847" y="5362"/>
                    <a:pt x="9285" y="4350"/>
                  </a:cubicBezTo>
                  <a:cubicBezTo>
                    <a:pt x="9573" y="3686"/>
                    <a:pt x="9492" y="3065"/>
                    <a:pt x="9060" y="2603"/>
                  </a:cubicBezTo>
                  <a:cubicBezTo>
                    <a:pt x="8741" y="2264"/>
                    <a:pt x="8380" y="2085"/>
                    <a:pt x="7984" y="2074"/>
                  </a:cubicBezTo>
                  <a:cubicBezTo>
                    <a:pt x="7951" y="1371"/>
                    <a:pt x="7543" y="707"/>
                    <a:pt x="6871" y="275"/>
                  </a:cubicBezTo>
                  <a:cubicBezTo>
                    <a:pt x="6587" y="92"/>
                    <a:pt x="6289" y="0"/>
                    <a:pt x="5988" y="0"/>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 name="Google Shape;14;p2"/>
          <p:cNvGrpSpPr/>
          <p:nvPr/>
        </p:nvGrpSpPr>
        <p:grpSpPr>
          <a:xfrm>
            <a:off x="195017" y="510137"/>
            <a:ext cx="1424703" cy="640009"/>
            <a:chOff x="146262" y="382602"/>
            <a:chExt cx="1068527" cy="480007"/>
          </a:xfrm>
        </p:grpSpPr>
        <p:sp>
          <p:nvSpPr>
            <p:cNvPr id="15" name="Google Shape;15;p2"/>
            <p:cNvSpPr/>
            <p:nvPr/>
          </p:nvSpPr>
          <p:spPr>
            <a:xfrm>
              <a:off x="146262" y="382602"/>
              <a:ext cx="951516" cy="438661"/>
            </a:xfrm>
            <a:custGeom>
              <a:avLst/>
              <a:gdLst/>
              <a:ahLst/>
              <a:cxnLst/>
              <a:rect l="l" t="t" r="r" b="b"/>
              <a:pathLst>
                <a:path w="18750" h="8644" extrusionOk="0">
                  <a:moveTo>
                    <a:pt x="15079" y="0"/>
                  </a:moveTo>
                  <a:cubicBezTo>
                    <a:pt x="14921" y="0"/>
                    <a:pt x="14762" y="9"/>
                    <a:pt x="14608" y="23"/>
                  </a:cubicBezTo>
                  <a:cubicBezTo>
                    <a:pt x="14530" y="31"/>
                    <a:pt x="14474" y="100"/>
                    <a:pt x="14481" y="178"/>
                  </a:cubicBezTo>
                  <a:cubicBezTo>
                    <a:pt x="14488" y="250"/>
                    <a:pt x="14550" y="305"/>
                    <a:pt x="14622" y="305"/>
                  </a:cubicBezTo>
                  <a:cubicBezTo>
                    <a:pt x="14626" y="305"/>
                    <a:pt x="14630" y="305"/>
                    <a:pt x="14635" y="304"/>
                  </a:cubicBezTo>
                  <a:cubicBezTo>
                    <a:pt x="14780" y="290"/>
                    <a:pt x="14929" y="283"/>
                    <a:pt x="15079" y="283"/>
                  </a:cubicBezTo>
                  <a:lnTo>
                    <a:pt x="15182" y="283"/>
                  </a:lnTo>
                  <a:cubicBezTo>
                    <a:pt x="15185" y="283"/>
                    <a:pt x="15188" y="283"/>
                    <a:pt x="15191" y="283"/>
                  </a:cubicBezTo>
                  <a:cubicBezTo>
                    <a:pt x="15271" y="283"/>
                    <a:pt x="15324" y="220"/>
                    <a:pt x="15326" y="146"/>
                  </a:cubicBezTo>
                  <a:cubicBezTo>
                    <a:pt x="15327" y="67"/>
                    <a:pt x="15265" y="2"/>
                    <a:pt x="15188" y="1"/>
                  </a:cubicBezTo>
                  <a:lnTo>
                    <a:pt x="15079" y="0"/>
                  </a:lnTo>
                  <a:close/>
                  <a:moveTo>
                    <a:pt x="15748" y="45"/>
                  </a:moveTo>
                  <a:cubicBezTo>
                    <a:pt x="15679" y="45"/>
                    <a:pt x="15617" y="97"/>
                    <a:pt x="15607" y="168"/>
                  </a:cubicBezTo>
                  <a:cubicBezTo>
                    <a:pt x="15597" y="245"/>
                    <a:pt x="15651" y="316"/>
                    <a:pt x="15728" y="326"/>
                  </a:cubicBezTo>
                  <a:cubicBezTo>
                    <a:pt x="15865" y="344"/>
                    <a:pt x="16005" y="369"/>
                    <a:pt x="16148" y="399"/>
                  </a:cubicBezTo>
                  <a:cubicBezTo>
                    <a:pt x="16189" y="408"/>
                    <a:pt x="16228" y="418"/>
                    <a:pt x="16268" y="426"/>
                  </a:cubicBezTo>
                  <a:cubicBezTo>
                    <a:pt x="16279" y="430"/>
                    <a:pt x="16290" y="431"/>
                    <a:pt x="16301" y="431"/>
                  </a:cubicBezTo>
                  <a:cubicBezTo>
                    <a:pt x="16365" y="431"/>
                    <a:pt x="16423" y="387"/>
                    <a:pt x="16438" y="323"/>
                  </a:cubicBezTo>
                  <a:cubicBezTo>
                    <a:pt x="16457" y="247"/>
                    <a:pt x="16410" y="171"/>
                    <a:pt x="16334" y="153"/>
                  </a:cubicBezTo>
                  <a:cubicBezTo>
                    <a:pt x="16293" y="142"/>
                    <a:pt x="16250" y="132"/>
                    <a:pt x="16207" y="124"/>
                  </a:cubicBezTo>
                  <a:cubicBezTo>
                    <a:pt x="16056" y="92"/>
                    <a:pt x="15909" y="66"/>
                    <a:pt x="15766" y="47"/>
                  </a:cubicBezTo>
                  <a:cubicBezTo>
                    <a:pt x="15760" y="46"/>
                    <a:pt x="15754" y="45"/>
                    <a:pt x="15748" y="45"/>
                  </a:cubicBezTo>
                  <a:close/>
                  <a:moveTo>
                    <a:pt x="14068" y="114"/>
                  </a:moveTo>
                  <a:cubicBezTo>
                    <a:pt x="14057" y="114"/>
                    <a:pt x="14046" y="115"/>
                    <a:pt x="14035" y="118"/>
                  </a:cubicBezTo>
                  <a:cubicBezTo>
                    <a:pt x="13845" y="160"/>
                    <a:pt x="13658" y="217"/>
                    <a:pt x="13477" y="284"/>
                  </a:cubicBezTo>
                  <a:cubicBezTo>
                    <a:pt x="13404" y="312"/>
                    <a:pt x="13366" y="393"/>
                    <a:pt x="13394" y="467"/>
                  </a:cubicBezTo>
                  <a:cubicBezTo>
                    <a:pt x="13415" y="523"/>
                    <a:pt x="13469" y="557"/>
                    <a:pt x="13527" y="557"/>
                  </a:cubicBezTo>
                  <a:cubicBezTo>
                    <a:pt x="13543" y="557"/>
                    <a:pt x="13560" y="555"/>
                    <a:pt x="13576" y="549"/>
                  </a:cubicBezTo>
                  <a:cubicBezTo>
                    <a:pt x="13745" y="485"/>
                    <a:pt x="13920" y="432"/>
                    <a:pt x="14098" y="392"/>
                  </a:cubicBezTo>
                  <a:cubicBezTo>
                    <a:pt x="14174" y="375"/>
                    <a:pt x="14221" y="299"/>
                    <a:pt x="14203" y="223"/>
                  </a:cubicBezTo>
                  <a:cubicBezTo>
                    <a:pt x="14188" y="158"/>
                    <a:pt x="14132" y="114"/>
                    <a:pt x="14068" y="114"/>
                  </a:cubicBezTo>
                  <a:close/>
                  <a:moveTo>
                    <a:pt x="16839" y="317"/>
                  </a:moveTo>
                  <a:cubicBezTo>
                    <a:pt x="16783" y="317"/>
                    <a:pt x="16729" y="351"/>
                    <a:pt x="16707" y="407"/>
                  </a:cubicBezTo>
                  <a:cubicBezTo>
                    <a:pt x="16679" y="479"/>
                    <a:pt x="16714" y="561"/>
                    <a:pt x="16786" y="589"/>
                  </a:cubicBezTo>
                  <a:cubicBezTo>
                    <a:pt x="16959" y="658"/>
                    <a:pt x="17122" y="737"/>
                    <a:pt x="17269" y="828"/>
                  </a:cubicBezTo>
                  <a:cubicBezTo>
                    <a:pt x="17292" y="842"/>
                    <a:pt x="17318" y="849"/>
                    <a:pt x="17342" y="849"/>
                  </a:cubicBezTo>
                  <a:cubicBezTo>
                    <a:pt x="17390" y="849"/>
                    <a:pt x="17437" y="824"/>
                    <a:pt x="17463" y="782"/>
                  </a:cubicBezTo>
                  <a:cubicBezTo>
                    <a:pt x="17503" y="715"/>
                    <a:pt x="17483" y="628"/>
                    <a:pt x="17416" y="588"/>
                  </a:cubicBezTo>
                  <a:cubicBezTo>
                    <a:pt x="17255" y="489"/>
                    <a:pt x="17078" y="401"/>
                    <a:pt x="16890" y="327"/>
                  </a:cubicBezTo>
                  <a:cubicBezTo>
                    <a:pt x="16874" y="321"/>
                    <a:pt x="16856" y="317"/>
                    <a:pt x="16839" y="317"/>
                  </a:cubicBezTo>
                  <a:close/>
                  <a:moveTo>
                    <a:pt x="13012" y="508"/>
                  </a:moveTo>
                  <a:cubicBezTo>
                    <a:pt x="12990" y="508"/>
                    <a:pt x="12967" y="513"/>
                    <a:pt x="12946" y="524"/>
                  </a:cubicBezTo>
                  <a:cubicBezTo>
                    <a:pt x="12776" y="615"/>
                    <a:pt x="12611" y="719"/>
                    <a:pt x="12453" y="833"/>
                  </a:cubicBezTo>
                  <a:cubicBezTo>
                    <a:pt x="12389" y="878"/>
                    <a:pt x="12374" y="966"/>
                    <a:pt x="12419" y="1029"/>
                  </a:cubicBezTo>
                  <a:cubicBezTo>
                    <a:pt x="12448" y="1068"/>
                    <a:pt x="12490" y="1088"/>
                    <a:pt x="12535" y="1088"/>
                  </a:cubicBezTo>
                  <a:cubicBezTo>
                    <a:pt x="12563" y="1088"/>
                    <a:pt x="12592" y="1079"/>
                    <a:pt x="12617" y="1062"/>
                  </a:cubicBezTo>
                  <a:cubicBezTo>
                    <a:pt x="12765" y="955"/>
                    <a:pt x="12920" y="859"/>
                    <a:pt x="13080" y="773"/>
                  </a:cubicBezTo>
                  <a:cubicBezTo>
                    <a:pt x="13148" y="736"/>
                    <a:pt x="13174" y="652"/>
                    <a:pt x="13137" y="583"/>
                  </a:cubicBezTo>
                  <a:cubicBezTo>
                    <a:pt x="13112" y="535"/>
                    <a:pt x="13063" y="508"/>
                    <a:pt x="13012" y="508"/>
                  </a:cubicBezTo>
                  <a:close/>
                  <a:moveTo>
                    <a:pt x="17789" y="908"/>
                  </a:moveTo>
                  <a:cubicBezTo>
                    <a:pt x="17752" y="908"/>
                    <a:pt x="17715" y="923"/>
                    <a:pt x="17687" y="952"/>
                  </a:cubicBezTo>
                  <a:cubicBezTo>
                    <a:pt x="17634" y="1008"/>
                    <a:pt x="17635" y="1098"/>
                    <a:pt x="17692" y="1151"/>
                  </a:cubicBezTo>
                  <a:cubicBezTo>
                    <a:pt x="17820" y="1274"/>
                    <a:pt x="17935" y="1411"/>
                    <a:pt x="18032" y="1558"/>
                  </a:cubicBezTo>
                  <a:cubicBezTo>
                    <a:pt x="18059" y="1600"/>
                    <a:pt x="18104" y="1622"/>
                    <a:pt x="18150" y="1622"/>
                  </a:cubicBezTo>
                  <a:cubicBezTo>
                    <a:pt x="18177" y="1622"/>
                    <a:pt x="18204" y="1614"/>
                    <a:pt x="18227" y="1599"/>
                  </a:cubicBezTo>
                  <a:cubicBezTo>
                    <a:pt x="18293" y="1556"/>
                    <a:pt x="18310" y="1469"/>
                    <a:pt x="18267" y="1404"/>
                  </a:cubicBezTo>
                  <a:cubicBezTo>
                    <a:pt x="18158" y="1238"/>
                    <a:pt x="18031" y="1084"/>
                    <a:pt x="17886" y="947"/>
                  </a:cubicBezTo>
                  <a:cubicBezTo>
                    <a:pt x="17859" y="921"/>
                    <a:pt x="17824" y="908"/>
                    <a:pt x="17789" y="908"/>
                  </a:cubicBezTo>
                  <a:close/>
                  <a:moveTo>
                    <a:pt x="12098" y="1163"/>
                  </a:moveTo>
                  <a:cubicBezTo>
                    <a:pt x="12064" y="1163"/>
                    <a:pt x="12030" y="1176"/>
                    <a:pt x="12003" y="1202"/>
                  </a:cubicBezTo>
                  <a:cubicBezTo>
                    <a:pt x="11862" y="1333"/>
                    <a:pt x="11727" y="1475"/>
                    <a:pt x="11604" y="1624"/>
                  </a:cubicBezTo>
                  <a:cubicBezTo>
                    <a:pt x="11553" y="1684"/>
                    <a:pt x="11562" y="1774"/>
                    <a:pt x="11622" y="1823"/>
                  </a:cubicBezTo>
                  <a:cubicBezTo>
                    <a:pt x="11648" y="1845"/>
                    <a:pt x="11680" y="1856"/>
                    <a:pt x="11711" y="1856"/>
                  </a:cubicBezTo>
                  <a:cubicBezTo>
                    <a:pt x="11752" y="1856"/>
                    <a:pt x="11792" y="1839"/>
                    <a:pt x="11820" y="1804"/>
                  </a:cubicBezTo>
                  <a:cubicBezTo>
                    <a:pt x="11937" y="1665"/>
                    <a:pt x="12063" y="1530"/>
                    <a:pt x="12195" y="1407"/>
                  </a:cubicBezTo>
                  <a:cubicBezTo>
                    <a:pt x="12252" y="1355"/>
                    <a:pt x="12255" y="1265"/>
                    <a:pt x="12201" y="1209"/>
                  </a:cubicBezTo>
                  <a:cubicBezTo>
                    <a:pt x="12174" y="1179"/>
                    <a:pt x="12136" y="1163"/>
                    <a:pt x="12098" y="1163"/>
                  </a:cubicBezTo>
                  <a:close/>
                  <a:moveTo>
                    <a:pt x="7702" y="1769"/>
                  </a:moveTo>
                  <a:cubicBezTo>
                    <a:pt x="7615" y="1769"/>
                    <a:pt x="7531" y="1771"/>
                    <a:pt x="7447" y="1776"/>
                  </a:cubicBezTo>
                  <a:cubicBezTo>
                    <a:pt x="7370" y="1781"/>
                    <a:pt x="7311" y="1848"/>
                    <a:pt x="7315" y="1926"/>
                  </a:cubicBezTo>
                  <a:cubicBezTo>
                    <a:pt x="7320" y="2000"/>
                    <a:pt x="7382" y="2058"/>
                    <a:pt x="7456" y="2058"/>
                  </a:cubicBezTo>
                  <a:lnTo>
                    <a:pt x="7465" y="2058"/>
                  </a:lnTo>
                  <a:cubicBezTo>
                    <a:pt x="7542" y="2053"/>
                    <a:pt x="7632" y="2053"/>
                    <a:pt x="7727" y="2051"/>
                  </a:cubicBezTo>
                  <a:cubicBezTo>
                    <a:pt x="7825" y="2052"/>
                    <a:pt x="7920" y="2054"/>
                    <a:pt x="8015" y="2057"/>
                  </a:cubicBezTo>
                  <a:cubicBezTo>
                    <a:pt x="8019" y="2057"/>
                    <a:pt x="8023" y="2057"/>
                    <a:pt x="8027" y="2057"/>
                  </a:cubicBezTo>
                  <a:cubicBezTo>
                    <a:pt x="8100" y="2057"/>
                    <a:pt x="8158" y="1995"/>
                    <a:pt x="8160" y="1922"/>
                  </a:cubicBezTo>
                  <a:cubicBezTo>
                    <a:pt x="8164" y="1844"/>
                    <a:pt x="8103" y="1779"/>
                    <a:pt x="8026" y="1775"/>
                  </a:cubicBezTo>
                  <a:cubicBezTo>
                    <a:pt x="7929" y="1771"/>
                    <a:pt x="7830" y="1770"/>
                    <a:pt x="7702" y="1769"/>
                  </a:cubicBezTo>
                  <a:close/>
                  <a:moveTo>
                    <a:pt x="8585" y="1814"/>
                  </a:moveTo>
                  <a:cubicBezTo>
                    <a:pt x="8512" y="1814"/>
                    <a:pt x="8449" y="1867"/>
                    <a:pt x="8442" y="1940"/>
                  </a:cubicBezTo>
                  <a:cubicBezTo>
                    <a:pt x="8433" y="2017"/>
                    <a:pt x="8491" y="2087"/>
                    <a:pt x="8568" y="2095"/>
                  </a:cubicBezTo>
                  <a:cubicBezTo>
                    <a:pt x="8756" y="2114"/>
                    <a:pt x="8939" y="2139"/>
                    <a:pt x="9116" y="2171"/>
                  </a:cubicBezTo>
                  <a:cubicBezTo>
                    <a:pt x="9124" y="2172"/>
                    <a:pt x="9133" y="2173"/>
                    <a:pt x="9140" y="2173"/>
                  </a:cubicBezTo>
                  <a:cubicBezTo>
                    <a:pt x="9208" y="2173"/>
                    <a:pt x="9268" y="2125"/>
                    <a:pt x="9280" y="2057"/>
                  </a:cubicBezTo>
                  <a:cubicBezTo>
                    <a:pt x="9293" y="1980"/>
                    <a:pt x="9242" y="1907"/>
                    <a:pt x="9165" y="1893"/>
                  </a:cubicBezTo>
                  <a:cubicBezTo>
                    <a:pt x="8982" y="1861"/>
                    <a:pt x="8791" y="1834"/>
                    <a:pt x="8596" y="1814"/>
                  </a:cubicBezTo>
                  <a:cubicBezTo>
                    <a:pt x="8592" y="1814"/>
                    <a:pt x="8589" y="1814"/>
                    <a:pt x="8585" y="1814"/>
                  </a:cubicBezTo>
                  <a:close/>
                  <a:moveTo>
                    <a:pt x="6899" y="1852"/>
                  </a:moveTo>
                  <a:cubicBezTo>
                    <a:pt x="6889" y="1852"/>
                    <a:pt x="6878" y="1853"/>
                    <a:pt x="6868" y="1856"/>
                  </a:cubicBezTo>
                  <a:cubicBezTo>
                    <a:pt x="6673" y="1899"/>
                    <a:pt x="6485" y="1960"/>
                    <a:pt x="6308" y="2035"/>
                  </a:cubicBezTo>
                  <a:cubicBezTo>
                    <a:pt x="6236" y="2065"/>
                    <a:pt x="6203" y="2147"/>
                    <a:pt x="6233" y="2220"/>
                  </a:cubicBezTo>
                  <a:cubicBezTo>
                    <a:pt x="6256" y="2273"/>
                    <a:pt x="6308" y="2305"/>
                    <a:pt x="6363" y="2305"/>
                  </a:cubicBezTo>
                  <a:cubicBezTo>
                    <a:pt x="6382" y="2305"/>
                    <a:pt x="6400" y="2302"/>
                    <a:pt x="6418" y="2294"/>
                  </a:cubicBezTo>
                  <a:cubicBezTo>
                    <a:pt x="6579" y="2226"/>
                    <a:pt x="6750" y="2171"/>
                    <a:pt x="6929" y="2131"/>
                  </a:cubicBezTo>
                  <a:cubicBezTo>
                    <a:pt x="7005" y="2114"/>
                    <a:pt x="7053" y="2038"/>
                    <a:pt x="7037" y="1962"/>
                  </a:cubicBezTo>
                  <a:cubicBezTo>
                    <a:pt x="7022" y="1898"/>
                    <a:pt x="6964" y="1852"/>
                    <a:pt x="6899" y="1852"/>
                  </a:cubicBezTo>
                  <a:close/>
                  <a:moveTo>
                    <a:pt x="9689" y="2013"/>
                  </a:moveTo>
                  <a:cubicBezTo>
                    <a:pt x="9627" y="2013"/>
                    <a:pt x="9572" y="2055"/>
                    <a:pt x="9554" y="2118"/>
                  </a:cubicBezTo>
                  <a:cubicBezTo>
                    <a:pt x="9535" y="2193"/>
                    <a:pt x="9579" y="2270"/>
                    <a:pt x="9654" y="2291"/>
                  </a:cubicBezTo>
                  <a:cubicBezTo>
                    <a:pt x="9835" y="2340"/>
                    <a:pt x="10010" y="2397"/>
                    <a:pt x="10175" y="2461"/>
                  </a:cubicBezTo>
                  <a:cubicBezTo>
                    <a:pt x="10192" y="2467"/>
                    <a:pt x="10210" y="2471"/>
                    <a:pt x="10227" y="2471"/>
                  </a:cubicBezTo>
                  <a:lnTo>
                    <a:pt x="10227" y="2469"/>
                  </a:lnTo>
                  <a:cubicBezTo>
                    <a:pt x="10283" y="2469"/>
                    <a:pt x="10337" y="2435"/>
                    <a:pt x="10358" y="2380"/>
                  </a:cubicBezTo>
                  <a:cubicBezTo>
                    <a:pt x="10386" y="2307"/>
                    <a:pt x="10351" y="2226"/>
                    <a:pt x="10277" y="2198"/>
                  </a:cubicBezTo>
                  <a:cubicBezTo>
                    <a:pt x="10103" y="2130"/>
                    <a:pt x="9918" y="2070"/>
                    <a:pt x="9728" y="2019"/>
                  </a:cubicBezTo>
                  <a:cubicBezTo>
                    <a:pt x="9715" y="2015"/>
                    <a:pt x="9702" y="2013"/>
                    <a:pt x="9689" y="2013"/>
                  </a:cubicBezTo>
                  <a:close/>
                  <a:moveTo>
                    <a:pt x="18405" y="1841"/>
                  </a:moveTo>
                  <a:cubicBezTo>
                    <a:pt x="18388" y="1841"/>
                    <a:pt x="18371" y="1844"/>
                    <a:pt x="18354" y="1851"/>
                  </a:cubicBezTo>
                  <a:cubicBezTo>
                    <a:pt x="18282" y="1878"/>
                    <a:pt x="18245" y="1960"/>
                    <a:pt x="18272" y="2032"/>
                  </a:cubicBezTo>
                  <a:cubicBezTo>
                    <a:pt x="18335" y="2195"/>
                    <a:pt x="18382" y="2369"/>
                    <a:pt x="18414" y="2550"/>
                  </a:cubicBezTo>
                  <a:cubicBezTo>
                    <a:pt x="18427" y="2619"/>
                    <a:pt x="18485" y="2667"/>
                    <a:pt x="18553" y="2667"/>
                  </a:cubicBezTo>
                  <a:cubicBezTo>
                    <a:pt x="18561" y="2667"/>
                    <a:pt x="18569" y="2667"/>
                    <a:pt x="18577" y="2664"/>
                  </a:cubicBezTo>
                  <a:cubicBezTo>
                    <a:pt x="18654" y="2651"/>
                    <a:pt x="18706" y="2577"/>
                    <a:pt x="18692" y="2501"/>
                  </a:cubicBezTo>
                  <a:cubicBezTo>
                    <a:pt x="18657" y="2302"/>
                    <a:pt x="18604" y="2111"/>
                    <a:pt x="18537" y="1932"/>
                  </a:cubicBezTo>
                  <a:cubicBezTo>
                    <a:pt x="18515" y="1876"/>
                    <a:pt x="18461" y="1841"/>
                    <a:pt x="18405" y="1841"/>
                  </a:cubicBezTo>
                  <a:close/>
                  <a:moveTo>
                    <a:pt x="5869" y="2293"/>
                  </a:moveTo>
                  <a:cubicBezTo>
                    <a:pt x="5842" y="2293"/>
                    <a:pt x="5814" y="2301"/>
                    <a:pt x="5790" y="2318"/>
                  </a:cubicBezTo>
                  <a:cubicBezTo>
                    <a:pt x="5630" y="2428"/>
                    <a:pt x="5476" y="2555"/>
                    <a:pt x="5338" y="2697"/>
                  </a:cubicBezTo>
                  <a:cubicBezTo>
                    <a:pt x="5283" y="2752"/>
                    <a:pt x="5284" y="2842"/>
                    <a:pt x="5339" y="2897"/>
                  </a:cubicBezTo>
                  <a:cubicBezTo>
                    <a:pt x="5367" y="2924"/>
                    <a:pt x="5403" y="2937"/>
                    <a:pt x="5438" y="2937"/>
                  </a:cubicBezTo>
                  <a:cubicBezTo>
                    <a:pt x="5475" y="2937"/>
                    <a:pt x="5512" y="2923"/>
                    <a:pt x="5539" y="2895"/>
                  </a:cubicBezTo>
                  <a:cubicBezTo>
                    <a:pt x="5666" y="2766"/>
                    <a:pt x="5804" y="2650"/>
                    <a:pt x="5949" y="2550"/>
                  </a:cubicBezTo>
                  <a:cubicBezTo>
                    <a:pt x="6013" y="2506"/>
                    <a:pt x="6030" y="2418"/>
                    <a:pt x="5986" y="2354"/>
                  </a:cubicBezTo>
                  <a:cubicBezTo>
                    <a:pt x="5959" y="2315"/>
                    <a:pt x="5914" y="2293"/>
                    <a:pt x="5869" y="2293"/>
                  </a:cubicBezTo>
                  <a:close/>
                  <a:moveTo>
                    <a:pt x="11381" y="2030"/>
                  </a:moveTo>
                  <a:cubicBezTo>
                    <a:pt x="11334" y="2030"/>
                    <a:pt x="11288" y="2053"/>
                    <a:pt x="11261" y="2095"/>
                  </a:cubicBezTo>
                  <a:cubicBezTo>
                    <a:pt x="11166" y="2245"/>
                    <a:pt x="11082" y="2398"/>
                    <a:pt x="11008" y="2554"/>
                  </a:cubicBezTo>
                  <a:cubicBezTo>
                    <a:pt x="10942" y="2514"/>
                    <a:pt x="10875" y="2476"/>
                    <a:pt x="10806" y="2439"/>
                  </a:cubicBezTo>
                  <a:cubicBezTo>
                    <a:pt x="10785" y="2428"/>
                    <a:pt x="10762" y="2422"/>
                    <a:pt x="10740" y="2422"/>
                  </a:cubicBezTo>
                  <a:cubicBezTo>
                    <a:pt x="10689" y="2422"/>
                    <a:pt x="10640" y="2449"/>
                    <a:pt x="10615" y="2496"/>
                  </a:cubicBezTo>
                  <a:cubicBezTo>
                    <a:pt x="10578" y="2565"/>
                    <a:pt x="10604" y="2651"/>
                    <a:pt x="10673" y="2688"/>
                  </a:cubicBezTo>
                  <a:cubicBezTo>
                    <a:pt x="10837" y="2774"/>
                    <a:pt x="10991" y="2872"/>
                    <a:pt x="11132" y="2977"/>
                  </a:cubicBezTo>
                  <a:cubicBezTo>
                    <a:pt x="11158" y="2995"/>
                    <a:pt x="11187" y="3004"/>
                    <a:pt x="11217" y="3004"/>
                  </a:cubicBezTo>
                  <a:cubicBezTo>
                    <a:pt x="11259" y="3004"/>
                    <a:pt x="11302" y="2984"/>
                    <a:pt x="11329" y="2946"/>
                  </a:cubicBezTo>
                  <a:cubicBezTo>
                    <a:pt x="11376" y="2884"/>
                    <a:pt x="11362" y="2795"/>
                    <a:pt x="11300" y="2749"/>
                  </a:cubicBezTo>
                  <a:cubicBezTo>
                    <a:pt x="11283" y="2737"/>
                    <a:pt x="11264" y="2723"/>
                    <a:pt x="11246" y="2711"/>
                  </a:cubicBezTo>
                  <a:cubicBezTo>
                    <a:pt x="11319" y="2554"/>
                    <a:pt x="11404" y="2397"/>
                    <a:pt x="11500" y="2245"/>
                  </a:cubicBezTo>
                  <a:cubicBezTo>
                    <a:pt x="11541" y="2179"/>
                    <a:pt x="11522" y="2092"/>
                    <a:pt x="11455" y="2051"/>
                  </a:cubicBezTo>
                  <a:cubicBezTo>
                    <a:pt x="11433" y="2036"/>
                    <a:pt x="11407" y="2030"/>
                    <a:pt x="11381" y="2030"/>
                  </a:cubicBezTo>
                  <a:close/>
                  <a:moveTo>
                    <a:pt x="18604" y="2946"/>
                  </a:moveTo>
                  <a:cubicBezTo>
                    <a:pt x="18527" y="2948"/>
                    <a:pt x="18465" y="3013"/>
                    <a:pt x="18467" y="3091"/>
                  </a:cubicBezTo>
                  <a:lnTo>
                    <a:pt x="18468" y="3181"/>
                  </a:lnTo>
                  <a:cubicBezTo>
                    <a:pt x="18468" y="3328"/>
                    <a:pt x="18460" y="3481"/>
                    <a:pt x="18444" y="3636"/>
                  </a:cubicBezTo>
                  <a:cubicBezTo>
                    <a:pt x="18435" y="3713"/>
                    <a:pt x="18491" y="3783"/>
                    <a:pt x="18569" y="3791"/>
                  </a:cubicBezTo>
                  <a:lnTo>
                    <a:pt x="18585" y="3791"/>
                  </a:lnTo>
                  <a:cubicBezTo>
                    <a:pt x="18656" y="3791"/>
                    <a:pt x="18717" y="3737"/>
                    <a:pt x="18724" y="3665"/>
                  </a:cubicBezTo>
                  <a:cubicBezTo>
                    <a:pt x="18741" y="3501"/>
                    <a:pt x="18750" y="3338"/>
                    <a:pt x="18750" y="3181"/>
                  </a:cubicBezTo>
                  <a:lnTo>
                    <a:pt x="18749" y="3083"/>
                  </a:lnTo>
                  <a:cubicBezTo>
                    <a:pt x="18747" y="3006"/>
                    <a:pt x="18692" y="2951"/>
                    <a:pt x="18604" y="2946"/>
                  </a:cubicBezTo>
                  <a:close/>
                  <a:moveTo>
                    <a:pt x="11639" y="3093"/>
                  </a:moveTo>
                  <a:cubicBezTo>
                    <a:pt x="11604" y="3093"/>
                    <a:pt x="11570" y="3106"/>
                    <a:pt x="11542" y="3132"/>
                  </a:cubicBezTo>
                  <a:cubicBezTo>
                    <a:pt x="11486" y="3186"/>
                    <a:pt x="11484" y="3276"/>
                    <a:pt x="11537" y="3332"/>
                  </a:cubicBezTo>
                  <a:cubicBezTo>
                    <a:pt x="11665" y="3465"/>
                    <a:pt x="11775" y="3606"/>
                    <a:pt x="11866" y="3752"/>
                  </a:cubicBezTo>
                  <a:cubicBezTo>
                    <a:pt x="11893" y="3795"/>
                    <a:pt x="11939" y="3818"/>
                    <a:pt x="11986" y="3818"/>
                  </a:cubicBezTo>
                  <a:lnTo>
                    <a:pt x="11986" y="3819"/>
                  </a:lnTo>
                  <a:cubicBezTo>
                    <a:pt x="12012" y="3819"/>
                    <a:pt x="12037" y="3812"/>
                    <a:pt x="12061" y="3797"/>
                  </a:cubicBezTo>
                  <a:cubicBezTo>
                    <a:pt x="12127" y="3757"/>
                    <a:pt x="12146" y="3670"/>
                    <a:pt x="12106" y="3604"/>
                  </a:cubicBezTo>
                  <a:cubicBezTo>
                    <a:pt x="12004" y="3441"/>
                    <a:pt x="11882" y="3284"/>
                    <a:pt x="11741" y="3137"/>
                  </a:cubicBezTo>
                  <a:cubicBezTo>
                    <a:pt x="11713" y="3108"/>
                    <a:pt x="11676" y="3093"/>
                    <a:pt x="11639" y="3093"/>
                  </a:cubicBezTo>
                  <a:close/>
                  <a:moveTo>
                    <a:pt x="5083" y="3090"/>
                  </a:moveTo>
                  <a:cubicBezTo>
                    <a:pt x="5038" y="3090"/>
                    <a:pt x="4993" y="3112"/>
                    <a:pt x="4966" y="3152"/>
                  </a:cubicBezTo>
                  <a:cubicBezTo>
                    <a:pt x="4859" y="3309"/>
                    <a:pt x="4760" y="3479"/>
                    <a:pt x="4674" y="3658"/>
                  </a:cubicBezTo>
                  <a:cubicBezTo>
                    <a:pt x="4640" y="3729"/>
                    <a:pt x="4669" y="3812"/>
                    <a:pt x="4739" y="3846"/>
                  </a:cubicBezTo>
                  <a:cubicBezTo>
                    <a:pt x="4759" y="3856"/>
                    <a:pt x="4779" y="3861"/>
                    <a:pt x="4800" y="3861"/>
                  </a:cubicBezTo>
                  <a:cubicBezTo>
                    <a:pt x="4853" y="3861"/>
                    <a:pt x="4903" y="3832"/>
                    <a:pt x="4928" y="3781"/>
                  </a:cubicBezTo>
                  <a:cubicBezTo>
                    <a:pt x="5009" y="3615"/>
                    <a:pt x="5099" y="3456"/>
                    <a:pt x="5198" y="3311"/>
                  </a:cubicBezTo>
                  <a:cubicBezTo>
                    <a:pt x="5243" y="3247"/>
                    <a:pt x="5225" y="3159"/>
                    <a:pt x="5162" y="3115"/>
                  </a:cubicBezTo>
                  <a:cubicBezTo>
                    <a:pt x="5138" y="3098"/>
                    <a:pt x="5110" y="3090"/>
                    <a:pt x="5083" y="3090"/>
                  </a:cubicBezTo>
                  <a:close/>
                  <a:moveTo>
                    <a:pt x="10918" y="3054"/>
                  </a:moveTo>
                  <a:cubicBezTo>
                    <a:pt x="10855" y="3054"/>
                    <a:pt x="10799" y="3094"/>
                    <a:pt x="10780" y="3157"/>
                  </a:cubicBezTo>
                  <a:cubicBezTo>
                    <a:pt x="10725" y="3355"/>
                    <a:pt x="10690" y="3550"/>
                    <a:pt x="10674" y="3737"/>
                  </a:cubicBezTo>
                  <a:cubicBezTo>
                    <a:pt x="10668" y="3816"/>
                    <a:pt x="10727" y="3883"/>
                    <a:pt x="10804" y="3889"/>
                  </a:cubicBezTo>
                  <a:cubicBezTo>
                    <a:pt x="10807" y="3890"/>
                    <a:pt x="10811" y="3890"/>
                    <a:pt x="10815" y="3890"/>
                  </a:cubicBezTo>
                  <a:cubicBezTo>
                    <a:pt x="10888" y="3890"/>
                    <a:pt x="10950" y="3834"/>
                    <a:pt x="10956" y="3761"/>
                  </a:cubicBezTo>
                  <a:cubicBezTo>
                    <a:pt x="10969" y="3592"/>
                    <a:pt x="11002" y="3414"/>
                    <a:pt x="11052" y="3234"/>
                  </a:cubicBezTo>
                  <a:cubicBezTo>
                    <a:pt x="11073" y="3158"/>
                    <a:pt x="11030" y="3081"/>
                    <a:pt x="10956" y="3059"/>
                  </a:cubicBezTo>
                  <a:cubicBezTo>
                    <a:pt x="10943" y="3055"/>
                    <a:pt x="10930" y="3054"/>
                    <a:pt x="10918" y="3054"/>
                  </a:cubicBezTo>
                  <a:close/>
                  <a:moveTo>
                    <a:pt x="18489" y="4065"/>
                  </a:moveTo>
                  <a:cubicBezTo>
                    <a:pt x="18425" y="4065"/>
                    <a:pt x="18368" y="4110"/>
                    <a:pt x="18353" y="4175"/>
                  </a:cubicBezTo>
                  <a:cubicBezTo>
                    <a:pt x="18332" y="4264"/>
                    <a:pt x="18316" y="4320"/>
                    <a:pt x="18311" y="4335"/>
                  </a:cubicBezTo>
                  <a:cubicBezTo>
                    <a:pt x="18306" y="4350"/>
                    <a:pt x="18303" y="4366"/>
                    <a:pt x="18303" y="4383"/>
                  </a:cubicBezTo>
                  <a:cubicBezTo>
                    <a:pt x="18303" y="4461"/>
                    <a:pt x="18367" y="4524"/>
                    <a:pt x="18444" y="4524"/>
                  </a:cubicBezTo>
                  <a:cubicBezTo>
                    <a:pt x="18561" y="4524"/>
                    <a:pt x="18580" y="4447"/>
                    <a:pt x="18627" y="4238"/>
                  </a:cubicBezTo>
                  <a:cubicBezTo>
                    <a:pt x="18646" y="4162"/>
                    <a:pt x="18598" y="4086"/>
                    <a:pt x="18522" y="4069"/>
                  </a:cubicBezTo>
                  <a:cubicBezTo>
                    <a:pt x="18511" y="4067"/>
                    <a:pt x="18500" y="4065"/>
                    <a:pt x="18489" y="4065"/>
                  </a:cubicBezTo>
                  <a:close/>
                  <a:moveTo>
                    <a:pt x="12222" y="4047"/>
                  </a:moveTo>
                  <a:cubicBezTo>
                    <a:pt x="12208" y="4047"/>
                    <a:pt x="12194" y="4049"/>
                    <a:pt x="12181" y="4053"/>
                  </a:cubicBezTo>
                  <a:cubicBezTo>
                    <a:pt x="12106" y="4075"/>
                    <a:pt x="12064" y="4154"/>
                    <a:pt x="12086" y="4229"/>
                  </a:cubicBezTo>
                  <a:cubicBezTo>
                    <a:pt x="12128" y="4367"/>
                    <a:pt x="12150" y="4499"/>
                    <a:pt x="12150" y="4624"/>
                  </a:cubicBezTo>
                  <a:cubicBezTo>
                    <a:pt x="12150" y="4660"/>
                    <a:pt x="12147" y="4695"/>
                    <a:pt x="12144" y="4730"/>
                  </a:cubicBezTo>
                  <a:cubicBezTo>
                    <a:pt x="12135" y="4807"/>
                    <a:pt x="12190" y="4877"/>
                    <a:pt x="12268" y="4885"/>
                  </a:cubicBezTo>
                  <a:cubicBezTo>
                    <a:pt x="12274" y="4886"/>
                    <a:pt x="12279" y="4886"/>
                    <a:pt x="12285" y="4886"/>
                  </a:cubicBezTo>
                  <a:cubicBezTo>
                    <a:pt x="12355" y="4886"/>
                    <a:pt x="12416" y="4832"/>
                    <a:pt x="12424" y="4761"/>
                  </a:cubicBezTo>
                  <a:cubicBezTo>
                    <a:pt x="12429" y="4717"/>
                    <a:pt x="12432" y="4671"/>
                    <a:pt x="12432" y="4623"/>
                  </a:cubicBezTo>
                  <a:cubicBezTo>
                    <a:pt x="12432" y="4471"/>
                    <a:pt x="12406" y="4312"/>
                    <a:pt x="12357" y="4148"/>
                  </a:cubicBezTo>
                  <a:cubicBezTo>
                    <a:pt x="12338" y="4087"/>
                    <a:pt x="12282" y="4047"/>
                    <a:pt x="12222" y="4047"/>
                  </a:cubicBezTo>
                  <a:close/>
                  <a:moveTo>
                    <a:pt x="4588" y="4101"/>
                  </a:moveTo>
                  <a:cubicBezTo>
                    <a:pt x="4528" y="4101"/>
                    <a:pt x="4474" y="4138"/>
                    <a:pt x="4455" y="4198"/>
                  </a:cubicBezTo>
                  <a:cubicBezTo>
                    <a:pt x="4395" y="4377"/>
                    <a:pt x="4345" y="4564"/>
                    <a:pt x="4303" y="4756"/>
                  </a:cubicBezTo>
                  <a:cubicBezTo>
                    <a:pt x="4287" y="4832"/>
                    <a:pt x="4335" y="4908"/>
                    <a:pt x="4411" y="4924"/>
                  </a:cubicBezTo>
                  <a:cubicBezTo>
                    <a:pt x="4422" y="4927"/>
                    <a:pt x="4432" y="4928"/>
                    <a:pt x="4441" y="4928"/>
                  </a:cubicBezTo>
                  <a:lnTo>
                    <a:pt x="4441" y="4927"/>
                  </a:lnTo>
                  <a:cubicBezTo>
                    <a:pt x="4506" y="4927"/>
                    <a:pt x="4565" y="4883"/>
                    <a:pt x="4579" y="4815"/>
                  </a:cubicBezTo>
                  <a:cubicBezTo>
                    <a:pt x="4618" y="4634"/>
                    <a:pt x="4667" y="4455"/>
                    <a:pt x="4723" y="4286"/>
                  </a:cubicBezTo>
                  <a:cubicBezTo>
                    <a:pt x="4748" y="4213"/>
                    <a:pt x="4707" y="4133"/>
                    <a:pt x="4634" y="4108"/>
                  </a:cubicBezTo>
                  <a:cubicBezTo>
                    <a:pt x="4618" y="4104"/>
                    <a:pt x="4603" y="4101"/>
                    <a:pt x="4588" y="4101"/>
                  </a:cubicBezTo>
                  <a:close/>
                  <a:moveTo>
                    <a:pt x="10841" y="4171"/>
                  </a:moveTo>
                  <a:cubicBezTo>
                    <a:pt x="10832" y="4171"/>
                    <a:pt x="10823" y="4172"/>
                    <a:pt x="10814" y="4173"/>
                  </a:cubicBezTo>
                  <a:cubicBezTo>
                    <a:pt x="10738" y="4188"/>
                    <a:pt x="10687" y="4262"/>
                    <a:pt x="10703" y="4339"/>
                  </a:cubicBezTo>
                  <a:cubicBezTo>
                    <a:pt x="10745" y="4557"/>
                    <a:pt x="10825" y="4749"/>
                    <a:pt x="10937" y="4911"/>
                  </a:cubicBezTo>
                  <a:cubicBezTo>
                    <a:pt x="10965" y="4949"/>
                    <a:pt x="11008" y="4971"/>
                    <a:pt x="11054" y="4971"/>
                  </a:cubicBezTo>
                  <a:cubicBezTo>
                    <a:pt x="11082" y="4971"/>
                    <a:pt x="11110" y="4962"/>
                    <a:pt x="11134" y="4945"/>
                  </a:cubicBezTo>
                  <a:cubicBezTo>
                    <a:pt x="11198" y="4900"/>
                    <a:pt x="11213" y="4812"/>
                    <a:pt x="11169" y="4748"/>
                  </a:cubicBezTo>
                  <a:cubicBezTo>
                    <a:pt x="11078" y="4619"/>
                    <a:pt x="11014" y="4464"/>
                    <a:pt x="10979" y="4284"/>
                  </a:cubicBezTo>
                  <a:cubicBezTo>
                    <a:pt x="10966" y="4217"/>
                    <a:pt x="10908" y="4171"/>
                    <a:pt x="10841" y="4171"/>
                  </a:cubicBezTo>
                  <a:close/>
                  <a:moveTo>
                    <a:pt x="11479" y="5048"/>
                  </a:moveTo>
                  <a:cubicBezTo>
                    <a:pt x="11427" y="5048"/>
                    <a:pt x="11378" y="5077"/>
                    <a:pt x="11353" y="5126"/>
                  </a:cubicBezTo>
                  <a:cubicBezTo>
                    <a:pt x="11318" y="5196"/>
                    <a:pt x="11348" y="5281"/>
                    <a:pt x="11417" y="5315"/>
                  </a:cubicBezTo>
                  <a:cubicBezTo>
                    <a:pt x="11552" y="5381"/>
                    <a:pt x="11682" y="5415"/>
                    <a:pt x="11803" y="5415"/>
                  </a:cubicBezTo>
                  <a:cubicBezTo>
                    <a:pt x="11907" y="5415"/>
                    <a:pt x="12004" y="5391"/>
                    <a:pt x="12089" y="5342"/>
                  </a:cubicBezTo>
                  <a:cubicBezTo>
                    <a:pt x="12157" y="5304"/>
                    <a:pt x="12182" y="5218"/>
                    <a:pt x="12143" y="5150"/>
                  </a:cubicBezTo>
                  <a:cubicBezTo>
                    <a:pt x="12117" y="5104"/>
                    <a:pt x="12069" y="5079"/>
                    <a:pt x="12020" y="5079"/>
                  </a:cubicBezTo>
                  <a:cubicBezTo>
                    <a:pt x="11997" y="5079"/>
                    <a:pt x="11973" y="5085"/>
                    <a:pt x="11952" y="5097"/>
                  </a:cubicBezTo>
                  <a:cubicBezTo>
                    <a:pt x="11908" y="5121"/>
                    <a:pt x="11858" y="5133"/>
                    <a:pt x="11803" y="5133"/>
                  </a:cubicBezTo>
                  <a:cubicBezTo>
                    <a:pt x="11726" y="5133"/>
                    <a:pt x="11637" y="5109"/>
                    <a:pt x="11541" y="5063"/>
                  </a:cubicBezTo>
                  <a:cubicBezTo>
                    <a:pt x="11521" y="5053"/>
                    <a:pt x="11500" y="5048"/>
                    <a:pt x="11479" y="5048"/>
                  </a:cubicBezTo>
                  <a:close/>
                  <a:moveTo>
                    <a:pt x="4351" y="5201"/>
                  </a:moveTo>
                  <a:cubicBezTo>
                    <a:pt x="4280" y="5201"/>
                    <a:pt x="4219" y="5255"/>
                    <a:pt x="4211" y="5327"/>
                  </a:cubicBezTo>
                  <a:cubicBezTo>
                    <a:pt x="4189" y="5518"/>
                    <a:pt x="4177" y="5713"/>
                    <a:pt x="4173" y="5904"/>
                  </a:cubicBezTo>
                  <a:cubicBezTo>
                    <a:pt x="4172" y="5981"/>
                    <a:pt x="4234" y="6046"/>
                    <a:pt x="4312" y="6048"/>
                  </a:cubicBezTo>
                  <a:lnTo>
                    <a:pt x="4314" y="6048"/>
                  </a:lnTo>
                  <a:cubicBezTo>
                    <a:pt x="4391" y="6048"/>
                    <a:pt x="4454" y="5985"/>
                    <a:pt x="4455" y="5908"/>
                  </a:cubicBezTo>
                  <a:cubicBezTo>
                    <a:pt x="4459" y="5727"/>
                    <a:pt x="4471" y="5542"/>
                    <a:pt x="4490" y="5358"/>
                  </a:cubicBezTo>
                  <a:cubicBezTo>
                    <a:pt x="4499" y="5281"/>
                    <a:pt x="4444" y="5211"/>
                    <a:pt x="4367" y="5202"/>
                  </a:cubicBezTo>
                  <a:cubicBezTo>
                    <a:pt x="4361" y="5202"/>
                    <a:pt x="4356" y="5201"/>
                    <a:pt x="4351" y="5201"/>
                  </a:cubicBezTo>
                  <a:close/>
                  <a:moveTo>
                    <a:pt x="3243" y="6015"/>
                  </a:moveTo>
                  <a:cubicBezTo>
                    <a:pt x="3236" y="6015"/>
                    <a:pt x="3230" y="6015"/>
                    <a:pt x="3224" y="6016"/>
                  </a:cubicBezTo>
                  <a:cubicBezTo>
                    <a:pt x="3129" y="6030"/>
                    <a:pt x="3035" y="6050"/>
                    <a:pt x="2941" y="6077"/>
                  </a:cubicBezTo>
                  <a:cubicBezTo>
                    <a:pt x="2847" y="6103"/>
                    <a:pt x="2749" y="6137"/>
                    <a:pt x="2649" y="6179"/>
                  </a:cubicBezTo>
                  <a:cubicBezTo>
                    <a:pt x="2577" y="6208"/>
                    <a:pt x="2544" y="6290"/>
                    <a:pt x="2573" y="6362"/>
                  </a:cubicBezTo>
                  <a:cubicBezTo>
                    <a:pt x="2597" y="6416"/>
                    <a:pt x="2648" y="6449"/>
                    <a:pt x="2703" y="6449"/>
                  </a:cubicBezTo>
                  <a:cubicBezTo>
                    <a:pt x="2722" y="6449"/>
                    <a:pt x="2740" y="6446"/>
                    <a:pt x="2758" y="6438"/>
                  </a:cubicBezTo>
                  <a:cubicBezTo>
                    <a:pt x="2844" y="6403"/>
                    <a:pt x="2931" y="6372"/>
                    <a:pt x="3017" y="6349"/>
                  </a:cubicBezTo>
                  <a:cubicBezTo>
                    <a:pt x="3100" y="6326"/>
                    <a:pt x="3183" y="6307"/>
                    <a:pt x="3267" y="6295"/>
                  </a:cubicBezTo>
                  <a:cubicBezTo>
                    <a:pt x="3343" y="6284"/>
                    <a:pt x="3397" y="6212"/>
                    <a:pt x="3384" y="6135"/>
                  </a:cubicBezTo>
                  <a:cubicBezTo>
                    <a:pt x="3374" y="6064"/>
                    <a:pt x="3312" y="6015"/>
                    <a:pt x="3243" y="6015"/>
                  </a:cubicBezTo>
                  <a:close/>
                  <a:moveTo>
                    <a:pt x="4873" y="6341"/>
                  </a:moveTo>
                  <a:cubicBezTo>
                    <a:pt x="4825" y="6341"/>
                    <a:pt x="4778" y="6366"/>
                    <a:pt x="4753" y="6411"/>
                  </a:cubicBezTo>
                  <a:cubicBezTo>
                    <a:pt x="4713" y="6479"/>
                    <a:pt x="4737" y="6564"/>
                    <a:pt x="4803" y="6604"/>
                  </a:cubicBezTo>
                  <a:cubicBezTo>
                    <a:pt x="4963" y="6697"/>
                    <a:pt x="5109" y="6806"/>
                    <a:pt x="5223" y="6921"/>
                  </a:cubicBezTo>
                  <a:cubicBezTo>
                    <a:pt x="5250" y="6948"/>
                    <a:pt x="5286" y="6962"/>
                    <a:pt x="5323" y="6963"/>
                  </a:cubicBezTo>
                  <a:lnTo>
                    <a:pt x="5323" y="6963"/>
                  </a:lnTo>
                  <a:cubicBezTo>
                    <a:pt x="5359" y="6962"/>
                    <a:pt x="5395" y="6949"/>
                    <a:pt x="5423" y="6921"/>
                  </a:cubicBezTo>
                  <a:cubicBezTo>
                    <a:pt x="5478" y="6866"/>
                    <a:pt x="5478" y="6778"/>
                    <a:pt x="5423" y="6722"/>
                  </a:cubicBezTo>
                  <a:cubicBezTo>
                    <a:pt x="5289" y="6588"/>
                    <a:pt x="5129" y="6466"/>
                    <a:pt x="4945" y="6360"/>
                  </a:cubicBezTo>
                  <a:cubicBezTo>
                    <a:pt x="4922" y="6347"/>
                    <a:pt x="4898" y="6341"/>
                    <a:pt x="4873" y="6341"/>
                  </a:cubicBezTo>
                  <a:close/>
                  <a:moveTo>
                    <a:pt x="5323" y="6963"/>
                  </a:moveTo>
                  <a:cubicBezTo>
                    <a:pt x="5323" y="6963"/>
                    <a:pt x="5322" y="6963"/>
                    <a:pt x="5322" y="6963"/>
                  </a:cubicBezTo>
                  <a:lnTo>
                    <a:pt x="5323" y="6963"/>
                  </a:lnTo>
                  <a:cubicBezTo>
                    <a:pt x="5323" y="6963"/>
                    <a:pt x="5323" y="6963"/>
                    <a:pt x="5323" y="6963"/>
                  </a:cubicBezTo>
                  <a:close/>
                  <a:moveTo>
                    <a:pt x="2204" y="6428"/>
                  </a:moveTo>
                  <a:cubicBezTo>
                    <a:pt x="2178" y="6428"/>
                    <a:pt x="2152" y="6435"/>
                    <a:pt x="2129" y="6449"/>
                  </a:cubicBezTo>
                  <a:cubicBezTo>
                    <a:pt x="1976" y="6546"/>
                    <a:pt x="1815" y="6658"/>
                    <a:pt x="1656" y="6784"/>
                  </a:cubicBezTo>
                  <a:cubicBezTo>
                    <a:pt x="1595" y="6832"/>
                    <a:pt x="1584" y="6920"/>
                    <a:pt x="1631" y="6981"/>
                  </a:cubicBezTo>
                  <a:cubicBezTo>
                    <a:pt x="1659" y="7016"/>
                    <a:pt x="1700" y="7035"/>
                    <a:pt x="1742" y="7035"/>
                  </a:cubicBezTo>
                  <a:lnTo>
                    <a:pt x="1742" y="7035"/>
                  </a:lnTo>
                  <a:cubicBezTo>
                    <a:pt x="1773" y="7035"/>
                    <a:pt x="1803" y="7025"/>
                    <a:pt x="1829" y="7005"/>
                  </a:cubicBezTo>
                  <a:cubicBezTo>
                    <a:pt x="1982" y="6887"/>
                    <a:pt x="2132" y="6780"/>
                    <a:pt x="2278" y="6689"/>
                  </a:cubicBezTo>
                  <a:cubicBezTo>
                    <a:pt x="2344" y="6648"/>
                    <a:pt x="2365" y="6561"/>
                    <a:pt x="2323" y="6495"/>
                  </a:cubicBezTo>
                  <a:cubicBezTo>
                    <a:pt x="2297" y="6452"/>
                    <a:pt x="2251" y="6428"/>
                    <a:pt x="2204" y="6428"/>
                  </a:cubicBezTo>
                  <a:close/>
                  <a:moveTo>
                    <a:pt x="1742" y="7035"/>
                  </a:moveTo>
                  <a:cubicBezTo>
                    <a:pt x="1742" y="7035"/>
                    <a:pt x="1742" y="7035"/>
                    <a:pt x="1742" y="7035"/>
                  </a:cubicBezTo>
                  <a:lnTo>
                    <a:pt x="1743" y="7035"/>
                  </a:lnTo>
                  <a:cubicBezTo>
                    <a:pt x="1743" y="7035"/>
                    <a:pt x="1742" y="7035"/>
                    <a:pt x="1742" y="7035"/>
                  </a:cubicBezTo>
                  <a:close/>
                  <a:moveTo>
                    <a:pt x="3811" y="5999"/>
                  </a:moveTo>
                  <a:cubicBezTo>
                    <a:pt x="3739" y="5999"/>
                    <a:pt x="3674" y="6053"/>
                    <a:pt x="3667" y="6128"/>
                  </a:cubicBezTo>
                  <a:cubicBezTo>
                    <a:pt x="3660" y="6206"/>
                    <a:pt x="3717" y="6274"/>
                    <a:pt x="3795" y="6282"/>
                  </a:cubicBezTo>
                  <a:cubicBezTo>
                    <a:pt x="3943" y="6295"/>
                    <a:pt x="4092" y="6323"/>
                    <a:pt x="4239" y="6365"/>
                  </a:cubicBezTo>
                  <a:cubicBezTo>
                    <a:pt x="4207" y="6393"/>
                    <a:pt x="4189" y="6436"/>
                    <a:pt x="4193" y="6481"/>
                  </a:cubicBezTo>
                  <a:cubicBezTo>
                    <a:pt x="4210" y="6685"/>
                    <a:pt x="4238" y="6878"/>
                    <a:pt x="4276" y="7057"/>
                  </a:cubicBezTo>
                  <a:cubicBezTo>
                    <a:pt x="4291" y="7123"/>
                    <a:pt x="4348" y="7168"/>
                    <a:pt x="4414" y="7168"/>
                  </a:cubicBezTo>
                  <a:cubicBezTo>
                    <a:pt x="4424" y="7168"/>
                    <a:pt x="4434" y="7167"/>
                    <a:pt x="4444" y="7166"/>
                  </a:cubicBezTo>
                  <a:cubicBezTo>
                    <a:pt x="4520" y="7149"/>
                    <a:pt x="4569" y="7074"/>
                    <a:pt x="4552" y="6998"/>
                  </a:cubicBezTo>
                  <a:cubicBezTo>
                    <a:pt x="4516" y="6830"/>
                    <a:pt x="4490" y="6649"/>
                    <a:pt x="4473" y="6458"/>
                  </a:cubicBezTo>
                  <a:cubicBezTo>
                    <a:pt x="4471" y="6425"/>
                    <a:pt x="4457" y="6395"/>
                    <a:pt x="4435" y="6372"/>
                  </a:cubicBezTo>
                  <a:cubicBezTo>
                    <a:pt x="4462" y="6355"/>
                    <a:pt x="4483" y="6329"/>
                    <a:pt x="4494" y="6297"/>
                  </a:cubicBezTo>
                  <a:cubicBezTo>
                    <a:pt x="4517" y="6223"/>
                    <a:pt x="4477" y="6143"/>
                    <a:pt x="4402" y="6120"/>
                  </a:cubicBezTo>
                  <a:cubicBezTo>
                    <a:pt x="4211" y="6059"/>
                    <a:pt x="4015" y="6018"/>
                    <a:pt x="3820" y="6000"/>
                  </a:cubicBezTo>
                  <a:cubicBezTo>
                    <a:pt x="3817" y="6000"/>
                    <a:pt x="3814" y="5999"/>
                    <a:pt x="3811" y="5999"/>
                  </a:cubicBezTo>
                  <a:close/>
                  <a:moveTo>
                    <a:pt x="1312" y="7118"/>
                  </a:moveTo>
                  <a:cubicBezTo>
                    <a:pt x="1278" y="7118"/>
                    <a:pt x="1243" y="7130"/>
                    <a:pt x="1216" y="7155"/>
                  </a:cubicBezTo>
                  <a:cubicBezTo>
                    <a:pt x="1069" y="7290"/>
                    <a:pt x="931" y="7424"/>
                    <a:pt x="805" y="7554"/>
                  </a:cubicBezTo>
                  <a:cubicBezTo>
                    <a:pt x="751" y="7609"/>
                    <a:pt x="752" y="7699"/>
                    <a:pt x="807" y="7753"/>
                  </a:cubicBezTo>
                  <a:cubicBezTo>
                    <a:pt x="835" y="7780"/>
                    <a:pt x="871" y="7793"/>
                    <a:pt x="906" y="7793"/>
                  </a:cubicBezTo>
                  <a:cubicBezTo>
                    <a:pt x="943" y="7793"/>
                    <a:pt x="980" y="7778"/>
                    <a:pt x="1007" y="7750"/>
                  </a:cubicBezTo>
                  <a:cubicBezTo>
                    <a:pt x="1129" y="7625"/>
                    <a:pt x="1264" y="7493"/>
                    <a:pt x="1407" y="7363"/>
                  </a:cubicBezTo>
                  <a:cubicBezTo>
                    <a:pt x="1465" y="7310"/>
                    <a:pt x="1468" y="7221"/>
                    <a:pt x="1416" y="7163"/>
                  </a:cubicBezTo>
                  <a:cubicBezTo>
                    <a:pt x="1388" y="7133"/>
                    <a:pt x="1350" y="7118"/>
                    <a:pt x="1312" y="7118"/>
                  </a:cubicBezTo>
                  <a:close/>
                  <a:moveTo>
                    <a:pt x="5623" y="7151"/>
                  </a:moveTo>
                  <a:cubicBezTo>
                    <a:pt x="5610" y="7151"/>
                    <a:pt x="5598" y="7153"/>
                    <a:pt x="5585" y="7156"/>
                  </a:cubicBezTo>
                  <a:cubicBezTo>
                    <a:pt x="5511" y="7177"/>
                    <a:pt x="5467" y="7255"/>
                    <a:pt x="5487" y="7330"/>
                  </a:cubicBezTo>
                  <a:cubicBezTo>
                    <a:pt x="5497" y="7368"/>
                    <a:pt x="5503" y="7406"/>
                    <a:pt x="5503" y="7442"/>
                  </a:cubicBezTo>
                  <a:cubicBezTo>
                    <a:pt x="5503" y="7540"/>
                    <a:pt x="5462" y="7620"/>
                    <a:pt x="5377" y="7689"/>
                  </a:cubicBezTo>
                  <a:cubicBezTo>
                    <a:pt x="5317" y="7739"/>
                    <a:pt x="5309" y="7827"/>
                    <a:pt x="5358" y="7887"/>
                  </a:cubicBezTo>
                  <a:cubicBezTo>
                    <a:pt x="5386" y="7922"/>
                    <a:pt x="5426" y="7939"/>
                    <a:pt x="5467" y="7939"/>
                  </a:cubicBezTo>
                  <a:cubicBezTo>
                    <a:pt x="5499" y="7939"/>
                    <a:pt x="5530" y="7929"/>
                    <a:pt x="5556" y="7907"/>
                  </a:cubicBezTo>
                  <a:cubicBezTo>
                    <a:pt x="5706" y="7785"/>
                    <a:pt x="5785" y="7624"/>
                    <a:pt x="5785" y="7442"/>
                  </a:cubicBezTo>
                  <a:cubicBezTo>
                    <a:pt x="5785" y="7380"/>
                    <a:pt x="5777" y="7318"/>
                    <a:pt x="5758" y="7254"/>
                  </a:cubicBezTo>
                  <a:cubicBezTo>
                    <a:pt x="5742" y="7192"/>
                    <a:pt x="5685" y="7151"/>
                    <a:pt x="5623" y="7151"/>
                  </a:cubicBezTo>
                  <a:close/>
                  <a:moveTo>
                    <a:pt x="4583" y="7424"/>
                  </a:moveTo>
                  <a:cubicBezTo>
                    <a:pt x="4564" y="7424"/>
                    <a:pt x="4544" y="7428"/>
                    <a:pt x="4525" y="7437"/>
                  </a:cubicBezTo>
                  <a:cubicBezTo>
                    <a:pt x="4454" y="7470"/>
                    <a:pt x="4423" y="7553"/>
                    <a:pt x="4455" y="7624"/>
                  </a:cubicBezTo>
                  <a:cubicBezTo>
                    <a:pt x="4580" y="7896"/>
                    <a:pt x="4733" y="8059"/>
                    <a:pt x="4909" y="8109"/>
                  </a:cubicBezTo>
                  <a:cubicBezTo>
                    <a:pt x="4923" y="8113"/>
                    <a:pt x="4935" y="8114"/>
                    <a:pt x="4947" y="8114"/>
                  </a:cubicBezTo>
                  <a:cubicBezTo>
                    <a:pt x="5010" y="8114"/>
                    <a:pt x="5066" y="8074"/>
                    <a:pt x="5083" y="8011"/>
                  </a:cubicBezTo>
                  <a:cubicBezTo>
                    <a:pt x="5104" y="7936"/>
                    <a:pt x="5060" y="7858"/>
                    <a:pt x="4985" y="7837"/>
                  </a:cubicBezTo>
                  <a:cubicBezTo>
                    <a:pt x="4896" y="7813"/>
                    <a:pt x="4797" y="7691"/>
                    <a:pt x="4712" y="7506"/>
                  </a:cubicBezTo>
                  <a:cubicBezTo>
                    <a:pt x="4688" y="7454"/>
                    <a:pt x="4637" y="7424"/>
                    <a:pt x="4583" y="7424"/>
                  </a:cubicBezTo>
                  <a:close/>
                  <a:moveTo>
                    <a:pt x="522" y="7925"/>
                  </a:moveTo>
                  <a:cubicBezTo>
                    <a:pt x="483" y="7925"/>
                    <a:pt x="444" y="7941"/>
                    <a:pt x="416" y="7973"/>
                  </a:cubicBezTo>
                  <a:cubicBezTo>
                    <a:pt x="188" y="8233"/>
                    <a:pt x="54" y="8409"/>
                    <a:pt x="48" y="8417"/>
                  </a:cubicBezTo>
                  <a:cubicBezTo>
                    <a:pt x="1" y="8479"/>
                    <a:pt x="13" y="8567"/>
                    <a:pt x="74" y="8615"/>
                  </a:cubicBezTo>
                  <a:cubicBezTo>
                    <a:pt x="100" y="8635"/>
                    <a:pt x="131" y="8643"/>
                    <a:pt x="160" y="8643"/>
                  </a:cubicBezTo>
                  <a:cubicBezTo>
                    <a:pt x="203" y="8643"/>
                    <a:pt x="245" y="8624"/>
                    <a:pt x="273" y="8588"/>
                  </a:cubicBezTo>
                  <a:cubicBezTo>
                    <a:pt x="274" y="8586"/>
                    <a:pt x="408" y="8410"/>
                    <a:pt x="628" y="8159"/>
                  </a:cubicBezTo>
                  <a:cubicBezTo>
                    <a:pt x="680" y="8101"/>
                    <a:pt x="673" y="8012"/>
                    <a:pt x="615" y="7961"/>
                  </a:cubicBezTo>
                  <a:cubicBezTo>
                    <a:pt x="588" y="7937"/>
                    <a:pt x="555" y="7925"/>
                    <a:pt x="522" y="7925"/>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16" name="Google Shape;16;p2"/>
            <p:cNvGrpSpPr/>
            <p:nvPr/>
          </p:nvGrpSpPr>
          <p:grpSpPr>
            <a:xfrm rot="10800000">
              <a:off x="1019527" y="632409"/>
              <a:ext cx="195262" cy="230199"/>
              <a:chOff x="1887875" y="651475"/>
              <a:chExt cx="195281" cy="230222"/>
            </a:xfrm>
          </p:grpSpPr>
          <p:sp>
            <p:nvSpPr>
              <p:cNvPr id="17" name="Google Shape;17;p2"/>
              <p:cNvSpPr/>
              <p:nvPr/>
            </p:nvSpPr>
            <p:spPr>
              <a:xfrm>
                <a:off x="1887875" y="651475"/>
                <a:ext cx="195281" cy="230222"/>
              </a:xfrm>
              <a:custGeom>
                <a:avLst/>
                <a:gdLst/>
                <a:ahLst/>
                <a:cxnLst/>
                <a:rect l="l" t="t" r="r" b="b"/>
                <a:pathLst>
                  <a:path w="5818" h="6859" extrusionOk="0">
                    <a:moveTo>
                      <a:pt x="917" y="622"/>
                    </a:moveTo>
                    <a:cubicBezTo>
                      <a:pt x="2328" y="1478"/>
                      <a:pt x="5194" y="3670"/>
                      <a:pt x="5486" y="4070"/>
                    </a:cubicBezTo>
                    <a:cubicBezTo>
                      <a:pt x="5348" y="4156"/>
                      <a:pt x="4981" y="4236"/>
                      <a:pt x="4300" y="4236"/>
                    </a:cubicBezTo>
                    <a:cubicBezTo>
                      <a:pt x="4174" y="4236"/>
                      <a:pt x="4070" y="4232"/>
                      <a:pt x="4007" y="4231"/>
                    </a:cubicBezTo>
                    <a:cubicBezTo>
                      <a:pt x="2918" y="2916"/>
                      <a:pt x="1670" y="1436"/>
                      <a:pt x="917" y="622"/>
                    </a:cubicBezTo>
                    <a:close/>
                    <a:moveTo>
                      <a:pt x="331" y="768"/>
                    </a:moveTo>
                    <a:lnTo>
                      <a:pt x="331" y="768"/>
                    </a:lnTo>
                    <a:cubicBezTo>
                      <a:pt x="627" y="1368"/>
                      <a:pt x="1256" y="2513"/>
                      <a:pt x="2556" y="4736"/>
                    </a:cubicBezTo>
                    <a:cubicBezTo>
                      <a:pt x="2063" y="5533"/>
                      <a:pt x="1457" y="6390"/>
                      <a:pt x="1224" y="6552"/>
                    </a:cubicBezTo>
                    <a:cubicBezTo>
                      <a:pt x="989" y="5983"/>
                      <a:pt x="428" y="2226"/>
                      <a:pt x="331" y="768"/>
                    </a:cubicBezTo>
                    <a:close/>
                    <a:moveTo>
                      <a:pt x="227" y="1"/>
                    </a:moveTo>
                    <a:cubicBezTo>
                      <a:pt x="204" y="1"/>
                      <a:pt x="179" y="6"/>
                      <a:pt x="158" y="17"/>
                    </a:cubicBezTo>
                    <a:cubicBezTo>
                      <a:pt x="153" y="18"/>
                      <a:pt x="150" y="21"/>
                      <a:pt x="145" y="23"/>
                    </a:cubicBezTo>
                    <a:cubicBezTo>
                      <a:pt x="53" y="77"/>
                      <a:pt x="0" y="154"/>
                      <a:pt x="69" y="1012"/>
                    </a:cubicBezTo>
                    <a:cubicBezTo>
                      <a:pt x="142" y="1923"/>
                      <a:pt x="723" y="6692"/>
                      <a:pt x="1110" y="6844"/>
                    </a:cubicBezTo>
                    <a:cubicBezTo>
                      <a:pt x="1127" y="6851"/>
                      <a:pt x="1169" y="6858"/>
                      <a:pt x="1186" y="6858"/>
                    </a:cubicBezTo>
                    <a:cubicBezTo>
                      <a:pt x="1538" y="6858"/>
                      <a:pt x="2373" y="5575"/>
                      <a:pt x="2840" y="4810"/>
                    </a:cubicBezTo>
                    <a:cubicBezTo>
                      <a:pt x="2867" y="4766"/>
                      <a:pt x="2868" y="4711"/>
                      <a:pt x="2841" y="4666"/>
                    </a:cubicBezTo>
                    <a:cubicBezTo>
                      <a:pt x="2124" y="3441"/>
                      <a:pt x="1076" y="1607"/>
                      <a:pt x="603" y="691"/>
                    </a:cubicBezTo>
                    <a:lnTo>
                      <a:pt x="603" y="691"/>
                    </a:lnTo>
                    <a:cubicBezTo>
                      <a:pt x="1343" y="1493"/>
                      <a:pt x="2840" y="3263"/>
                      <a:pt x="3831" y="4459"/>
                    </a:cubicBezTo>
                    <a:cubicBezTo>
                      <a:pt x="3855" y="4489"/>
                      <a:pt x="3892" y="4508"/>
                      <a:pt x="3931" y="4509"/>
                    </a:cubicBezTo>
                    <a:cubicBezTo>
                      <a:pt x="3931" y="4509"/>
                      <a:pt x="4084" y="4517"/>
                      <a:pt x="4300" y="4517"/>
                    </a:cubicBezTo>
                    <a:cubicBezTo>
                      <a:pt x="5486" y="4517"/>
                      <a:pt x="5680" y="4292"/>
                      <a:pt x="5745" y="4219"/>
                    </a:cubicBezTo>
                    <a:cubicBezTo>
                      <a:pt x="5775" y="4184"/>
                      <a:pt x="5818" y="4107"/>
                      <a:pt x="5764" y="3988"/>
                    </a:cubicBezTo>
                    <a:cubicBezTo>
                      <a:pt x="5569" y="3562"/>
                      <a:pt x="3803" y="2278"/>
                      <a:pt x="3053" y="1745"/>
                    </a:cubicBezTo>
                    <a:cubicBezTo>
                      <a:pt x="2813" y="1576"/>
                      <a:pt x="804" y="158"/>
                      <a:pt x="287" y="13"/>
                    </a:cubicBezTo>
                    <a:cubicBezTo>
                      <a:pt x="277" y="8"/>
                      <a:pt x="267" y="5"/>
                      <a:pt x="256" y="4"/>
                    </a:cubicBezTo>
                    <a:cubicBezTo>
                      <a:pt x="247" y="2"/>
                      <a:pt x="237" y="1"/>
                      <a:pt x="227" y="1"/>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 name="Google Shape;18;p2"/>
              <p:cNvSpPr/>
              <p:nvPr/>
            </p:nvSpPr>
            <p:spPr>
              <a:xfrm>
                <a:off x="1958632" y="794835"/>
                <a:ext cx="65922" cy="75555"/>
              </a:xfrm>
              <a:custGeom>
                <a:avLst/>
                <a:gdLst/>
                <a:ahLst/>
                <a:cxnLst/>
                <a:rect l="l" t="t" r="r" b="b"/>
                <a:pathLst>
                  <a:path w="1964" h="2251" extrusionOk="0">
                    <a:moveTo>
                      <a:pt x="1803" y="1"/>
                    </a:moveTo>
                    <a:cubicBezTo>
                      <a:pt x="1749" y="1"/>
                      <a:pt x="1697" y="32"/>
                      <a:pt x="1674" y="85"/>
                    </a:cubicBezTo>
                    <a:cubicBezTo>
                      <a:pt x="1326" y="883"/>
                      <a:pt x="875" y="1797"/>
                      <a:pt x="732" y="1955"/>
                    </a:cubicBezTo>
                    <a:cubicBezTo>
                      <a:pt x="631" y="1870"/>
                      <a:pt x="435" y="1496"/>
                      <a:pt x="291" y="1110"/>
                    </a:cubicBezTo>
                    <a:cubicBezTo>
                      <a:pt x="270" y="1054"/>
                      <a:pt x="217" y="1019"/>
                      <a:pt x="160" y="1019"/>
                    </a:cubicBezTo>
                    <a:cubicBezTo>
                      <a:pt x="143" y="1019"/>
                      <a:pt x="126" y="1022"/>
                      <a:pt x="109" y="1028"/>
                    </a:cubicBezTo>
                    <a:cubicBezTo>
                      <a:pt x="37" y="1055"/>
                      <a:pt x="0" y="1136"/>
                      <a:pt x="27" y="1209"/>
                    </a:cubicBezTo>
                    <a:cubicBezTo>
                      <a:pt x="106" y="1419"/>
                      <a:pt x="383" y="2113"/>
                      <a:pt x="639" y="2228"/>
                    </a:cubicBezTo>
                    <a:cubicBezTo>
                      <a:pt x="674" y="2244"/>
                      <a:pt x="707" y="2250"/>
                      <a:pt x="737" y="2250"/>
                    </a:cubicBezTo>
                    <a:cubicBezTo>
                      <a:pt x="768" y="2250"/>
                      <a:pt x="794" y="2244"/>
                      <a:pt x="815" y="2236"/>
                    </a:cubicBezTo>
                    <a:cubicBezTo>
                      <a:pt x="1042" y="2149"/>
                      <a:pt x="1548" y="1079"/>
                      <a:pt x="1932" y="197"/>
                    </a:cubicBezTo>
                    <a:cubicBezTo>
                      <a:pt x="1964" y="126"/>
                      <a:pt x="1931" y="43"/>
                      <a:pt x="1860" y="13"/>
                    </a:cubicBezTo>
                    <a:cubicBezTo>
                      <a:pt x="1841" y="5"/>
                      <a:pt x="1822" y="1"/>
                      <a:pt x="1803" y="1"/>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spTree>
    <p:extLst>
      <p:ext uri="{BB962C8B-B14F-4D97-AF65-F5344CB8AC3E}">
        <p14:creationId xmlns:p14="http://schemas.microsoft.com/office/powerpoint/2010/main" val="36090707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text 1">
  <p:cSld name="Title and text 1">
    <p:bg>
      <p:bgPr>
        <a:solidFill>
          <a:schemeClr val="dk2"/>
        </a:solidFill>
        <a:effectLst/>
      </p:bgPr>
    </p:bg>
    <p:spTree>
      <p:nvGrpSpPr>
        <p:cNvPr id="1" name="Shape 192"/>
        <p:cNvGrpSpPr/>
        <p:nvPr/>
      </p:nvGrpSpPr>
      <p:grpSpPr>
        <a:xfrm>
          <a:off x="0" y="0"/>
          <a:ext cx="0" cy="0"/>
          <a:chOff x="0" y="0"/>
          <a:chExt cx="0" cy="0"/>
        </a:xfrm>
      </p:grpSpPr>
      <p:sp>
        <p:nvSpPr>
          <p:cNvPr id="193" name="Google Shape;193;p17"/>
          <p:cNvSpPr/>
          <p:nvPr/>
        </p:nvSpPr>
        <p:spPr>
          <a:xfrm>
            <a:off x="195000" y="188400"/>
            <a:ext cx="11802000" cy="6481200"/>
          </a:xfrm>
          <a:prstGeom prst="roundRect">
            <a:avLst>
              <a:gd name="adj" fmla="val 6264"/>
            </a:avLst>
          </a:prstGeom>
          <a:solidFill>
            <a:schemeClr val="lt1"/>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4" name="Google Shape;194;p17"/>
          <p:cNvSpPr txBox="1">
            <a:spLocks noGrp="1"/>
          </p:cNvSpPr>
          <p:nvPr>
            <p:ph type="subTitle" idx="1"/>
          </p:nvPr>
        </p:nvSpPr>
        <p:spPr>
          <a:xfrm>
            <a:off x="2560200" y="2457100"/>
            <a:ext cx="7071600" cy="2418000"/>
          </a:xfrm>
          <a:prstGeom prst="rect">
            <a:avLst/>
          </a:prstGeom>
        </p:spPr>
        <p:txBody>
          <a:bodyPr spcFirstLastPara="1" wrap="square" lIns="91425" tIns="91425" rIns="91425" bIns="91425" anchor="t" anchorCtr="0">
            <a:noAutofit/>
          </a:bodyPr>
          <a:lstStyle>
            <a:lvl1pPr lvl="0" rtl="0">
              <a:lnSpc>
                <a:spcPct val="115000"/>
              </a:lnSpc>
              <a:spcBef>
                <a:spcPts val="0"/>
              </a:spcBef>
              <a:spcAft>
                <a:spcPts val="0"/>
              </a:spcAft>
              <a:buSzPts val="1400"/>
              <a:buChar char="■"/>
              <a:defRPr/>
            </a:lvl1pPr>
            <a:lvl2pPr lvl="1" rtl="0">
              <a:lnSpc>
                <a:spcPct val="115000"/>
              </a:lnSpc>
              <a:spcBef>
                <a:spcPts val="0"/>
              </a:spcBef>
              <a:spcAft>
                <a:spcPts val="0"/>
              </a:spcAft>
              <a:buSzPts val="1400"/>
              <a:buChar char="○"/>
              <a:defRPr sz="1600"/>
            </a:lvl2pPr>
            <a:lvl3pPr lvl="2" algn="ctr" rtl="0">
              <a:lnSpc>
                <a:spcPct val="100000"/>
              </a:lnSpc>
              <a:spcBef>
                <a:spcPts val="0"/>
              </a:spcBef>
              <a:spcAft>
                <a:spcPts val="0"/>
              </a:spcAft>
              <a:buSzPts val="1400"/>
              <a:buChar char="■"/>
              <a:defRPr/>
            </a:lvl3pPr>
            <a:lvl4pPr lvl="3" algn="ctr" rtl="0">
              <a:lnSpc>
                <a:spcPct val="100000"/>
              </a:lnSpc>
              <a:spcBef>
                <a:spcPts val="0"/>
              </a:spcBef>
              <a:spcAft>
                <a:spcPts val="0"/>
              </a:spcAft>
              <a:buSzPts val="1400"/>
              <a:buChar char="●"/>
              <a:defRPr/>
            </a:lvl4pPr>
            <a:lvl5pPr lvl="4" algn="ctr" rtl="0">
              <a:lnSpc>
                <a:spcPct val="100000"/>
              </a:lnSpc>
              <a:spcBef>
                <a:spcPts val="0"/>
              </a:spcBef>
              <a:spcAft>
                <a:spcPts val="0"/>
              </a:spcAft>
              <a:buSzPts val="1400"/>
              <a:buChar char="○"/>
              <a:defRPr/>
            </a:lvl5pPr>
            <a:lvl6pPr lvl="5" algn="ctr" rtl="0">
              <a:lnSpc>
                <a:spcPct val="100000"/>
              </a:lnSpc>
              <a:spcBef>
                <a:spcPts val="0"/>
              </a:spcBef>
              <a:spcAft>
                <a:spcPts val="0"/>
              </a:spcAft>
              <a:buSzPts val="1400"/>
              <a:buChar char="■"/>
              <a:defRPr/>
            </a:lvl6pPr>
            <a:lvl7pPr lvl="6" algn="ctr" rtl="0">
              <a:lnSpc>
                <a:spcPct val="100000"/>
              </a:lnSpc>
              <a:spcBef>
                <a:spcPts val="0"/>
              </a:spcBef>
              <a:spcAft>
                <a:spcPts val="0"/>
              </a:spcAft>
              <a:buSzPts val="1400"/>
              <a:buChar char="●"/>
              <a:defRPr/>
            </a:lvl7pPr>
            <a:lvl8pPr lvl="7" algn="ctr" rtl="0">
              <a:lnSpc>
                <a:spcPct val="100000"/>
              </a:lnSpc>
              <a:spcBef>
                <a:spcPts val="0"/>
              </a:spcBef>
              <a:spcAft>
                <a:spcPts val="0"/>
              </a:spcAft>
              <a:buSzPts val="1400"/>
              <a:buChar char="○"/>
              <a:defRPr/>
            </a:lvl8pPr>
            <a:lvl9pPr lvl="8" algn="ctr" rtl="0">
              <a:lnSpc>
                <a:spcPct val="100000"/>
              </a:lnSpc>
              <a:spcBef>
                <a:spcPts val="0"/>
              </a:spcBef>
              <a:spcAft>
                <a:spcPts val="0"/>
              </a:spcAft>
              <a:buSzPts val="1400"/>
              <a:buChar char="■"/>
              <a:defRPr/>
            </a:lvl9pPr>
          </a:lstStyle>
          <a:p>
            <a:endParaRPr/>
          </a:p>
        </p:txBody>
      </p:sp>
      <p:sp>
        <p:nvSpPr>
          <p:cNvPr id="195" name="Google Shape;195;p17"/>
          <p:cNvSpPr txBox="1">
            <a:spLocks noGrp="1"/>
          </p:cNvSpPr>
          <p:nvPr>
            <p:ph type="title"/>
          </p:nvPr>
        </p:nvSpPr>
        <p:spPr>
          <a:xfrm>
            <a:off x="960000" y="593367"/>
            <a:ext cx="10272000" cy="902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200"/>
              <a:buNone/>
              <a:defRPr sz="3733"/>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196" name="Google Shape;196;p17"/>
          <p:cNvGrpSpPr/>
          <p:nvPr/>
        </p:nvGrpSpPr>
        <p:grpSpPr>
          <a:xfrm flipH="1">
            <a:off x="10677858" y="1610882"/>
            <a:ext cx="840985" cy="776980"/>
            <a:chOff x="1985425" y="4339205"/>
            <a:chExt cx="397366" cy="367147"/>
          </a:xfrm>
        </p:grpSpPr>
        <p:sp>
          <p:nvSpPr>
            <p:cNvPr id="197" name="Google Shape;197;p17"/>
            <p:cNvSpPr/>
            <p:nvPr/>
          </p:nvSpPr>
          <p:spPr>
            <a:xfrm>
              <a:off x="1985425" y="4339205"/>
              <a:ext cx="397366" cy="367147"/>
            </a:xfrm>
            <a:custGeom>
              <a:avLst/>
              <a:gdLst/>
              <a:ahLst/>
              <a:cxnLst/>
              <a:rect l="l" t="t" r="r" b="b"/>
              <a:pathLst>
                <a:path w="11325" h="10463" extrusionOk="0">
                  <a:moveTo>
                    <a:pt x="1690" y="1"/>
                  </a:moveTo>
                  <a:cubicBezTo>
                    <a:pt x="1329" y="1"/>
                    <a:pt x="1" y="9716"/>
                    <a:pt x="80" y="10115"/>
                  </a:cubicBezTo>
                  <a:cubicBezTo>
                    <a:pt x="130" y="10365"/>
                    <a:pt x="3784" y="10462"/>
                    <a:pt x="6778" y="10462"/>
                  </a:cubicBezTo>
                  <a:cubicBezTo>
                    <a:pt x="8675" y="10462"/>
                    <a:pt x="10307" y="10423"/>
                    <a:pt x="10591" y="10360"/>
                  </a:cubicBezTo>
                  <a:cubicBezTo>
                    <a:pt x="11325" y="10197"/>
                    <a:pt x="1710" y="13"/>
                    <a:pt x="1710" y="13"/>
                  </a:cubicBezTo>
                  <a:cubicBezTo>
                    <a:pt x="1704" y="5"/>
                    <a:pt x="1697" y="1"/>
                    <a:pt x="1690"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8" name="Google Shape;198;p17"/>
            <p:cNvSpPr/>
            <p:nvPr/>
          </p:nvSpPr>
          <p:spPr>
            <a:xfrm>
              <a:off x="2053989" y="4485988"/>
              <a:ext cx="147894" cy="153835"/>
            </a:xfrm>
            <a:custGeom>
              <a:avLst/>
              <a:gdLst/>
              <a:ahLst/>
              <a:cxnLst/>
              <a:rect l="l" t="t" r="r" b="b"/>
              <a:pathLst>
                <a:path w="4215" h="4384" extrusionOk="0">
                  <a:moveTo>
                    <a:pt x="715" y="0"/>
                  </a:moveTo>
                  <a:cubicBezTo>
                    <a:pt x="680" y="0"/>
                    <a:pt x="658" y="21"/>
                    <a:pt x="653" y="66"/>
                  </a:cubicBezTo>
                  <a:cubicBezTo>
                    <a:pt x="653" y="66"/>
                    <a:pt x="1" y="4141"/>
                    <a:pt x="571" y="4141"/>
                  </a:cubicBezTo>
                  <a:cubicBezTo>
                    <a:pt x="974" y="4141"/>
                    <a:pt x="2309" y="4384"/>
                    <a:pt x="3175" y="4384"/>
                  </a:cubicBezTo>
                  <a:cubicBezTo>
                    <a:pt x="3536" y="4384"/>
                    <a:pt x="3816" y="4341"/>
                    <a:pt x="3912" y="4221"/>
                  </a:cubicBezTo>
                  <a:cubicBezTo>
                    <a:pt x="4215" y="3842"/>
                    <a:pt x="1197" y="0"/>
                    <a:pt x="715" y="0"/>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9" name="Google Shape;199;p17"/>
            <p:cNvSpPr/>
            <p:nvPr/>
          </p:nvSpPr>
          <p:spPr>
            <a:xfrm>
              <a:off x="2054164" y="4483040"/>
              <a:ext cx="141929" cy="159730"/>
            </a:xfrm>
            <a:custGeom>
              <a:avLst/>
              <a:gdLst/>
              <a:ahLst/>
              <a:cxnLst/>
              <a:rect l="l" t="t" r="r" b="b"/>
              <a:pathLst>
                <a:path w="4045" h="4552" extrusionOk="0">
                  <a:moveTo>
                    <a:pt x="728" y="171"/>
                  </a:moveTo>
                  <a:cubicBezTo>
                    <a:pt x="1067" y="251"/>
                    <a:pt x="2832" y="2322"/>
                    <a:pt x="3580" y="3612"/>
                  </a:cubicBezTo>
                  <a:cubicBezTo>
                    <a:pt x="3893" y="4151"/>
                    <a:pt x="3843" y="4250"/>
                    <a:pt x="3842" y="4254"/>
                  </a:cubicBezTo>
                  <a:cubicBezTo>
                    <a:pt x="3803" y="4303"/>
                    <a:pt x="3680" y="4385"/>
                    <a:pt x="3171" y="4385"/>
                  </a:cubicBezTo>
                  <a:cubicBezTo>
                    <a:pt x="2661" y="4385"/>
                    <a:pt x="1981" y="4298"/>
                    <a:pt x="1433" y="4230"/>
                  </a:cubicBezTo>
                  <a:cubicBezTo>
                    <a:pt x="1043" y="4179"/>
                    <a:pt x="734" y="4140"/>
                    <a:pt x="566" y="4140"/>
                  </a:cubicBezTo>
                  <a:cubicBezTo>
                    <a:pt x="561" y="4140"/>
                    <a:pt x="550" y="4140"/>
                    <a:pt x="534" y="4121"/>
                  </a:cubicBezTo>
                  <a:cubicBezTo>
                    <a:pt x="265" y="3806"/>
                    <a:pt x="501" y="1599"/>
                    <a:pt x="728" y="171"/>
                  </a:cubicBezTo>
                  <a:close/>
                  <a:moveTo>
                    <a:pt x="710" y="1"/>
                  </a:moveTo>
                  <a:cubicBezTo>
                    <a:pt x="648" y="1"/>
                    <a:pt x="578" y="37"/>
                    <a:pt x="564" y="136"/>
                  </a:cubicBezTo>
                  <a:cubicBezTo>
                    <a:pt x="506" y="506"/>
                    <a:pt x="1" y="3753"/>
                    <a:pt x="407" y="4230"/>
                  </a:cubicBezTo>
                  <a:cubicBezTo>
                    <a:pt x="462" y="4294"/>
                    <a:pt x="524" y="4308"/>
                    <a:pt x="566" y="4308"/>
                  </a:cubicBezTo>
                  <a:cubicBezTo>
                    <a:pt x="723" y="4308"/>
                    <a:pt x="1043" y="4348"/>
                    <a:pt x="1412" y="4395"/>
                  </a:cubicBezTo>
                  <a:cubicBezTo>
                    <a:pt x="1964" y="4464"/>
                    <a:pt x="2651" y="4551"/>
                    <a:pt x="3171" y="4551"/>
                  </a:cubicBezTo>
                  <a:cubicBezTo>
                    <a:pt x="3612" y="4551"/>
                    <a:pt x="3866" y="4490"/>
                    <a:pt x="3972" y="4358"/>
                  </a:cubicBezTo>
                  <a:cubicBezTo>
                    <a:pt x="4045" y="4267"/>
                    <a:pt x="4018" y="4104"/>
                    <a:pt x="3885" y="3827"/>
                  </a:cubicBezTo>
                  <a:cubicBezTo>
                    <a:pt x="3403" y="2823"/>
                    <a:pt x="1203" y="1"/>
                    <a:pt x="710" y="1"/>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0" name="Google Shape;200;p17"/>
            <p:cNvSpPr/>
            <p:nvPr/>
          </p:nvSpPr>
          <p:spPr>
            <a:xfrm>
              <a:off x="2048515" y="4373839"/>
              <a:ext cx="32421" cy="23405"/>
            </a:xfrm>
            <a:custGeom>
              <a:avLst/>
              <a:gdLst/>
              <a:ahLst/>
              <a:cxnLst/>
              <a:rect l="l" t="t" r="r" b="b"/>
              <a:pathLst>
                <a:path w="924" h="667" extrusionOk="0">
                  <a:moveTo>
                    <a:pt x="829" y="1"/>
                  </a:moveTo>
                  <a:cubicBezTo>
                    <a:pt x="812" y="1"/>
                    <a:pt x="796" y="5"/>
                    <a:pt x="782" y="15"/>
                  </a:cubicBezTo>
                  <a:lnTo>
                    <a:pt x="48" y="514"/>
                  </a:lnTo>
                  <a:cubicBezTo>
                    <a:pt x="10" y="540"/>
                    <a:pt x="0" y="592"/>
                    <a:pt x="26" y="630"/>
                  </a:cubicBezTo>
                  <a:cubicBezTo>
                    <a:pt x="43" y="653"/>
                    <a:pt x="69" y="667"/>
                    <a:pt x="96" y="667"/>
                  </a:cubicBezTo>
                  <a:cubicBezTo>
                    <a:pt x="112" y="667"/>
                    <a:pt x="127" y="662"/>
                    <a:pt x="142" y="652"/>
                  </a:cubicBezTo>
                  <a:lnTo>
                    <a:pt x="876" y="153"/>
                  </a:lnTo>
                  <a:cubicBezTo>
                    <a:pt x="914" y="128"/>
                    <a:pt x="924" y="75"/>
                    <a:pt x="898" y="37"/>
                  </a:cubicBezTo>
                  <a:cubicBezTo>
                    <a:pt x="882" y="13"/>
                    <a:pt x="855" y="1"/>
                    <a:pt x="829" y="1"/>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1" name="Google Shape;201;p17"/>
            <p:cNvSpPr/>
            <p:nvPr/>
          </p:nvSpPr>
          <p:spPr>
            <a:xfrm>
              <a:off x="2077358" y="4395490"/>
              <a:ext cx="23158" cy="17229"/>
            </a:xfrm>
            <a:custGeom>
              <a:avLst/>
              <a:gdLst/>
              <a:ahLst/>
              <a:cxnLst/>
              <a:rect l="l" t="t" r="r" b="b"/>
              <a:pathLst>
                <a:path w="660" h="491" extrusionOk="0">
                  <a:moveTo>
                    <a:pt x="564" y="0"/>
                  </a:moveTo>
                  <a:cubicBezTo>
                    <a:pt x="548" y="0"/>
                    <a:pt x="532" y="5"/>
                    <a:pt x="517" y="14"/>
                  </a:cubicBezTo>
                  <a:lnTo>
                    <a:pt x="48" y="337"/>
                  </a:lnTo>
                  <a:cubicBezTo>
                    <a:pt x="10" y="364"/>
                    <a:pt x="0" y="415"/>
                    <a:pt x="26" y="453"/>
                  </a:cubicBezTo>
                  <a:cubicBezTo>
                    <a:pt x="43" y="477"/>
                    <a:pt x="69" y="490"/>
                    <a:pt x="95" y="490"/>
                  </a:cubicBezTo>
                  <a:cubicBezTo>
                    <a:pt x="111" y="490"/>
                    <a:pt x="129" y="485"/>
                    <a:pt x="142" y="475"/>
                  </a:cubicBezTo>
                  <a:lnTo>
                    <a:pt x="612" y="153"/>
                  </a:lnTo>
                  <a:cubicBezTo>
                    <a:pt x="649" y="126"/>
                    <a:pt x="659" y="74"/>
                    <a:pt x="634" y="36"/>
                  </a:cubicBezTo>
                  <a:cubicBezTo>
                    <a:pt x="617" y="13"/>
                    <a:pt x="591" y="0"/>
                    <a:pt x="564" y="0"/>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2" name="Google Shape;202;p17"/>
            <p:cNvSpPr/>
            <p:nvPr/>
          </p:nvSpPr>
          <p:spPr>
            <a:xfrm>
              <a:off x="2093815" y="4422264"/>
              <a:ext cx="32421" cy="23370"/>
            </a:xfrm>
            <a:custGeom>
              <a:avLst/>
              <a:gdLst/>
              <a:ahLst/>
              <a:cxnLst/>
              <a:rect l="l" t="t" r="r" b="b"/>
              <a:pathLst>
                <a:path w="924" h="666" extrusionOk="0">
                  <a:moveTo>
                    <a:pt x="829" y="0"/>
                  </a:moveTo>
                  <a:cubicBezTo>
                    <a:pt x="813" y="0"/>
                    <a:pt x="796" y="5"/>
                    <a:pt x="782" y="14"/>
                  </a:cubicBezTo>
                  <a:lnTo>
                    <a:pt x="48" y="513"/>
                  </a:lnTo>
                  <a:cubicBezTo>
                    <a:pt x="10" y="539"/>
                    <a:pt x="1" y="590"/>
                    <a:pt x="26" y="628"/>
                  </a:cubicBezTo>
                  <a:cubicBezTo>
                    <a:pt x="42" y="653"/>
                    <a:pt x="69" y="665"/>
                    <a:pt x="96" y="665"/>
                  </a:cubicBezTo>
                  <a:cubicBezTo>
                    <a:pt x="112" y="665"/>
                    <a:pt x="128" y="660"/>
                    <a:pt x="143" y="650"/>
                  </a:cubicBezTo>
                  <a:lnTo>
                    <a:pt x="876" y="153"/>
                  </a:lnTo>
                  <a:cubicBezTo>
                    <a:pt x="914" y="126"/>
                    <a:pt x="924" y="74"/>
                    <a:pt x="898" y="36"/>
                  </a:cubicBezTo>
                  <a:cubicBezTo>
                    <a:pt x="882" y="13"/>
                    <a:pt x="855" y="0"/>
                    <a:pt x="829" y="0"/>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3" name="Google Shape;203;p17"/>
            <p:cNvSpPr/>
            <p:nvPr/>
          </p:nvSpPr>
          <p:spPr>
            <a:xfrm>
              <a:off x="2122658" y="4443844"/>
              <a:ext cx="23158" cy="17229"/>
            </a:xfrm>
            <a:custGeom>
              <a:avLst/>
              <a:gdLst/>
              <a:ahLst/>
              <a:cxnLst/>
              <a:rect l="l" t="t" r="r" b="b"/>
              <a:pathLst>
                <a:path w="660" h="491" extrusionOk="0">
                  <a:moveTo>
                    <a:pt x="564" y="1"/>
                  </a:moveTo>
                  <a:cubicBezTo>
                    <a:pt x="548" y="1"/>
                    <a:pt x="531" y="5"/>
                    <a:pt x="517" y="16"/>
                  </a:cubicBezTo>
                  <a:lnTo>
                    <a:pt x="48" y="339"/>
                  </a:lnTo>
                  <a:cubicBezTo>
                    <a:pt x="9" y="364"/>
                    <a:pt x="1" y="417"/>
                    <a:pt x="26" y="454"/>
                  </a:cubicBezTo>
                  <a:cubicBezTo>
                    <a:pt x="42" y="478"/>
                    <a:pt x="68" y="490"/>
                    <a:pt x="95" y="490"/>
                  </a:cubicBezTo>
                  <a:cubicBezTo>
                    <a:pt x="112" y="490"/>
                    <a:pt x="128" y="485"/>
                    <a:pt x="142" y="476"/>
                  </a:cubicBezTo>
                  <a:lnTo>
                    <a:pt x="612" y="153"/>
                  </a:lnTo>
                  <a:cubicBezTo>
                    <a:pt x="650" y="127"/>
                    <a:pt x="660" y="75"/>
                    <a:pt x="633" y="37"/>
                  </a:cubicBezTo>
                  <a:cubicBezTo>
                    <a:pt x="617" y="13"/>
                    <a:pt x="591" y="1"/>
                    <a:pt x="564" y="1"/>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4" name="Google Shape;204;p17"/>
            <p:cNvSpPr/>
            <p:nvPr/>
          </p:nvSpPr>
          <p:spPr>
            <a:xfrm>
              <a:off x="2135992" y="4467530"/>
              <a:ext cx="32456" cy="23405"/>
            </a:xfrm>
            <a:custGeom>
              <a:avLst/>
              <a:gdLst/>
              <a:ahLst/>
              <a:cxnLst/>
              <a:rect l="l" t="t" r="r" b="b"/>
              <a:pathLst>
                <a:path w="925" h="667" extrusionOk="0">
                  <a:moveTo>
                    <a:pt x="829" y="0"/>
                  </a:moveTo>
                  <a:cubicBezTo>
                    <a:pt x="813" y="0"/>
                    <a:pt x="797" y="5"/>
                    <a:pt x="782" y="15"/>
                  </a:cubicBezTo>
                  <a:lnTo>
                    <a:pt x="50" y="514"/>
                  </a:lnTo>
                  <a:cubicBezTo>
                    <a:pt x="12" y="539"/>
                    <a:pt x="1" y="592"/>
                    <a:pt x="28" y="630"/>
                  </a:cubicBezTo>
                  <a:cubicBezTo>
                    <a:pt x="44" y="653"/>
                    <a:pt x="69" y="666"/>
                    <a:pt x="96" y="666"/>
                  </a:cubicBezTo>
                  <a:cubicBezTo>
                    <a:pt x="112" y="666"/>
                    <a:pt x="128" y="662"/>
                    <a:pt x="143" y="652"/>
                  </a:cubicBezTo>
                  <a:lnTo>
                    <a:pt x="876" y="153"/>
                  </a:lnTo>
                  <a:cubicBezTo>
                    <a:pt x="914" y="127"/>
                    <a:pt x="924" y="76"/>
                    <a:pt x="898" y="37"/>
                  </a:cubicBezTo>
                  <a:cubicBezTo>
                    <a:pt x="882" y="13"/>
                    <a:pt x="856" y="0"/>
                    <a:pt x="829" y="0"/>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5" name="Google Shape;205;p17"/>
            <p:cNvSpPr/>
            <p:nvPr/>
          </p:nvSpPr>
          <p:spPr>
            <a:xfrm>
              <a:off x="2164835" y="4489146"/>
              <a:ext cx="23158" cy="17229"/>
            </a:xfrm>
            <a:custGeom>
              <a:avLst/>
              <a:gdLst/>
              <a:ahLst/>
              <a:cxnLst/>
              <a:rect l="l" t="t" r="r" b="b"/>
              <a:pathLst>
                <a:path w="660" h="491" extrusionOk="0">
                  <a:moveTo>
                    <a:pt x="565" y="1"/>
                  </a:moveTo>
                  <a:cubicBezTo>
                    <a:pt x="549" y="1"/>
                    <a:pt x="532" y="5"/>
                    <a:pt x="518" y="15"/>
                  </a:cubicBezTo>
                  <a:lnTo>
                    <a:pt x="48" y="338"/>
                  </a:lnTo>
                  <a:cubicBezTo>
                    <a:pt x="10" y="365"/>
                    <a:pt x="1" y="416"/>
                    <a:pt x="28" y="454"/>
                  </a:cubicBezTo>
                  <a:cubicBezTo>
                    <a:pt x="43" y="477"/>
                    <a:pt x="69" y="491"/>
                    <a:pt x="96" y="491"/>
                  </a:cubicBezTo>
                  <a:cubicBezTo>
                    <a:pt x="112" y="491"/>
                    <a:pt x="129" y="486"/>
                    <a:pt x="142" y="476"/>
                  </a:cubicBezTo>
                  <a:lnTo>
                    <a:pt x="612" y="153"/>
                  </a:lnTo>
                  <a:cubicBezTo>
                    <a:pt x="650" y="126"/>
                    <a:pt x="660" y="75"/>
                    <a:pt x="634" y="37"/>
                  </a:cubicBezTo>
                  <a:cubicBezTo>
                    <a:pt x="618" y="13"/>
                    <a:pt x="592" y="1"/>
                    <a:pt x="565" y="1"/>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6" name="Google Shape;206;p17"/>
            <p:cNvSpPr/>
            <p:nvPr/>
          </p:nvSpPr>
          <p:spPr>
            <a:xfrm>
              <a:off x="2184415" y="4516973"/>
              <a:ext cx="32421" cy="23370"/>
            </a:xfrm>
            <a:custGeom>
              <a:avLst/>
              <a:gdLst/>
              <a:ahLst/>
              <a:cxnLst/>
              <a:rect l="l" t="t" r="r" b="b"/>
              <a:pathLst>
                <a:path w="924" h="666" extrusionOk="0">
                  <a:moveTo>
                    <a:pt x="828" y="0"/>
                  </a:moveTo>
                  <a:cubicBezTo>
                    <a:pt x="812" y="0"/>
                    <a:pt x="796" y="5"/>
                    <a:pt x="782" y="14"/>
                  </a:cubicBezTo>
                  <a:lnTo>
                    <a:pt x="48" y="513"/>
                  </a:lnTo>
                  <a:cubicBezTo>
                    <a:pt x="10" y="539"/>
                    <a:pt x="0" y="590"/>
                    <a:pt x="26" y="630"/>
                  </a:cubicBezTo>
                  <a:cubicBezTo>
                    <a:pt x="42" y="653"/>
                    <a:pt x="69" y="665"/>
                    <a:pt x="96" y="665"/>
                  </a:cubicBezTo>
                  <a:cubicBezTo>
                    <a:pt x="112" y="665"/>
                    <a:pt x="127" y="661"/>
                    <a:pt x="142" y="652"/>
                  </a:cubicBezTo>
                  <a:lnTo>
                    <a:pt x="876" y="153"/>
                  </a:lnTo>
                  <a:cubicBezTo>
                    <a:pt x="914" y="127"/>
                    <a:pt x="924" y="74"/>
                    <a:pt x="898" y="36"/>
                  </a:cubicBezTo>
                  <a:cubicBezTo>
                    <a:pt x="881" y="13"/>
                    <a:pt x="855" y="0"/>
                    <a:pt x="828" y="0"/>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7" name="Google Shape;207;p17"/>
            <p:cNvSpPr/>
            <p:nvPr/>
          </p:nvSpPr>
          <p:spPr>
            <a:xfrm>
              <a:off x="2213258" y="4538588"/>
              <a:ext cx="23158" cy="17194"/>
            </a:xfrm>
            <a:custGeom>
              <a:avLst/>
              <a:gdLst/>
              <a:ahLst/>
              <a:cxnLst/>
              <a:rect l="l" t="t" r="r" b="b"/>
              <a:pathLst>
                <a:path w="660" h="490" extrusionOk="0">
                  <a:moveTo>
                    <a:pt x="564" y="0"/>
                  </a:moveTo>
                  <a:cubicBezTo>
                    <a:pt x="548" y="0"/>
                    <a:pt x="532" y="5"/>
                    <a:pt x="517" y="15"/>
                  </a:cubicBezTo>
                  <a:lnTo>
                    <a:pt x="48" y="338"/>
                  </a:lnTo>
                  <a:cubicBezTo>
                    <a:pt x="10" y="363"/>
                    <a:pt x="0" y="416"/>
                    <a:pt x="26" y="454"/>
                  </a:cubicBezTo>
                  <a:cubicBezTo>
                    <a:pt x="42" y="477"/>
                    <a:pt x="69" y="489"/>
                    <a:pt x="94" y="489"/>
                  </a:cubicBezTo>
                  <a:cubicBezTo>
                    <a:pt x="111" y="489"/>
                    <a:pt x="127" y="484"/>
                    <a:pt x="142" y="475"/>
                  </a:cubicBezTo>
                  <a:lnTo>
                    <a:pt x="612" y="152"/>
                  </a:lnTo>
                  <a:cubicBezTo>
                    <a:pt x="649" y="126"/>
                    <a:pt x="659" y="74"/>
                    <a:pt x="634" y="37"/>
                  </a:cubicBezTo>
                  <a:cubicBezTo>
                    <a:pt x="617" y="13"/>
                    <a:pt x="591" y="0"/>
                    <a:pt x="564" y="0"/>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8" name="Google Shape;208;p17"/>
            <p:cNvSpPr/>
            <p:nvPr/>
          </p:nvSpPr>
          <p:spPr>
            <a:xfrm>
              <a:off x="2224557" y="4568415"/>
              <a:ext cx="32421" cy="23405"/>
            </a:xfrm>
            <a:custGeom>
              <a:avLst/>
              <a:gdLst/>
              <a:ahLst/>
              <a:cxnLst/>
              <a:rect l="l" t="t" r="r" b="b"/>
              <a:pathLst>
                <a:path w="924" h="667" extrusionOk="0">
                  <a:moveTo>
                    <a:pt x="829" y="0"/>
                  </a:moveTo>
                  <a:cubicBezTo>
                    <a:pt x="813" y="0"/>
                    <a:pt x="797" y="5"/>
                    <a:pt x="782" y="15"/>
                  </a:cubicBezTo>
                  <a:lnTo>
                    <a:pt x="49" y="514"/>
                  </a:lnTo>
                  <a:cubicBezTo>
                    <a:pt x="11" y="539"/>
                    <a:pt x="1" y="592"/>
                    <a:pt x="27" y="630"/>
                  </a:cubicBezTo>
                  <a:cubicBezTo>
                    <a:pt x="43" y="653"/>
                    <a:pt x="68" y="667"/>
                    <a:pt x="95" y="667"/>
                  </a:cubicBezTo>
                  <a:cubicBezTo>
                    <a:pt x="111" y="667"/>
                    <a:pt x="128" y="662"/>
                    <a:pt x="142" y="652"/>
                  </a:cubicBezTo>
                  <a:lnTo>
                    <a:pt x="875" y="153"/>
                  </a:lnTo>
                  <a:cubicBezTo>
                    <a:pt x="913" y="127"/>
                    <a:pt x="923" y="76"/>
                    <a:pt x="897" y="37"/>
                  </a:cubicBezTo>
                  <a:cubicBezTo>
                    <a:pt x="881" y="13"/>
                    <a:pt x="855" y="0"/>
                    <a:pt x="829" y="0"/>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9" name="Google Shape;209;p17"/>
            <p:cNvSpPr/>
            <p:nvPr/>
          </p:nvSpPr>
          <p:spPr>
            <a:xfrm>
              <a:off x="2253365" y="4590031"/>
              <a:ext cx="23193" cy="17229"/>
            </a:xfrm>
            <a:custGeom>
              <a:avLst/>
              <a:gdLst/>
              <a:ahLst/>
              <a:cxnLst/>
              <a:rect l="l" t="t" r="r" b="b"/>
              <a:pathLst>
                <a:path w="661" h="491" extrusionOk="0">
                  <a:moveTo>
                    <a:pt x="565" y="1"/>
                  </a:moveTo>
                  <a:cubicBezTo>
                    <a:pt x="548" y="1"/>
                    <a:pt x="532" y="5"/>
                    <a:pt x="518" y="15"/>
                  </a:cubicBezTo>
                  <a:lnTo>
                    <a:pt x="48" y="338"/>
                  </a:lnTo>
                  <a:cubicBezTo>
                    <a:pt x="10" y="365"/>
                    <a:pt x="1" y="416"/>
                    <a:pt x="27" y="454"/>
                  </a:cubicBezTo>
                  <a:cubicBezTo>
                    <a:pt x="43" y="479"/>
                    <a:pt x="69" y="491"/>
                    <a:pt x="96" y="491"/>
                  </a:cubicBezTo>
                  <a:cubicBezTo>
                    <a:pt x="112" y="491"/>
                    <a:pt x="129" y="486"/>
                    <a:pt x="144" y="476"/>
                  </a:cubicBezTo>
                  <a:lnTo>
                    <a:pt x="613" y="153"/>
                  </a:lnTo>
                  <a:cubicBezTo>
                    <a:pt x="651" y="128"/>
                    <a:pt x="661" y="75"/>
                    <a:pt x="634" y="37"/>
                  </a:cubicBezTo>
                  <a:cubicBezTo>
                    <a:pt x="618" y="13"/>
                    <a:pt x="592" y="1"/>
                    <a:pt x="565" y="1"/>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0" name="Google Shape;210;p17"/>
            <p:cNvSpPr/>
            <p:nvPr/>
          </p:nvSpPr>
          <p:spPr>
            <a:xfrm>
              <a:off x="2268804" y="4619893"/>
              <a:ext cx="32456" cy="23440"/>
            </a:xfrm>
            <a:custGeom>
              <a:avLst/>
              <a:gdLst/>
              <a:ahLst/>
              <a:cxnLst/>
              <a:rect l="l" t="t" r="r" b="b"/>
              <a:pathLst>
                <a:path w="925" h="668" extrusionOk="0">
                  <a:moveTo>
                    <a:pt x="829" y="1"/>
                  </a:moveTo>
                  <a:cubicBezTo>
                    <a:pt x="813" y="1"/>
                    <a:pt x="796" y="6"/>
                    <a:pt x="782" y="15"/>
                  </a:cubicBezTo>
                  <a:lnTo>
                    <a:pt x="48" y="514"/>
                  </a:lnTo>
                  <a:cubicBezTo>
                    <a:pt x="11" y="540"/>
                    <a:pt x="1" y="592"/>
                    <a:pt x="26" y="630"/>
                  </a:cubicBezTo>
                  <a:cubicBezTo>
                    <a:pt x="44" y="654"/>
                    <a:pt x="69" y="667"/>
                    <a:pt x="96" y="667"/>
                  </a:cubicBezTo>
                  <a:lnTo>
                    <a:pt x="96" y="666"/>
                  </a:lnTo>
                  <a:cubicBezTo>
                    <a:pt x="112" y="666"/>
                    <a:pt x="128" y="662"/>
                    <a:pt x="143" y="652"/>
                  </a:cubicBezTo>
                  <a:lnTo>
                    <a:pt x="876" y="153"/>
                  </a:lnTo>
                  <a:cubicBezTo>
                    <a:pt x="914" y="128"/>
                    <a:pt x="924" y="75"/>
                    <a:pt x="898" y="37"/>
                  </a:cubicBezTo>
                  <a:cubicBezTo>
                    <a:pt x="882" y="14"/>
                    <a:pt x="856" y="1"/>
                    <a:pt x="829" y="1"/>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1" name="Google Shape;211;p17"/>
            <p:cNvSpPr/>
            <p:nvPr/>
          </p:nvSpPr>
          <p:spPr>
            <a:xfrm>
              <a:off x="2304875" y="4663159"/>
              <a:ext cx="32421" cy="23370"/>
            </a:xfrm>
            <a:custGeom>
              <a:avLst/>
              <a:gdLst/>
              <a:ahLst/>
              <a:cxnLst/>
              <a:rect l="l" t="t" r="r" b="b"/>
              <a:pathLst>
                <a:path w="924" h="666" extrusionOk="0">
                  <a:moveTo>
                    <a:pt x="828" y="0"/>
                  </a:moveTo>
                  <a:cubicBezTo>
                    <a:pt x="812" y="0"/>
                    <a:pt x="796" y="5"/>
                    <a:pt x="781" y="15"/>
                  </a:cubicBezTo>
                  <a:lnTo>
                    <a:pt x="48" y="514"/>
                  </a:lnTo>
                  <a:cubicBezTo>
                    <a:pt x="10" y="540"/>
                    <a:pt x="0" y="591"/>
                    <a:pt x="26" y="629"/>
                  </a:cubicBezTo>
                  <a:cubicBezTo>
                    <a:pt x="42" y="653"/>
                    <a:pt x="68" y="666"/>
                    <a:pt x="95" y="666"/>
                  </a:cubicBezTo>
                  <a:cubicBezTo>
                    <a:pt x="111" y="666"/>
                    <a:pt x="127" y="661"/>
                    <a:pt x="142" y="651"/>
                  </a:cubicBezTo>
                  <a:lnTo>
                    <a:pt x="876" y="152"/>
                  </a:lnTo>
                  <a:cubicBezTo>
                    <a:pt x="914" y="126"/>
                    <a:pt x="923" y="75"/>
                    <a:pt x="898" y="37"/>
                  </a:cubicBezTo>
                  <a:cubicBezTo>
                    <a:pt x="881" y="13"/>
                    <a:pt x="854" y="0"/>
                    <a:pt x="828" y="0"/>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2" name="Google Shape;212;p17"/>
            <p:cNvSpPr/>
            <p:nvPr/>
          </p:nvSpPr>
          <p:spPr>
            <a:xfrm>
              <a:off x="2297647" y="4641544"/>
              <a:ext cx="23158" cy="17194"/>
            </a:xfrm>
            <a:custGeom>
              <a:avLst/>
              <a:gdLst/>
              <a:ahLst/>
              <a:cxnLst/>
              <a:rect l="l" t="t" r="r" b="b"/>
              <a:pathLst>
                <a:path w="660" h="490" extrusionOk="0">
                  <a:moveTo>
                    <a:pt x="564" y="0"/>
                  </a:moveTo>
                  <a:cubicBezTo>
                    <a:pt x="548" y="0"/>
                    <a:pt x="532" y="5"/>
                    <a:pt x="518" y="15"/>
                  </a:cubicBezTo>
                  <a:lnTo>
                    <a:pt x="48" y="337"/>
                  </a:lnTo>
                  <a:cubicBezTo>
                    <a:pt x="10" y="363"/>
                    <a:pt x="1" y="416"/>
                    <a:pt x="26" y="454"/>
                  </a:cubicBezTo>
                  <a:cubicBezTo>
                    <a:pt x="43" y="477"/>
                    <a:pt x="69" y="489"/>
                    <a:pt x="96" y="489"/>
                  </a:cubicBezTo>
                  <a:cubicBezTo>
                    <a:pt x="112" y="489"/>
                    <a:pt x="129" y="484"/>
                    <a:pt x="142" y="474"/>
                  </a:cubicBezTo>
                  <a:lnTo>
                    <a:pt x="612" y="152"/>
                  </a:lnTo>
                  <a:cubicBezTo>
                    <a:pt x="650" y="126"/>
                    <a:pt x="660" y="75"/>
                    <a:pt x="634" y="37"/>
                  </a:cubicBezTo>
                  <a:cubicBezTo>
                    <a:pt x="617" y="13"/>
                    <a:pt x="591" y="0"/>
                    <a:pt x="564" y="0"/>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3" name="Google Shape;213;p17"/>
          <p:cNvGrpSpPr/>
          <p:nvPr/>
        </p:nvGrpSpPr>
        <p:grpSpPr>
          <a:xfrm>
            <a:off x="195000" y="1386934"/>
            <a:ext cx="1122645" cy="783604"/>
            <a:chOff x="6037425" y="2810750"/>
            <a:chExt cx="841984" cy="587703"/>
          </a:xfrm>
        </p:grpSpPr>
        <p:sp>
          <p:nvSpPr>
            <p:cNvPr id="214" name="Google Shape;214;p17"/>
            <p:cNvSpPr/>
            <p:nvPr/>
          </p:nvSpPr>
          <p:spPr>
            <a:xfrm>
              <a:off x="6037425" y="2810750"/>
              <a:ext cx="630717" cy="587703"/>
            </a:xfrm>
            <a:custGeom>
              <a:avLst/>
              <a:gdLst/>
              <a:ahLst/>
              <a:cxnLst/>
              <a:rect l="l" t="t" r="r" b="b"/>
              <a:pathLst>
                <a:path w="8402" h="7829" extrusionOk="0">
                  <a:moveTo>
                    <a:pt x="275" y="1"/>
                  </a:moveTo>
                  <a:cubicBezTo>
                    <a:pt x="231" y="1"/>
                    <a:pt x="191" y="29"/>
                    <a:pt x="176" y="73"/>
                  </a:cubicBezTo>
                  <a:cubicBezTo>
                    <a:pt x="175" y="80"/>
                    <a:pt x="125" y="239"/>
                    <a:pt x="78" y="490"/>
                  </a:cubicBezTo>
                  <a:cubicBezTo>
                    <a:pt x="68" y="548"/>
                    <a:pt x="105" y="601"/>
                    <a:pt x="161" y="611"/>
                  </a:cubicBezTo>
                  <a:cubicBezTo>
                    <a:pt x="167" y="612"/>
                    <a:pt x="175" y="614"/>
                    <a:pt x="181" y="614"/>
                  </a:cubicBezTo>
                  <a:cubicBezTo>
                    <a:pt x="230" y="614"/>
                    <a:pt x="273" y="578"/>
                    <a:pt x="283" y="528"/>
                  </a:cubicBezTo>
                  <a:cubicBezTo>
                    <a:pt x="327" y="290"/>
                    <a:pt x="374" y="137"/>
                    <a:pt x="374" y="136"/>
                  </a:cubicBezTo>
                  <a:cubicBezTo>
                    <a:pt x="392" y="81"/>
                    <a:pt x="361" y="23"/>
                    <a:pt x="307" y="6"/>
                  </a:cubicBezTo>
                  <a:cubicBezTo>
                    <a:pt x="296" y="2"/>
                    <a:pt x="285" y="1"/>
                    <a:pt x="275" y="1"/>
                  </a:cubicBezTo>
                  <a:close/>
                  <a:moveTo>
                    <a:pt x="124" y="817"/>
                  </a:moveTo>
                  <a:cubicBezTo>
                    <a:pt x="73" y="817"/>
                    <a:pt x="25" y="857"/>
                    <a:pt x="20" y="911"/>
                  </a:cubicBezTo>
                  <a:cubicBezTo>
                    <a:pt x="8" y="1047"/>
                    <a:pt x="1" y="1181"/>
                    <a:pt x="1" y="1309"/>
                  </a:cubicBezTo>
                  <a:lnTo>
                    <a:pt x="1" y="1336"/>
                  </a:lnTo>
                  <a:cubicBezTo>
                    <a:pt x="1" y="1394"/>
                    <a:pt x="47" y="1439"/>
                    <a:pt x="105" y="1439"/>
                  </a:cubicBezTo>
                  <a:cubicBezTo>
                    <a:pt x="163" y="1439"/>
                    <a:pt x="209" y="1394"/>
                    <a:pt x="209" y="1336"/>
                  </a:cubicBezTo>
                  <a:lnTo>
                    <a:pt x="209" y="1309"/>
                  </a:lnTo>
                  <a:cubicBezTo>
                    <a:pt x="209" y="1187"/>
                    <a:pt x="215" y="1060"/>
                    <a:pt x="228" y="931"/>
                  </a:cubicBezTo>
                  <a:cubicBezTo>
                    <a:pt x="232" y="873"/>
                    <a:pt x="190" y="823"/>
                    <a:pt x="133" y="817"/>
                  </a:cubicBezTo>
                  <a:cubicBezTo>
                    <a:pt x="130" y="817"/>
                    <a:pt x="127" y="817"/>
                    <a:pt x="124" y="817"/>
                  </a:cubicBezTo>
                  <a:close/>
                  <a:moveTo>
                    <a:pt x="130" y="1647"/>
                  </a:moveTo>
                  <a:cubicBezTo>
                    <a:pt x="126" y="1647"/>
                    <a:pt x="122" y="1647"/>
                    <a:pt x="118" y="1648"/>
                  </a:cubicBezTo>
                  <a:cubicBezTo>
                    <a:pt x="62" y="1655"/>
                    <a:pt x="22" y="1706"/>
                    <a:pt x="29" y="1764"/>
                  </a:cubicBezTo>
                  <a:cubicBezTo>
                    <a:pt x="47" y="1911"/>
                    <a:pt x="74" y="2053"/>
                    <a:pt x="111" y="2185"/>
                  </a:cubicBezTo>
                  <a:cubicBezTo>
                    <a:pt x="123" y="2232"/>
                    <a:pt x="165" y="2262"/>
                    <a:pt x="210" y="2262"/>
                  </a:cubicBezTo>
                  <a:cubicBezTo>
                    <a:pt x="220" y="2262"/>
                    <a:pt x="229" y="2261"/>
                    <a:pt x="239" y="2259"/>
                  </a:cubicBezTo>
                  <a:cubicBezTo>
                    <a:pt x="294" y="2243"/>
                    <a:pt x="325" y="2186"/>
                    <a:pt x="311" y="2130"/>
                  </a:cubicBezTo>
                  <a:cubicBezTo>
                    <a:pt x="278" y="2008"/>
                    <a:pt x="252" y="1875"/>
                    <a:pt x="235" y="1738"/>
                  </a:cubicBezTo>
                  <a:cubicBezTo>
                    <a:pt x="228" y="1685"/>
                    <a:pt x="181" y="1647"/>
                    <a:pt x="130" y="1647"/>
                  </a:cubicBezTo>
                  <a:close/>
                  <a:moveTo>
                    <a:pt x="5059" y="2293"/>
                  </a:moveTo>
                  <a:cubicBezTo>
                    <a:pt x="4937" y="2293"/>
                    <a:pt x="4806" y="2308"/>
                    <a:pt x="4679" y="2338"/>
                  </a:cubicBezTo>
                  <a:cubicBezTo>
                    <a:pt x="4624" y="2352"/>
                    <a:pt x="4590" y="2408"/>
                    <a:pt x="4603" y="2463"/>
                  </a:cubicBezTo>
                  <a:cubicBezTo>
                    <a:pt x="4614" y="2511"/>
                    <a:pt x="4657" y="2543"/>
                    <a:pt x="4703" y="2543"/>
                  </a:cubicBezTo>
                  <a:cubicBezTo>
                    <a:pt x="4712" y="2543"/>
                    <a:pt x="4719" y="2542"/>
                    <a:pt x="4728" y="2540"/>
                  </a:cubicBezTo>
                  <a:cubicBezTo>
                    <a:pt x="4836" y="2514"/>
                    <a:pt x="4951" y="2500"/>
                    <a:pt x="5056" y="2500"/>
                  </a:cubicBezTo>
                  <a:cubicBezTo>
                    <a:pt x="5075" y="2500"/>
                    <a:pt x="5093" y="2500"/>
                    <a:pt x="5111" y="2501"/>
                  </a:cubicBezTo>
                  <a:cubicBezTo>
                    <a:pt x="5115" y="2502"/>
                    <a:pt x="5118" y="2502"/>
                    <a:pt x="5121" y="2502"/>
                  </a:cubicBezTo>
                  <a:cubicBezTo>
                    <a:pt x="5174" y="2502"/>
                    <a:pt x="5217" y="2456"/>
                    <a:pt x="5219" y="2402"/>
                  </a:cubicBezTo>
                  <a:cubicBezTo>
                    <a:pt x="5223" y="2346"/>
                    <a:pt x="5179" y="2297"/>
                    <a:pt x="5121" y="2294"/>
                  </a:cubicBezTo>
                  <a:cubicBezTo>
                    <a:pt x="5101" y="2293"/>
                    <a:pt x="5080" y="2293"/>
                    <a:pt x="5059" y="2293"/>
                  </a:cubicBezTo>
                  <a:close/>
                  <a:moveTo>
                    <a:pt x="4317" y="2484"/>
                  </a:moveTo>
                  <a:cubicBezTo>
                    <a:pt x="4300" y="2484"/>
                    <a:pt x="4283" y="2489"/>
                    <a:pt x="4267" y="2498"/>
                  </a:cubicBezTo>
                  <a:cubicBezTo>
                    <a:pt x="4134" y="2570"/>
                    <a:pt x="4015" y="2662"/>
                    <a:pt x="3913" y="2767"/>
                  </a:cubicBezTo>
                  <a:cubicBezTo>
                    <a:pt x="3874" y="2809"/>
                    <a:pt x="3875" y="2875"/>
                    <a:pt x="3917" y="2914"/>
                  </a:cubicBezTo>
                  <a:cubicBezTo>
                    <a:pt x="3937" y="2934"/>
                    <a:pt x="3964" y="2943"/>
                    <a:pt x="3989" y="2943"/>
                  </a:cubicBezTo>
                  <a:cubicBezTo>
                    <a:pt x="4016" y="2943"/>
                    <a:pt x="4043" y="2932"/>
                    <a:pt x="4064" y="2912"/>
                  </a:cubicBezTo>
                  <a:cubicBezTo>
                    <a:pt x="4151" y="2820"/>
                    <a:pt x="4253" y="2741"/>
                    <a:pt x="4368" y="2679"/>
                  </a:cubicBezTo>
                  <a:cubicBezTo>
                    <a:pt x="4418" y="2651"/>
                    <a:pt x="4436" y="2588"/>
                    <a:pt x="4408" y="2538"/>
                  </a:cubicBezTo>
                  <a:cubicBezTo>
                    <a:pt x="4389" y="2504"/>
                    <a:pt x="4353" y="2484"/>
                    <a:pt x="4317" y="2484"/>
                  </a:cubicBezTo>
                  <a:close/>
                  <a:moveTo>
                    <a:pt x="352" y="2444"/>
                  </a:moveTo>
                  <a:cubicBezTo>
                    <a:pt x="337" y="2444"/>
                    <a:pt x="323" y="2447"/>
                    <a:pt x="308" y="2454"/>
                  </a:cubicBezTo>
                  <a:cubicBezTo>
                    <a:pt x="257" y="2478"/>
                    <a:pt x="234" y="2539"/>
                    <a:pt x="258" y="2592"/>
                  </a:cubicBezTo>
                  <a:cubicBezTo>
                    <a:pt x="321" y="2725"/>
                    <a:pt x="394" y="2852"/>
                    <a:pt x="479" y="2967"/>
                  </a:cubicBezTo>
                  <a:cubicBezTo>
                    <a:pt x="499" y="2995"/>
                    <a:pt x="531" y="3010"/>
                    <a:pt x="563" y="3010"/>
                  </a:cubicBezTo>
                  <a:cubicBezTo>
                    <a:pt x="584" y="3010"/>
                    <a:pt x="606" y="3002"/>
                    <a:pt x="624" y="2989"/>
                  </a:cubicBezTo>
                  <a:cubicBezTo>
                    <a:pt x="671" y="2956"/>
                    <a:pt x="681" y="2891"/>
                    <a:pt x="646" y="2844"/>
                  </a:cubicBezTo>
                  <a:cubicBezTo>
                    <a:pt x="570" y="2740"/>
                    <a:pt x="503" y="2626"/>
                    <a:pt x="447" y="2504"/>
                  </a:cubicBezTo>
                  <a:cubicBezTo>
                    <a:pt x="429" y="2466"/>
                    <a:pt x="391" y="2444"/>
                    <a:pt x="352" y="2444"/>
                  </a:cubicBezTo>
                  <a:close/>
                  <a:moveTo>
                    <a:pt x="5443" y="2498"/>
                  </a:moveTo>
                  <a:cubicBezTo>
                    <a:pt x="5432" y="2498"/>
                    <a:pt x="5422" y="2499"/>
                    <a:pt x="5411" y="2503"/>
                  </a:cubicBezTo>
                  <a:cubicBezTo>
                    <a:pt x="5358" y="2518"/>
                    <a:pt x="5326" y="2577"/>
                    <a:pt x="5343" y="2631"/>
                  </a:cubicBezTo>
                  <a:cubicBezTo>
                    <a:pt x="5350" y="2656"/>
                    <a:pt x="5354" y="2683"/>
                    <a:pt x="5354" y="2711"/>
                  </a:cubicBezTo>
                  <a:cubicBezTo>
                    <a:pt x="5354" y="2784"/>
                    <a:pt x="5331" y="2868"/>
                    <a:pt x="5285" y="2953"/>
                  </a:cubicBezTo>
                  <a:cubicBezTo>
                    <a:pt x="5260" y="3005"/>
                    <a:pt x="5279" y="3067"/>
                    <a:pt x="5331" y="3094"/>
                  </a:cubicBezTo>
                  <a:cubicBezTo>
                    <a:pt x="5345" y="3102"/>
                    <a:pt x="5361" y="3105"/>
                    <a:pt x="5378" y="3105"/>
                  </a:cubicBezTo>
                  <a:cubicBezTo>
                    <a:pt x="5415" y="3105"/>
                    <a:pt x="5452" y="3086"/>
                    <a:pt x="5470" y="3049"/>
                  </a:cubicBezTo>
                  <a:cubicBezTo>
                    <a:pt x="5530" y="2935"/>
                    <a:pt x="5561" y="2817"/>
                    <a:pt x="5561" y="2711"/>
                  </a:cubicBezTo>
                  <a:cubicBezTo>
                    <a:pt x="5561" y="2662"/>
                    <a:pt x="5555" y="2615"/>
                    <a:pt x="5541" y="2571"/>
                  </a:cubicBezTo>
                  <a:cubicBezTo>
                    <a:pt x="5528" y="2526"/>
                    <a:pt x="5487" y="2498"/>
                    <a:pt x="5443" y="2498"/>
                  </a:cubicBezTo>
                  <a:close/>
                  <a:moveTo>
                    <a:pt x="839" y="3109"/>
                  </a:moveTo>
                  <a:cubicBezTo>
                    <a:pt x="811" y="3109"/>
                    <a:pt x="783" y="3120"/>
                    <a:pt x="763" y="3143"/>
                  </a:cubicBezTo>
                  <a:cubicBezTo>
                    <a:pt x="725" y="3186"/>
                    <a:pt x="727" y="3252"/>
                    <a:pt x="770" y="3290"/>
                  </a:cubicBezTo>
                  <a:cubicBezTo>
                    <a:pt x="877" y="3386"/>
                    <a:pt x="994" y="3473"/>
                    <a:pt x="1120" y="3549"/>
                  </a:cubicBezTo>
                  <a:cubicBezTo>
                    <a:pt x="1136" y="3558"/>
                    <a:pt x="1155" y="3563"/>
                    <a:pt x="1173" y="3563"/>
                  </a:cubicBezTo>
                  <a:cubicBezTo>
                    <a:pt x="1209" y="3563"/>
                    <a:pt x="1243" y="3545"/>
                    <a:pt x="1263" y="3513"/>
                  </a:cubicBezTo>
                  <a:cubicBezTo>
                    <a:pt x="1292" y="3463"/>
                    <a:pt x="1276" y="3399"/>
                    <a:pt x="1227" y="3370"/>
                  </a:cubicBezTo>
                  <a:cubicBezTo>
                    <a:pt x="1112" y="3301"/>
                    <a:pt x="1005" y="3223"/>
                    <a:pt x="910" y="3136"/>
                  </a:cubicBezTo>
                  <a:cubicBezTo>
                    <a:pt x="890" y="3118"/>
                    <a:pt x="864" y="3109"/>
                    <a:pt x="839" y="3109"/>
                  </a:cubicBezTo>
                  <a:close/>
                  <a:moveTo>
                    <a:pt x="5121" y="3222"/>
                  </a:moveTo>
                  <a:cubicBezTo>
                    <a:pt x="5096" y="3222"/>
                    <a:pt x="5071" y="3231"/>
                    <a:pt x="5051" y="3249"/>
                  </a:cubicBezTo>
                  <a:cubicBezTo>
                    <a:pt x="4961" y="3332"/>
                    <a:pt x="4853" y="3408"/>
                    <a:pt x="4733" y="3474"/>
                  </a:cubicBezTo>
                  <a:cubicBezTo>
                    <a:pt x="4683" y="3501"/>
                    <a:pt x="4664" y="3565"/>
                    <a:pt x="4692" y="3615"/>
                  </a:cubicBezTo>
                  <a:cubicBezTo>
                    <a:pt x="4711" y="3649"/>
                    <a:pt x="4746" y="3669"/>
                    <a:pt x="4783" y="3669"/>
                  </a:cubicBezTo>
                  <a:cubicBezTo>
                    <a:pt x="4800" y="3669"/>
                    <a:pt x="4817" y="3665"/>
                    <a:pt x="4833" y="3655"/>
                  </a:cubicBezTo>
                  <a:cubicBezTo>
                    <a:pt x="4968" y="3582"/>
                    <a:pt x="5088" y="3496"/>
                    <a:pt x="5191" y="3403"/>
                  </a:cubicBezTo>
                  <a:cubicBezTo>
                    <a:pt x="5234" y="3364"/>
                    <a:pt x="5236" y="3298"/>
                    <a:pt x="5198" y="3256"/>
                  </a:cubicBezTo>
                  <a:cubicBezTo>
                    <a:pt x="5178" y="3233"/>
                    <a:pt x="5150" y="3222"/>
                    <a:pt x="5121" y="3222"/>
                  </a:cubicBezTo>
                  <a:close/>
                  <a:moveTo>
                    <a:pt x="3752" y="3075"/>
                  </a:moveTo>
                  <a:cubicBezTo>
                    <a:pt x="3714" y="3075"/>
                    <a:pt x="3677" y="3096"/>
                    <a:pt x="3660" y="3133"/>
                  </a:cubicBezTo>
                  <a:cubicBezTo>
                    <a:pt x="3597" y="3261"/>
                    <a:pt x="3550" y="3402"/>
                    <a:pt x="3520" y="3551"/>
                  </a:cubicBezTo>
                  <a:cubicBezTo>
                    <a:pt x="3509" y="3607"/>
                    <a:pt x="3546" y="3663"/>
                    <a:pt x="3602" y="3674"/>
                  </a:cubicBezTo>
                  <a:cubicBezTo>
                    <a:pt x="3608" y="3675"/>
                    <a:pt x="3616" y="3675"/>
                    <a:pt x="3623" y="3675"/>
                  </a:cubicBezTo>
                  <a:cubicBezTo>
                    <a:pt x="3671" y="3675"/>
                    <a:pt x="3715" y="3640"/>
                    <a:pt x="3725" y="3591"/>
                  </a:cubicBezTo>
                  <a:cubicBezTo>
                    <a:pt x="3750" y="3459"/>
                    <a:pt x="3791" y="3335"/>
                    <a:pt x="3846" y="3224"/>
                  </a:cubicBezTo>
                  <a:cubicBezTo>
                    <a:pt x="3870" y="3173"/>
                    <a:pt x="3850" y="3110"/>
                    <a:pt x="3798" y="3086"/>
                  </a:cubicBezTo>
                  <a:cubicBezTo>
                    <a:pt x="3783" y="3079"/>
                    <a:pt x="3768" y="3075"/>
                    <a:pt x="3752" y="3075"/>
                  </a:cubicBezTo>
                  <a:close/>
                  <a:moveTo>
                    <a:pt x="1545" y="3538"/>
                  </a:moveTo>
                  <a:cubicBezTo>
                    <a:pt x="1504" y="3538"/>
                    <a:pt x="1465" y="3562"/>
                    <a:pt x="1449" y="3604"/>
                  </a:cubicBezTo>
                  <a:cubicBezTo>
                    <a:pt x="1428" y="3658"/>
                    <a:pt x="1454" y="3718"/>
                    <a:pt x="1508" y="3738"/>
                  </a:cubicBezTo>
                  <a:cubicBezTo>
                    <a:pt x="1635" y="3789"/>
                    <a:pt x="1772" y="3833"/>
                    <a:pt x="1915" y="3868"/>
                  </a:cubicBezTo>
                  <a:cubicBezTo>
                    <a:pt x="1924" y="3870"/>
                    <a:pt x="1933" y="3871"/>
                    <a:pt x="1941" y="3871"/>
                  </a:cubicBezTo>
                  <a:cubicBezTo>
                    <a:pt x="1988" y="3871"/>
                    <a:pt x="2029" y="3839"/>
                    <a:pt x="2042" y="3791"/>
                  </a:cubicBezTo>
                  <a:cubicBezTo>
                    <a:pt x="2055" y="3736"/>
                    <a:pt x="2021" y="3680"/>
                    <a:pt x="1966" y="3666"/>
                  </a:cubicBezTo>
                  <a:cubicBezTo>
                    <a:pt x="1831" y="3633"/>
                    <a:pt x="1702" y="3593"/>
                    <a:pt x="1584" y="3545"/>
                  </a:cubicBezTo>
                  <a:cubicBezTo>
                    <a:pt x="1571" y="3540"/>
                    <a:pt x="1558" y="3538"/>
                    <a:pt x="1545" y="3538"/>
                  </a:cubicBezTo>
                  <a:close/>
                  <a:moveTo>
                    <a:pt x="4403" y="3628"/>
                  </a:moveTo>
                  <a:cubicBezTo>
                    <a:pt x="4392" y="3628"/>
                    <a:pt x="4380" y="3629"/>
                    <a:pt x="4369" y="3633"/>
                  </a:cubicBezTo>
                  <a:cubicBezTo>
                    <a:pt x="4248" y="3675"/>
                    <a:pt x="4118" y="3709"/>
                    <a:pt x="3982" y="3735"/>
                  </a:cubicBezTo>
                  <a:cubicBezTo>
                    <a:pt x="3926" y="3746"/>
                    <a:pt x="3889" y="3801"/>
                    <a:pt x="3900" y="3857"/>
                  </a:cubicBezTo>
                  <a:cubicBezTo>
                    <a:pt x="3910" y="3906"/>
                    <a:pt x="3954" y="3941"/>
                    <a:pt x="4002" y="3941"/>
                  </a:cubicBezTo>
                  <a:cubicBezTo>
                    <a:pt x="4009" y="3941"/>
                    <a:pt x="4015" y="3941"/>
                    <a:pt x="4022" y="3939"/>
                  </a:cubicBezTo>
                  <a:cubicBezTo>
                    <a:pt x="4167" y="3911"/>
                    <a:pt x="4307" y="3874"/>
                    <a:pt x="4436" y="3829"/>
                  </a:cubicBezTo>
                  <a:cubicBezTo>
                    <a:pt x="4490" y="3811"/>
                    <a:pt x="4520" y="3752"/>
                    <a:pt x="4501" y="3697"/>
                  </a:cubicBezTo>
                  <a:cubicBezTo>
                    <a:pt x="4487" y="3654"/>
                    <a:pt x="4446" y="3628"/>
                    <a:pt x="4403" y="3628"/>
                  </a:cubicBezTo>
                  <a:close/>
                  <a:moveTo>
                    <a:pt x="2346" y="3741"/>
                  </a:moveTo>
                  <a:cubicBezTo>
                    <a:pt x="2296" y="3741"/>
                    <a:pt x="2253" y="3778"/>
                    <a:pt x="2245" y="3829"/>
                  </a:cubicBezTo>
                  <a:cubicBezTo>
                    <a:pt x="2238" y="3887"/>
                    <a:pt x="2277" y="3939"/>
                    <a:pt x="2333" y="3947"/>
                  </a:cubicBezTo>
                  <a:cubicBezTo>
                    <a:pt x="2479" y="3968"/>
                    <a:pt x="2619" y="3983"/>
                    <a:pt x="2752" y="3994"/>
                  </a:cubicBezTo>
                  <a:cubicBezTo>
                    <a:pt x="2756" y="3996"/>
                    <a:pt x="2758" y="3996"/>
                    <a:pt x="2761" y="3996"/>
                  </a:cubicBezTo>
                  <a:cubicBezTo>
                    <a:pt x="2815" y="3994"/>
                    <a:pt x="2860" y="3954"/>
                    <a:pt x="2865" y="3900"/>
                  </a:cubicBezTo>
                  <a:cubicBezTo>
                    <a:pt x="2870" y="3843"/>
                    <a:pt x="2827" y="3792"/>
                    <a:pt x="2769" y="3787"/>
                  </a:cubicBezTo>
                  <a:cubicBezTo>
                    <a:pt x="2639" y="3778"/>
                    <a:pt x="2503" y="3762"/>
                    <a:pt x="2363" y="3742"/>
                  </a:cubicBezTo>
                  <a:cubicBezTo>
                    <a:pt x="2357" y="3741"/>
                    <a:pt x="2351" y="3741"/>
                    <a:pt x="2346" y="3741"/>
                  </a:cubicBezTo>
                  <a:close/>
                  <a:moveTo>
                    <a:pt x="3591" y="3789"/>
                  </a:moveTo>
                  <a:cubicBezTo>
                    <a:pt x="3588" y="3789"/>
                    <a:pt x="3585" y="3790"/>
                    <a:pt x="3581" y="3790"/>
                  </a:cubicBezTo>
                  <a:cubicBezTo>
                    <a:pt x="3460" y="3801"/>
                    <a:pt x="3334" y="3806"/>
                    <a:pt x="3204" y="3806"/>
                  </a:cubicBezTo>
                  <a:lnTo>
                    <a:pt x="3176" y="3806"/>
                  </a:lnTo>
                  <a:cubicBezTo>
                    <a:pt x="3118" y="3806"/>
                    <a:pt x="3073" y="3851"/>
                    <a:pt x="3072" y="3909"/>
                  </a:cubicBezTo>
                  <a:cubicBezTo>
                    <a:pt x="3072" y="3966"/>
                    <a:pt x="3117" y="4013"/>
                    <a:pt x="3175" y="4013"/>
                  </a:cubicBezTo>
                  <a:lnTo>
                    <a:pt x="3204" y="4013"/>
                  </a:lnTo>
                  <a:cubicBezTo>
                    <a:pt x="3298" y="4013"/>
                    <a:pt x="3390" y="4010"/>
                    <a:pt x="3480" y="4006"/>
                  </a:cubicBezTo>
                  <a:cubicBezTo>
                    <a:pt x="3481" y="4135"/>
                    <a:pt x="3492" y="4271"/>
                    <a:pt x="3513" y="4412"/>
                  </a:cubicBezTo>
                  <a:cubicBezTo>
                    <a:pt x="3520" y="4465"/>
                    <a:pt x="3564" y="4502"/>
                    <a:pt x="3614" y="4502"/>
                  </a:cubicBezTo>
                  <a:cubicBezTo>
                    <a:pt x="3619" y="4502"/>
                    <a:pt x="3624" y="4502"/>
                    <a:pt x="3629" y="4500"/>
                  </a:cubicBezTo>
                  <a:cubicBezTo>
                    <a:pt x="3687" y="4493"/>
                    <a:pt x="3726" y="4440"/>
                    <a:pt x="3717" y="4383"/>
                  </a:cubicBezTo>
                  <a:cubicBezTo>
                    <a:pt x="3698" y="4244"/>
                    <a:pt x="3688" y="4110"/>
                    <a:pt x="3688" y="3983"/>
                  </a:cubicBezTo>
                  <a:cubicBezTo>
                    <a:pt x="3688" y="3971"/>
                    <a:pt x="3684" y="3958"/>
                    <a:pt x="3681" y="3945"/>
                  </a:cubicBezTo>
                  <a:cubicBezTo>
                    <a:pt x="3690" y="3928"/>
                    <a:pt x="3695" y="3908"/>
                    <a:pt x="3694" y="3885"/>
                  </a:cubicBezTo>
                  <a:cubicBezTo>
                    <a:pt x="3689" y="3831"/>
                    <a:pt x="3641" y="3789"/>
                    <a:pt x="3591" y="3789"/>
                  </a:cubicBezTo>
                  <a:close/>
                  <a:moveTo>
                    <a:pt x="3696" y="4701"/>
                  </a:moveTo>
                  <a:cubicBezTo>
                    <a:pt x="3687" y="4701"/>
                    <a:pt x="3679" y="4702"/>
                    <a:pt x="3671" y="4704"/>
                  </a:cubicBezTo>
                  <a:cubicBezTo>
                    <a:pt x="3616" y="4718"/>
                    <a:pt x="3581" y="4775"/>
                    <a:pt x="3596" y="4830"/>
                  </a:cubicBezTo>
                  <a:cubicBezTo>
                    <a:pt x="3629" y="4962"/>
                    <a:pt x="3670" y="5098"/>
                    <a:pt x="3716" y="5237"/>
                  </a:cubicBezTo>
                  <a:cubicBezTo>
                    <a:pt x="3731" y="5279"/>
                    <a:pt x="3771" y="5307"/>
                    <a:pt x="3815" y="5308"/>
                  </a:cubicBezTo>
                  <a:lnTo>
                    <a:pt x="3815" y="5308"/>
                  </a:lnTo>
                  <a:cubicBezTo>
                    <a:pt x="3827" y="5308"/>
                    <a:pt x="3838" y="5305"/>
                    <a:pt x="3848" y="5302"/>
                  </a:cubicBezTo>
                  <a:cubicBezTo>
                    <a:pt x="3902" y="5283"/>
                    <a:pt x="3932" y="5224"/>
                    <a:pt x="3913" y="5169"/>
                  </a:cubicBezTo>
                  <a:cubicBezTo>
                    <a:pt x="3868" y="5037"/>
                    <a:pt x="3829" y="4906"/>
                    <a:pt x="3797" y="4780"/>
                  </a:cubicBezTo>
                  <a:cubicBezTo>
                    <a:pt x="3785" y="4733"/>
                    <a:pt x="3743" y="4701"/>
                    <a:pt x="3696" y="4701"/>
                  </a:cubicBezTo>
                  <a:close/>
                  <a:moveTo>
                    <a:pt x="3815" y="5308"/>
                  </a:moveTo>
                  <a:cubicBezTo>
                    <a:pt x="3815" y="5308"/>
                    <a:pt x="3814" y="5308"/>
                    <a:pt x="3814" y="5308"/>
                  </a:cubicBezTo>
                  <a:lnTo>
                    <a:pt x="3815" y="5308"/>
                  </a:lnTo>
                  <a:cubicBezTo>
                    <a:pt x="3815" y="5308"/>
                    <a:pt x="3815" y="5308"/>
                    <a:pt x="3815" y="5308"/>
                  </a:cubicBezTo>
                  <a:close/>
                  <a:moveTo>
                    <a:pt x="3962" y="5488"/>
                  </a:moveTo>
                  <a:cubicBezTo>
                    <a:pt x="3949" y="5488"/>
                    <a:pt x="3935" y="5491"/>
                    <a:pt x="3922" y="5496"/>
                  </a:cubicBezTo>
                  <a:cubicBezTo>
                    <a:pt x="3868" y="5518"/>
                    <a:pt x="3844" y="5578"/>
                    <a:pt x="3866" y="5631"/>
                  </a:cubicBezTo>
                  <a:cubicBezTo>
                    <a:pt x="3921" y="5766"/>
                    <a:pt x="3978" y="5896"/>
                    <a:pt x="4038" y="6017"/>
                  </a:cubicBezTo>
                  <a:cubicBezTo>
                    <a:pt x="4057" y="6054"/>
                    <a:pt x="4093" y="6074"/>
                    <a:pt x="4131" y="6074"/>
                  </a:cubicBezTo>
                  <a:cubicBezTo>
                    <a:pt x="4147" y="6074"/>
                    <a:pt x="4163" y="6071"/>
                    <a:pt x="4178" y="6063"/>
                  </a:cubicBezTo>
                  <a:cubicBezTo>
                    <a:pt x="4229" y="6038"/>
                    <a:pt x="4250" y="5975"/>
                    <a:pt x="4224" y="5924"/>
                  </a:cubicBezTo>
                  <a:cubicBezTo>
                    <a:pt x="4167" y="5807"/>
                    <a:pt x="4111" y="5682"/>
                    <a:pt x="4057" y="5553"/>
                  </a:cubicBezTo>
                  <a:cubicBezTo>
                    <a:pt x="4040" y="5512"/>
                    <a:pt x="4002" y="5488"/>
                    <a:pt x="3962" y="5488"/>
                  </a:cubicBezTo>
                  <a:close/>
                  <a:moveTo>
                    <a:pt x="8282" y="5947"/>
                  </a:moveTo>
                  <a:cubicBezTo>
                    <a:pt x="8245" y="5947"/>
                    <a:pt x="8208" y="5967"/>
                    <a:pt x="8190" y="6003"/>
                  </a:cubicBezTo>
                  <a:cubicBezTo>
                    <a:pt x="8149" y="6083"/>
                    <a:pt x="8109" y="6160"/>
                    <a:pt x="8067" y="6234"/>
                  </a:cubicBezTo>
                  <a:cubicBezTo>
                    <a:pt x="8039" y="6284"/>
                    <a:pt x="8057" y="6348"/>
                    <a:pt x="8108" y="6376"/>
                  </a:cubicBezTo>
                  <a:cubicBezTo>
                    <a:pt x="8123" y="6384"/>
                    <a:pt x="8141" y="6389"/>
                    <a:pt x="8158" y="6389"/>
                  </a:cubicBezTo>
                  <a:cubicBezTo>
                    <a:pt x="8195" y="6389"/>
                    <a:pt x="8230" y="6370"/>
                    <a:pt x="8248" y="6337"/>
                  </a:cubicBezTo>
                  <a:cubicBezTo>
                    <a:pt x="8291" y="6259"/>
                    <a:pt x="8334" y="6180"/>
                    <a:pt x="8376" y="6097"/>
                  </a:cubicBezTo>
                  <a:cubicBezTo>
                    <a:pt x="8402" y="6046"/>
                    <a:pt x="8381" y="5984"/>
                    <a:pt x="8329" y="5958"/>
                  </a:cubicBezTo>
                  <a:cubicBezTo>
                    <a:pt x="8314" y="5950"/>
                    <a:pt x="8298" y="5947"/>
                    <a:pt x="8282" y="5947"/>
                  </a:cubicBezTo>
                  <a:close/>
                  <a:moveTo>
                    <a:pt x="4330" y="6232"/>
                  </a:moveTo>
                  <a:cubicBezTo>
                    <a:pt x="4312" y="6232"/>
                    <a:pt x="4294" y="6236"/>
                    <a:pt x="4277" y="6246"/>
                  </a:cubicBezTo>
                  <a:cubicBezTo>
                    <a:pt x="4228" y="6275"/>
                    <a:pt x="4211" y="6339"/>
                    <a:pt x="4240" y="6389"/>
                  </a:cubicBezTo>
                  <a:cubicBezTo>
                    <a:pt x="4315" y="6513"/>
                    <a:pt x="4394" y="6632"/>
                    <a:pt x="4476" y="6743"/>
                  </a:cubicBezTo>
                  <a:cubicBezTo>
                    <a:pt x="4495" y="6771"/>
                    <a:pt x="4527" y="6786"/>
                    <a:pt x="4559" y="6786"/>
                  </a:cubicBezTo>
                  <a:cubicBezTo>
                    <a:pt x="4580" y="6786"/>
                    <a:pt x="4602" y="6780"/>
                    <a:pt x="4620" y="6767"/>
                  </a:cubicBezTo>
                  <a:cubicBezTo>
                    <a:pt x="4667" y="6732"/>
                    <a:pt x="4676" y="6667"/>
                    <a:pt x="4642" y="6621"/>
                  </a:cubicBezTo>
                  <a:cubicBezTo>
                    <a:pt x="4565" y="6515"/>
                    <a:pt x="4490" y="6402"/>
                    <a:pt x="4419" y="6283"/>
                  </a:cubicBezTo>
                  <a:cubicBezTo>
                    <a:pt x="4400" y="6249"/>
                    <a:pt x="4365" y="6232"/>
                    <a:pt x="4330" y="6232"/>
                  </a:cubicBezTo>
                  <a:close/>
                  <a:moveTo>
                    <a:pt x="7940" y="6534"/>
                  </a:moveTo>
                  <a:cubicBezTo>
                    <a:pt x="7907" y="6534"/>
                    <a:pt x="7874" y="6550"/>
                    <a:pt x="7854" y="6579"/>
                  </a:cubicBezTo>
                  <a:cubicBezTo>
                    <a:pt x="7774" y="6694"/>
                    <a:pt x="7692" y="6802"/>
                    <a:pt x="7608" y="6899"/>
                  </a:cubicBezTo>
                  <a:cubicBezTo>
                    <a:pt x="7570" y="6943"/>
                    <a:pt x="7575" y="7008"/>
                    <a:pt x="7618" y="7046"/>
                  </a:cubicBezTo>
                  <a:cubicBezTo>
                    <a:pt x="7637" y="7063"/>
                    <a:pt x="7662" y="7072"/>
                    <a:pt x="7686" y="7072"/>
                  </a:cubicBezTo>
                  <a:lnTo>
                    <a:pt x="7686" y="7070"/>
                  </a:lnTo>
                  <a:cubicBezTo>
                    <a:pt x="7714" y="7070"/>
                    <a:pt x="7744" y="7059"/>
                    <a:pt x="7765" y="7035"/>
                  </a:cubicBezTo>
                  <a:cubicBezTo>
                    <a:pt x="7854" y="6932"/>
                    <a:pt x="7941" y="6818"/>
                    <a:pt x="8024" y="6697"/>
                  </a:cubicBezTo>
                  <a:cubicBezTo>
                    <a:pt x="8057" y="6650"/>
                    <a:pt x="8045" y="6585"/>
                    <a:pt x="7999" y="6552"/>
                  </a:cubicBezTo>
                  <a:cubicBezTo>
                    <a:pt x="7981" y="6540"/>
                    <a:pt x="7960" y="6534"/>
                    <a:pt x="7940" y="6534"/>
                  </a:cubicBezTo>
                  <a:close/>
                  <a:moveTo>
                    <a:pt x="4822" y="6899"/>
                  </a:moveTo>
                  <a:cubicBezTo>
                    <a:pt x="4797" y="6899"/>
                    <a:pt x="4772" y="6908"/>
                    <a:pt x="4751" y="6927"/>
                  </a:cubicBezTo>
                  <a:cubicBezTo>
                    <a:pt x="4710" y="6966"/>
                    <a:pt x="4707" y="7031"/>
                    <a:pt x="4746" y="7074"/>
                  </a:cubicBezTo>
                  <a:cubicBezTo>
                    <a:pt x="4847" y="7183"/>
                    <a:pt x="4952" y="7281"/>
                    <a:pt x="5060" y="7368"/>
                  </a:cubicBezTo>
                  <a:cubicBezTo>
                    <a:pt x="5079" y="7383"/>
                    <a:pt x="5102" y="7391"/>
                    <a:pt x="5125" y="7391"/>
                  </a:cubicBezTo>
                  <a:lnTo>
                    <a:pt x="5125" y="7390"/>
                  </a:lnTo>
                  <a:cubicBezTo>
                    <a:pt x="5155" y="7390"/>
                    <a:pt x="5185" y="7378"/>
                    <a:pt x="5206" y="7352"/>
                  </a:cubicBezTo>
                  <a:cubicBezTo>
                    <a:pt x="5242" y="7307"/>
                    <a:pt x="5235" y="7242"/>
                    <a:pt x="5190" y="7206"/>
                  </a:cubicBezTo>
                  <a:cubicBezTo>
                    <a:pt x="5091" y="7125"/>
                    <a:pt x="4993" y="7034"/>
                    <a:pt x="4898" y="6932"/>
                  </a:cubicBezTo>
                  <a:cubicBezTo>
                    <a:pt x="4878" y="6910"/>
                    <a:pt x="4850" y="6899"/>
                    <a:pt x="4822" y="6899"/>
                  </a:cubicBezTo>
                  <a:close/>
                  <a:moveTo>
                    <a:pt x="7393" y="7157"/>
                  </a:moveTo>
                  <a:cubicBezTo>
                    <a:pt x="7369" y="7157"/>
                    <a:pt x="7345" y="7165"/>
                    <a:pt x="7325" y="7182"/>
                  </a:cubicBezTo>
                  <a:cubicBezTo>
                    <a:pt x="7221" y="7271"/>
                    <a:pt x="7113" y="7348"/>
                    <a:pt x="7004" y="7411"/>
                  </a:cubicBezTo>
                  <a:cubicBezTo>
                    <a:pt x="6954" y="7440"/>
                    <a:pt x="6936" y="7503"/>
                    <a:pt x="6965" y="7553"/>
                  </a:cubicBezTo>
                  <a:cubicBezTo>
                    <a:pt x="6984" y="7586"/>
                    <a:pt x="7020" y="7606"/>
                    <a:pt x="7055" y="7606"/>
                  </a:cubicBezTo>
                  <a:cubicBezTo>
                    <a:pt x="7072" y="7606"/>
                    <a:pt x="7091" y="7601"/>
                    <a:pt x="7107" y="7591"/>
                  </a:cubicBezTo>
                  <a:cubicBezTo>
                    <a:pt x="7227" y="7522"/>
                    <a:pt x="7346" y="7438"/>
                    <a:pt x="7461" y="7340"/>
                  </a:cubicBezTo>
                  <a:cubicBezTo>
                    <a:pt x="7504" y="7302"/>
                    <a:pt x="7510" y="7237"/>
                    <a:pt x="7472" y="7193"/>
                  </a:cubicBezTo>
                  <a:cubicBezTo>
                    <a:pt x="7451" y="7169"/>
                    <a:pt x="7422" y="7157"/>
                    <a:pt x="7393" y="7157"/>
                  </a:cubicBezTo>
                  <a:close/>
                  <a:moveTo>
                    <a:pt x="5470" y="7413"/>
                  </a:moveTo>
                  <a:cubicBezTo>
                    <a:pt x="5433" y="7413"/>
                    <a:pt x="5397" y="7433"/>
                    <a:pt x="5378" y="7468"/>
                  </a:cubicBezTo>
                  <a:cubicBezTo>
                    <a:pt x="5351" y="7519"/>
                    <a:pt x="5370" y="7581"/>
                    <a:pt x="5420" y="7609"/>
                  </a:cubicBezTo>
                  <a:cubicBezTo>
                    <a:pt x="5554" y="7680"/>
                    <a:pt x="5691" y="7735"/>
                    <a:pt x="5827" y="7772"/>
                  </a:cubicBezTo>
                  <a:cubicBezTo>
                    <a:pt x="5837" y="7775"/>
                    <a:pt x="5845" y="7776"/>
                    <a:pt x="5854" y="7776"/>
                  </a:cubicBezTo>
                  <a:cubicBezTo>
                    <a:pt x="5900" y="7776"/>
                    <a:pt x="5942" y="7745"/>
                    <a:pt x="5954" y="7699"/>
                  </a:cubicBezTo>
                  <a:cubicBezTo>
                    <a:pt x="5969" y="7642"/>
                    <a:pt x="5936" y="7586"/>
                    <a:pt x="5881" y="7571"/>
                  </a:cubicBezTo>
                  <a:cubicBezTo>
                    <a:pt x="5759" y="7538"/>
                    <a:pt x="5638" y="7490"/>
                    <a:pt x="5519" y="7426"/>
                  </a:cubicBezTo>
                  <a:cubicBezTo>
                    <a:pt x="5504" y="7417"/>
                    <a:pt x="5487" y="7413"/>
                    <a:pt x="5470" y="7413"/>
                  </a:cubicBezTo>
                  <a:close/>
                  <a:moveTo>
                    <a:pt x="6673" y="7560"/>
                  </a:moveTo>
                  <a:cubicBezTo>
                    <a:pt x="6664" y="7560"/>
                    <a:pt x="6654" y="7562"/>
                    <a:pt x="6645" y="7564"/>
                  </a:cubicBezTo>
                  <a:cubicBezTo>
                    <a:pt x="6520" y="7601"/>
                    <a:pt x="6391" y="7620"/>
                    <a:pt x="6264" y="7620"/>
                  </a:cubicBezTo>
                  <a:cubicBezTo>
                    <a:pt x="6206" y="7622"/>
                    <a:pt x="6160" y="7668"/>
                    <a:pt x="6161" y="7726"/>
                  </a:cubicBezTo>
                  <a:cubicBezTo>
                    <a:pt x="6161" y="7783"/>
                    <a:pt x="6208" y="7829"/>
                    <a:pt x="6265" y="7829"/>
                  </a:cubicBezTo>
                  <a:cubicBezTo>
                    <a:pt x="6412" y="7827"/>
                    <a:pt x="6559" y="7805"/>
                    <a:pt x="6703" y="7764"/>
                  </a:cubicBezTo>
                  <a:cubicBezTo>
                    <a:pt x="6759" y="7748"/>
                    <a:pt x="6790" y="7690"/>
                    <a:pt x="6774" y="7635"/>
                  </a:cubicBezTo>
                  <a:cubicBezTo>
                    <a:pt x="6760" y="7589"/>
                    <a:pt x="6718" y="7560"/>
                    <a:pt x="6673" y="7560"/>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5" name="Google Shape;215;p17"/>
            <p:cNvSpPr/>
            <p:nvPr/>
          </p:nvSpPr>
          <p:spPr>
            <a:xfrm>
              <a:off x="6576201" y="3004626"/>
              <a:ext cx="303209" cy="199949"/>
            </a:xfrm>
            <a:custGeom>
              <a:avLst/>
              <a:gdLst/>
              <a:ahLst/>
              <a:cxnLst/>
              <a:rect l="l" t="t" r="r" b="b"/>
              <a:pathLst>
                <a:path w="9574" h="6314" extrusionOk="0">
                  <a:moveTo>
                    <a:pt x="4782" y="975"/>
                  </a:moveTo>
                  <a:cubicBezTo>
                    <a:pt x="5158" y="1343"/>
                    <a:pt x="5234" y="1774"/>
                    <a:pt x="5133" y="2058"/>
                  </a:cubicBezTo>
                  <a:cubicBezTo>
                    <a:pt x="5079" y="2209"/>
                    <a:pt x="4984" y="2290"/>
                    <a:pt x="4873" y="2290"/>
                  </a:cubicBezTo>
                  <a:cubicBezTo>
                    <a:pt x="4803" y="2290"/>
                    <a:pt x="4727" y="2259"/>
                    <a:pt x="4650" y="2193"/>
                  </a:cubicBezTo>
                  <a:cubicBezTo>
                    <a:pt x="4384" y="1966"/>
                    <a:pt x="4448" y="1440"/>
                    <a:pt x="4781" y="975"/>
                  </a:cubicBezTo>
                  <a:close/>
                  <a:moveTo>
                    <a:pt x="7690" y="2384"/>
                  </a:moveTo>
                  <a:lnTo>
                    <a:pt x="7690" y="2384"/>
                  </a:lnTo>
                  <a:cubicBezTo>
                    <a:pt x="7621" y="2900"/>
                    <a:pt x="7303" y="3281"/>
                    <a:pt x="6881" y="3336"/>
                  </a:cubicBezTo>
                  <a:cubicBezTo>
                    <a:pt x="6855" y="3340"/>
                    <a:pt x="6831" y="3341"/>
                    <a:pt x="6808" y="3341"/>
                  </a:cubicBezTo>
                  <a:cubicBezTo>
                    <a:pt x="6697" y="3341"/>
                    <a:pt x="6695" y="3304"/>
                    <a:pt x="6693" y="3277"/>
                  </a:cubicBezTo>
                  <a:cubicBezTo>
                    <a:pt x="6685" y="3059"/>
                    <a:pt x="7099" y="2516"/>
                    <a:pt x="7690" y="2384"/>
                  </a:cubicBezTo>
                  <a:close/>
                  <a:moveTo>
                    <a:pt x="2663" y="3694"/>
                  </a:moveTo>
                  <a:cubicBezTo>
                    <a:pt x="2737" y="3694"/>
                    <a:pt x="2805" y="3762"/>
                    <a:pt x="2849" y="3819"/>
                  </a:cubicBezTo>
                  <a:cubicBezTo>
                    <a:pt x="3054" y="4081"/>
                    <a:pt x="3105" y="4367"/>
                    <a:pt x="2989" y="4605"/>
                  </a:cubicBezTo>
                  <a:cubicBezTo>
                    <a:pt x="2865" y="4860"/>
                    <a:pt x="2568" y="5019"/>
                    <a:pt x="2210" y="5024"/>
                  </a:cubicBezTo>
                  <a:cubicBezTo>
                    <a:pt x="2141" y="4554"/>
                    <a:pt x="2280" y="4055"/>
                    <a:pt x="2467" y="3822"/>
                  </a:cubicBezTo>
                  <a:cubicBezTo>
                    <a:pt x="2535" y="3739"/>
                    <a:pt x="2604" y="3694"/>
                    <a:pt x="2663" y="3694"/>
                  </a:cubicBezTo>
                  <a:close/>
                  <a:moveTo>
                    <a:pt x="5836" y="4109"/>
                  </a:moveTo>
                  <a:cubicBezTo>
                    <a:pt x="5860" y="4109"/>
                    <a:pt x="5918" y="4165"/>
                    <a:pt x="5963" y="4313"/>
                  </a:cubicBezTo>
                  <a:cubicBezTo>
                    <a:pt x="6077" y="4688"/>
                    <a:pt x="6006" y="5044"/>
                    <a:pt x="5764" y="5328"/>
                  </a:cubicBezTo>
                  <a:cubicBezTo>
                    <a:pt x="5543" y="4933"/>
                    <a:pt x="5564" y="4512"/>
                    <a:pt x="5690" y="4263"/>
                  </a:cubicBezTo>
                  <a:cubicBezTo>
                    <a:pt x="5748" y="4151"/>
                    <a:pt x="5810" y="4109"/>
                    <a:pt x="5836" y="4109"/>
                  </a:cubicBezTo>
                  <a:close/>
                  <a:moveTo>
                    <a:pt x="5988" y="289"/>
                  </a:moveTo>
                  <a:cubicBezTo>
                    <a:pt x="6234" y="289"/>
                    <a:pt x="6483" y="361"/>
                    <a:pt x="6718" y="512"/>
                  </a:cubicBezTo>
                  <a:cubicBezTo>
                    <a:pt x="7316" y="896"/>
                    <a:pt x="7677" y="1480"/>
                    <a:pt x="7703" y="2095"/>
                  </a:cubicBezTo>
                  <a:cubicBezTo>
                    <a:pt x="6969" y="2221"/>
                    <a:pt x="6396" y="2890"/>
                    <a:pt x="6412" y="3288"/>
                  </a:cubicBezTo>
                  <a:cubicBezTo>
                    <a:pt x="6419" y="3450"/>
                    <a:pt x="6527" y="3623"/>
                    <a:pt x="6808" y="3623"/>
                  </a:cubicBezTo>
                  <a:cubicBezTo>
                    <a:pt x="6842" y="3623"/>
                    <a:pt x="6877" y="3620"/>
                    <a:pt x="6916" y="3615"/>
                  </a:cubicBezTo>
                  <a:cubicBezTo>
                    <a:pt x="7488" y="3541"/>
                    <a:pt x="7911" y="3032"/>
                    <a:pt x="7977" y="2356"/>
                  </a:cubicBezTo>
                  <a:cubicBezTo>
                    <a:pt x="8294" y="2366"/>
                    <a:pt x="8590" y="2514"/>
                    <a:pt x="8854" y="2797"/>
                  </a:cubicBezTo>
                  <a:cubicBezTo>
                    <a:pt x="9304" y="3277"/>
                    <a:pt x="9196" y="3846"/>
                    <a:pt x="9026" y="4239"/>
                  </a:cubicBezTo>
                  <a:cubicBezTo>
                    <a:pt x="8634" y="5143"/>
                    <a:pt x="7537" y="5967"/>
                    <a:pt x="6725" y="5967"/>
                  </a:cubicBezTo>
                  <a:cubicBezTo>
                    <a:pt x="6501" y="5967"/>
                    <a:pt x="6310" y="5905"/>
                    <a:pt x="6158" y="5783"/>
                  </a:cubicBezTo>
                  <a:cubicBezTo>
                    <a:pt x="6073" y="5715"/>
                    <a:pt x="5996" y="5641"/>
                    <a:pt x="5930" y="5564"/>
                  </a:cubicBezTo>
                  <a:cubicBezTo>
                    <a:pt x="6272" y="5200"/>
                    <a:pt x="6382" y="4721"/>
                    <a:pt x="6233" y="4231"/>
                  </a:cubicBezTo>
                  <a:cubicBezTo>
                    <a:pt x="6126" y="3880"/>
                    <a:pt x="5938" y="3827"/>
                    <a:pt x="5836" y="3827"/>
                  </a:cubicBezTo>
                  <a:cubicBezTo>
                    <a:pt x="5683" y="3827"/>
                    <a:pt x="5538" y="3940"/>
                    <a:pt x="5439" y="4136"/>
                  </a:cubicBezTo>
                  <a:cubicBezTo>
                    <a:pt x="5266" y="4475"/>
                    <a:pt x="5243" y="5024"/>
                    <a:pt x="5553" y="5525"/>
                  </a:cubicBezTo>
                  <a:cubicBezTo>
                    <a:pt x="5228" y="5772"/>
                    <a:pt x="4623" y="6032"/>
                    <a:pt x="3516" y="6032"/>
                  </a:cubicBezTo>
                  <a:lnTo>
                    <a:pt x="3393" y="6031"/>
                  </a:lnTo>
                  <a:cubicBezTo>
                    <a:pt x="2702" y="6019"/>
                    <a:pt x="2405" y="5660"/>
                    <a:pt x="2279" y="5304"/>
                  </a:cubicBezTo>
                  <a:cubicBezTo>
                    <a:pt x="2715" y="5279"/>
                    <a:pt x="3080" y="5063"/>
                    <a:pt x="3243" y="4729"/>
                  </a:cubicBezTo>
                  <a:cubicBezTo>
                    <a:pt x="3408" y="4391"/>
                    <a:pt x="3346" y="3995"/>
                    <a:pt x="3072" y="3645"/>
                  </a:cubicBezTo>
                  <a:cubicBezTo>
                    <a:pt x="2922" y="3451"/>
                    <a:pt x="2767" y="3411"/>
                    <a:pt x="2663" y="3411"/>
                  </a:cubicBezTo>
                  <a:cubicBezTo>
                    <a:pt x="2515" y="3411"/>
                    <a:pt x="2372" y="3492"/>
                    <a:pt x="2248" y="3645"/>
                  </a:cubicBezTo>
                  <a:cubicBezTo>
                    <a:pt x="2028" y="3919"/>
                    <a:pt x="1861" y="4452"/>
                    <a:pt x="1923" y="4998"/>
                  </a:cubicBezTo>
                  <a:cubicBezTo>
                    <a:pt x="1618" y="4942"/>
                    <a:pt x="1297" y="4791"/>
                    <a:pt x="984" y="4556"/>
                  </a:cubicBezTo>
                  <a:cubicBezTo>
                    <a:pt x="267" y="4019"/>
                    <a:pt x="419" y="3272"/>
                    <a:pt x="517" y="2976"/>
                  </a:cubicBezTo>
                  <a:cubicBezTo>
                    <a:pt x="733" y="2327"/>
                    <a:pt x="1307" y="1800"/>
                    <a:pt x="1798" y="1800"/>
                  </a:cubicBezTo>
                  <a:cubicBezTo>
                    <a:pt x="1918" y="1800"/>
                    <a:pt x="2032" y="1830"/>
                    <a:pt x="2134" y="1894"/>
                  </a:cubicBezTo>
                  <a:cubicBezTo>
                    <a:pt x="2157" y="1908"/>
                    <a:pt x="2182" y="1915"/>
                    <a:pt x="2207" y="1915"/>
                  </a:cubicBezTo>
                  <a:cubicBezTo>
                    <a:pt x="2234" y="1915"/>
                    <a:pt x="2261" y="1907"/>
                    <a:pt x="2285" y="1892"/>
                  </a:cubicBezTo>
                  <a:cubicBezTo>
                    <a:pt x="2330" y="1862"/>
                    <a:pt x="2355" y="1810"/>
                    <a:pt x="2348" y="1755"/>
                  </a:cubicBezTo>
                  <a:cubicBezTo>
                    <a:pt x="2347" y="1747"/>
                    <a:pt x="2254" y="1007"/>
                    <a:pt x="2607" y="604"/>
                  </a:cubicBezTo>
                  <a:cubicBezTo>
                    <a:pt x="2756" y="434"/>
                    <a:pt x="2968" y="349"/>
                    <a:pt x="3241" y="349"/>
                  </a:cubicBezTo>
                  <a:cubicBezTo>
                    <a:pt x="3436" y="349"/>
                    <a:pt x="3662" y="392"/>
                    <a:pt x="3919" y="478"/>
                  </a:cubicBezTo>
                  <a:cubicBezTo>
                    <a:pt x="4166" y="561"/>
                    <a:pt x="4383" y="668"/>
                    <a:pt x="4564" y="795"/>
                  </a:cubicBezTo>
                  <a:cubicBezTo>
                    <a:pt x="4177" y="1329"/>
                    <a:pt x="4040" y="2042"/>
                    <a:pt x="4468" y="2407"/>
                  </a:cubicBezTo>
                  <a:cubicBezTo>
                    <a:pt x="4597" y="2519"/>
                    <a:pt x="4738" y="2578"/>
                    <a:pt x="4875" y="2578"/>
                  </a:cubicBezTo>
                  <a:cubicBezTo>
                    <a:pt x="5105" y="2578"/>
                    <a:pt x="5305" y="2415"/>
                    <a:pt x="5399" y="2153"/>
                  </a:cubicBezTo>
                  <a:cubicBezTo>
                    <a:pt x="5533" y="1778"/>
                    <a:pt x="5444" y="1216"/>
                    <a:pt x="4962" y="757"/>
                  </a:cubicBezTo>
                  <a:cubicBezTo>
                    <a:pt x="5259" y="451"/>
                    <a:pt x="5620" y="289"/>
                    <a:pt x="5988" y="289"/>
                  </a:cubicBezTo>
                  <a:close/>
                  <a:moveTo>
                    <a:pt x="5988" y="0"/>
                  </a:moveTo>
                  <a:cubicBezTo>
                    <a:pt x="5541" y="0"/>
                    <a:pt x="5095" y="209"/>
                    <a:pt x="4744" y="579"/>
                  </a:cubicBezTo>
                  <a:cubicBezTo>
                    <a:pt x="4537" y="429"/>
                    <a:pt x="4290" y="305"/>
                    <a:pt x="4008" y="211"/>
                  </a:cubicBezTo>
                  <a:cubicBezTo>
                    <a:pt x="3724" y="116"/>
                    <a:pt x="3467" y="68"/>
                    <a:pt x="3240" y="68"/>
                  </a:cubicBezTo>
                  <a:cubicBezTo>
                    <a:pt x="2883" y="68"/>
                    <a:pt x="2599" y="186"/>
                    <a:pt x="2395" y="418"/>
                  </a:cubicBezTo>
                  <a:cubicBezTo>
                    <a:pt x="2096" y="759"/>
                    <a:pt x="2051" y="1258"/>
                    <a:pt x="2054" y="1552"/>
                  </a:cubicBezTo>
                  <a:cubicBezTo>
                    <a:pt x="1972" y="1529"/>
                    <a:pt x="1887" y="1518"/>
                    <a:pt x="1798" y="1518"/>
                  </a:cubicBezTo>
                  <a:cubicBezTo>
                    <a:pt x="1185" y="1518"/>
                    <a:pt x="505" y="2120"/>
                    <a:pt x="250" y="2888"/>
                  </a:cubicBezTo>
                  <a:cubicBezTo>
                    <a:pt x="0" y="3636"/>
                    <a:pt x="206" y="4327"/>
                    <a:pt x="815" y="4783"/>
                  </a:cubicBezTo>
                  <a:cubicBezTo>
                    <a:pt x="1199" y="5070"/>
                    <a:pt x="1600" y="5246"/>
                    <a:pt x="1980" y="5293"/>
                  </a:cubicBezTo>
                  <a:cubicBezTo>
                    <a:pt x="2159" y="5930"/>
                    <a:pt x="2667" y="6300"/>
                    <a:pt x="3388" y="6313"/>
                  </a:cubicBezTo>
                  <a:lnTo>
                    <a:pt x="3516" y="6314"/>
                  </a:lnTo>
                  <a:lnTo>
                    <a:pt x="3517" y="6314"/>
                  </a:lnTo>
                  <a:cubicBezTo>
                    <a:pt x="4477" y="6314"/>
                    <a:pt x="5234" y="6120"/>
                    <a:pt x="5721" y="5753"/>
                  </a:cubicBezTo>
                  <a:cubicBezTo>
                    <a:pt x="5798" y="5842"/>
                    <a:pt x="5885" y="5925"/>
                    <a:pt x="5983" y="6004"/>
                  </a:cubicBezTo>
                  <a:cubicBezTo>
                    <a:pt x="6185" y="6167"/>
                    <a:pt x="6436" y="6249"/>
                    <a:pt x="6725" y="6249"/>
                  </a:cubicBezTo>
                  <a:cubicBezTo>
                    <a:pt x="7651" y="6249"/>
                    <a:pt x="8847" y="5362"/>
                    <a:pt x="9285" y="4350"/>
                  </a:cubicBezTo>
                  <a:cubicBezTo>
                    <a:pt x="9573" y="3686"/>
                    <a:pt x="9492" y="3065"/>
                    <a:pt x="9060" y="2603"/>
                  </a:cubicBezTo>
                  <a:cubicBezTo>
                    <a:pt x="8741" y="2264"/>
                    <a:pt x="8380" y="2085"/>
                    <a:pt x="7984" y="2074"/>
                  </a:cubicBezTo>
                  <a:cubicBezTo>
                    <a:pt x="7951" y="1371"/>
                    <a:pt x="7543" y="707"/>
                    <a:pt x="6871" y="275"/>
                  </a:cubicBezTo>
                  <a:cubicBezTo>
                    <a:pt x="6587" y="92"/>
                    <a:pt x="6289" y="0"/>
                    <a:pt x="5988" y="0"/>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216" name="Google Shape;216;p17"/>
          <p:cNvSpPr/>
          <p:nvPr/>
        </p:nvSpPr>
        <p:spPr>
          <a:xfrm rot="-6983120" flipH="1">
            <a:off x="9038444" y="5573588"/>
            <a:ext cx="1744845" cy="488197"/>
          </a:xfrm>
          <a:custGeom>
            <a:avLst/>
            <a:gdLst/>
            <a:ahLst/>
            <a:cxnLst/>
            <a:rect l="l" t="t" r="r" b="b"/>
            <a:pathLst>
              <a:path w="17823" h="4987" extrusionOk="0">
                <a:moveTo>
                  <a:pt x="6644" y="0"/>
                </a:moveTo>
                <a:cubicBezTo>
                  <a:pt x="6637" y="0"/>
                  <a:pt x="6630" y="1"/>
                  <a:pt x="6622" y="2"/>
                </a:cubicBezTo>
                <a:cubicBezTo>
                  <a:pt x="6473" y="34"/>
                  <a:pt x="6330" y="92"/>
                  <a:pt x="6205" y="169"/>
                </a:cubicBezTo>
                <a:cubicBezTo>
                  <a:pt x="6156" y="200"/>
                  <a:pt x="6141" y="263"/>
                  <a:pt x="6172" y="312"/>
                </a:cubicBezTo>
                <a:cubicBezTo>
                  <a:pt x="6191" y="344"/>
                  <a:pt x="6226" y="361"/>
                  <a:pt x="6260" y="361"/>
                </a:cubicBezTo>
                <a:cubicBezTo>
                  <a:pt x="6278" y="361"/>
                  <a:pt x="6298" y="356"/>
                  <a:pt x="6314" y="345"/>
                </a:cubicBezTo>
                <a:cubicBezTo>
                  <a:pt x="6419" y="282"/>
                  <a:pt x="6540" y="233"/>
                  <a:pt x="6665" y="206"/>
                </a:cubicBezTo>
                <a:cubicBezTo>
                  <a:pt x="6722" y="193"/>
                  <a:pt x="6757" y="138"/>
                  <a:pt x="6745" y="82"/>
                </a:cubicBezTo>
                <a:cubicBezTo>
                  <a:pt x="6735" y="34"/>
                  <a:pt x="6692" y="0"/>
                  <a:pt x="6644" y="0"/>
                </a:cubicBezTo>
                <a:close/>
                <a:moveTo>
                  <a:pt x="6996" y="138"/>
                </a:moveTo>
                <a:cubicBezTo>
                  <a:pt x="6982" y="138"/>
                  <a:pt x="6969" y="140"/>
                  <a:pt x="6956" y="146"/>
                </a:cubicBezTo>
                <a:cubicBezTo>
                  <a:pt x="6903" y="168"/>
                  <a:pt x="6877" y="229"/>
                  <a:pt x="6899" y="282"/>
                </a:cubicBezTo>
                <a:cubicBezTo>
                  <a:pt x="6915" y="320"/>
                  <a:pt x="6924" y="369"/>
                  <a:pt x="6924" y="429"/>
                </a:cubicBezTo>
                <a:cubicBezTo>
                  <a:pt x="6924" y="487"/>
                  <a:pt x="6915" y="555"/>
                  <a:pt x="6899" y="630"/>
                </a:cubicBezTo>
                <a:cubicBezTo>
                  <a:pt x="6888" y="685"/>
                  <a:pt x="6924" y="740"/>
                  <a:pt x="6980" y="752"/>
                </a:cubicBezTo>
                <a:cubicBezTo>
                  <a:pt x="6986" y="753"/>
                  <a:pt x="6994" y="754"/>
                  <a:pt x="7001" y="754"/>
                </a:cubicBezTo>
                <a:lnTo>
                  <a:pt x="7002" y="754"/>
                </a:lnTo>
                <a:cubicBezTo>
                  <a:pt x="7050" y="754"/>
                  <a:pt x="7093" y="721"/>
                  <a:pt x="7103" y="672"/>
                </a:cubicBezTo>
                <a:cubicBezTo>
                  <a:pt x="7122" y="584"/>
                  <a:pt x="7132" y="502"/>
                  <a:pt x="7132" y="429"/>
                </a:cubicBezTo>
                <a:cubicBezTo>
                  <a:pt x="7132" y="340"/>
                  <a:pt x="7119" y="265"/>
                  <a:pt x="7092" y="201"/>
                </a:cubicBezTo>
                <a:cubicBezTo>
                  <a:pt x="7075" y="161"/>
                  <a:pt x="7036" y="138"/>
                  <a:pt x="6996" y="138"/>
                </a:cubicBezTo>
                <a:close/>
                <a:moveTo>
                  <a:pt x="5960" y="437"/>
                </a:moveTo>
                <a:cubicBezTo>
                  <a:pt x="5927" y="437"/>
                  <a:pt x="5894" y="453"/>
                  <a:pt x="5874" y="483"/>
                </a:cubicBezTo>
                <a:cubicBezTo>
                  <a:pt x="5787" y="615"/>
                  <a:pt x="5736" y="762"/>
                  <a:pt x="5722" y="920"/>
                </a:cubicBezTo>
                <a:cubicBezTo>
                  <a:pt x="5717" y="977"/>
                  <a:pt x="5760" y="1028"/>
                  <a:pt x="5818" y="1033"/>
                </a:cubicBezTo>
                <a:lnTo>
                  <a:pt x="5826" y="1033"/>
                </a:lnTo>
                <a:cubicBezTo>
                  <a:pt x="5879" y="1033"/>
                  <a:pt x="5925" y="992"/>
                  <a:pt x="5929" y="937"/>
                </a:cubicBezTo>
                <a:cubicBezTo>
                  <a:pt x="5940" y="815"/>
                  <a:pt x="5979" y="701"/>
                  <a:pt x="6047" y="599"/>
                </a:cubicBezTo>
                <a:cubicBezTo>
                  <a:pt x="6079" y="551"/>
                  <a:pt x="6066" y="486"/>
                  <a:pt x="6019" y="454"/>
                </a:cubicBezTo>
                <a:cubicBezTo>
                  <a:pt x="6001" y="442"/>
                  <a:pt x="5980" y="437"/>
                  <a:pt x="5960" y="437"/>
                </a:cubicBezTo>
                <a:close/>
                <a:moveTo>
                  <a:pt x="17671" y="933"/>
                </a:moveTo>
                <a:cubicBezTo>
                  <a:pt x="17661" y="933"/>
                  <a:pt x="17652" y="934"/>
                  <a:pt x="17642" y="937"/>
                </a:cubicBezTo>
                <a:cubicBezTo>
                  <a:pt x="17587" y="953"/>
                  <a:pt x="17556" y="1011"/>
                  <a:pt x="17571" y="1066"/>
                </a:cubicBezTo>
                <a:lnTo>
                  <a:pt x="17596" y="1059"/>
                </a:lnTo>
                <a:lnTo>
                  <a:pt x="17596" y="1059"/>
                </a:lnTo>
                <a:lnTo>
                  <a:pt x="17769" y="1004"/>
                </a:lnTo>
                <a:cubicBezTo>
                  <a:pt x="17755" y="960"/>
                  <a:pt x="17714" y="933"/>
                  <a:pt x="17671" y="933"/>
                </a:cubicBezTo>
                <a:close/>
                <a:moveTo>
                  <a:pt x="17673" y="1040"/>
                </a:moveTo>
                <a:lnTo>
                  <a:pt x="17596" y="1059"/>
                </a:lnTo>
                <a:lnTo>
                  <a:pt x="17596" y="1059"/>
                </a:lnTo>
                <a:lnTo>
                  <a:pt x="17572" y="1067"/>
                </a:lnTo>
                <a:lnTo>
                  <a:pt x="17572" y="1067"/>
                </a:lnTo>
                <a:lnTo>
                  <a:pt x="17673" y="1040"/>
                </a:lnTo>
                <a:close/>
                <a:moveTo>
                  <a:pt x="6871" y="941"/>
                </a:moveTo>
                <a:cubicBezTo>
                  <a:pt x="6830" y="941"/>
                  <a:pt x="6792" y="964"/>
                  <a:pt x="6776" y="1004"/>
                </a:cubicBezTo>
                <a:cubicBezTo>
                  <a:pt x="6725" y="1121"/>
                  <a:pt x="6664" y="1241"/>
                  <a:pt x="6593" y="1363"/>
                </a:cubicBezTo>
                <a:cubicBezTo>
                  <a:pt x="6564" y="1414"/>
                  <a:pt x="6581" y="1476"/>
                  <a:pt x="6631" y="1505"/>
                </a:cubicBezTo>
                <a:cubicBezTo>
                  <a:pt x="6647" y="1515"/>
                  <a:pt x="6665" y="1519"/>
                  <a:pt x="6682" y="1519"/>
                </a:cubicBezTo>
                <a:lnTo>
                  <a:pt x="6682" y="1520"/>
                </a:lnTo>
                <a:cubicBezTo>
                  <a:pt x="6719" y="1520"/>
                  <a:pt x="6753" y="1500"/>
                  <a:pt x="6773" y="1467"/>
                </a:cubicBezTo>
                <a:cubicBezTo>
                  <a:pt x="6848" y="1339"/>
                  <a:pt x="6913" y="1210"/>
                  <a:pt x="6967" y="1086"/>
                </a:cubicBezTo>
                <a:cubicBezTo>
                  <a:pt x="6989" y="1034"/>
                  <a:pt x="6964" y="973"/>
                  <a:pt x="6912" y="949"/>
                </a:cubicBezTo>
                <a:cubicBezTo>
                  <a:pt x="6898" y="944"/>
                  <a:pt x="6884" y="941"/>
                  <a:pt x="6871" y="941"/>
                </a:cubicBezTo>
                <a:close/>
                <a:moveTo>
                  <a:pt x="5879" y="1233"/>
                </a:moveTo>
                <a:cubicBezTo>
                  <a:pt x="5868" y="1233"/>
                  <a:pt x="5858" y="1235"/>
                  <a:pt x="5847" y="1238"/>
                </a:cubicBezTo>
                <a:cubicBezTo>
                  <a:pt x="5793" y="1257"/>
                  <a:pt x="5763" y="1316"/>
                  <a:pt x="5781" y="1369"/>
                </a:cubicBezTo>
                <a:cubicBezTo>
                  <a:pt x="5823" y="1498"/>
                  <a:pt x="5886" y="1632"/>
                  <a:pt x="5971" y="1766"/>
                </a:cubicBezTo>
                <a:cubicBezTo>
                  <a:pt x="5990" y="1797"/>
                  <a:pt x="6023" y="1815"/>
                  <a:pt x="6059" y="1815"/>
                </a:cubicBezTo>
                <a:cubicBezTo>
                  <a:pt x="6077" y="1815"/>
                  <a:pt x="6096" y="1810"/>
                  <a:pt x="6113" y="1799"/>
                </a:cubicBezTo>
                <a:cubicBezTo>
                  <a:pt x="6162" y="1769"/>
                  <a:pt x="6177" y="1704"/>
                  <a:pt x="6146" y="1656"/>
                </a:cubicBezTo>
                <a:cubicBezTo>
                  <a:pt x="6071" y="1536"/>
                  <a:pt x="6015" y="1418"/>
                  <a:pt x="5978" y="1306"/>
                </a:cubicBezTo>
                <a:cubicBezTo>
                  <a:pt x="5964" y="1261"/>
                  <a:pt x="5923" y="1233"/>
                  <a:pt x="5879" y="1233"/>
                </a:cubicBezTo>
                <a:close/>
                <a:moveTo>
                  <a:pt x="17718" y="1347"/>
                </a:moveTo>
                <a:cubicBezTo>
                  <a:pt x="17661" y="1347"/>
                  <a:pt x="17614" y="1389"/>
                  <a:pt x="17611" y="1445"/>
                </a:cubicBezTo>
                <a:cubicBezTo>
                  <a:pt x="17604" y="1567"/>
                  <a:pt x="17580" y="1695"/>
                  <a:pt x="17539" y="1829"/>
                </a:cubicBezTo>
                <a:cubicBezTo>
                  <a:pt x="17522" y="1883"/>
                  <a:pt x="17554" y="1941"/>
                  <a:pt x="17608" y="1957"/>
                </a:cubicBezTo>
                <a:cubicBezTo>
                  <a:pt x="17619" y="1961"/>
                  <a:pt x="17629" y="1962"/>
                  <a:pt x="17638" y="1962"/>
                </a:cubicBezTo>
                <a:cubicBezTo>
                  <a:pt x="17682" y="1962"/>
                  <a:pt x="17724" y="1934"/>
                  <a:pt x="17738" y="1889"/>
                </a:cubicBezTo>
                <a:cubicBezTo>
                  <a:pt x="17783" y="1741"/>
                  <a:pt x="17810" y="1596"/>
                  <a:pt x="17818" y="1458"/>
                </a:cubicBezTo>
                <a:cubicBezTo>
                  <a:pt x="17822" y="1400"/>
                  <a:pt x="17778" y="1351"/>
                  <a:pt x="17720" y="1347"/>
                </a:cubicBezTo>
                <a:cubicBezTo>
                  <a:pt x="17720" y="1347"/>
                  <a:pt x="17719" y="1347"/>
                  <a:pt x="17718" y="1347"/>
                </a:cubicBezTo>
                <a:close/>
                <a:moveTo>
                  <a:pt x="118" y="1555"/>
                </a:moveTo>
                <a:cubicBezTo>
                  <a:pt x="104" y="1555"/>
                  <a:pt x="91" y="1557"/>
                  <a:pt x="78" y="1563"/>
                </a:cubicBezTo>
                <a:cubicBezTo>
                  <a:pt x="25" y="1585"/>
                  <a:pt x="0" y="1646"/>
                  <a:pt x="22" y="1699"/>
                </a:cubicBezTo>
                <a:cubicBezTo>
                  <a:pt x="25" y="1705"/>
                  <a:pt x="90" y="1858"/>
                  <a:pt x="223" y="2081"/>
                </a:cubicBezTo>
                <a:cubicBezTo>
                  <a:pt x="243" y="2113"/>
                  <a:pt x="277" y="2131"/>
                  <a:pt x="313" y="2131"/>
                </a:cubicBezTo>
                <a:cubicBezTo>
                  <a:pt x="330" y="2131"/>
                  <a:pt x="348" y="2126"/>
                  <a:pt x="365" y="2117"/>
                </a:cubicBezTo>
                <a:cubicBezTo>
                  <a:pt x="414" y="2087"/>
                  <a:pt x="430" y="2024"/>
                  <a:pt x="401" y="1975"/>
                </a:cubicBezTo>
                <a:cubicBezTo>
                  <a:pt x="276" y="1765"/>
                  <a:pt x="215" y="1619"/>
                  <a:pt x="214" y="1618"/>
                </a:cubicBezTo>
                <a:cubicBezTo>
                  <a:pt x="197" y="1579"/>
                  <a:pt x="158" y="1555"/>
                  <a:pt x="118" y="1555"/>
                </a:cubicBezTo>
                <a:close/>
                <a:moveTo>
                  <a:pt x="6457" y="1660"/>
                </a:moveTo>
                <a:cubicBezTo>
                  <a:pt x="6425" y="1660"/>
                  <a:pt x="6393" y="1675"/>
                  <a:pt x="6373" y="1704"/>
                </a:cubicBezTo>
                <a:cubicBezTo>
                  <a:pt x="6294" y="1813"/>
                  <a:pt x="6211" y="1921"/>
                  <a:pt x="6123" y="2025"/>
                </a:cubicBezTo>
                <a:cubicBezTo>
                  <a:pt x="6085" y="2068"/>
                  <a:pt x="6091" y="2134"/>
                  <a:pt x="6134" y="2171"/>
                </a:cubicBezTo>
                <a:cubicBezTo>
                  <a:pt x="6153" y="2187"/>
                  <a:pt x="6177" y="2195"/>
                  <a:pt x="6201" y="2195"/>
                </a:cubicBezTo>
                <a:cubicBezTo>
                  <a:pt x="6228" y="2195"/>
                  <a:pt x="6254" y="2185"/>
                  <a:pt x="6275" y="2166"/>
                </a:cubicBezTo>
                <a:cubicBezTo>
                  <a:pt x="6349" y="2249"/>
                  <a:pt x="6433" y="2333"/>
                  <a:pt x="6522" y="2418"/>
                </a:cubicBezTo>
                <a:cubicBezTo>
                  <a:pt x="6542" y="2438"/>
                  <a:pt x="6567" y="2446"/>
                  <a:pt x="6593" y="2446"/>
                </a:cubicBezTo>
                <a:cubicBezTo>
                  <a:pt x="6620" y="2446"/>
                  <a:pt x="6648" y="2435"/>
                  <a:pt x="6669" y="2414"/>
                </a:cubicBezTo>
                <a:cubicBezTo>
                  <a:pt x="6708" y="2373"/>
                  <a:pt x="6706" y="2306"/>
                  <a:pt x="6664" y="2267"/>
                </a:cubicBezTo>
                <a:cubicBezTo>
                  <a:pt x="6571" y="2178"/>
                  <a:pt x="6484" y="2090"/>
                  <a:pt x="6408" y="2003"/>
                </a:cubicBezTo>
                <a:cubicBezTo>
                  <a:pt x="6455" y="1944"/>
                  <a:pt x="6499" y="1884"/>
                  <a:pt x="6542" y="1824"/>
                </a:cubicBezTo>
                <a:cubicBezTo>
                  <a:pt x="6575" y="1777"/>
                  <a:pt x="6564" y="1712"/>
                  <a:pt x="6517" y="1679"/>
                </a:cubicBezTo>
                <a:cubicBezTo>
                  <a:pt x="6499" y="1666"/>
                  <a:pt x="6478" y="1660"/>
                  <a:pt x="6457" y="1660"/>
                </a:cubicBezTo>
                <a:close/>
                <a:moveTo>
                  <a:pt x="17482" y="2139"/>
                </a:moveTo>
                <a:cubicBezTo>
                  <a:pt x="17444" y="2139"/>
                  <a:pt x="17408" y="2160"/>
                  <a:pt x="17390" y="2196"/>
                </a:cubicBezTo>
                <a:cubicBezTo>
                  <a:pt x="17332" y="2310"/>
                  <a:pt x="17263" y="2428"/>
                  <a:pt x="17185" y="2542"/>
                </a:cubicBezTo>
                <a:cubicBezTo>
                  <a:pt x="17153" y="2589"/>
                  <a:pt x="17165" y="2654"/>
                  <a:pt x="17213" y="2686"/>
                </a:cubicBezTo>
                <a:cubicBezTo>
                  <a:pt x="17230" y="2698"/>
                  <a:pt x="17251" y="2705"/>
                  <a:pt x="17271" y="2705"/>
                </a:cubicBezTo>
                <a:cubicBezTo>
                  <a:pt x="17304" y="2705"/>
                  <a:pt x="17337" y="2689"/>
                  <a:pt x="17357" y="2659"/>
                </a:cubicBezTo>
                <a:cubicBezTo>
                  <a:pt x="17440" y="2537"/>
                  <a:pt x="17513" y="2412"/>
                  <a:pt x="17575" y="2289"/>
                </a:cubicBezTo>
                <a:cubicBezTo>
                  <a:pt x="17600" y="2238"/>
                  <a:pt x="17580" y="2175"/>
                  <a:pt x="17529" y="2150"/>
                </a:cubicBezTo>
                <a:cubicBezTo>
                  <a:pt x="17514" y="2142"/>
                  <a:pt x="17498" y="2139"/>
                  <a:pt x="17482" y="2139"/>
                </a:cubicBezTo>
                <a:close/>
                <a:moveTo>
                  <a:pt x="5919" y="2293"/>
                </a:moveTo>
                <a:cubicBezTo>
                  <a:pt x="5893" y="2293"/>
                  <a:pt x="5866" y="2303"/>
                  <a:pt x="5846" y="2324"/>
                </a:cubicBezTo>
                <a:cubicBezTo>
                  <a:pt x="5750" y="2420"/>
                  <a:pt x="5650" y="2514"/>
                  <a:pt x="5547" y="2600"/>
                </a:cubicBezTo>
                <a:cubicBezTo>
                  <a:pt x="5504" y="2637"/>
                  <a:pt x="5498" y="2703"/>
                  <a:pt x="5536" y="2746"/>
                </a:cubicBezTo>
                <a:cubicBezTo>
                  <a:pt x="5555" y="2771"/>
                  <a:pt x="5585" y="2783"/>
                  <a:pt x="5614" y="2783"/>
                </a:cubicBezTo>
                <a:cubicBezTo>
                  <a:pt x="5639" y="2783"/>
                  <a:pt x="5662" y="2776"/>
                  <a:pt x="5682" y="2758"/>
                </a:cubicBezTo>
                <a:cubicBezTo>
                  <a:pt x="5788" y="2668"/>
                  <a:pt x="5894" y="2571"/>
                  <a:pt x="5993" y="2471"/>
                </a:cubicBezTo>
                <a:cubicBezTo>
                  <a:pt x="6033" y="2430"/>
                  <a:pt x="6033" y="2364"/>
                  <a:pt x="5993" y="2324"/>
                </a:cubicBezTo>
                <a:cubicBezTo>
                  <a:pt x="5973" y="2303"/>
                  <a:pt x="5946" y="2293"/>
                  <a:pt x="5919" y="2293"/>
                </a:cubicBezTo>
                <a:close/>
                <a:moveTo>
                  <a:pt x="542" y="2271"/>
                </a:moveTo>
                <a:cubicBezTo>
                  <a:pt x="520" y="2271"/>
                  <a:pt x="499" y="2277"/>
                  <a:pt x="481" y="2291"/>
                </a:cubicBezTo>
                <a:cubicBezTo>
                  <a:pt x="434" y="2325"/>
                  <a:pt x="424" y="2390"/>
                  <a:pt x="457" y="2436"/>
                </a:cubicBezTo>
                <a:cubicBezTo>
                  <a:pt x="542" y="2553"/>
                  <a:pt x="632" y="2664"/>
                  <a:pt x="724" y="2768"/>
                </a:cubicBezTo>
                <a:cubicBezTo>
                  <a:pt x="745" y="2790"/>
                  <a:pt x="773" y="2803"/>
                  <a:pt x="803" y="2803"/>
                </a:cubicBezTo>
                <a:cubicBezTo>
                  <a:pt x="827" y="2803"/>
                  <a:pt x="852" y="2794"/>
                  <a:pt x="871" y="2777"/>
                </a:cubicBezTo>
                <a:cubicBezTo>
                  <a:pt x="914" y="2738"/>
                  <a:pt x="918" y="2673"/>
                  <a:pt x="880" y="2630"/>
                </a:cubicBezTo>
                <a:cubicBezTo>
                  <a:pt x="792" y="2531"/>
                  <a:pt x="706" y="2424"/>
                  <a:pt x="625" y="2314"/>
                </a:cubicBezTo>
                <a:cubicBezTo>
                  <a:pt x="605" y="2286"/>
                  <a:pt x="574" y="2271"/>
                  <a:pt x="542" y="2271"/>
                </a:cubicBezTo>
                <a:close/>
                <a:moveTo>
                  <a:pt x="6906" y="2512"/>
                </a:moveTo>
                <a:cubicBezTo>
                  <a:pt x="6875" y="2512"/>
                  <a:pt x="6845" y="2525"/>
                  <a:pt x="6825" y="2550"/>
                </a:cubicBezTo>
                <a:cubicBezTo>
                  <a:pt x="6789" y="2596"/>
                  <a:pt x="6795" y="2661"/>
                  <a:pt x="6840" y="2697"/>
                </a:cubicBezTo>
                <a:cubicBezTo>
                  <a:pt x="6942" y="2781"/>
                  <a:pt x="7054" y="2866"/>
                  <a:pt x="7174" y="2953"/>
                </a:cubicBezTo>
                <a:cubicBezTo>
                  <a:pt x="7192" y="2967"/>
                  <a:pt x="7214" y="2973"/>
                  <a:pt x="7235" y="2973"/>
                </a:cubicBezTo>
                <a:cubicBezTo>
                  <a:pt x="7267" y="2973"/>
                  <a:pt x="7299" y="2958"/>
                  <a:pt x="7319" y="2930"/>
                </a:cubicBezTo>
                <a:cubicBezTo>
                  <a:pt x="7352" y="2883"/>
                  <a:pt x="7343" y="2819"/>
                  <a:pt x="7296" y="2785"/>
                </a:cubicBezTo>
                <a:cubicBezTo>
                  <a:pt x="7180" y="2700"/>
                  <a:pt x="7071" y="2618"/>
                  <a:pt x="6972" y="2536"/>
                </a:cubicBezTo>
                <a:cubicBezTo>
                  <a:pt x="6952" y="2520"/>
                  <a:pt x="6929" y="2512"/>
                  <a:pt x="6906" y="2512"/>
                </a:cubicBezTo>
                <a:close/>
                <a:moveTo>
                  <a:pt x="5288" y="2832"/>
                </a:moveTo>
                <a:cubicBezTo>
                  <a:pt x="5267" y="2832"/>
                  <a:pt x="5246" y="2838"/>
                  <a:pt x="5227" y="2852"/>
                </a:cubicBezTo>
                <a:cubicBezTo>
                  <a:pt x="5116" y="2931"/>
                  <a:pt x="5002" y="3006"/>
                  <a:pt x="4888" y="3075"/>
                </a:cubicBezTo>
                <a:cubicBezTo>
                  <a:pt x="4838" y="3104"/>
                  <a:pt x="4822" y="3168"/>
                  <a:pt x="4851" y="3217"/>
                </a:cubicBezTo>
                <a:cubicBezTo>
                  <a:pt x="4871" y="3250"/>
                  <a:pt x="4905" y="3268"/>
                  <a:pt x="4941" y="3268"/>
                </a:cubicBezTo>
                <a:cubicBezTo>
                  <a:pt x="4959" y="3268"/>
                  <a:pt x="4977" y="3263"/>
                  <a:pt x="4994" y="3253"/>
                </a:cubicBezTo>
                <a:cubicBezTo>
                  <a:pt x="5113" y="3181"/>
                  <a:pt x="5233" y="3103"/>
                  <a:pt x="5348" y="3019"/>
                </a:cubicBezTo>
                <a:cubicBezTo>
                  <a:pt x="5395" y="2986"/>
                  <a:pt x="5406" y="2921"/>
                  <a:pt x="5372" y="2875"/>
                </a:cubicBezTo>
                <a:cubicBezTo>
                  <a:pt x="5352" y="2847"/>
                  <a:pt x="5320" y="2832"/>
                  <a:pt x="5288" y="2832"/>
                </a:cubicBezTo>
                <a:close/>
                <a:moveTo>
                  <a:pt x="17019" y="2827"/>
                </a:moveTo>
                <a:cubicBezTo>
                  <a:pt x="16990" y="2827"/>
                  <a:pt x="16960" y="2839"/>
                  <a:pt x="16940" y="2864"/>
                </a:cubicBezTo>
                <a:cubicBezTo>
                  <a:pt x="16856" y="2964"/>
                  <a:pt x="16762" y="3065"/>
                  <a:pt x="16664" y="3162"/>
                </a:cubicBezTo>
                <a:cubicBezTo>
                  <a:pt x="16623" y="3202"/>
                  <a:pt x="16623" y="3268"/>
                  <a:pt x="16663" y="3308"/>
                </a:cubicBezTo>
                <a:cubicBezTo>
                  <a:pt x="16684" y="3329"/>
                  <a:pt x="16710" y="3339"/>
                  <a:pt x="16738" y="3339"/>
                </a:cubicBezTo>
                <a:cubicBezTo>
                  <a:pt x="16764" y="3339"/>
                  <a:pt x="16791" y="3329"/>
                  <a:pt x="16810" y="3310"/>
                </a:cubicBezTo>
                <a:cubicBezTo>
                  <a:pt x="16913" y="3208"/>
                  <a:pt x="17010" y="3104"/>
                  <a:pt x="17099" y="2999"/>
                </a:cubicBezTo>
                <a:cubicBezTo>
                  <a:pt x="17136" y="2954"/>
                  <a:pt x="17131" y="2888"/>
                  <a:pt x="17087" y="2852"/>
                </a:cubicBezTo>
                <a:cubicBezTo>
                  <a:pt x="17067" y="2835"/>
                  <a:pt x="17043" y="2827"/>
                  <a:pt x="17019" y="2827"/>
                </a:cubicBezTo>
                <a:close/>
                <a:moveTo>
                  <a:pt x="1095" y="2890"/>
                </a:moveTo>
                <a:cubicBezTo>
                  <a:pt x="1067" y="2890"/>
                  <a:pt x="1038" y="2901"/>
                  <a:pt x="1018" y="2924"/>
                </a:cubicBezTo>
                <a:cubicBezTo>
                  <a:pt x="980" y="2967"/>
                  <a:pt x="983" y="3033"/>
                  <a:pt x="1026" y="3071"/>
                </a:cubicBezTo>
                <a:cubicBezTo>
                  <a:pt x="1133" y="3168"/>
                  <a:pt x="1246" y="3257"/>
                  <a:pt x="1361" y="3338"/>
                </a:cubicBezTo>
                <a:cubicBezTo>
                  <a:pt x="1380" y="3350"/>
                  <a:pt x="1399" y="3356"/>
                  <a:pt x="1420" y="3356"/>
                </a:cubicBezTo>
                <a:cubicBezTo>
                  <a:pt x="1453" y="3356"/>
                  <a:pt x="1485" y="3340"/>
                  <a:pt x="1506" y="3312"/>
                </a:cubicBezTo>
                <a:cubicBezTo>
                  <a:pt x="1539" y="3264"/>
                  <a:pt x="1527" y="3199"/>
                  <a:pt x="1480" y="3168"/>
                </a:cubicBezTo>
                <a:cubicBezTo>
                  <a:pt x="1372" y="3092"/>
                  <a:pt x="1267" y="3008"/>
                  <a:pt x="1165" y="2917"/>
                </a:cubicBezTo>
                <a:cubicBezTo>
                  <a:pt x="1145" y="2899"/>
                  <a:pt x="1120" y="2890"/>
                  <a:pt x="1095" y="2890"/>
                </a:cubicBezTo>
                <a:close/>
                <a:moveTo>
                  <a:pt x="7576" y="3001"/>
                </a:moveTo>
                <a:cubicBezTo>
                  <a:pt x="7543" y="3001"/>
                  <a:pt x="7510" y="3017"/>
                  <a:pt x="7490" y="3048"/>
                </a:cubicBezTo>
                <a:cubicBezTo>
                  <a:pt x="7458" y="3095"/>
                  <a:pt x="7471" y="3160"/>
                  <a:pt x="7519" y="3192"/>
                </a:cubicBezTo>
                <a:cubicBezTo>
                  <a:pt x="7631" y="3266"/>
                  <a:pt x="7749" y="3340"/>
                  <a:pt x="7873" y="3416"/>
                </a:cubicBezTo>
                <a:cubicBezTo>
                  <a:pt x="7890" y="3426"/>
                  <a:pt x="7909" y="3431"/>
                  <a:pt x="7927" y="3431"/>
                </a:cubicBezTo>
                <a:cubicBezTo>
                  <a:pt x="7963" y="3431"/>
                  <a:pt x="7997" y="3414"/>
                  <a:pt x="8016" y="3382"/>
                </a:cubicBezTo>
                <a:cubicBezTo>
                  <a:pt x="8046" y="3333"/>
                  <a:pt x="8030" y="3268"/>
                  <a:pt x="7981" y="3239"/>
                </a:cubicBezTo>
                <a:cubicBezTo>
                  <a:pt x="7860" y="3164"/>
                  <a:pt x="7743" y="3090"/>
                  <a:pt x="7634" y="3018"/>
                </a:cubicBezTo>
                <a:cubicBezTo>
                  <a:pt x="7616" y="3007"/>
                  <a:pt x="7596" y="3001"/>
                  <a:pt x="7576" y="3001"/>
                </a:cubicBezTo>
                <a:close/>
                <a:moveTo>
                  <a:pt x="4575" y="3257"/>
                </a:moveTo>
                <a:cubicBezTo>
                  <a:pt x="4560" y="3257"/>
                  <a:pt x="4544" y="3260"/>
                  <a:pt x="4530" y="3267"/>
                </a:cubicBezTo>
                <a:cubicBezTo>
                  <a:pt x="4407" y="3326"/>
                  <a:pt x="4282" y="3380"/>
                  <a:pt x="4157" y="3426"/>
                </a:cubicBezTo>
                <a:cubicBezTo>
                  <a:pt x="4103" y="3446"/>
                  <a:pt x="4076" y="3506"/>
                  <a:pt x="4095" y="3560"/>
                </a:cubicBezTo>
                <a:cubicBezTo>
                  <a:pt x="4111" y="3601"/>
                  <a:pt x="4150" y="3627"/>
                  <a:pt x="4192" y="3627"/>
                </a:cubicBezTo>
                <a:lnTo>
                  <a:pt x="4193" y="3627"/>
                </a:lnTo>
                <a:cubicBezTo>
                  <a:pt x="4204" y="3627"/>
                  <a:pt x="4217" y="3625"/>
                  <a:pt x="4229" y="3621"/>
                </a:cubicBezTo>
                <a:cubicBezTo>
                  <a:pt x="4360" y="3572"/>
                  <a:pt x="4491" y="3516"/>
                  <a:pt x="4620" y="3454"/>
                </a:cubicBezTo>
                <a:cubicBezTo>
                  <a:pt x="4672" y="3430"/>
                  <a:pt x="4693" y="3367"/>
                  <a:pt x="4669" y="3316"/>
                </a:cubicBezTo>
                <a:cubicBezTo>
                  <a:pt x="4651" y="3279"/>
                  <a:pt x="4613" y="3257"/>
                  <a:pt x="4575" y="3257"/>
                </a:cubicBezTo>
                <a:close/>
                <a:moveTo>
                  <a:pt x="1775" y="3362"/>
                </a:moveTo>
                <a:cubicBezTo>
                  <a:pt x="1738" y="3362"/>
                  <a:pt x="1702" y="3383"/>
                  <a:pt x="1683" y="3419"/>
                </a:cubicBezTo>
                <a:cubicBezTo>
                  <a:pt x="1658" y="3470"/>
                  <a:pt x="1679" y="3533"/>
                  <a:pt x="1730" y="3558"/>
                </a:cubicBezTo>
                <a:cubicBezTo>
                  <a:pt x="1859" y="3623"/>
                  <a:pt x="1992" y="3680"/>
                  <a:pt x="2127" y="3724"/>
                </a:cubicBezTo>
                <a:cubicBezTo>
                  <a:pt x="2138" y="3726"/>
                  <a:pt x="2149" y="3729"/>
                  <a:pt x="2160" y="3729"/>
                </a:cubicBezTo>
                <a:cubicBezTo>
                  <a:pt x="2203" y="3729"/>
                  <a:pt x="2244" y="3700"/>
                  <a:pt x="2258" y="3658"/>
                </a:cubicBezTo>
                <a:cubicBezTo>
                  <a:pt x="2276" y="3602"/>
                  <a:pt x="2247" y="3544"/>
                  <a:pt x="2192" y="3527"/>
                </a:cubicBezTo>
                <a:cubicBezTo>
                  <a:pt x="2067" y="3485"/>
                  <a:pt x="1943" y="3433"/>
                  <a:pt x="1823" y="3373"/>
                </a:cubicBezTo>
                <a:cubicBezTo>
                  <a:pt x="1808" y="3365"/>
                  <a:pt x="1791" y="3362"/>
                  <a:pt x="1775" y="3362"/>
                </a:cubicBezTo>
                <a:close/>
                <a:moveTo>
                  <a:pt x="3797" y="3545"/>
                </a:moveTo>
                <a:cubicBezTo>
                  <a:pt x="3789" y="3545"/>
                  <a:pt x="3780" y="3546"/>
                  <a:pt x="3771" y="3549"/>
                </a:cubicBezTo>
                <a:cubicBezTo>
                  <a:pt x="3638" y="3583"/>
                  <a:pt x="3505" y="3610"/>
                  <a:pt x="3376" y="3627"/>
                </a:cubicBezTo>
                <a:cubicBezTo>
                  <a:pt x="3319" y="3634"/>
                  <a:pt x="3280" y="3687"/>
                  <a:pt x="3287" y="3743"/>
                </a:cubicBezTo>
                <a:cubicBezTo>
                  <a:pt x="3294" y="3796"/>
                  <a:pt x="3338" y="3833"/>
                  <a:pt x="3390" y="3833"/>
                </a:cubicBezTo>
                <a:lnTo>
                  <a:pt x="3390" y="3834"/>
                </a:lnTo>
                <a:cubicBezTo>
                  <a:pt x="3393" y="3834"/>
                  <a:pt x="3398" y="3833"/>
                  <a:pt x="3403" y="3833"/>
                </a:cubicBezTo>
                <a:cubicBezTo>
                  <a:pt x="3542" y="3814"/>
                  <a:pt x="3683" y="3786"/>
                  <a:pt x="3823" y="3749"/>
                </a:cubicBezTo>
                <a:cubicBezTo>
                  <a:pt x="3879" y="3735"/>
                  <a:pt x="3912" y="3677"/>
                  <a:pt x="3897" y="3622"/>
                </a:cubicBezTo>
                <a:cubicBezTo>
                  <a:pt x="3885" y="3576"/>
                  <a:pt x="3843" y="3545"/>
                  <a:pt x="3797" y="3545"/>
                </a:cubicBezTo>
                <a:close/>
                <a:moveTo>
                  <a:pt x="8285" y="3434"/>
                </a:moveTo>
                <a:cubicBezTo>
                  <a:pt x="8249" y="3434"/>
                  <a:pt x="8214" y="3453"/>
                  <a:pt x="8195" y="3487"/>
                </a:cubicBezTo>
                <a:cubicBezTo>
                  <a:pt x="8167" y="3536"/>
                  <a:pt x="8184" y="3600"/>
                  <a:pt x="8234" y="3628"/>
                </a:cubicBezTo>
                <a:cubicBezTo>
                  <a:pt x="8351" y="3696"/>
                  <a:pt x="8473" y="3762"/>
                  <a:pt x="8599" y="3830"/>
                </a:cubicBezTo>
                <a:cubicBezTo>
                  <a:pt x="8615" y="3839"/>
                  <a:pt x="8633" y="3843"/>
                  <a:pt x="8648" y="3843"/>
                </a:cubicBezTo>
                <a:cubicBezTo>
                  <a:pt x="8686" y="3843"/>
                  <a:pt x="8722" y="3823"/>
                  <a:pt x="8740" y="3787"/>
                </a:cubicBezTo>
                <a:cubicBezTo>
                  <a:pt x="8767" y="3737"/>
                  <a:pt x="8749" y="3675"/>
                  <a:pt x="8699" y="3648"/>
                </a:cubicBezTo>
                <a:cubicBezTo>
                  <a:pt x="8573" y="3580"/>
                  <a:pt x="8452" y="3513"/>
                  <a:pt x="8336" y="3448"/>
                </a:cubicBezTo>
                <a:cubicBezTo>
                  <a:pt x="8320" y="3439"/>
                  <a:pt x="8303" y="3434"/>
                  <a:pt x="8285" y="3434"/>
                </a:cubicBezTo>
                <a:close/>
                <a:moveTo>
                  <a:pt x="2563" y="3618"/>
                </a:moveTo>
                <a:cubicBezTo>
                  <a:pt x="2512" y="3618"/>
                  <a:pt x="2468" y="3654"/>
                  <a:pt x="2460" y="3705"/>
                </a:cubicBezTo>
                <a:cubicBezTo>
                  <a:pt x="2450" y="3763"/>
                  <a:pt x="2489" y="3816"/>
                  <a:pt x="2546" y="3825"/>
                </a:cubicBezTo>
                <a:cubicBezTo>
                  <a:pt x="2685" y="3847"/>
                  <a:pt x="2830" y="3860"/>
                  <a:pt x="2975" y="3860"/>
                </a:cubicBezTo>
                <a:lnTo>
                  <a:pt x="2976" y="3860"/>
                </a:lnTo>
                <a:cubicBezTo>
                  <a:pt x="3032" y="3860"/>
                  <a:pt x="3079" y="3814"/>
                  <a:pt x="3080" y="3757"/>
                </a:cubicBezTo>
                <a:cubicBezTo>
                  <a:pt x="3080" y="3699"/>
                  <a:pt x="3033" y="3653"/>
                  <a:pt x="2976" y="3653"/>
                </a:cubicBezTo>
                <a:cubicBezTo>
                  <a:pt x="2842" y="3651"/>
                  <a:pt x="2709" y="3640"/>
                  <a:pt x="2579" y="3620"/>
                </a:cubicBezTo>
                <a:cubicBezTo>
                  <a:pt x="2573" y="3619"/>
                  <a:pt x="2568" y="3618"/>
                  <a:pt x="2563" y="3618"/>
                </a:cubicBezTo>
                <a:close/>
                <a:moveTo>
                  <a:pt x="16429" y="3411"/>
                </a:moveTo>
                <a:cubicBezTo>
                  <a:pt x="16406" y="3411"/>
                  <a:pt x="16383" y="3419"/>
                  <a:pt x="16363" y="3435"/>
                </a:cubicBezTo>
                <a:cubicBezTo>
                  <a:pt x="16260" y="3520"/>
                  <a:pt x="16151" y="3605"/>
                  <a:pt x="16040" y="3683"/>
                </a:cubicBezTo>
                <a:cubicBezTo>
                  <a:pt x="15993" y="3716"/>
                  <a:pt x="15982" y="3781"/>
                  <a:pt x="16016" y="3829"/>
                </a:cubicBezTo>
                <a:cubicBezTo>
                  <a:pt x="16036" y="3857"/>
                  <a:pt x="16068" y="3872"/>
                  <a:pt x="16101" y="3872"/>
                </a:cubicBezTo>
                <a:cubicBezTo>
                  <a:pt x="16122" y="3872"/>
                  <a:pt x="16143" y="3866"/>
                  <a:pt x="16161" y="3852"/>
                </a:cubicBezTo>
                <a:cubicBezTo>
                  <a:pt x="16276" y="3770"/>
                  <a:pt x="16389" y="3683"/>
                  <a:pt x="16497" y="3594"/>
                </a:cubicBezTo>
                <a:cubicBezTo>
                  <a:pt x="16541" y="3557"/>
                  <a:pt x="16546" y="3492"/>
                  <a:pt x="16509" y="3448"/>
                </a:cubicBezTo>
                <a:cubicBezTo>
                  <a:pt x="16488" y="3423"/>
                  <a:pt x="16459" y="3411"/>
                  <a:pt x="16429" y="3411"/>
                </a:cubicBezTo>
                <a:close/>
                <a:moveTo>
                  <a:pt x="9018" y="3827"/>
                </a:moveTo>
                <a:cubicBezTo>
                  <a:pt x="8980" y="3827"/>
                  <a:pt x="8942" y="3848"/>
                  <a:pt x="8924" y="3884"/>
                </a:cubicBezTo>
                <a:cubicBezTo>
                  <a:pt x="8898" y="3934"/>
                  <a:pt x="8919" y="3997"/>
                  <a:pt x="8971" y="4023"/>
                </a:cubicBezTo>
                <a:cubicBezTo>
                  <a:pt x="9091" y="4084"/>
                  <a:pt x="9216" y="4146"/>
                  <a:pt x="9344" y="4208"/>
                </a:cubicBezTo>
                <a:cubicBezTo>
                  <a:pt x="9359" y="4215"/>
                  <a:pt x="9374" y="4219"/>
                  <a:pt x="9390" y="4219"/>
                </a:cubicBezTo>
                <a:cubicBezTo>
                  <a:pt x="9428" y="4219"/>
                  <a:pt x="9464" y="4197"/>
                  <a:pt x="9483" y="4160"/>
                </a:cubicBezTo>
                <a:cubicBezTo>
                  <a:pt x="9507" y="4108"/>
                  <a:pt x="9486" y="4046"/>
                  <a:pt x="9435" y="4021"/>
                </a:cubicBezTo>
                <a:cubicBezTo>
                  <a:pt x="9306" y="3960"/>
                  <a:pt x="9184" y="3899"/>
                  <a:pt x="9064" y="3838"/>
                </a:cubicBezTo>
                <a:cubicBezTo>
                  <a:pt x="9049" y="3830"/>
                  <a:pt x="9033" y="3827"/>
                  <a:pt x="9018" y="3827"/>
                </a:cubicBezTo>
                <a:close/>
                <a:moveTo>
                  <a:pt x="15753" y="3893"/>
                </a:moveTo>
                <a:cubicBezTo>
                  <a:pt x="15735" y="3893"/>
                  <a:pt x="15716" y="3897"/>
                  <a:pt x="15699" y="3907"/>
                </a:cubicBezTo>
                <a:cubicBezTo>
                  <a:pt x="15585" y="3977"/>
                  <a:pt x="15465" y="4045"/>
                  <a:pt x="15344" y="4107"/>
                </a:cubicBezTo>
                <a:cubicBezTo>
                  <a:pt x="15293" y="4134"/>
                  <a:pt x="15273" y="4197"/>
                  <a:pt x="15299" y="4247"/>
                </a:cubicBezTo>
                <a:cubicBezTo>
                  <a:pt x="15317" y="4284"/>
                  <a:pt x="15354" y="4303"/>
                  <a:pt x="15392" y="4303"/>
                </a:cubicBezTo>
                <a:cubicBezTo>
                  <a:pt x="15408" y="4303"/>
                  <a:pt x="15424" y="4299"/>
                  <a:pt x="15438" y="4292"/>
                </a:cubicBezTo>
                <a:cubicBezTo>
                  <a:pt x="15564" y="4227"/>
                  <a:pt x="15688" y="4157"/>
                  <a:pt x="15807" y="4085"/>
                </a:cubicBezTo>
                <a:cubicBezTo>
                  <a:pt x="15856" y="4056"/>
                  <a:pt x="15872" y="3992"/>
                  <a:pt x="15843" y="3943"/>
                </a:cubicBezTo>
                <a:cubicBezTo>
                  <a:pt x="15823" y="3911"/>
                  <a:pt x="15789" y="3893"/>
                  <a:pt x="15753" y="3893"/>
                </a:cubicBezTo>
                <a:close/>
                <a:moveTo>
                  <a:pt x="9766" y="4184"/>
                </a:moveTo>
                <a:cubicBezTo>
                  <a:pt x="9727" y="4184"/>
                  <a:pt x="9689" y="4208"/>
                  <a:pt x="9671" y="4247"/>
                </a:cubicBezTo>
                <a:cubicBezTo>
                  <a:pt x="9649" y="4299"/>
                  <a:pt x="9674" y="4361"/>
                  <a:pt x="9726" y="4384"/>
                </a:cubicBezTo>
                <a:cubicBezTo>
                  <a:pt x="9857" y="4439"/>
                  <a:pt x="9987" y="4492"/>
                  <a:pt x="10117" y="4540"/>
                </a:cubicBezTo>
                <a:cubicBezTo>
                  <a:pt x="10128" y="4544"/>
                  <a:pt x="10140" y="4546"/>
                  <a:pt x="10153" y="4546"/>
                </a:cubicBezTo>
                <a:cubicBezTo>
                  <a:pt x="10194" y="4546"/>
                  <a:pt x="10235" y="4520"/>
                  <a:pt x="10249" y="4478"/>
                </a:cubicBezTo>
                <a:cubicBezTo>
                  <a:pt x="10270" y="4424"/>
                  <a:pt x="10242" y="4364"/>
                  <a:pt x="10188" y="4345"/>
                </a:cubicBezTo>
                <a:cubicBezTo>
                  <a:pt x="10062" y="4298"/>
                  <a:pt x="9936" y="4247"/>
                  <a:pt x="9807" y="4193"/>
                </a:cubicBezTo>
                <a:cubicBezTo>
                  <a:pt x="9794" y="4187"/>
                  <a:pt x="9780" y="4184"/>
                  <a:pt x="9766" y="4184"/>
                </a:cubicBezTo>
                <a:close/>
                <a:moveTo>
                  <a:pt x="15016" y="4274"/>
                </a:moveTo>
                <a:cubicBezTo>
                  <a:pt x="15002" y="4274"/>
                  <a:pt x="14988" y="4276"/>
                  <a:pt x="14974" y="4282"/>
                </a:cubicBezTo>
                <a:cubicBezTo>
                  <a:pt x="14850" y="4335"/>
                  <a:pt x="14723" y="4385"/>
                  <a:pt x="14594" y="4431"/>
                </a:cubicBezTo>
                <a:cubicBezTo>
                  <a:pt x="14540" y="4450"/>
                  <a:pt x="14512" y="4509"/>
                  <a:pt x="14531" y="4563"/>
                </a:cubicBezTo>
                <a:cubicBezTo>
                  <a:pt x="14547" y="4606"/>
                  <a:pt x="14586" y="4633"/>
                  <a:pt x="14629" y="4633"/>
                </a:cubicBezTo>
                <a:cubicBezTo>
                  <a:pt x="14641" y="4633"/>
                  <a:pt x="14652" y="4630"/>
                  <a:pt x="14663" y="4627"/>
                </a:cubicBezTo>
                <a:cubicBezTo>
                  <a:pt x="14796" y="4580"/>
                  <a:pt x="14929" y="4529"/>
                  <a:pt x="15057" y="4472"/>
                </a:cubicBezTo>
                <a:cubicBezTo>
                  <a:pt x="15110" y="4450"/>
                  <a:pt x="15133" y="4389"/>
                  <a:pt x="15111" y="4336"/>
                </a:cubicBezTo>
                <a:cubicBezTo>
                  <a:pt x="15094" y="4297"/>
                  <a:pt x="15056" y="4274"/>
                  <a:pt x="15016" y="4274"/>
                </a:cubicBezTo>
                <a:close/>
                <a:moveTo>
                  <a:pt x="10546" y="4471"/>
                </a:moveTo>
                <a:cubicBezTo>
                  <a:pt x="10502" y="4471"/>
                  <a:pt x="10461" y="4501"/>
                  <a:pt x="10447" y="4544"/>
                </a:cubicBezTo>
                <a:cubicBezTo>
                  <a:pt x="10430" y="4600"/>
                  <a:pt x="10461" y="4657"/>
                  <a:pt x="10515" y="4674"/>
                </a:cubicBezTo>
                <a:cubicBezTo>
                  <a:pt x="10652" y="4716"/>
                  <a:pt x="10787" y="4754"/>
                  <a:pt x="10922" y="4787"/>
                </a:cubicBezTo>
                <a:cubicBezTo>
                  <a:pt x="10931" y="4789"/>
                  <a:pt x="10938" y="4789"/>
                  <a:pt x="10946" y="4789"/>
                </a:cubicBezTo>
                <a:cubicBezTo>
                  <a:pt x="10993" y="4789"/>
                  <a:pt x="11036" y="4758"/>
                  <a:pt x="11047" y="4711"/>
                </a:cubicBezTo>
                <a:cubicBezTo>
                  <a:pt x="11060" y="4655"/>
                  <a:pt x="11027" y="4598"/>
                  <a:pt x="10971" y="4585"/>
                </a:cubicBezTo>
                <a:cubicBezTo>
                  <a:pt x="10841" y="4553"/>
                  <a:pt x="10709" y="4516"/>
                  <a:pt x="10577" y="4476"/>
                </a:cubicBezTo>
                <a:cubicBezTo>
                  <a:pt x="10566" y="4473"/>
                  <a:pt x="10556" y="4471"/>
                  <a:pt x="10546" y="4471"/>
                </a:cubicBezTo>
                <a:close/>
                <a:moveTo>
                  <a:pt x="14234" y="4550"/>
                </a:moveTo>
                <a:cubicBezTo>
                  <a:pt x="14224" y="4550"/>
                  <a:pt x="14214" y="4551"/>
                  <a:pt x="14205" y="4554"/>
                </a:cubicBezTo>
                <a:cubicBezTo>
                  <a:pt x="14074" y="4590"/>
                  <a:pt x="13940" y="4623"/>
                  <a:pt x="13808" y="4650"/>
                </a:cubicBezTo>
                <a:cubicBezTo>
                  <a:pt x="13752" y="4662"/>
                  <a:pt x="13716" y="4717"/>
                  <a:pt x="13727" y="4774"/>
                </a:cubicBezTo>
                <a:cubicBezTo>
                  <a:pt x="13738" y="4823"/>
                  <a:pt x="13781" y="4856"/>
                  <a:pt x="13829" y="4856"/>
                </a:cubicBezTo>
                <a:cubicBezTo>
                  <a:pt x="13836" y="4856"/>
                  <a:pt x="13843" y="4854"/>
                  <a:pt x="13851" y="4853"/>
                </a:cubicBezTo>
                <a:cubicBezTo>
                  <a:pt x="13987" y="4825"/>
                  <a:pt x="14125" y="4792"/>
                  <a:pt x="14261" y="4754"/>
                </a:cubicBezTo>
                <a:cubicBezTo>
                  <a:pt x="14316" y="4738"/>
                  <a:pt x="14348" y="4682"/>
                  <a:pt x="14332" y="4625"/>
                </a:cubicBezTo>
                <a:cubicBezTo>
                  <a:pt x="14320" y="4580"/>
                  <a:pt x="14279" y="4550"/>
                  <a:pt x="14234" y="4550"/>
                </a:cubicBezTo>
                <a:close/>
                <a:moveTo>
                  <a:pt x="11352" y="4669"/>
                </a:moveTo>
                <a:cubicBezTo>
                  <a:pt x="11303" y="4669"/>
                  <a:pt x="11260" y="4704"/>
                  <a:pt x="11250" y="4754"/>
                </a:cubicBezTo>
                <a:cubicBezTo>
                  <a:pt x="11240" y="4810"/>
                  <a:pt x="11277" y="4865"/>
                  <a:pt x="11334" y="4875"/>
                </a:cubicBezTo>
                <a:cubicBezTo>
                  <a:pt x="11474" y="4901"/>
                  <a:pt x="11613" y="4922"/>
                  <a:pt x="11751" y="4939"/>
                </a:cubicBezTo>
                <a:cubicBezTo>
                  <a:pt x="11755" y="4939"/>
                  <a:pt x="11760" y="4940"/>
                  <a:pt x="11763" y="4940"/>
                </a:cubicBezTo>
                <a:lnTo>
                  <a:pt x="11763" y="4939"/>
                </a:lnTo>
                <a:cubicBezTo>
                  <a:pt x="11815" y="4939"/>
                  <a:pt x="11860" y="4901"/>
                  <a:pt x="11866" y="4848"/>
                </a:cubicBezTo>
                <a:cubicBezTo>
                  <a:pt x="11873" y="4791"/>
                  <a:pt x="11832" y="4739"/>
                  <a:pt x="11776" y="4732"/>
                </a:cubicBezTo>
                <a:cubicBezTo>
                  <a:pt x="11642" y="4716"/>
                  <a:pt x="11507" y="4696"/>
                  <a:pt x="11372" y="4671"/>
                </a:cubicBezTo>
                <a:cubicBezTo>
                  <a:pt x="11365" y="4669"/>
                  <a:pt x="11358" y="4669"/>
                  <a:pt x="11352" y="4669"/>
                </a:cubicBezTo>
                <a:close/>
                <a:moveTo>
                  <a:pt x="13420" y="4719"/>
                </a:moveTo>
                <a:cubicBezTo>
                  <a:pt x="13415" y="4719"/>
                  <a:pt x="13411" y="4719"/>
                  <a:pt x="13406" y="4720"/>
                </a:cubicBezTo>
                <a:cubicBezTo>
                  <a:pt x="13273" y="4738"/>
                  <a:pt x="13137" y="4753"/>
                  <a:pt x="12999" y="4763"/>
                </a:cubicBezTo>
                <a:cubicBezTo>
                  <a:pt x="12942" y="4767"/>
                  <a:pt x="12899" y="4816"/>
                  <a:pt x="12904" y="4874"/>
                </a:cubicBezTo>
                <a:cubicBezTo>
                  <a:pt x="12908" y="4929"/>
                  <a:pt x="12953" y="4971"/>
                  <a:pt x="13007" y="4971"/>
                </a:cubicBezTo>
                <a:lnTo>
                  <a:pt x="13014" y="4971"/>
                </a:lnTo>
                <a:cubicBezTo>
                  <a:pt x="13154" y="4960"/>
                  <a:pt x="13295" y="4945"/>
                  <a:pt x="13434" y="4925"/>
                </a:cubicBezTo>
                <a:cubicBezTo>
                  <a:pt x="13491" y="4918"/>
                  <a:pt x="13531" y="4865"/>
                  <a:pt x="13523" y="4809"/>
                </a:cubicBezTo>
                <a:cubicBezTo>
                  <a:pt x="13516" y="4756"/>
                  <a:pt x="13471" y="4719"/>
                  <a:pt x="13420" y="4719"/>
                </a:cubicBezTo>
                <a:close/>
                <a:moveTo>
                  <a:pt x="12180" y="4769"/>
                </a:moveTo>
                <a:cubicBezTo>
                  <a:pt x="12123" y="4769"/>
                  <a:pt x="12076" y="4811"/>
                  <a:pt x="12073" y="4867"/>
                </a:cubicBezTo>
                <a:cubicBezTo>
                  <a:pt x="12070" y="4924"/>
                  <a:pt x="12114" y="4973"/>
                  <a:pt x="12171" y="4977"/>
                </a:cubicBezTo>
                <a:cubicBezTo>
                  <a:pt x="12298" y="4984"/>
                  <a:pt x="12423" y="4987"/>
                  <a:pt x="12546" y="4987"/>
                </a:cubicBezTo>
                <a:lnTo>
                  <a:pt x="12593" y="4987"/>
                </a:lnTo>
                <a:cubicBezTo>
                  <a:pt x="12650" y="4987"/>
                  <a:pt x="12696" y="4940"/>
                  <a:pt x="12696" y="4883"/>
                </a:cubicBezTo>
                <a:cubicBezTo>
                  <a:pt x="12696" y="4825"/>
                  <a:pt x="12649" y="4780"/>
                  <a:pt x="12592" y="4780"/>
                </a:cubicBezTo>
                <a:lnTo>
                  <a:pt x="12546" y="4780"/>
                </a:lnTo>
                <a:cubicBezTo>
                  <a:pt x="12426" y="4780"/>
                  <a:pt x="12305" y="4776"/>
                  <a:pt x="12182" y="4769"/>
                </a:cubicBezTo>
                <a:cubicBezTo>
                  <a:pt x="12182" y="4769"/>
                  <a:pt x="12181" y="4769"/>
                  <a:pt x="12180" y="4769"/>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217" name="Google Shape;217;p17"/>
          <p:cNvGrpSpPr/>
          <p:nvPr/>
        </p:nvGrpSpPr>
        <p:grpSpPr>
          <a:xfrm rot="10800000" flipH="1">
            <a:off x="10315271" y="3853489"/>
            <a:ext cx="1681733" cy="675473"/>
            <a:chOff x="7793150" y="4168675"/>
            <a:chExt cx="1201010" cy="482389"/>
          </a:xfrm>
        </p:grpSpPr>
        <p:sp>
          <p:nvSpPr>
            <p:cNvPr id="218" name="Google Shape;218;p17"/>
            <p:cNvSpPr/>
            <p:nvPr/>
          </p:nvSpPr>
          <p:spPr>
            <a:xfrm>
              <a:off x="7950916" y="4305967"/>
              <a:ext cx="1043244" cy="345098"/>
            </a:xfrm>
            <a:custGeom>
              <a:avLst/>
              <a:gdLst/>
              <a:ahLst/>
              <a:cxnLst/>
              <a:rect l="l" t="t" r="r" b="b"/>
              <a:pathLst>
                <a:path w="15521" h="5135" extrusionOk="0">
                  <a:moveTo>
                    <a:pt x="15349" y="1"/>
                  </a:moveTo>
                  <a:cubicBezTo>
                    <a:pt x="15226" y="1"/>
                    <a:pt x="15105" y="7"/>
                    <a:pt x="14990" y="20"/>
                  </a:cubicBezTo>
                  <a:cubicBezTo>
                    <a:pt x="14933" y="27"/>
                    <a:pt x="14892" y="78"/>
                    <a:pt x="14898" y="134"/>
                  </a:cubicBezTo>
                  <a:cubicBezTo>
                    <a:pt x="14904" y="188"/>
                    <a:pt x="14949" y="227"/>
                    <a:pt x="15001" y="227"/>
                  </a:cubicBezTo>
                  <a:cubicBezTo>
                    <a:pt x="15005" y="227"/>
                    <a:pt x="15008" y="227"/>
                    <a:pt x="15013" y="226"/>
                  </a:cubicBezTo>
                  <a:cubicBezTo>
                    <a:pt x="15121" y="215"/>
                    <a:pt x="15234" y="209"/>
                    <a:pt x="15349" y="209"/>
                  </a:cubicBezTo>
                  <a:lnTo>
                    <a:pt x="15414" y="209"/>
                  </a:lnTo>
                  <a:cubicBezTo>
                    <a:pt x="15475" y="208"/>
                    <a:pt x="15518" y="165"/>
                    <a:pt x="15519" y="107"/>
                  </a:cubicBezTo>
                  <a:cubicBezTo>
                    <a:pt x="15520" y="50"/>
                    <a:pt x="15475" y="2"/>
                    <a:pt x="15417" y="1"/>
                  </a:cubicBezTo>
                  <a:close/>
                  <a:moveTo>
                    <a:pt x="14595" y="97"/>
                  </a:moveTo>
                  <a:cubicBezTo>
                    <a:pt x="14586" y="97"/>
                    <a:pt x="14577" y="98"/>
                    <a:pt x="14568" y="100"/>
                  </a:cubicBezTo>
                  <a:cubicBezTo>
                    <a:pt x="14428" y="139"/>
                    <a:pt x="14292" y="191"/>
                    <a:pt x="14164" y="253"/>
                  </a:cubicBezTo>
                  <a:cubicBezTo>
                    <a:pt x="14113" y="278"/>
                    <a:pt x="14091" y="340"/>
                    <a:pt x="14115" y="392"/>
                  </a:cubicBezTo>
                  <a:cubicBezTo>
                    <a:pt x="14134" y="428"/>
                    <a:pt x="14170" y="450"/>
                    <a:pt x="14210" y="450"/>
                  </a:cubicBezTo>
                  <a:cubicBezTo>
                    <a:pt x="14224" y="450"/>
                    <a:pt x="14240" y="447"/>
                    <a:pt x="14255" y="439"/>
                  </a:cubicBezTo>
                  <a:cubicBezTo>
                    <a:pt x="14371" y="383"/>
                    <a:pt x="14495" y="337"/>
                    <a:pt x="14624" y="301"/>
                  </a:cubicBezTo>
                  <a:cubicBezTo>
                    <a:pt x="14679" y="285"/>
                    <a:pt x="14711" y="229"/>
                    <a:pt x="14696" y="174"/>
                  </a:cubicBezTo>
                  <a:cubicBezTo>
                    <a:pt x="14683" y="127"/>
                    <a:pt x="14640" y="97"/>
                    <a:pt x="14595" y="97"/>
                  </a:cubicBezTo>
                  <a:close/>
                  <a:moveTo>
                    <a:pt x="13856" y="456"/>
                  </a:moveTo>
                  <a:cubicBezTo>
                    <a:pt x="13835" y="456"/>
                    <a:pt x="13813" y="462"/>
                    <a:pt x="13794" y="476"/>
                  </a:cubicBezTo>
                  <a:cubicBezTo>
                    <a:pt x="13683" y="557"/>
                    <a:pt x="13574" y="651"/>
                    <a:pt x="13468" y="757"/>
                  </a:cubicBezTo>
                  <a:cubicBezTo>
                    <a:pt x="13427" y="797"/>
                    <a:pt x="13427" y="862"/>
                    <a:pt x="13468" y="904"/>
                  </a:cubicBezTo>
                  <a:cubicBezTo>
                    <a:pt x="13488" y="923"/>
                    <a:pt x="13515" y="933"/>
                    <a:pt x="13542" y="933"/>
                  </a:cubicBezTo>
                  <a:cubicBezTo>
                    <a:pt x="13568" y="933"/>
                    <a:pt x="13595" y="923"/>
                    <a:pt x="13614" y="904"/>
                  </a:cubicBezTo>
                  <a:cubicBezTo>
                    <a:pt x="13712" y="806"/>
                    <a:pt x="13814" y="719"/>
                    <a:pt x="13917" y="644"/>
                  </a:cubicBezTo>
                  <a:cubicBezTo>
                    <a:pt x="13963" y="610"/>
                    <a:pt x="13973" y="545"/>
                    <a:pt x="13939" y="498"/>
                  </a:cubicBezTo>
                  <a:cubicBezTo>
                    <a:pt x="13919" y="470"/>
                    <a:pt x="13888" y="456"/>
                    <a:pt x="13856" y="456"/>
                  </a:cubicBezTo>
                  <a:close/>
                  <a:moveTo>
                    <a:pt x="6683" y="831"/>
                  </a:moveTo>
                  <a:cubicBezTo>
                    <a:pt x="6631" y="831"/>
                    <a:pt x="6575" y="836"/>
                    <a:pt x="6514" y="846"/>
                  </a:cubicBezTo>
                  <a:cubicBezTo>
                    <a:pt x="6457" y="856"/>
                    <a:pt x="6419" y="909"/>
                    <a:pt x="6429" y="965"/>
                  </a:cubicBezTo>
                  <a:cubicBezTo>
                    <a:pt x="6436" y="1016"/>
                    <a:pt x="6479" y="1053"/>
                    <a:pt x="6528" y="1053"/>
                  </a:cubicBezTo>
                  <a:cubicBezTo>
                    <a:pt x="6535" y="1053"/>
                    <a:pt x="6541" y="1052"/>
                    <a:pt x="6548" y="1051"/>
                  </a:cubicBezTo>
                  <a:cubicBezTo>
                    <a:pt x="6595" y="1043"/>
                    <a:pt x="6638" y="1040"/>
                    <a:pt x="6677" y="1040"/>
                  </a:cubicBezTo>
                  <a:cubicBezTo>
                    <a:pt x="6760" y="1040"/>
                    <a:pt x="6825" y="1056"/>
                    <a:pt x="6868" y="1089"/>
                  </a:cubicBezTo>
                  <a:cubicBezTo>
                    <a:pt x="6887" y="1102"/>
                    <a:pt x="6909" y="1109"/>
                    <a:pt x="6931" y="1109"/>
                  </a:cubicBezTo>
                  <a:cubicBezTo>
                    <a:pt x="6963" y="1109"/>
                    <a:pt x="6993" y="1095"/>
                    <a:pt x="7014" y="1068"/>
                  </a:cubicBezTo>
                  <a:cubicBezTo>
                    <a:pt x="7049" y="1022"/>
                    <a:pt x="7040" y="958"/>
                    <a:pt x="6993" y="922"/>
                  </a:cubicBezTo>
                  <a:cubicBezTo>
                    <a:pt x="6914" y="862"/>
                    <a:pt x="6812" y="831"/>
                    <a:pt x="6683" y="831"/>
                  </a:cubicBezTo>
                  <a:close/>
                  <a:moveTo>
                    <a:pt x="6141" y="980"/>
                  </a:moveTo>
                  <a:cubicBezTo>
                    <a:pt x="6123" y="980"/>
                    <a:pt x="6104" y="985"/>
                    <a:pt x="6087" y="996"/>
                  </a:cubicBezTo>
                  <a:cubicBezTo>
                    <a:pt x="5953" y="1076"/>
                    <a:pt x="5844" y="1188"/>
                    <a:pt x="5764" y="1325"/>
                  </a:cubicBezTo>
                  <a:cubicBezTo>
                    <a:pt x="5735" y="1375"/>
                    <a:pt x="5751" y="1439"/>
                    <a:pt x="5800" y="1467"/>
                  </a:cubicBezTo>
                  <a:cubicBezTo>
                    <a:pt x="5817" y="1477"/>
                    <a:pt x="5836" y="1482"/>
                    <a:pt x="5853" y="1482"/>
                  </a:cubicBezTo>
                  <a:cubicBezTo>
                    <a:pt x="5890" y="1482"/>
                    <a:pt x="5924" y="1463"/>
                    <a:pt x="5944" y="1430"/>
                  </a:cubicBezTo>
                  <a:cubicBezTo>
                    <a:pt x="6006" y="1323"/>
                    <a:pt x="6091" y="1236"/>
                    <a:pt x="6195" y="1173"/>
                  </a:cubicBezTo>
                  <a:cubicBezTo>
                    <a:pt x="6244" y="1144"/>
                    <a:pt x="6260" y="1079"/>
                    <a:pt x="6230" y="1030"/>
                  </a:cubicBezTo>
                  <a:cubicBezTo>
                    <a:pt x="6210" y="998"/>
                    <a:pt x="6176" y="980"/>
                    <a:pt x="6141" y="980"/>
                  </a:cubicBezTo>
                  <a:close/>
                  <a:moveTo>
                    <a:pt x="13266" y="1036"/>
                  </a:moveTo>
                  <a:cubicBezTo>
                    <a:pt x="13236" y="1036"/>
                    <a:pt x="13205" y="1049"/>
                    <a:pt x="13184" y="1075"/>
                  </a:cubicBezTo>
                  <a:cubicBezTo>
                    <a:pt x="13103" y="1177"/>
                    <a:pt x="13021" y="1288"/>
                    <a:pt x="12934" y="1416"/>
                  </a:cubicBezTo>
                  <a:cubicBezTo>
                    <a:pt x="12903" y="1463"/>
                    <a:pt x="12914" y="1527"/>
                    <a:pt x="12961" y="1560"/>
                  </a:cubicBezTo>
                  <a:cubicBezTo>
                    <a:pt x="12980" y="1572"/>
                    <a:pt x="12999" y="1579"/>
                    <a:pt x="13020" y="1579"/>
                  </a:cubicBezTo>
                  <a:lnTo>
                    <a:pt x="13020" y="1577"/>
                  </a:lnTo>
                  <a:cubicBezTo>
                    <a:pt x="13053" y="1577"/>
                    <a:pt x="13085" y="1561"/>
                    <a:pt x="13106" y="1532"/>
                  </a:cubicBezTo>
                  <a:cubicBezTo>
                    <a:pt x="13189" y="1410"/>
                    <a:pt x="13269" y="1303"/>
                    <a:pt x="13347" y="1204"/>
                  </a:cubicBezTo>
                  <a:cubicBezTo>
                    <a:pt x="13383" y="1160"/>
                    <a:pt x="13375" y="1094"/>
                    <a:pt x="13330" y="1058"/>
                  </a:cubicBezTo>
                  <a:cubicBezTo>
                    <a:pt x="13311" y="1043"/>
                    <a:pt x="13289" y="1036"/>
                    <a:pt x="13266" y="1036"/>
                  </a:cubicBezTo>
                  <a:close/>
                  <a:moveTo>
                    <a:pt x="135" y="1254"/>
                  </a:moveTo>
                  <a:cubicBezTo>
                    <a:pt x="94" y="1254"/>
                    <a:pt x="54" y="1279"/>
                    <a:pt x="38" y="1320"/>
                  </a:cubicBezTo>
                  <a:cubicBezTo>
                    <a:pt x="35" y="1330"/>
                    <a:pt x="0" y="1421"/>
                    <a:pt x="0" y="1565"/>
                  </a:cubicBezTo>
                  <a:cubicBezTo>
                    <a:pt x="0" y="1640"/>
                    <a:pt x="10" y="1717"/>
                    <a:pt x="28" y="1793"/>
                  </a:cubicBezTo>
                  <a:cubicBezTo>
                    <a:pt x="39" y="1841"/>
                    <a:pt x="82" y="1873"/>
                    <a:pt x="129" y="1873"/>
                  </a:cubicBezTo>
                  <a:lnTo>
                    <a:pt x="129" y="1871"/>
                  </a:lnTo>
                  <a:cubicBezTo>
                    <a:pt x="137" y="1871"/>
                    <a:pt x="146" y="1871"/>
                    <a:pt x="153" y="1869"/>
                  </a:cubicBezTo>
                  <a:cubicBezTo>
                    <a:pt x="210" y="1855"/>
                    <a:pt x="244" y="1799"/>
                    <a:pt x="231" y="1744"/>
                  </a:cubicBezTo>
                  <a:cubicBezTo>
                    <a:pt x="216" y="1684"/>
                    <a:pt x="208" y="1624"/>
                    <a:pt x="208" y="1565"/>
                  </a:cubicBezTo>
                  <a:cubicBezTo>
                    <a:pt x="208" y="1462"/>
                    <a:pt x="232" y="1397"/>
                    <a:pt x="232" y="1395"/>
                  </a:cubicBezTo>
                  <a:cubicBezTo>
                    <a:pt x="253" y="1342"/>
                    <a:pt x="227" y="1282"/>
                    <a:pt x="173" y="1261"/>
                  </a:cubicBezTo>
                  <a:cubicBezTo>
                    <a:pt x="161" y="1256"/>
                    <a:pt x="148" y="1254"/>
                    <a:pt x="135" y="1254"/>
                  </a:cubicBezTo>
                  <a:close/>
                  <a:moveTo>
                    <a:pt x="7034" y="1281"/>
                  </a:moveTo>
                  <a:cubicBezTo>
                    <a:pt x="6985" y="1281"/>
                    <a:pt x="6942" y="1317"/>
                    <a:pt x="6932" y="1367"/>
                  </a:cubicBezTo>
                  <a:cubicBezTo>
                    <a:pt x="6914" y="1471"/>
                    <a:pt x="6866" y="1593"/>
                    <a:pt x="6795" y="1719"/>
                  </a:cubicBezTo>
                  <a:cubicBezTo>
                    <a:pt x="6767" y="1770"/>
                    <a:pt x="6784" y="1833"/>
                    <a:pt x="6834" y="1862"/>
                  </a:cubicBezTo>
                  <a:cubicBezTo>
                    <a:pt x="6850" y="1870"/>
                    <a:pt x="6868" y="1875"/>
                    <a:pt x="6886" y="1875"/>
                  </a:cubicBezTo>
                  <a:cubicBezTo>
                    <a:pt x="6921" y="1875"/>
                    <a:pt x="6957" y="1855"/>
                    <a:pt x="6976" y="1821"/>
                  </a:cubicBezTo>
                  <a:cubicBezTo>
                    <a:pt x="7060" y="1673"/>
                    <a:pt x="7113" y="1532"/>
                    <a:pt x="7137" y="1403"/>
                  </a:cubicBezTo>
                  <a:cubicBezTo>
                    <a:pt x="7147" y="1347"/>
                    <a:pt x="7110" y="1293"/>
                    <a:pt x="7053" y="1283"/>
                  </a:cubicBezTo>
                  <a:cubicBezTo>
                    <a:pt x="7047" y="1282"/>
                    <a:pt x="7040" y="1281"/>
                    <a:pt x="7034" y="1281"/>
                  </a:cubicBezTo>
                  <a:close/>
                  <a:moveTo>
                    <a:pt x="12793" y="1718"/>
                  </a:moveTo>
                  <a:cubicBezTo>
                    <a:pt x="12759" y="1718"/>
                    <a:pt x="12725" y="1736"/>
                    <a:pt x="12705" y="1767"/>
                  </a:cubicBezTo>
                  <a:cubicBezTo>
                    <a:pt x="12633" y="1884"/>
                    <a:pt x="12561" y="2002"/>
                    <a:pt x="12487" y="2124"/>
                  </a:cubicBezTo>
                  <a:cubicBezTo>
                    <a:pt x="12458" y="2173"/>
                    <a:pt x="12474" y="2236"/>
                    <a:pt x="12523" y="2266"/>
                  </a:cubicBezTo>
                  <a:cubicBezTo>
                    <a:pt x="12540" y="2276"/>
                    <a:pt x="12558" y="2280"/>
                    <a:pt x="12577" y="2280"/>
                  </a:cubicBezTo>
                  <a:cubicBezTo>
                    <a:pt x="12612" y="2280"/>
                    <a:pt x="12647" y="2263"/>
                    <a:pt x="12666" y="2232"/>
                  </a:cubicBezTo>
                  <a:cubicBezTo>
                    <a:pt x="12738" y="2111"/>
                    <a:pt x="12809" y="1993"/>
                    <a:pt x="12882" y="1877"/>
                  </a:cubicBezTo>
                  <a:cubicBezTo>
                    <a:pt x="12912" y="1828"/>
                    <a:pt x="12898" y="1765"/>
                    <a:pt x="12849" y="1734"/>
                  </a:cubicBezTo>
                  <a:cubicBezTo>
                    <a:pt x="12831" y="1723"/>
                    <a:pt x="12812" y="1718"/>
                    <a:pt x="12793" y="1718"/>
                  </a:cubicBezTo>
                  <a:close/>
                  <a:moveTo>
                    <a:pt x="5718" y="1664"/>
                  </a:moveTo>
                  <a:cubicBezTo>
                    <a:pt x="5668" y="1664"/>
                    <a:pt x="5624" y="1701"/>
                    <a:pt x="5617" y="1751"/>
                  </a:cubicBezTo>
                  <a:cubicBezTo>
                    <a:pt x="5603" y="1837"/>
                    <a:pt x="5596" y="1928"/>
                    <a:pt x="5596" y="2021"/>
                  </a:cubicBezTo>
                  <a:cubicBezTo>
                    <a:pt x="5596" y="2077"/>
                    <a:pt x="5598" y="2134"/>
                    <a:pt x="5603" y="2191"/>
                  </a:cubicBezTo>
                  <a:cubicBezTo>
                    <a:pt x="5608" y="2245"/>
                    <a:pt x="5653" y="2287"/>
                    <a:pt x="5706" y="2287"/>
                  </a:cubicBezTo>
                  <a:cubicBezTo>
                    <a:pt x="5710" y="2287"/>
                    <a:pt x="5712" y="2287"/>
                    <a:pt x="5715" y="2285"/>
                  </a:cubicBezTo>
                  <a:cubicBezTo>
                    <a:pt x="5772" y="2280"/>
                    <a:pt x="5815" y="2232"/>
                    <a:pt x="5810" y="2174"/>
                  </a:cubicBezTo>
                  <a:cubicBezTo>
                    <a:pt x="5805" y="2122"/>
                    <a:pt x="5804" y="2071"/>
                    <a:pt x="5804" y="2021"/>
                  </a:cubicBezTo>
                  <a:cubicBezTo>
                    <a:pt x="5804" y="1939"/>
                    <a:pt x="5810" y="1859"/>
                    <a:pt x="5821" y="1784"/>
                  </a:cubicBezTo>
                  <a:cubicBezTo>
                    <a:pt x="5831" y="1728"/>
                    <a:pt x="5792" y="1674"/>
                    <a:pt x="5735" y="1666"/>
                  </a:cubicBezTo>
                  <a:cubicBezTo>
                    <a:pt x="5730" y="1665"/>
                    <a:pt x="5724" y="1664"/>
                    <a:pt x="5718" y="1664"/>
                  </a:cubicBezTo>
                  <a:close/>
                  <a:moveTo>
                    <a:pt x="6648" y="2008"/>
                  </a:moveTo>
                  <a:cubicBezTo>
                    <a:pt x="6618" y="2008"/>
                    <a:pt x="6589" y="2021"/>
                    <a:pt x="6568" y="2045"/>
                  </a:cubicBezTo>
                  <a:cubicBezTo>
                    <a:pt x="6486" y="2146"/>
                    <a:pt x="6394" y="2244"/>
                    <a:pt x="6293" y="2338"/>
                  </a:cubicBezTo>
                  <a:cubicBezTo>
                    <a:pt x="6251" y="2377"/>
                    <a:pt x="6249" y="2443"/>
                    <a:pt x="6288" y="2485"/>
                  </a:cubicBezTo>
                  <a:cubicBezTo>
                    <a:pt x="6309" y="2507"/>
                    <a:pt x="6336" y="2518"/>
                    <a:pt x="6364" y="2518"/>
                  </a:cubicBezTo>
                  <a:cubicBezTo>
                    <a:pt x="6390" y="2518"/>
                    <a:pt x="6415" y="2508"/>
                    <a:pt x="6435" y="2490"/>
                  </a:cubicBezTo>
                  <a:cubicBezTo>
                    <a:pt x="6543" y="2390"/>
                    <a:pt x="6641" y="2285"/>
                    <a:pt x="6729" y="2178"/>
                  </a:cubicBezTo>
                  <a:cubicBezTo>
                    <a:pt x="6766" y="2134"/>
                    <a:pt x="6759" y="2069"/>
                    <a:pt x="6715" y="2032"/>
                  </a:cubicBezTo>
                  <a:cubicBezTo>
                    <a:pt x="6695" y="2016"/>
                    <a:pt x="6672" y="2008"/>
                    <a:pt x="6648" y="2008"/>
                  </a:cubicBezTo>
                  <a:close/>
                  <a:moveTo>
                    <a:pt x="306" y="2036"/>
                  </a:moveTo>
                  <a:cubicBezTo>
                    <a:pt x="285" y="2036"/>
                    <a:pt x="264" y="2043"/>
                    <a:pt x="245" y="2056"/>
                  </a:cubicBezTo>
                  <a:cubicBezTo>
                    <a:pt x="199" y="2089"/>
                    <a:pt x="188" y="2154"/>
                    <a:pt x="221" y="2201"/>
                  </a:cubicBezTo>
                  <a:cubicBezTo>
                    <a:pt x="300" y="2312"/>
                    <a:pt x="402" y="2420"/>
                    <a:pt x="523" y="2521"/>
                  </a:cubicBezTo>
                  <a:cubicBezTo>
                    <a:pt x="543" y="2538"/>
                    <a:pt x="566" y="2545"/>
                    <a:pt x="589" y="2545"/>
                  </a:cubicBezTo>
                  <a:cubicBezTo>
                    <a:pt x="620" y="2545"/>
                    <a:pt x="649" y="2533"/>
                    <a:pt x="670" y="2508"/>
                  </a:cubicBezTo>
                  <a:cubicBezTo>
                    <a:pt x="707" y="2464"/>
                    <a:pt x="701" y="2398"/>
                    <a:pt x="657" y="2361"/>
                  </a:cubicBezTo>
                  <a:cubicBezTo>
                    <a:pt x="549" y="2272"/>
                    <a:pt x="460" y="2178"/>
                    <a:pt x="390" y="2080"/>
                  </a:cubicBezTo>
                  <a:cubicBezTo>
                    <a:pt x="370" y="2051"/>
                    <a:pt x="338" y="2036"/>
                    <a:pt x="306" y="2036"/>
                  </a:cubicBezTo>
                  <a:close/>
                  <a:moveTo>
                    <a:pt x="930" y="2574"/>
                  </a:moveTo>
                  <a:cubicBezTo>
                    <a:pt x="894" y="2574"/>
                    <a:pt x="860" y="2593"/>
                    <a:pt x="841" y="2626"/>
                  </a:cubicBezTo>
                  <a:cubicBezTo>
                    <a:pt x="811" y="2675"/>
                    <a:pt x="827" y="2739"/>
                    <a:pt x="877" y="2768"/>
                  </a:cubicBezTo>
                  <a:cubicBezTo>
                    <a:pt x="992" y="2835"/>
                    <a:pt x="1120" y="2902"/>
                    <a:pt x="1256" y="2963"/>
                  </a:cubicBezTo>
                  <a:cubicBezTo>
                    <a:pt x="1270" y="2969"/>
                    <a:pt x="1284" y="2971"/>
                    <a:pt x="1299" y="2971"/>
                  </a:cubicBezTo>
                  <a:cubicBezTo>
                    <a:pt x="1338" y="2971"/>
                    <a:pt x="1376" y="2949"/>
                    <a:pt x="1393" y="2910"/>
                  </a:cubicBezTo>
                  <a:cubicBezTo>
                    <a:pt x="1417" y="2857"/>
                    <a:pt x="1394" y="2796"/>
                    <a:pt x="1342" y="2773"/>
                  </a:cubicBezTo>
                  <a:cubicBezTo>
                    <a:pt x="1212" y="2715"/>
                    <a:pt x="1092" y="2653"/>
                    <a:pt x="983" y="2589"/>
                  </a:cubicBezTo>
                  <a:cubicBezTo>
                    <a:pt x="966" y="2579"/>
                    <a:pt x="948" y="2574"/>
                    <a:pt x="930" y="2574"/>
                  </a:cubicBezTo>
                  <a:close/>
                  <a:moveTo>
                    <a:pt x="12361" y="2428"/>
                  </a:moveTo>
                  <a:cubicBezTo>
                    <a:pt x="12326" y="2428"/>
                    <a:pt x="12292" y="2446"/>
                    <a:pt x="12272" y="2478"/>
                  </a:cubicBezTo>
                  <a:cubicBezTo>
                    <a:pt x="12201" y="2593"/>
                    <a:pt x="12126" y="2709"/>
                    <a:pt x="12050" y="2824"/>
                  </a:cubicBezTo>
                  <a:cubicBezTo>
                    <a:pt x="12018" y="2872"/>
                    <a:pt x="12032" y="2937"/>
                    <a:pt x="12079" y="2969"/>
                  </a:cubicBezTo>
                  <a:cubicBezTo>
                    <a:pt x="12097" y="2981"/>
                    <a:pt x="12117" y="2986"/>
                    <a:pt x="12137" y="2986"/>
                  </a:cubicBezTo>
                  <a:cubicBezTo>
                    <a:pt x="12170" y="2986"/>
                    <a:pt x="12203" y="2970"/>
                    <a:pt x="12223" y="2940"/>
                  </a:cubicBezTo>
                  <a:cubicBezTo>
                    <a:pt x="12301" y="2822"/>
                    <a:pt x="12376" y="2704"/>
                    <a:pt x="12448" y="2587"/>
                  </a:cubicBezTo>
                  <a:cubicBezTo>
                    <a:pt x="12479" y="2538"/>
                    <a:pt x="12464" y="2474"/>
                    <a:pt x="12415" y="2443"/>
                  </a:cubicBezTo>
                  <a:cubicBezTo>
                    <a:pt x="12398" y="2433"/>
                    <a:pt x="12379" y="2428"/>
                    <a:pt x="12361" y="2428"/>
                  </a:cubicBezTo>
                  <a:close/>
                  <a:moveTo>
                    <a:pt x="5778" y="2488"/>
                  </a:moveTo>
                  <a:cubicBezTo>
                    <a:pt x="5769" y="2488"/>
                    <a:pt x="5760" y="2489"/>
                    <a:pt x="5751" y="2491"/>
                  </a:cubicBezTo>
                  <a:cubicBezTo>
                    <a:pt x="5696" y="2505"/>
                    <a:pt x="5663" y="2562"/>
                    <a:pt x="5678" y="2617"/>
                  </a:cubicBezTo>
                  <a:cubicBezTo>
                    <a:pt x="5690" y="2668"/>
                    <a:pt x="5705" y="2719"/>
                    <a:pt x="5722" y="2770"/>
                  </a:cubicBezTo>
                  <a:cubicBezTo>
                    <a:pt x="5696" y="2786"/>
                    <a:pt x="5670" y="2801"/>
                    <a:pt x="5644" y="2816"/>
                  </a:cubicBezTo>
                  <a:cubicBezTo>
                    <a:pt x="5595" y="2845"/>
                    <a:pt x="5577" y="2909"/>
                    <a:pt x="5606" y="2958"/>
                  </a:cubicBezTo>
                  <a:cubicBezTo>
                    <a:pt x="5625" y="2991"/>
                    <a:pt x="5660" y="3010"/>
                    <a:pt x="5696" y="3010"/>
                  </a:cubicBezTo>
                  <a:cubicBezTo>
                    <a:pt x="5714" y="3010"/>
                    <a:pt x="5731" y="3006"/>
                    <a:pt x="5748" y="2996"/>
                  </a:cubicBezTo>
                  <a:cubicBezTo>
                    <a:pt x="5764" y="2987"/>
                    <a:pt x="5778" y="2979"/>
                    <a:pt x="5793" y="2970"/>
                  </a:cubicBezTo>
                  <a:cubicBezTo>
                    <a:pt x="5800" y="2987"/>
                    <a:pt x="5808" y="3006"/>
                    <a:pt x="5815" y="3024"/>
                  </a:cubicBezTo>
                  <a:cubicBezTo>
                    <a:pt x="5831" y="3064"/>
                    <a:pt x="5870" y="3089"/>
                    <a:pt x="5911" y="3089"/>
                  </a:cubicBezTo>
                  <a:cubicBezTo>
                    <a:pt x="5924" y="3089"/>
                    <a:pt x="5938" y="3085"/>
                    <a:pt x="5951" y="3080"/>
                  </a:cubicBezTo>
                  <a:cubicBezTo>
                    <a:pt x="6004" y="3058"/>
                    <a:pt x="6029" y="2998"/>
                    <a:pt x="6007" y="2944"/>
                  </a:cubicBezTo>
                  <a:cubicBezTo>
                    <a:pt x="5995" y="2915"/>
                    <a:pt x="5983" y="2886"/>
                    <a:pt x="5972" y="2856"/>
                  </a:cubicBezTo>
                  <a:cubicBezTo>
                    <a:pt x="6017" y="2826"/>
                    <a:pt x="6061" y="2795"/>
                    <a:pt x="6105" y="2762"/>
                  </a:cubicBezTo>
                  <a:cubicBezTo>
                    <a:pt x="6152" y="2729"/>
                    <a:pt x="6162" y="2663"/>
                    <a:pt x="6127" y="2617"/>
                  </a:cubicBezTo>
                  <a:cubicBezTo>
                    <a:pt x="6107" y="2590"/>
                    <a:pt x="6075" y="2575"/>
                    <a:pt x="6044" y="2575"/>
                  </a:cubicBezTo>
                  <a:cubicBezTo>
                    <a:pt x="6022" y="2575"/>
                    <a:pt x="6000" y="2582"/>
                    <a:pt x="5982" y="2595"/>
                  </a:cubicBezTo>
                  <a:cubicBezTo>
                    <a:pt x="5956" y="2615"/>
                    <a:pt x="5929" y="2633"/>
                    <a:pt x="5902" y="2652"/>
                  </a:cubicBezTo>
                  <a:cubicBezTo>
                    <a:pt x="5893" y="2622"/>
                    <a:pt x="5886" y="2594"/>
                    <a:pt x="5879" y="2565"/>
                  </a:cubicBezTo>
                  <a:cubicBezTo>
                    <a:pt x="5866" y="2518"/>
                    <a:pt x="5825" y="2488"/>
                    <a:pt x="5778" y="2488"/>
                  </a:cubicBezTo>
                  <a:close/>
                  <a:moveTo>
                    <a:pt x="1684" y="2919"/>
                  </a:moveTo>
                  <a:cubicBezTo>
                    <a:pt x="1641" y="2919"/>
                    <a:pt x="1602" y="2945"/>
                    <a:pt x="1587" y="2987"/>
                  </a:cubicBezTo>
                  <a:cubicBezTo>
                    <a:pt x="1567" y="3041"/>
                    <a:pt x="1595" y="3100"/>
                    <a:pt x="1649" y="3120"/>
                  </a:cubicBezTo>
                  <a:cubicBezTo>
                    <a:pt x="1774" y="3164"/>
                    <a:pt x="1907" y="3208"/>
                    <a:pt x="2051" y="3249"/>
                  </a:cubicBezTo>
                  <a:cubicBezTo>
                    <a:pt x="2061" y="3252"/>
                    <a:pt x="2070" y="3253"/>
                    <a:pt x="2079" y="3253"/>
                  </a:cubicBezTo>
                  <a:cubicBezTo>
                    <a:pt x="2124" y="3253"/>
                    <a:pt x="2166" y="3224"/>
                    <a:pt x="2179" y="3178"/>
                  </a:cubicBezTo>
                  <a:cubicBezTo>
                    <a:pt x="2195" y="3123"/>
                    <a:pt x="2163" y="3066"/>
                    <a:pt x="2108" y="3050"/>
                  </a:cubicBezTo>
                  <a:cubicBezTo>
                    <a:pt x="1969" y="3009"/>
                    <a:pt x="1839" y="2968"/>
                    <a:pt x="1719" y="2925"/>
                  </a:cubicBezTo>
                  <a:cubicBezTo>
                    <a:pt x="1707" y="2921"/>
                    <a:pt x="1695" y="2919"/>
                    <a:pt x="1684" y="2919"/>
                  </a:cubicBezTo>
                  <a:close/>
                  <a:moveTo>
                    <a:pt x="5325" y="2991"/>
                  </a:moveTo>
                  <a:cubicBezTo>
                    <a:pt x="5311" y="2991"/>
                    <a:pt x="5297" y="2994"/>
                    <a:pt x="5283" y="3000"/>
                  </a:cubicBezTo>
                  <a:cubicBezTo>
                    <a:pt x="5161" y="3055"/>
                    <a:pt x="5035" y="3102"/>
                    <a:pt x="4906" y="3144"/>
                  </a:cubicBezTo>
                  <a:cubicBezTo>
                    <a:pt x="4851" y="3161"/>
                    <a:pt x="4822" y="3220"/>
                    <a:pt x="4839" y="3274"/>
                  </a:cubicBezTo>
                  <a:cubicBezTo>
                    <a:pt x="4853" y="3318"/>
                    <a:pt x="4894" y="3346"/>
                    <a:pt x="4938" y="3346"/>
                  </a:cubicBezTo>
                  <a:cubicBezTo>
                    <a:pt x="4949" y="3346"/>
                    <a:pt x="4959" y="3345"/>
                    <a:pt x="4970" y="3341"/>
                  </a:cubicBezTo>
                  <a:cubicBezTo>
                    <a:pt x="5105" y="3298"/>
                    <a:pt x="5239" y="3247"/>
                    <a:pt x="5368" y="3189"/>
                  </a:cubicBezTo>
                  <a:cubicBezTo>
                    <a:pt x="5421" y="3166"/>
                    <a:pt x="5444" y="3105"/>
                    <a:pt x="5421" y="3052"/>
                  </a:cubicBezTo>
                  <a:cubicBezTo>
                    <a:pt x="5403" y="3014"/>
                    <a:pt x="5365" y="2991"/>
                    <a:pt x="5325" y="2991"/>
                  </a:cubicBezTo>
                  <a:close/>
                  <a:moveTo>
                    <a:pt x="2481" y="3151"/>
                  </a:moveTo>
                  <a:cubicBezTo>
                    <a:pt x="2434" y="3151"/>
                    <a:pt x="2391" y="3183"/>
                    <a:pt x="2380" y="3231"/>
                  </a:cubicBezTo>
                  <a:cubicBezTo>
                    <a:pt x="2367" y="3286"/>
                    <a:pt x="2401" y="3343"/>
                    <a:pt x="2456" y="3356"/>
                  </a:cubicBezTo>
                  <a:cubicBezTo>
                    <a:pt x="2586" y="3387"/>
                    <a:pt x="2722" y="3416"/>
                    <a:pt x="2867" y="3444"/>
                  </a:cubicBezTo>
                  <a:cubicBezTo>
                    <a:pt x="2873" y="3447"/>
                    <a:pt x="2880" y="3447"/>
                    <a:pt x="2886" y="3447"/>
                  </a:cubicBezTo>
                  <a:cubicBezTo>
                    <a:pt x="2935" y="3447"/>
                    <a:pt x="2978" y="3412"/>
                    <a:pt x="2988" y="3363"/>
                  </a:cubicBezTo>
                  <a:cubicBezTo>
                    <a:pt x="2999" y="3307"/>
                    <a:pt x="2963" y="3252"/>
                    <a:pt x="2906" y="3241"/>
                  </a:cubicBezTo>
                  <a:cubicBezTo>
                    <a:pt x="2766" y="3213"/>
                    <a:pt x="2631" y="3185"/>
                    <a:pt x="2505" y="3154"/>
                  </a:cubicBezTo>
                  <a:cubicBezTo>
                    <a:pt x="2497" y="3152"/>
                    <a:pt x="2489" y="3151"/>
                    <a:pt x="2481" y="3151"/>
                  </a:cubicBezTo>
                  <a:close/>
                  <a:moveTo>
                    <a:pt x="4537" y="3245"/>
                  </a:moveTo>
                  <a:cubicBezTo>
                    <a:pt x="4530" y="3245"/>
                    <a:pt x="4523" y="3245"/>
                    <a:pt x="4515" y="3247"/>
                  </a:cubicBezTo>
                  <a:cubicBezTo>
                    <a:pt x="4384" y="3274"/>
                    <a:pt x="4251" y="3295"/>
                    <a:pt x="4116" y="3308"/>
                  </a:cubicBezTo>
                  <a:cubicBezTo>
                    <a:pt x="4058" y="3313"/>
                    <a:pt x="4018" y="3365"/>
                    <a:pt x="4023" y="3421"/>
                  </a:cubicBezTo>
                  <a:cubicBezTo>
                    <a:pt x="4028" y="3475"/>
                    <a:pt x="4073" y="3515"/>
                    <a:pt x="4126" y="3515"/>
                  </a:cubicBezTo>
                  <a:cubicBezTo>
                    <a:pt x="4129" y="3515"/>
                    <a:pt x="4133" y="3515"/>
                    <a:pt x="4137" y="3514"/>
                  </a:cubicBezTo>
                  <a:cubicBezTo>
                    <a:pt x="4278" y="3501"/>
                    <a:pt x="4420" y="3478"/>
                    <a:pt x="4558" y="3450"/>
                  </a:cubicBezTo>
                  <a:cubicBezTo>
                    <a:pt x="4615" y="3439"/>
                    <a:pt x="4650" y="3384"/>
                    <a:pt x="4639" y="3328"/>
                  </a:cubicBezTo>
                  <a:cubicBezTo>
                    <a:pt x="4628" y="3279"/>
                    <a:pt x="4585" y="3245"/>
                    <a:pt x="4537" y="3245"/>
                  </a:cubicBezTo>
                  <a:close/>
                  <a:moveTo>
                    <a:pt x="3295" y="3303"/>
                  </a:moveTo>
                  <a:cubicBezTo>
                    <a:pt x="3243" y="3303"/>
                    <a:pt x="3199" y="3343"/>
                    <a:pt x="3194" y="3395"/>
                  </a:cubicBezTo>
                  <a:cubicBezTo>
                    <a:pt x="3188" y="3453"/>
                    <a:pt x="3229" y="3503"/>
                    <a:pt x="3286" y="3509"/>
                  </a:cubicBezTo>
                  <a:cubicBezTo>
                    <a:pt x="3428" y="3525"/>
                    <a:pt x="3571" y="3532"/>
                    <a:pt x="3711" y="3534"/>
                  </a:cubicBezTo>
                  <a:lnTo>
                    <a:pt x="3712" y="3534"/>
                  </a:lnTo>
                  <a:cubicBezTo>
                    <a:pt x="3768" y="3534"/>
                    <a:pt x="3815" y="3487"/>
                    <a:pt x="3815" y="3431"/>
                  </a:cubicBezTo>
                  <a:cubicBezTo>
                    <a:pt x="3816" y="3373"/>
                    <a:pt x="3769" y="3327"/>
                    <a:pt x="3712" y="3325"/>
                  </a:cubicBezTo>
                  <a:cubicBezTo>
                    <a:pt x="3579" y="3325"/>
                    <a:pt x="3442" y="3317"/>
                    <a:pt x="3308" y="3303"/>
                  </a:cubicBezTo>
                  <a:cubicBezTo>
                    <a:pt x="3303" y="3303"/>
                    <a:pt x="3299" y="3303"/>
                    <a:pt x="3295" y="3303"/>
                  </a:cubicBezTo>
                  <a:close/>
                  <a:moveTo>
                    <a:pt x="11899" y="3119"/>
                  </a:moveTo>
                  <a:cubicBezTo>
                    <a:pt x="11867" y="3119"/>
                    <a:pt x="11835" y="3133"/>
                    <a:pt x="11815" y="3161"/>
                  </a:cubicBezTo>
                  <a:cubicBezTo>
                    <a:pt x="11730" y="3276"/>
                    <a:pt x="11648" y="3382"/>
                    <a:pt x="11562" y="3482"/>
                  </a:cubicBezTo>
                  <a:cubicBezTo>
                    <a:pt x="11526" y="3526"/>
                    <a:pt x="11531" y="3591"/>
                    <a:pt x="11575" y="3629"/>
                  </a:cubicBezTo>
                  <a:cubicBezTo>
                    <a:pt x="11594" y="3645"/>
                    <a:pt x="11619" y="3654"/>
                    <a:pt x="11642" y="3654"/>
                  </a:cubicBezTo>
                  <a:cubicBezTo>
                    <a:pt x="11671" y="3654"/>
                    <a:pt x="11701" y="3640"/>
                    <a:pt x="11722" y="3617"/>
                  </a:cubicBezTo>
                  <a:cubicBezTo>
                    <a:pt x="11810" y="3513"/>
                    <a:pt x="11894" y="3404"/>
                    <a:pt x="11983" y="3285"/>
                  </a:cubicBezTo>
                  <a:cubicBezTo>
                    <a:pt x="12017" y="3238"/>
                    <a:pt x="12007" y="3173"/>
                    <a:pt x="11961" y="3139"/>
                  </a:cubicBezTo>
                  <a:cubicBezTo>
                    <a:pt x="11942" y="3125"/>
                    <a:pt x="11920" y="3119"/>
                    <a:pt x="11899" y="3119"/>
                  </a:cubicBezTo>
                  <a:close/>
                  <a:moveTo>
                    <a:pt x="6093" y="3254"/>
                  </a:moveTo>
                  <a:cubicBezTo>
                    <a:pt x="6076" y="3254"/>
                    <a:pt x="6058" y="3259"/>
                    <a:pt x="6042" y="3268"/>
                  </a:cubicBezTo>
                  <a:cubicBezTo>
                    <a:pt x="5993" y="3296"/>
                    <a:pt x="5974" y="3358"/>
                    <a:pt x="6002" y="3409"/>
                  </a:cubicBezTo>
                  <a:cubicBezTo>
                    <a:pt x="6072" y="3532"/>
                    <a:pt x="6151" y="3654"/>
                    <a:pt x="6234" y="3769"/>
                  </a:cubicBezTo>
                  <a:cubicBezTo>
                    <a:pt x="6254" y="3796"/>
                    <a:pt x="6285" y="3812"/>
                    <a:pt x="6318" y="3812"/>
                  </a:cubicBezTo>
                  <a:cubicBezTo>
                    <a:pt x="6339" y="3812"/>
                    <a:pt x="6360" y="3804"/>
                    <a:pt x="6380" y="3791"/>
                  </a:cubicBezTo>
                  <a:cubicBezTo>
                    <a:pt x="6425" y="3758"/>
                    <a:pt x="6436" y="3693"/>
                    <a:pt x="6402" y="3646"/>
                  </a:cubicBezTo>
                  <a:cubicBezTo>
                    <a:pt x="6322" y="3537"/>
                    <a:pt x="6249" y="3423"/>
                    <a:pt x="6184" y="3307"/>
                  </a:cubicBezTo>
                  <a:cubicBezTo>
                    <a:pt x="6165" y="3273"/>
                    <a:pt x="6130" y="3254"/>
                    <a:pt x="6093" y="3254"/>
                  </a:cubicBezTo>
                  <a:close/>
                  <a:moveTo>
                    <a:pt x="11362" y="3751"/>
                  </a:moveTo>
                  <a:cubicBezTo>
                    <a:pt x="11335" y="3751"/>
                    <a:pt x="11308" y="3761"/>
                    <a:pt x="11288" y="3781"/>
                  </a:cubicBezTo>
                  <a:cubicBezTo>
                    <a:pt x="11191" y="3878"/>
                    <a:pt x="11091" y="3970"/>
                    <a:pt x="10989" y="4054"/>
                  </a:cubicBezTo>
                  <a:cubicBezTo>
                    <a:pt x="10944" y="4091"/>
                    <a:pt x="10938" y="4156"/>
                    <a:pt x="10974" y="4200"/>
                  </a:cubicBezTo>
                  <a:cubicBezTo>
                    <a:pt x="10995" y="4224"/>
                    <a:pt x="11025" y="4238"/>
                    <a:pt x="11055" y="4238"/>
                  </a:cubicBezTo>
                  <a:cubicBezTo>
                    <a:pt x="11079" y="4238"/>
                    <a:pt x="11102" y="4231"/>
                    <a:pt x="11121" y="4215"/>
                  </a:cubicBezTo>
                  <a:cubicBezTo>
                    <a:pt x="11228" y="4125"/>
                    <a:pt x="11333" y="4030"/>
                    <a:pt x="11435" y="3928"/>
                  </a:cubicBezTo>
                  <a:cubicBezTo>
                    <a:pt x="11475" y="3888"/>
                    <a:pt x="11475" y="3823"/>
                    <a:pt x="11435" y="3781"/>
                  </a:cubicBezTo>
                  <a:cubicBezTo>
                    <a:pt x="11415" y="3761"/>
                    <a:pt x="11388" y="3751"/>
                    <a:pt x="11362" y="3751"/>
                  </a:cubicBezTo>
                  <a:close/>
                  <a:moveTo>
                    <a:pt x="6581" y="3924"/>
                  </a:moveTo>
                  <a:cubicBezTo>
                    <a:pt x="6556" y="3924"/>
                    <a:pt x="6530" y="3933"/>
                    <a:pt x="6511" y="3951"/>
                  </a:cubicBezTo>
                  <a:cubicBezTo>
                    <a:pt x="6468" y="3991"/>
                    <a:pt x="6465" y="4057"/>
                    <a:pt x="6505" y="4098"/>
                  </a:cubicBezTo>
                  <a:cubicBezTo>
                    <a:pt x="6601" y="4204"/>
                    <a:pt x="6706" y="4304"/>
                    <a:pt x="6812" y="4395"/>
                  </a:cubicBezTo>
                  <a:cubicBezTo>
                    <a:pt x="6832" y="4412"/>
                    <a:pt x="6856" y="4420"/>
                    <a:pt x="6879" y="4420"/>
                  </a:cubicBezTo>
                  <a:cubicBezTo>
                    <a:pt x="6909" y="4420"/>
                    <a:pt x="6938" y="4408"/>
                    <a:pt x="6959" y="4384"/>
                  </a:cubicBezTo>
                  <a:cubicBezTo>
                    <a:pt x="6996" y="4340"/>
                    <a:pt x="6991" y="4275"/>
                    <a:pt x="6947" y="4237"/>
                  </a:cubicBezTo>
                  <a:cubicBezTo>
                    <a:pt x="6846" y="4151"/>
                    <a:pt x="6748" y="4057"/>
                    <a:pt x="6658" y="3957"/>
                  </a:cubicBezTo>
                  <a:cubicBezTo>
                    <a:pt x="6637" y="3936"/>
                    <a:pt x="6609" y="3924"/>
                    <a:pt x="6581" y="3924"/>
                  </a:cubicBezTo>
                  <a:close/>
                  <a:moveTo>
                    <a:pt x="10721" y="4277"/>
                  </a:moveTo>
                  <a:cubicBezTo>
                    <a:pt x="10702" y="4277"/>
                    <a:pt x="10682" y="4283"/>
                    <a:pt x="10665" y="4294"/>
                  </a:cubicBezTo>
                  <a:cubicBezTo>
                    <a:pt x="10553" y="4369"/>
                    <a:pt x="10437" y="4439"/>
                    <a:pt x="10318" y="4501"/>
                  </a:cubicBezTo>
                  <a:cubicBezTo>
                    <a:pt x="10268" y="4528"/>
                    <a:pt x="10248" y="4591"/>
                    <a:pt x="10274" y="4642"/>
                  </a:cubicBezTo>
                  <a:cubicBezTo>
                    <a:pt x="10293" y="4678"/>
                    <a:pt x="10329" y="4697"/>
                    <a:pt x="10367" y="4697"/>
                  </a:cubicBezTo>
                  <a:cubicBezTo>
                    <a:pt x="10383" y="4697"/>
                    <a:pt x="10399" y="4694"/>
                    <a:pt x="10415" y="4685"/>
                  </a:cubicBezTo>
                  <a:cubicBezTo>
                    <a:pt x="10540" y="4619"/>
                    <a:pt x="10662" y="4545"/>
                    <a:pt x="10780" y="4467"/>
                  </a:cubicBezTo>
                  <a:cubicBezTo>
                    <a:pt x="10827" y="4435"/>
                    <a:pt x="10841" y="4371"/>
                    <a:pt x="10809" y="4324"/>
                  </a:cubicBezTo>
                  <a:cubicBezTo>
                    <a:pt x="10788" y="4294"/>
                    <a:pt x="10755" y="4277"/>
                    <a:pt x="10721" y="4277"/>
                  </a:cubicBezTo>
                  <a:close/>
                  <a:moveTo>
                    <a:pt x="7211" y="4461"/>
                  </a:moveTo>
                  <a:cubicBezTo>
                    <a:pt x="7178" y="4461"/>
                    <a:pt x="7145" y="4477"/>
                    <a:pt x="7126" y="4507"/>
                  </a:cubicBezTo>
                  <a:cubicBezTo>
                    <a:pt x="7094" y="4556"/>
                    <a:pt x="7107" y="4620"/>
                    <a:pt x="7155" y="4652"/>
                  </a:cubicBezTo>
                  <a:cubicBezTo>
                    <a:pt x="7276" y="4730"/>
                    <a:pt x="7403" y="4801"/>
                    <a:pt x="7530" y="4861"/>
                  </a:cubicBezTo>
                  <a:cubicBezTo>
                    <a:pt x="7545" y="4868"/>
                    <a:pt x="7559" y="4871"/>
                    <a:pt x="7574" y="4871"/>
                  </a:cubicBezTo>
                  <a:lnTo>
                    <a:pt x="7574" y="4870"/>
                  </a:lnTo>
                  <a:cubicBezTo>
                    <a:pt x="7613" y="4870"/>
                    <a:pt x="7651" y="4848"/>
                    <a:pt x="7668" y="4811"/>
                  </a:cubicBezTo>
                  <a:cubicBezTo>
                    <a:pt x="7693" y="4759"/>
                    <a:pt x="7671" y="4697"/>
                    <a:pt x="7619" y="4673"/>
                  </a:cubicBezTo>
                  <a:cubicBezTo>
                    <a:pt x="7499" y="4616"/>
                    <a:pt x="7382" y="4552"/>
                    <a:pt x="7269" y="4478"/>
                  </a:cubicBezTo>
                  <a:cubicBezTo>
                    <a:pt x="7251" y="4466"/>
                    <a:pt x="7231" y="4461"/>
                    <a:pt x="7211" y="4461"/>
                  </a:cubicBezTo>
                  <a:close/>
                  <a:moveTo>
                    <a:pt x="9991" y="4665"/>
                  </a:moveTo>
                  <a:cubicBezTo>
                    <a:pt x="9978" y="4665"/>
                    <a:pt x="9964" y="4667"/>
                    <a:pt x="9952" y="4673"/>
                  </a:cubicBezTo>
                  <a:cubicBezTo>
                    <a:pt x="9882" y="4701"/>
                    <a:pt x="9810" y="4728"/>
                    <a:pt x="9736" y="4754"/>
                  </a:cubicBezTo>
                  <a:cubicBezTo>
                    <a:pt x="9680" y="4773"/>
                    <a:pt x="9625" y="4790"/>
                    <a:pt x="9571" y="4806"/>
                  </a:cubicBezTo>
                  <a:cubicBezTo>
                    <a:pt x="9516" y="4822"/>
                    <a:pt x="9484" y="4880"/>
                    <a:pt x="9500" y="4935"/>
                  </a:cubicBezTo>
                  <a:cubicBezTo>
                    <a:pt x="9513" y="4980"/>
                    <a:pt x="9555" y="5010"/>
                    <a:pt x="9600" y="5010"/>
                  </a:cubicBezTo>
                  <a:cubicBezTo>
                    <a:pt x="9610" y="5010"/>
                    <a:pt x="9618" y="5008"/>
                    <a:pt x="9628" y="5006"/>
                  </a:cubicBezTo>
                  <a:cubicBezTo>
                    <a:pt x="9687" y="4989"/>
                    <a:pt x="9745" y="4970"/>
                    <a:pt x="9803" y="4950"/>
                  </a:cubicBezTo>
                  <a:cubicBezTo>
                    <a:pt x="9882" y="4923"/>
                    <a:pt x="9957" y="4895"/>
                    <a:pt x="10030" y="4865"/>
                  </a:cubicBezTo>
                  <a:cubicBezTo>
                    <a:pt x="10084" y="4843"/>
                    <a:pt x="10108" y="4782"/>
                    <a:pt x="10088" y="4729"/>
                  </a:cubicBezTo>
                  <a:cubicBezTo>
                    <a:pt x="10071" y="4689"/>
                    <a:pt x="10032" y="4665"/>
                    <a:pt x="9991" y="4665"/>
                  </a:cubicBezTo>
                  <a:close/>
                  <a:moveTo>
                    <a:pt x="7961" y="4811"/>
                  </a:moveTo>
                  <a:cubicBezTo>
                    <a:pt x="7916" y="4811"/>
                    <a:pt x="7876" y="4841"/>
                    <a:pt x="7862" y="4885"/>
                  </a:cubicBezTo>
                  <a:cubicBezTo>
                    <a:pt x="7846" y="4940"/>
                    <a:pt x="7877" y="4999"/>
                    <a:pt x="7932" y="5015"/>
                  </a:cubicBezTo>
                  <a:cubicBezTo>
                    <a:pt x="8070" y="5056"/>
                    <a:pt x="8211" y="5087"/>
                    <a:pt x="8353" y="5106"/>
                  </a:cubicBezTo>
                  <a:cubicBezTo>
                    <a:pt x="8358" y="5108"/>
                    <a:pt x="8363" y="5108"/>
                    <a:pt x="8368" y="5108"/>
                  </a:cubicBezTo>
                  <a:cubicBezTo>
                    <a:pt x="8418" y="5108"/>
                    <a:pt x="8462" y="5071"/>
                    <a:pt x="8469" y="5018"/>
                  </a:cubicBezTo>
                  <a:cubicBezTo>
                    <a:pt x="8478" y="4962"/>
                    <a:pt x="8439" y="4909"/>
                    <a:pt x="8381" y="4901"/>
                  </a:cubicBezTo>
                  <a:cubicBezTo>
                    <a:pt x="8250" y="4882"/>
                    <a:pt x="8119" y="4854"/>
                    <a:pt x="7992" y="4816"/>
                  </a:cubicBezTo>
                  <a:cubicBezTo>
                    <a:pt x="7981" y="4813"/>
                    <a:pt x="7971" y="4811"/>
                    <a:pt x="7961" y="4811"/>
                  </a:cubicBezTo>
                  <a:close/>
                  <a:moveTo>
                    <a:pt x="9195" y="4892"/>
                  </a:moveTo>
                  <a:cubicBezTo>
                    <a:pt x="9189" y="4892"/>
                    <a:pt x="9184" y="4893"/>
                    <a:pt x="9179" y="4893"/>
                  </a:cubicBezTo>
                  <a:cubicBezTo>
                    <a:pt x="9045" y="4914"/>
                    <a:pt x="8910" y="4925"/>
                    <a:pt x="8779" y="4926"/>
                  </a:cubicBezTo>
                  <a:cubicBezTo>
                    <a:pt x="8723" y="4928"/>
                    <a:pt x="8676" y="4974"/>
                    <a:pt x="8678" y="5032"/>
                  </a:cubicBezTo>
                  <a:cubicBezTo>
                    <a:pt x="8678" y="5089"/>
                    <a:pt x="8724" y="5135"/>
                    <a:pt x="8781" y="5135"/>
                  </a:cubicBezTo>
                  <a:lnTo>
                    <a:pt x="8782" y="5135"/>
                  </a:lnTo>
                  <a:cubicBezTo>
                    <a:pt x="8923" y="5133"/>
                    <a:pt x="9067" y="5121"/>
                    <a:pt x="9211" y="5099"/>
                  </a:cubicBezTo>
                  <a:cubicBezTo>
                    <a:pt x="9267" y="5091"/>
                    <a:pt x="9306" y="5037"/>
                    <a:pt x="9298" y="4980"/>
                  </a:cubicBezTo>
                  <a:cubicBezTo>
                    <a:pt x="9290" y="4929"/>
                    <a:pt x="9246" y="4892"/>
                    <a:pt x="9195" y="4892"/>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219" name="Google Shape;219;p17"/>
            <p:cNvGrpSpPr/>
            <p:nvPr/>
          </p:nvGrpSpPr>
          <p:grpSpPr>
            <a:xfrm>
              <a:off x="7793150" y="4168675"/>
              <a:ext cx="195281" cy="230222"/>
              <a:chOff x="1887875" y="651475"/>
              <a:chExt cx="195281" cy="230222"/>
            </a:xfrm>
          </p:grpSpPr>
          <p:sp>
            <p:nvSpPr>
              <p:cNvPr id="220" name="Google Shape;220;p17"/>
              <p:cNvSpPr/>
              <p:nvPr/>
            </p:nvSpPr>
            <p:spPr>
              <a:xfrm>
                <a:off x="1887875" y="651475"/>
                <a:ext cx="195281" cy="230222"/>
              </a:xfrm>
              <a:custGeom>
                <a:avLst/>
                <a:gdLst/>
                <a:ahLst/>
                <a:cxnLst/>
                <a:rect l="l" t="t" r="r" b="b"/>
                <a:pathLst>
                  <a:path w="5818" h="6859" extrusionOk="0">
                    <a:moveTo>
                      <a:pt x="917" y="622"/>
                    </a:moveTo>
                    <a:cubicBezTo>
                      <a:pt x="2328" y="1478"/>
                      <a:pt x="5194" y="3670"/>
                      <a:pt x="5486" y="4070"/>
                    </a:cubicBezTo>
                    <a:cubicBezTo>
                      <a:pt x="5348" y="4156"/>
                      <a:pt x="4981" y="4236"/>
                      <a:pt x="4300" y="4236"/>
                    </a:cubicBezTo>
                    <a:cubicBezTo>
                      <a:pt x="4174" y="4236"/>
                      <a:pt x="4070" y="4232"/>
                      <a:pt x="4007" y="4231"/>
                    </a:cubicBezTo>
                    <a:cubicBezTo>
                      <a:pt x="2918" y="2916"/>
                      <a:pt x="1670" y="1436"/>
                      <a:pt x="917" y="622"/>
                    </a:cubicBezTo>
                    <a:close/>
                    <a:moveTo>
                      <a:pt x="331" y="768"/>
                    </a:moveTo>
                    <a:lnTo>
                      <a:pt x="331" y="768"/>
                    </a:lnTo>
                    <a:cubicBezTo>
                      <a:pt x="627" y="1368"/>
                      <a:pt x="1256" y="2513"/>
                      <a:pt x="2556" y="4736"/>
                    </a:cubicBezTo>
                    <a:cubicBezTo>
                      <a:pt x="2063" y="5533"/>
                      <a:pt x="1457" y="6390"/>
                      <a:pt x="1224" y="6552"/>
                    </a:cubicBezTo>
                    <a:cubicBezTo>
                      <a:pt x="989" y="5983"/>
                      <a:pt x="428" y="2226"/>
                      <a:pt x="331" y="768"/>
                    </a:cubicBezTo>
                    <a:close/>
                    <a:moveTo>
                      <a:pt x="227" y="1"/>
                    </a:moveTo>
                    <a:cubicBezTo>
                      <a:pt x="204" y="1"/>
                      <a:pt x="179" y="6"/>
                      <a:pt x="158" y="17"/>
                    </a:cubicBezTo>
                    <a:cubicBezTo>
                      <a:pt x="153" y="18"/>
                      <a:pt x="150" y="21"/>
                      <a:pt x="145" y="23"/>
                    </a:cubicBezTo>
                    <a:cubicBezTo>
                      <a:pt x="53" y="77"/>
                      <a:pt x="0" y="154"/>
                      <a:pt x="69" y="1012"/>
                    </a:cubicBezTo>
                    <a:cubicBezTo>
                      <a:pt x="142" y="1923"/>
                      <a:pt x="723" y="6692"/>
                      <a:pt x="1110" y="6844"/>
                    </a:cubicBezTo>
                    <a:cubicBezTo>
                      <a:pt x="1127" y="6851"/>
                      <a:pt x="1169" y="6858"/>
                      <a:pt x="1186" y="6858"/>
                    </a:cubicBezTo>
                    <a:cubicBezTo>
                      <a:pt x="1538" y="6858"/>
                      <a:pt x="2373" y="5575"/>
                      <a:pt x="2840" y="4810"/>
                    </a:cubicBezTo>
                    <a:cubicBezTo>
                      <a:pt x="2867" y="4766"/>
                      <a:pt x="2868" y="4711"/>
                      <a:pt x="2841" y="4666"/>
                    </a:cubicBezTo>
                    <a:cubicBezTo>
                      <a:pt x="2124" y="3441"/>
                      <a:pt x="1076" y="1607"/>
                      <a:pt x="603" y="691"/>
                    </a:cubicBezTo>
                    <a:lnTo>
                      <a:pt x="603" y="691"/>
                    </a:lnTo>
                    <a:cubicBezTo>
                      <a:pt x="1343" y="1493"/>
                      <a:pt x="2840" y="3263"/>
                      <a:pt x="3831" y="4459"/>
                    </a:cubicBezTo>
                    <a:cubicBezTo>
                      <a:pt x="3855" y="4489"/>
                      <a:pt x="3892" y="4508"/>
                      <a:pt x="3931" y="4509"/>
                    </a:cubicBezTo>
                    <a:cubicBezTo>
                      <a:pt x="3931" y="4509"/>
                      <a:pt x="4084" y="4517"/>
                      <a:pt x="4300" y="4517"/>
                    </a:cubicBezTo>
                    <a:cubicBezTo>
                      <a:pt x="5486" y="4517"/>
                      <a:pt x="5680" y="4292"/>
                      <a:pt x="5745" y="4219"/>
                    </a:cubicBezTo>
                    <a:cubicBezTo>
                      <a:pt x="5775" y="4184"/>
                      <a:pt x="5818" y="4107"/>
                      <a:pt x="5764" y="3988"/>
                    </a:cubicBezTo>
                    <a:cubicBezTo>
                      <a:pt x="5569" y="3562"/>
                      <a:pt x="3803" y="2278"/>
                      <a:pt x="3053" y="1745"/>
                    </a:cubicBezTo>
                    <a:cubicBezTo>
                      <a:pt x="2813" y="1576"/>
                      <a:pt x="804" y="158"/>
                      <a:pt x="287" y="13"/>
                    </a:cubicBezTo>
                    <a:cubicBezTo>
                      <a:pt x="277" y="8"/>
                      <a:pt x="267" y="5"/>
                      <a:pt x="256" y="4"/>
                    </a:cubicBezTo>
                    <a:cubicBezTo>
                      <a:pt x="247" y="2"/>
                      <a:pt x="237" y="1"/>
                      <a:pt x="227" y="1"/>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1" name="Google Shape;221;p17"/>
              <p:cNvSpPr/>
              <p:nvPr/>
            </p:nvSpPr>
            <p:spPr>
              <a:xfrm>
                <a:off x="1958632" y="794835"/>
                <a:ext cx="65922" cy="75555"/>
              </a:xfrm>
              <a:custGeom>
                <a:avLst/>
                <a:gdLst/>
                <a:ahLst/>
                <a:cxnLst/>
                <a:rect l="l" t="t" r="r" b="b"/>
                <a:pathLst>
                  <a:path w="1964" h="2251" extrusionOk="0">
                    <a:moveTo>
                      <a:pt x="1803" y="1"/>
                    </a:moveTo>
                    <a:cubicBezTo>
                      <a:pt x="1749" y="1"/>
                      <a:pt x="1697" y="32"/>
                      <a:pt x="1674" y="85"/>
                    </a:cubicBezTo>
                    <a:cubicBezTo>
                      <a:pt x="1326" y="883"/>
                      <a:pt x="875" y="1797"/>
                      <a:pt x="732" y="1955"/>
                    </a:cubicBezTo>
                    <a:cubicBezTo>
                      <a:pt x="631" y="1870"/>
                      <a:pt x="435" y="1496"/>
                      <a:pt x="291" y="1110"/>
                    </a:cubicBezTo>
                    <a:cubicBezTo>
                      <a:pt x="270" y="1054"/>
                      <a:pt x="217" y="1019"/>
                      <a:pt x="160" y="1019"/>
                    </a:cubicBezTo>
                    <a:cubicBezTo>
                      <a:pt x="143" y="1019"/>
                      <a:pt x="126" y="1022"/>
                      <a:pt x="109" y="1028"/>
                    </a:cubicBezTo>
                    <a:cubicBezTo>
                      <a:pt x="37" y="1055"/>
                      <a:pt x="0" y="1136"/>
                      <a:pt x="27" y="1209"/>
                    </a:cubicBezTo>
                    <a:cubicBezTo>
                      <a:pt x="106" y="1419"/>
                      <a:pt x="383" y="2113"/>
                      <a:pt x="639" y="2228"/>
                    </a:cubicBezTo>
                    <a:cubicBezTo>
                      <a:pt x="674" y="2244"/>
                      <a:pt x="707" y="2250"/>
                      <a:pt x="737" y="2250"/>
                    </a:cubicBezTo>
                    <a:cubicBezTo>
                      <a:pt x="768" y="2250"/>
                      <a:pt x="794" y="2244"/>
                      <a:pt x="815" y="2236"/>
                    </a:cubicBezTo>
                    <a:cubicBezTo>
                      <a:pt x="1042" y="2149"/>
                      <a:pt x="1548" y="1079"/>
                      <a:pt x="1932" y="197"/>
                    </a:cubicBezTo>
                    <a:cubicBezTo>
                      <a:pt x="1964" y="126"/>
                      <a:pt x="1931" y="43"/>
                      <a:pt x="1860" y="13"/>
                    </a:cubicBezTo>
                    <a:cubicBezTo>
                      <a:pt x="1841" y="5"/>
                      <a:pt x="1822" y="1"/>
                      <a:pt x="1803" y="1"/>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spTree>
    <p:extLst>
      <p:ext uri="{BB962C8B-B14F-4D97-AF65-F5344CB8AC3E}">
        <p14:creationId xmlns:p14="http://schemas.microsoft.com/office/powerpoint/2010/main" val="17360271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text 2">
  <p:cSld name="Title and text 2">
    <p:bg>
      <p:bgPr>
        <a:solidFill>
          <a:schemeClr val="dk2"/>
        </a:solidFill>
        <a:effectLst/>
      </p:bgPr>
    </p:bg>
    <p:spTree>
      <p:nvGrpSpPr>
        <p:cNvPr id="1" name="Shape 222"/>
        <p:cNvGrpSpPr/>
        <p:nvPr/>
      </p:nvGrpSpPr>
      <p:grpSpPr>
        <a:xfrm>
          <a:off x="0" y="0"/>
          <a:ext cx="0" cy="0"/>
          <a:chOff x="0" y="0"/>
          <a:chExt cx="0" cy="0"/>
        </a:xfrm>
      </p:grpSpPr>
      <p:sp>
        <p:nvSpPr>
          <p:cNvPr id="223" name="Google Shape;223;p18"/>
          <p:cNvSpPr/>
          <p:nvPr/>
        </p:nvSpPr>
        <p:spPr>
          <a:xfrm>
            <a:off x="195000" y="188400"/>
            <a:ext cx="11802000" cy="6481200"/>
          </a:xfrm>
          <a:prstGeom prst="roundRect">
            <a:avLst>
              <a:gd name="adj" fmla="val 6264"/>
            </a:avLst>
          </a:prstGeom>
          <a:solidFill>
            <a:schemeClr val="lt1"/>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4" name="Google Shape;224;p18"/>
          <p:cNvSpPr txBox="1">
            <a:spLocks noGrp="1"/>
          </p:cNvSpPr>
          <p:nvPr>
            <p:ph type="subTitle" idx="1"/>
          </p:nvPr>
        </p:nvSpPr>
        <p:spPr>
          <a:xfrm>
            <a:off x="960233" y="1634267"/>
            <a:ext cx="10272000" cy="4510400"/>
          </a:xfrm>
          <a:prstGeom prst="rect">
            <a:avLst/>
          </a:prstGeom>
        </p:spPr>
        <p:txBody>
          <a:bodyPr spcFirstLastPara="1" wrap="square" lIns="91425" tIns="91425" rIns="91425" bIns="91425" anchor="t" anchorCtr="0">
            <a:noAutofit/>
          </a:bodyPr>
          <a:lstStyle>
            <a:lvl1pPr lvl="0" rtl="0">
              <a:lnSpc>
                <a:spcPct val="115000"/>
              </a:lnSpc>
              <a:spcBef>
                <a:spcPts val="0"/>
              </a:spcBef>
              <a:spcAft>
                <a:spcPts val="0"/>
              </a:spcAft>
              <a:buSzPts val="1400"/>
              <a:buChar char="■"/>
              <a:defRPr/>
            </a:lvl1pPr>
            <a:lvl2pPr lvl="1" rtl="0">
              <a:lnSpc>
                <a:spcPct val="115000"/>
              </a:lnSpc>
              <a:spcBef>
                <a:spcPts val="0"/>
              </a:spcBef>
              <a:spcAft>
                <a:spcPts val="0"/>
              </a:spcAft>
              <a:buSzPts val="1400"/>
              <a:buChar char="○"/>
              <a:defRPr sz="1600"/>
            </a:lvl2pPr>
            <a:lvl3pPr lvl="2" algn="ctr" rtl="0">
              <a:lnSpc>
                <a:spcPct val="100000"/>
              </a:lnSpc>
              <a:spcBef>
                <a:spcPts val="0"/>
              </a:spcBef>
              <a:spcAft>
                <a:spcPts val="0"/>
              </a:spcAft>
              <a:buSzPts val="1400"/>
              <a:buChar char="■"/>
              <a:defRPr/>
            </a:lvl3pPr>
            <a:lvl4pPr lvl="3" algn="ctr" rtl="0">
              <a:lnSpc>
                <a:spcPct val="100000"/>
              </a:lnSpc>
              <a:spcBef>
                <a:spcPts val="0"/>
              </a:spcBef>
              <a:spcAft>
                <a:spcPts val="0"/>
              </a:spcAft>
              <a:buSzPts val="1400"/>
              <a:buChar char="●"/>
              <a:defRPr/>
            </a:lvl4pPr>
            <a:lvl5pPr lvl="4" algn="ctr" rtl="0">
              <a:lnSpc>
                <a:spcPct val="100000"/>
              </a:lnSpc>
              <a:spcBef>
                <a:spcPts val="0"/>
              </a:spcBef>
              <a:spcAft>
                <a:spcPts val="0"/>
              </a:spcAft>
              <a:buSzPts val="1400"/>
              <a:buChar char="○"/>
              <a:defRPr/>
            </a:lvl5pPr>
            <a:lvl6pPr lvl="5" algn="ctr" rtl="0">
              <a:lnSpc>
                <a:spcPct val="100000"/>
              </a:lnSpc>
              <a:spcBef>
                <a:spcPts val="0"/>
              </a:spcBef>
              <a:spcAft>
                <a:spcPts val="0"/>
              </a:spcAft>
              <a:buSzPts val="1400"/>
              <a:buChar char="■"/>
              <a:defRPr/>
            </a:lvl6pPr>
            <a:lvl7pPr lvl="6" algn="ctr" rtl="0">
              <a:lnSpc>
                <a:spcPct val="100000"/>
              </a:lnSpc>
              <a:spcBef>
                <a:spcPts val="0"/>
              </a:spcBef>
              <a:spcAft>
                <a:spcPts val="0"/>
              </a:spcAft>
              <a:buSzPts val="1400"/>
              <a:buChar char="●"/>
              <a:defRPr/>
            </a:lvl7pPr>
            <a:lvl8pPr lvl="7" algn="ctr" rtl="0">
              <a:lnSpc>
                <a:spcPct val="100000"/>
              </a:lnSpc>
              <a:spcBef>
                <a:spcPts val="0"/>
              </a:spcBef>
              <a:spcAft>
                <a:spcPts val="0"/>
              </a:spcAft>
              <a:buSzPts val="1400"/>
              <a:buChar char="○"/>
              <a:defRPr/>
            </a:lvl8pPr>
            <a:lvl9pPr lvl="8" algn="ctr" rtl="0">
              <a:lnSpc>
                <a:spcPct val="100000"/>
              </a:lnSpc>
              <a:spcBef>
                <a:spcPts val="0"/>
              </a:spcBef>
              <a:spcAft>
                <a:spcPts val="0"/>
              </a:spcAft>
              <a:buSzPts val="1400"/>
              <a:buChar char="■"/>
              <a:defRPr/>
            </a:lvl9pPr>
          </a:lstStyle>
          <a:p>
            <a:endParaRPr/>
          </a:p>
        </p:txBody>
      </p:sp>
      <p:sp>
        <p:nvSpPr>
          <p:cNvPr id="225" name="Google Shape;225;p18"/>
          <p:cNvSpPr txBox="1">
            <a:spLocks noGrp="1"/>
          </p:cNvSpPr>
          <p:nvPr>
            <p:ph type="title"/>
          </p:nvPr>
        </p:nvSpPr>
        <p:spPr>
          <a:xfrm>
            <a:off x="960000" y="593367"/>
            <a:ext cx="10272000" cy="902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200"/>
              <a:buNone/>
              <a:defRPr sz="3733"/>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26" name="Google Shape;226;p18"/>
          <p:cNvSpPr/>
          <p:nvPr/>
        </p:nvSpPr>
        <p:spPr>
          <a:xfrm>
            <a:off x="187901" y="477331"/>
            <a:ext cx="1153812" cy="531923"/>
          </a:xfrm>
          <a:custGeom>
            <a:avLst/>
            <a:gdLst/>
            <a:ahLst/>
            <a:cxnLst/>
            <a:rect l="l" t="t" r="r" b="b"/>
            <a:pathLst>
              <a:path w="18750" h="8644" extrusionOk="0">
                <a:moveTo>
                  <a:pt x="15079" y="0"/>
                </a:moveTo>
                <a:cubicBezTo>
                  <a:pt x="14921" y="0"/>
                  <a:pt x="14762" y="9"/>
                  <a:pt x="14608" y="23"/>
                </a:cubicBezTo>
                <a:cubicBezTo>
                  <a:pt x="14530" y="31"/>
                  <a:pt x="14474" y="100"/>
                  <a:pt x="14481" y="178"/>
                </a:cubicBezTo>
                <a:cubicBezTo>
                  <a:pt x="14488" y="250"/>
                  <a:pt x="14550" y="305"/>
                  <a:pt x="14622" y="305"/>
                </a:cubicBezTo>
                <a:cubicBezTo>
                  <a:pt x="14626" y="305"/>
                  <a:pt x="14630" y="305"/>
                  <a:pt x="14635" y="304"/>
                </a:cubicBezTo>
                <a:cubicBezTo>
                  <a:pt x="14780" y="290"/>
                  <a:pt x="14929" y="283"/>
                  <a:pt x="15079" y="283"/>
                </a:cubicBezTo>
                <a:lnTo>
                  <a:pt x="15182" y="283"/>
                </a:lnTo>
                <a:cubicBezTo>
                  <a:pt x="15185" y="283"/>
                  <a:pt x="15188" y="283"/>
                  <a:pt x="15191" y="283"/>
                </a:cubicBezTo>
                <a:cubicBezTo>
                  <a:pt x="15271" y="283"/>
                  <a:pt x="15324" y="220"/>
                  <a:pt x="15326" y="146"/>
                </a:cubicBezTo>
                <a:cubicBezTo>
                  <a:pt x="15327" y="67"/>
                  <a:pt x="15265" y="2"/>
                  <a:pt x="15188" y="1"/>
                </a:cubicBezTo>
                <a:lnTo>
                  <a:pt x="15079" y="0"/>
                </a:lnTo>
                <a:close/>
                <a:moveTo>
                  <a:pt x="15748" y="45"/>
                </a:moveTo>
                <a:cubicBezTo>
                  <a:pt x="15679" y="45"/>
                  <a:pt x="15617" y="97"/>
                  <a:pt x="15607" y="168"/>
                </a:cubicBezTo>
                <a:cubicBezTo>
                  <a:pt x="15597" y="245"/>
                  <a:pt x="15651" y="316"/>
                  <a:pt x="15728" y="326"/>
                </a:cubicBezTo>
                <a:cubicBezTo>
                  <a:pt x="15865" y="344"/>
                  <a:pt x="16005" y="369"/>
                  <a:pt x="16148" y="399"/>
                </a:cubicBezTo>
                <a:cubicBezTo>
                  <a:pt x="16189" y="408"/>
                  <a:pt x="16228" y="418"/>
                  <a:pt x="16268" y="426"/>
                </a:cubicBezTo>
                <a:cubicBezTo>
                  <a:pt x="16279" y="430"/>
                  <a:pt x="16290" y="431"/>
                  <a:pt x="16301" y="431"/>
                </a:cubicBezTo>
                <a:cubicBezTo>
                  <a:pt x="16365" y="431"/>
                  <a:pt x="16423" y="387"/>
                  <a:pt x="16438" y="323"/>
                </a:cubicBezTo>
                <a:cubicBezTo>
                  <a:pt x="16457" y="247"/>
                  <a:pt x="16410" y="171"/>
                  <a:pt x="16334" y="153"/>
                </a:cubicBezTo>
                <a:cubicBezTo>
                  <a:pt x="16293" y="142"/>
                  <a:pt x="16250" y="132"/>
                  <a:pt x="16207" y="124"/>
                </a:cubicBezTo>
                <a:cubicBezTo>
                  <a:pt x="16056" y="92"/>
                  <a:pt x="15909" y="66"/>
                  <a:pt x="15766" y="47"/>
                </a:cubicBezTo>
                <a:cubicBezTo>
                  <a:pt x="15760" y="46"/>
                  <a:pt x="15754" y="45"/>
                  <a:pt x="15748" y="45"/>
                </a:cubicBezTo>
                <a:close/>
                <a:moveTo>
                  <a:pt x="14068" y="114"/>
                </a:moveTo>
                <a:cubicBezTo>
                  <a:pt x="14057" y="114"/>
                  <a:pt x="14046" y="115"/>
                  <a:pt x="14035" y="118"/>
                </a:cubicBezTo>
                <a:cubicBezTo>
                  <a:pt x="13845" y="160"/>
                  <a:pt x="13658" y="217"/>
                  <a:pt x="13477" y="284"/>
                </a:cubicBezTo>
                <a:cubicBezTo>
                  <a:pt x="13404" y="312"/>
                  <a:pt x="13366" y="393"/>
                  <a:pt x="13394" y="467"/>
                </a:cubicBezTo>
                <a:cubicBezTo>
                  <a:pt x="13415" y="523"/>
                  <a:pt x="13469" y="557"/>
                  <a:pt x="13527" y="557"/>
                </a:cubicBezTo>
                <a:cubicBezTo>
                  <a:pt x="13543" y="557"/>
                  <a:pt x="13560" y="555"/>
                  <a:pt x="13576" y="549"/>
                </a:cubicBezTo>
                <a:cubicBezTo>
                  <a:pt x="13745" y="485"/>
                  <a:pt x="13920" y="432"/>
                  <a:pt x="14098" y="392"/>
                </a:cubicBezTo>
                <a:cubicBezTo>
                  <a:pt x="14174" y="375"/>
                  <a:pt x="14221" y="299"/>
                  <a:pt x="14203" y="223"/>
                </a:cubicBezTo>
                <a:cubicBezTo>
                  <a:pt x="14188" y="158"/>
                  <a:pt x="14132" y="114"/>
                  <a:pt x="14068" y="114"/>
                </a:cubicBezTo>
                <a:close/>
                <a:moveTo>
                  <a:pt x="16839" y="317"/>
                </a:moveTo>
                <a:cubicBezTo>
                  <a:pt x="16783" y="317"/>
                  <a:pt x="16729" y="351"/>
                  <a:pt x="16707" y="407"/>
                </a:cubicBezTo>
                <a:cubicBezTo>
                  <a:pt x="16679" y="479"/>
                  <a:pt x="16714" y="561"/>
                  <a:pt x="16786" y="589"/>
                </a:cubicBezTo>
                <a:cubicBezTo>
                  <a:pt x="16959" y="658"/>
                  <a:pt x="17122" y="737"/>
                  <a:pt x="17269" y="828"/>
                </a:cubicBezTo>
                <a:cubicBezTo>
                  <a:pt x="17292" y="842"/>
                  <a:pt x="17318" y="849"/>
                  <a:pt x="17342" y="849"/>
                </a:cubicBezTo>
                <a:cubicBezTo>
                  <a:pt x="17390" y="849"/>
                  <a:pt x="17437" y="824"/>
                  <a:pt x="17463" y="782"/>
                </a:cubicBezTo>
                <a:cubicBezTo>
                  <a:pt x="17503" y="715"/>
                  <a:pt x="17483" y="628"/>
                  <a:pt x="17416" y="588"/>
                </a:cubicBezTo>
                <a:cubicBezTo>
                  <a:pt x="17255" y="489"/>
                  <a:pt x="17078" y="401"/>
                  <a:pt x="16890" y="327"/>
                </a:cubicBezTo>
                <a:cubicBezTo>
                  <a:pt x="16874" y="321"/>
                  <a:pt x="16856" y="317"/>
                  <a:pt x="16839" y="317"/>
                </a:cubicBezTo>
                <a:close/>
                <a:moveTo>
                  <a:pt x="13012" y="508"/>
                </a:moveTo>
                <a:cubicBezTo>
                  <a:pt x="12990" y="508"/>
                  <a:pt x="12967" y="513"/>
                  <a:pt x="12946" y="524"/>
                </a:cubicBezTo>
                <a:cubicBezTo>
                  <a:pt x="12776" y="615"/>
                  <a:pt x="12611" y="719"/>
                  <a:pt x="12453" y="833"/>
                </a:cubicBezTo>
                <a:cubicBezTo>
                  <a:pt x="12389" y="878"/>
                  <a:pt x="12374" y="966"/>
                  <a:pt x="12419" y="1029"/>
                </a:cubicBezTo>
                <a:cubicBezTo>
                  <a:pt x="12448" y="1068"/>
                  <a:pt x="12490" y="1088"/>
                  <a:pt x="12535" y="1088"/>
                </a:cubicBezTo>
                <a:cubicBezTo>
                  <a:pt x="12563" y="1088"/>
                  <a:pt x="12592" y="1079"/>
                  <a:pt x="12617" y="1062"/>
                </a:cubicBezTo>
                <a:cubicBezTo>
                  <a:pt x="12765" y="955"/>
                  <a:pt x="12920" y="859"/>
                  <a:pt x="13080" y="773"/>
                </a:cubicBezTo>
                <a:cubicBezTo>
                  <a:pt x="13148" y="736"/>
                  <a:pt x="13174" y="652"/>
                  <a:pt x="13137" y="583"/>
                </a:cubicBezTo>
                <a:cubicBezTo>
                  <a:pt x="13112" y="535"/>
                  <a:pt x="13063" y="508"/>
                  <a:pt x="13012" y="508"/>
                </a:cubicBezTo>
                <a:close/>
                <a:moveTo>
                  <a:pt x="17789" y="908"/>
                </a:moveTo>
                <a:cubicBezTo>
                  <a:pt x="17752" y="908"/>
                  <a:pt x="17715" y="923"/>
                  <a:pt x="17687" y="952"/>
                </a:cubicBezTo>
                <a:cubicBezTo>
                  <a:pt x="17634" y="1008"/>
                  <a:pt x="17635" y="1098"/>
                  <a:pt x="17692" y="1151"/>
                </a:cubicBezTo>
                <a:cubicBezTo>
                  <a:pt x="17820" y="1274"/>
                  <a:pt x="17935" y="1411"/>
                  <a:pt x="18032" y="1558"/>
                </a:cubicBezTo>
                <a:cubicBezTo>
                  <a:pt x="18059" y="1600"/>
                  <a:pt x="18104" y="1622"/>
                  <a:pt x="18150" y="1622"/>
                </a:cubicBezTo>
                <a:cubicBezTo>
                  <a:pt x="18177" y="1622"/>
                  <a:pt x="18204" y="1614"/>
                  <a:pt x="18227" y="1599"/>
                </a:cubicBezTo>
                <a:cubicBezTo>
                  <a:pt x="18293" y="1556"/>
                  <a:pt x="18310" y="1469"/>
                  <a:pt x="18267" y="1404"/>
                </a:cubicBezTo>
                <a:cubicBezTo>
                  <a:pt x="18158" y="1238"/>
                  <a:pt x="18031" y="1084"/>
                  <a:pt x="17886" y="947"/>
                </a:cubicBezTo>
                <a:cubicBezTo>
                  <a:pt x="17859" y="921"/>
                  <a:pt x="17824" y="908"/>
                  <a:pt x="17789" y="908"/>
                </a:cubicBezTo>
                <a:close/>
                <a:moveTo>
                  <a:pt x="12098" y="1163"/>
                </a:moveTo>
                <a:cubicBezTo>
                  <a:pt x="12064" y="1163"/>
                  <a:pt x="12030" y="1176"/>
                  <a:pt x="12003" y="1202"/>
                </a:cubicBezTo>
                <a:cubicBezTo>
                  <a:pt x="11862" y="1333"/>
                  <a:pt x="11727" y="1475"/>
                  <a:pt x="11604" y="1624"/>
                </a:cubicBezTo>
                <a:cubicBezTo>
                  <a:pt x="11553" y="1684"/>
                  <a:pt x="11562" y="1774"/>
                  <a:pt x="11622" y="1823"/>
                </a:cubicBezTo>
                <a:cubicBezTo>
                  <a:pt x="11648" y="1845"/>
                  <a:pt x="11680" y="1856"/>
                  <a:pt x="11711" y="1856"/>
                </a:cubicBezTo>
                <a:cubicBezTo>
                  <a:pt x="11752" y="1856"/>
                  <a:pt x="11792" y="1839"/>
                  <a:pt x="11820" y="1804"/>
                </a:cubicBezTo>
                <a:cubicBezTo>
                  <a:pt x="11937" y="1665"/>
                  <a:pt x="12063" y="1530"/>
                  <a:pt x="12195" y="1407"/>
                </a:cubicBezTo>
                <a:cubicBezTo>
                  <a:pt x="12252" y="1355"/>
                  <a:pt x="12255" y="1265"/>
                  <a:pt x="12201" y="1209"/>
                </a:cubicBezTo>
                <a:cubicBezTo>
                  <a:pt x="12174" y="1179"/>
                  <a:pt x="12136" y="1163"/>
                  <a:pt x="12098" y="1163"/>
                </a:cubicBezTo>
                <a:close/>
                <a:moveTo>
                  <a:pt x="7702" y="1769"/>
                </a:moveTo>
                <a:cubicBezTo>
                  <a:pt x="7615" y="1769"/>
                  <a:pt x="7531" y="1771"/>
                  <a:pt x="7447" y="1776"/>
                </a:cubicBezTo>
                <a:cubicBezTo>
                  <a:pt x="7370" y="1781"/>
                  <a:pt x="7311" y="1848"/>
                  <a:pt x="7315" y="1926"/>
                </a:cubicBezTo>
                <a:cubicBezTo>
                  <a:pt x="7320" y="2000"/>
                  <a:pt x="7382" y="2058"/>
                  <a:pt x="7456" y="2058"/>
                </a:cubicBezTo>
                <a:lnTo>
                  <a:pt x="7465" y="2058"/>
                </a:lnTo>
                <a:cubicBezTo>
                  <a:pt x="7542" y="2053"/>
                  <a:pt x="7632" y="2053"/>
                  <a:pt x="7727" y="2051"/>
                </a:cubicBezTo>
                <a:cubicBezTo>
                  <a:pt x="7825" y="2052"/>
                  <a:pt x="7920" y="2054"/>
                  <a:pt x="8015" y="2057"/>
                </a:cubicBezTo>
                <a:cubicBezTo>
                  <a:pt x="8019" y="2057"/>
                  <a:pt x="8023" y="2057"/>
                  <a:pt x="8027" y="2057"/>
                </a:cubicBezTo>
                <a:cubicBezTo>
                  <a:pt x="8100" y="2057"/>
                  <a:pt x="8158" y="1995"/>
                  <a:pt x="8160" y="1922"/>
                </a:cubicBezTo>
                <a:cubicBezTo>
                  <a:pt x="8164" y="1844"/>
                  <a:pt x="8103" y="1779"/>
                  <a:pt x="8026" y="1775"/>
                </a:cubicBezTo>
                <a:cubicBezTo>
                  <a:pt x="7929" y="1771"/>
                  <a:pt x="7830" y="1770"/>
                  <a:pt x="7702" y="1769"/>
                </a:cubicBezTo>
                <a:close/>
                <a:moveTo>
                  <a:pt x="8585" y="1814"/>
                </a:moveTo>
                <a:cubicBezTo>
                  <a:pt x="8512" y="1814"/>
                  <a:pt x="8449" y="1867"/>
                  <a:pt x="8442" y="1940"/>
                </a:cubicBezTo>
                <a:cubicBezTo>
                  <a:pt x="8433" y="2017"/>
                  <a:pt x="8491" y="2087"/>
                  <a:pt x="8568" y="2095"/>
                </a:cubicBezTo>
                <a:cubicBezTo>
                  <a:pt x="8756" y="2114"/>
                  <a:pt x="8939" y="2139"/>
                  <a:pt x="9116" y="2171"/>
                </a:cubicBezTo>
                <a:cubicBezTo>
                  <a:pt x="9124" y="2172"/>
                  <a:pt x="9133" y="2173"/>
                  <a:pt x="9140" y="2173"/>
                </a:cubicBezTo>
                <a:cubicBezTo>
                  <a:pt x="9208" y="2173"/>
                  <a:pt x="9268" y="2125"/>
                  <a:pt x="9280" y="2057"/>
                </a:cubicBezTo>
                <a:cubicBezTo>
                  <a:pt x="9293" y="1980"/>
                  <a:pt x="9242" y="1907"/>
                  <a:pt x="9165" y="1893"/>
                </a:cubicBezTo>
                <a:cubicBezTo>
                  <a:pt x="8982" y="1861"/>
                  <a:pt x="8791" y="1834"/>
                  <a:pt x="8596" y="1814"/>
                </a:cubicBezTo>
                <a:cubicBezTo>
                  <a:pt x="8592" y="1814"/>
                  <a:pt x="8589" y="1814"/>
                  <a:pt x="8585" y="1814"/>
                </a:cubicBezTo>
                <a:close/>
                <a:moveTo>
                  <a:pt x="6899" y="1852"/>
                </a:moveTo>
                <a:cubicBezTo>
                  <a:pt x="6889" y="1852"/>
                  <a:pt x="6878" y="1853"/>
                  <a:pt x="6868" y="1856"/>
                </a:cubicBezTo>
                <a:cubicBezTo>
                  <a:pt x="6673" y="1899"/>
                  <a:pt x="6485" y="1960"/>
                  <a:pt x="6308" y="2035"/>
                </a:cubicBezTo>
                <a:cubicBezTo>
                  <a:pt x="6236" y="2065"/>
                  <a:pt x="6203" y="2147"/>
                  <a:pt x="6233" y="2220"/>
                </a:cubicBezTo>
                <a:cubicBezTo>
                  <a:pt x="6256" y="2273"/>
                  <a:pt x="6308" y="2305"/>
                  <a:pt x="6363" y="2305"/>
                </a:cubicBezTo>
                <a:cubicBezTo>
                  <a:pt x="6382" y="2305"/>
                  <a:pt x="6400" y="2302"/>
                  <a:pt x="6418" y="2294"/>
                </a:cubicBezTo>
                <a:cubicBezTo>
                  <a:pt x="6579" y="2226"/>
                  <a:pt x="6750" y="2171"/>
                  <a:pt x="6929" y="2131"/>
                </a:cubicBezTo>
                <a:cubicBezTo>
                  <a:pt x="7005" y="2114"/>
                  <a:pt x="7053" y="2038"/>
                  <a:pt x="7037" y="1962"/>
                </a:cubicBezTo>
                <a:cubicBezTo>
                  <a:pt x="7022" y="1898"/>
                  <a:pt x="6964" y="1852"/>
                  <a:pt x="6899" y="1852"/>
                </a:cubicBezTo>
                <a:close/>
                <a:moveTo>
                  <a:pt x="9689" y="2013"/>
                </a:moveTo>
                <a:cubicBezTo>
                  <a:pt x="9627" y="2013"/>
                  <a:pt x="9572" y="2055"/>
                  <a:pt x="9554" y="2118"/>
                </a:cubicBezTo>
                <a:cubicBezTo>
                  <a:pt x="9535" y="2193"/>
                  <a:pt x="9579" y="2270"/>
                  <a:pt x="9654" y="2291"/>
                </a:cubicBezTo>
                <a:cubicBezTo>
                  <a:pt x="9835" y="2340"/>
                  <a:pt x="10010" y="2397"/>
                  <a:pt x="10175" y="2461"/>
                </a:cubicBezTo>
                <a:cubicBezTo>
                  <a:pt x="10192" y="2467"/>
                  <a:pt x="10210" y="2471"/>
                  <a:pt x="10227" y="2471"/>
                </a:cubicBezTo>
                <a:lnTo>
                  <a:pt x="10227" y="2469"/>
                </a:lnTo>
                <a:cubicBezTo>
                  <a:pt x="10283" y="2469"/>
                  <a:pt x="10337" y="2435"/>
                  <a:pt x="10358" y="2380"/>
                </a:cubicBezTo>
                <a:cubicBezTo>
                  <a:pt x="10386" y="2307"/>
                  <a:pt x="10351" y="2226"/>
                  <a:pt x="10277" y="2198"/>
                </a:cubicBezTo>
                <a:cubicBezTo>
                  <a:pt x="10103" y="2130"/>
                  <a:pt x="9918" y="2070"/>
                  <a:pt x="9728" y="2019"/>
                </a:cubicBezTo>
                <a:cubicBezTo>
                  <a:pt x="9715" y="2015"/>
                  <a:pt x="9702" y="2013"/>
                  <a:pt x="9689" y="2013"/>
                </a:cubicBezTo>
                <a:close/>
                <a:moveTo>
                  <a:pt x="18405" y="1841"/>
                </a:moveTo>
                <a:cubicBezTo>
                  <a:pt x="18388" y="1841"/>
                  <a:pt x="18371" y="1844"/>
                  <a:pt x="18354" y="1851"/>
                </a:cubicBezTo>
                <a:cubicBezTo>
                  <a:pt x="18282" y="1878"/>
                  <a:pt x="18245" y="1960"/>
                  <a:pt x="18272" y="2032"/>
                </a:cubicBezTo>
                <a:cubicBezTo>
                  <a:pt x="18335" y="2195"/>
                  <a:pt x="18382" y="2369"/>
                  <a:pt x="18414" y="2550"/>
                </a:cubicBezTo>
                <a:cubicBezTo>
                  <a:pt x="18427" y="2619"/>
                  <a:pt x="18485" y="2667"/>
                  <a:pt x="18553" y="2667"/>
                </a:cubicBezTo>
                <a:cubicBezTo>
                  <a:pt x="18561" y="2667"/>
                  <a:pt x="18569" y="2667"/>
                  <a:pt x="18577" y="2664"/>
                </a:cubicBezTo>
                <a:cubicBezTo>
                  <a:pt x="18654" y="2651"/>
                  <a:pt x="18706" y="2577"/>
                  <a:pt x="18692" y="2501"/>
                </a:cubicBezTo>
                <a:cubicBezTo>
                  <a:pt x="18657" y="2302"/>
                  <a:pt x="18604" y="2111"/>
                  <a:pt x="18537" y="1932"/>
                </a:cubicBezTo>
                <a:cubicBezTo>
                  <a:pt x="18515" y="1876"/>
                  <a:pt x="18461" y="1841"/>
                  <a:pt x="18405" y="1841"/>
                </a:cubicBezTo>
                <a:close/>
                <a:moveTo>
                  <a:pt x="5869" y="2293"/>
                </a:moveTo>
                <a:cubicBezTo>
                  <a:pt x="5842" y="2293"/>
                  <a:pt x="5814" y="2301"/>
                  <a:pt x="5790" y="2318"/>
                </a:cubicBezTo>
                <a:cubicBezTo>
                  <a:pt x="5630" y="2428"/>
                  <a:pt x="5476" y="2555"/>
                  <a:pt x="5338" y="2697"/>
                </a:cubicBezTo>
                <a:cubicBezTo>
                  <a:pt x="5283" y="2752"/>
                  <a:pt x="5284" y="2842"/>
                  <a:pt x="5339" y="2897"/>
                </a:cubicBezTo>
                <a:cubicBezTo>
                  <a:pt x="5367" y="2924"/>
                  <a:pt x="5403" y="2937"/>
                  <a:pt x="5438" y="2937"/>
                </a:cubicBezTo>
                <a:cubicBezTo>
                  <a:pt x="5475" y="2937"/>
                  <a:pt x="5512" y="2923"/>
                  <a:pt x="5539" y="2895"/>
                </a:cubicBezTo>
                <a:cubicBezTo>
                  <a:pt x="5666" y="2766"/>
                  <a:pt x="5804" y="2650"/>
                  <a:pt x="5949" y="2550"/>
                </a:cubicBezTo>
                <a:cubicBezTo>
                  <a:pt x="6013" y="2506"/>
                  <a:pt x="6030" y="2418"/>
                  <a:pt x="5986" y="2354"/>
                </a:cubicBezTo>
                <a:cubicBezTo>
                  <a:pt x="5959" y="2315"/>
                  <a:pt x="5914" y="2293"/>
                  <a:pt x="5869" y="2293"/>
                </a:cubicBezTo>
                <a:close/>
                <a:moveTo>
                  <a:pt x="11381" y="2030"/>
                </a:moveTo>
                <a:cubicBezTo>
                  <a:pt x="11334" y="2030"/>
                  <a:pt x="11288" y="2053"/>
                  <a:pt x="11261" y="2095"/>
                </a:cubicBezTo>
                <a:cubicBezTo>
                  <a:pt x="11166" y="2245"/>
                  <a:pt x="11082" y="2398"/>
                  <a:pt x="11008" y="2554"/>
                </a:cubicBezTo>
                <a:cubicBezTo>
                  <a:pt x="10942" y="2514"/>
                  <a:pt x="10875" y="2476"/>
                  <a:pt x="10806" y="2439"/>
                </a:cubicBezTo>
                <a:cubicBezTo>
                  <a:pt x="10785" y="2428"/>
                  <a:pt x="10762" y="2422"/>
                  <a:pt x="10740" y="2422"/>
                </a:cubicBezTo>
                <a:cubicBezTo>
                  <a:pt x="10689" y="2422"/>
                  <a:pt x="10640" y="2449"/>
                  <a:pt x="10615" y="2496"/>
                </a:cubicBezTo>
                <a:cubicBezTo>
                  <a:pt x="10578" y="2565"/>
                  <a:pt x="10604" y="2651"/>
                  <a:pt x="10673" y="2688"/>
                </a:cubicBezTo>
                <a:cubicBezTo>
                  <a:pt x="10837" y="2774"/>
                  <a:pt x="10991" y="2872"/>
                  <a:pt x="11132" y="2977"/>
                </a:cubicBezTo>
                <a:cubicBezTo>
                  <a:pt x="11158" y="2995"/>
                  <a:pt x="11187" y="3004"/>
                  <a:pt x="11217" y="3004"/>
                </a:cubicBezTo>
                <a:cubicBezTo>
                  <a:pt x="11259" y="3004"/>
                  <a:pt x="11302" y="2984"/>
                  <a:pt x="11329" y="2946"/>
                </a:cubicBezTo>
                <a:cubicBezTo>
                  <a:pt x="11376" y="2884"/>
                  <a:pt x="11362" y="2795"/>
                  <a:pt x="11300" y="2749"/>
                </a:cubicBezTo>
                <a:cubicBezTo>
                  <a:pt x="11283" y="2737"/>
                  <a:pt x="11264" y="2723"/>
                  <a:pt x="11246" y="2711"/>
                </a:cubicBezTo>
                <a:cubicBezTo>
                  <a:pt x="11319" y="2554"/>
                  <a:pt x="11404" y="2397"/>
                  <a:pt x="11500" y="2245"/>
                </a:cubicBezTo>
                <a:cubicBezTo>
                  <a:pt x="11541" y="2179"/>
                  <a:pt x="11522" y="2092"/>
                  <a:pt x="11455" y="2051"/>
                </a:cubicBezTo>
                <a:cubicBezTo>
                  <a:pt x="11433" y="2036"/>
                  <a:pt x="11407" y="2030"/>
                  <a:pt x="11381" y="2030"/>
                </a:cubicBezTo>
                <a:close/>
                <a:moveTo>
                  <a:pt x="18604" y="2946"/>
                </a:moveTo>
                <a:cubicBezTo>
                  <a:pt x="18527" y="2948"/>
                  <a:pt x="18465" y="3013"/>
                  <a:pt x="18467" y="3091"/>
                </a:cubicBezTo>
                <a:lnTo>
                  <a:pt x="18468" y="3181"/>
                </a:lnTo>
                <a:cubicBezTo>
                  <a:pt x="18468" y="3328"/>
                  <a:pt x="18460" y="3481"/>
                  <a:pt x="18444" y="3636"/>
                </a:cubicBezTo>
                <a:cubicBezTo>
                  <a:pt x="18435" y="3713"/>
                  <a:pt x="18491" y="3783"/>
                  <a:pt x="18569" y="3791"/>
                </a:cubicBezTo>
                <a:lnTo>
                  <a:pt x="18585" y="3791"/>
                </a:lnTo>
                <a:cubicBezTo>
                  <a:pt x="18656" y="3791"/>
                  <a:pt x="18717" y="3737"/>
                  <a:pt x="18724" y="3665"/>
                </a:cubicBezTo>
                <a:cubicBezTo>
                  <a:pt x="18741" y="3501"/>
                  <a:pt x="18750" y="3338"/>
                  <a:pt x="18750" y="3181"/>
                </a:cubicBezTo>
                <a:lnTo>
                  <a:pt x="18749" y="3083"/>
                </a:lnTo>
                <a:cubicBezTo>
                  <a:pt x="18747" y="3006"/>
                  <a:pt x="18692" y="2951"/>
                  <a:pt x="18604" y="2946"/>
                </a:cubicBezTo>
                <a:close/>
                <a:moveTo>
                  <a:pt x="11639" y="3093"/>
                </a:moveTo>
                <a:cubicBezTo>
                  <a:pt x="11604" y="3093"/>
                  <a:pt x="11570" y="3106"/>
                  <a:pt x="11542" y="3132"/>
                </a:cubicBezTo>
                <a:cubicBezTo>
                  <a:pt x="11486" y="3186"/>
                  <a:pt x="11484" y="3276"/>
                  <a:pt x="11537" y="3332"/>
                </a:cubicBezTo>
                <a:cubicBezTo>
                  <a:pt x="11665" y="3465"/>
                  <a:pt x="11775" y="3606"/>
                  <a:pt x="11866" y="3752"/>
                </a:cubicBezTo>
                <a:cubicBezTo>
                  <a:pt x="11893" y="3795"/>
                  <a:pt x="11939" y="3818"/>
                  <a:pt x="11986" y="3818"/>
                </a:cubicBezTo>
                <a:lnTo>
                  <a:pt x="11986" y="3819"/>
                </a:lnTo>
                <a:cubicBezTo>
                  <a:pt x="12012" y="3819"/>
                  <a:pt x="12037" y="3812"/>
                  <a:pt x="12061" y="3797"/>
                </a:cubicBezTo>
                <a:cubicBezTo>
                  <a:pt x="12127" y="3757"/>
                  <a:pt x="12146" y="3670"/>
                  <a:pt x="12106" y="3604"/>
                </a:cubicBezTo>
                <a:cubicBezTo>
                  <a:pt x="12004" y="3441"/>
                  <a:pt x="11882" y="3284"/>
                  <a:pt x="11741" y="3137"/>
                </a:cubicBezTo>
                <a:cubicBezTo>
                  <a:pt x="11713" y="3108"/>
                  <a:pt x="11676" y="3093"/>
                  <a:pt x="11639" y="3093"/>
                </a:cubicBezTo>
                <a:close/>
                <a:moveTo>
                  <a:pt x="5083" y="3090"/>
                </a:moveTo>
                <a:cubicBezTo>
                  <a:pt x="5038" y="3090"/>
                  <a:pt x="4993" y="3112"/>
                  <a:pt x="4966" y="3152"/>
                </a:cubicBezTo>
                <a:cubicBezTo>
                  <a:pt x="4859" y="3309"/>
                  <a:pt x="4760" y="3479"/>
                  <a:pt x="4674" y="3658"/>
                </a:cubicBezTo>
                <a:cubicBezTo>
                  <a:pt x="4640" y="3729"/>
                  <a:pt x="4669" y="3812"/>
                  <a:pt x="4739" y="3846"/>
                </a:cubicBezTo>
                <a:cubicBezTo>
                  <a:pt x="4759" y="3856"/>
                  <a:pt x="4779" y="3861"/>
                  <a:pt x="4800" y="3861"/>
                </a:cubicBezTo>
                <a:cubicBezTo>
                  <a:pt x="4853" y="3861"/>
                  <a:pt x="4903" y="3832"/>
                  <a:pt x="4928" y="3781"/>
                </a:cubicBezTo>
                <a:cubicBezTo>
                  <a:pt x="5009" y="3615"/>
                  <a:pt x="5099" y="3456"/>
                  <a:pt x="5198" y="3311"/>
                </a:cubicBezTo>
                <a:cubicBezTo>
                  <a:pt x="5243" y="3247"/>
                  <a:pt x="5225" y="3159"/>
                  <a:pt x="5162" y="3115"/>
                </a:cubicBezTo>
                <a:cubicBezTo>
                  <a:pt x="5138" y="3098"/>
                  <a:pt x="5110" y="3090"/>
                  <a:pt x="5083" y="3090"/>
                </a:cubicBezTo>
                <a:close/>
                <a:moveTo>
                  <a:pt x="10918" y="3054"/>
                </a:moveTo>
                <a:cubicBezTo>
                  <a:pt x="10855" y="3054"/>
                  <a:pt x="10799" y="3094"/>
                  <a:pt x="10780" y="3157"/>
                </a:cubicBezTo>
                <a:cubicBezTo>
                  <a:pt x="10725" y="3355"/>
                  <a:pt x="10690" y="3550"/>
                  <a:pt x="10674" y="3737"/>
                </a:cubicBezTo>
                <a:cubicBezTo>
                  <a:pt x="10668" y="3816"/>
                  <a:pt x="10727" y="3883"/>
                  <a:pt x="10804" y="3889"/>
                </a:cubicBezTo>
                <a:cubicBezTo>
                  <a:pt x="10807" y="3890"/>
                  <a:pt x="10811" y="3890"/>
                  <a:pt x="10815" y="3890"/>
                </a:cubicBezTo>
                <a:cubicBezTo>
                  <a:pt x="10888" y="3890"/>
                  <a:pt x="10950" y="3834"/>
                  <a:pt x="10956" y="3761"/>
                </a:cubicBezTo>
                <a:cubicBezTo>
                  <a:pt x="10969" y="3592"/>
                  <a:pt x="11002" y="3414"/>
                  <a:pt x="11052" y="3234"/>
                </a:cubicBezTo>
                <a:cubicBezTo>
                  <a:pt x="11073" y="3158"/>
                  <a:pt x="11030" y="3081"/>
                  <a:pt x="10956" y="3059"/>
                </a:cubicBezTo>
                <a:cubicBezTo>
                  <a:pt x="10943" y="3055"/>
                  <a:pt x="10930" y="3054"/>
                  <a:pt x="10918" y="3054"/>
                </a:cubicBezTo>
                <a:close/>
                <a:moveTo>
                  <a:pt x="18489" y="4065"/>
                </a:moveTo>
                <a:cubicBezTo>
                  <a:pt x="18425" y="4065"/>
                  <a:pt x="18368" y="4110"/>
                  <a:pt x="18353" y="4175"/>
                </a:cubicBezTo>
                <a:cubicBezTo>
                  <a:pt x="18332" y="4264"/>
                  <a:pt x="18316" y="4320"/>
                  <a:pt x="18311" y="4335"/>
                </a:cubicBezTo>
                <a:cubicBezTo>
                  <a:pt x="18306" y="4350"/>
                  <a:pt x="18303" y="4366"/>
                  <a:pt x="18303" y="4383"/>
                </a:cubicBezTo>
                <a:cubicBezTo>
                  <a:pt x="18303" y="4461"/>
                  <a:pt x="18367" y="4524"/>
                  <a:pt x="18444" y="4524"/>
                </a:cubicBezTo>
                <a:cubicBezTo>
                  <a:pt x="18561" y="4524"/>
                  <a:pt x="18580" y="4447"/>
                  <a:pt x="18627" y="4238"/>
                </a:cubicBezTo>
                <a:cubicBezTo>
                  <a:pt x="18646" y="4162"/>
                  <a:pt x="18598" y="4086"/>
                  <a:pt x="18522" y="4069"/>
                </a:cubicBezTo>
                <a:cubicBezTo>
                  <a:pt x="18511" y="4067"/>
                  <a:pt x="18500" y="4065"/>
                  <a:pt x="18489" y="4065"/>
                </a:cubicBezTo>
                <a:close/>
                <a:moveTo>
                  <a:pt x="12222" y="4047"/>
                </a:moveTo>
                <a:cubicBezTo>
                  <a:pt x="12208" y="4047"/>
                  <a:pt x="12194" y="4049"/>
                  <a:pt x="12181" y="4053"/>
                </a:cubicBezTo>
                <a:cubicBezTo>
                  <a:pt x="12106" y="4075"/>
                  <a:pt x="12064" y="4154"/>
                  <a:pt x="12086" y="4229"/>
                </a:cubicBezTo>
                <a:cubicBezTo>
                  <a:pt x="12128" y="4367"/>
                  <a:pt x="12150" y="4499"/>
                  <a:pt x="12150" y="4624"/>
                </a:cubicBezTo>
                <a:cubicBezTo>
                  <a:pt x="12150" y="4660"/>
                  <a:pt x="12147" y="4695"/>
                  <a:pt x="12144" y="4730"/>
                </a:cubicBezTo>
                <a:cubicBezTo>
                  <a:pt x="12135" y="4807"/>
                  <a:pt x="12190" y="4877"/>
                  <a:pt x="12268" y="4885"/>
                </a:cubicBezTo>
                <a:cubicBezTo>
                  <a:pt x="12274" y="4886"/>
                  <a:pt x="12279" y="4886"/>
                  <a:pt x="12285" y="4886"/>
                </a:cubicBezTo>
                <a:cubicBezTo>
                  <a:pt x="12355" y="4886"/>
                  <a:pt x="12416" y="4832"/>
                  <a:pt x="12424" y="4761"/>
                </a:cubicBezTo>
                <a:cubicBezTo>
                  <a:pt x="12429" y="4717"/>
                  <a:pt x="12432" y="4671"/>
                  <a:pt x="12432" y="4623"/>
                </a:cubicBezTo>
                <a:cubicBezTo>
                  <a:pt x="12432" y="4471"/>
                  <a:pt x="12406" y="4312"/>
                  <a:pt x="12357" y="4148"/>
                </a:cubicBezTo>
                <a:cubicBezTo>
                  <a:pt x="12338" y="4087"/>
                  <a:pt x="12282" y="4047"/>
                  <a:pt x="12222" y="4047"/>
                </a:cubicBezTo>
                <a:close/>
                <a:moveTo>
                  <a:pt x="4588" y="4101"/>
                </a:moveTo>
                <a:cubicBezTo>
                  <a:pt x="4528" y="4101"/>
                  <a:pt x="4474" y="4138"/>
                  <a:pt x="4455" y="4198"/>
                </a:cubicBezTo>
                <a:cubicBezTo>
                  <a:pt x="4395" y="4377"/>
                  <a:pt x="4345" y="4564"/>
                  <a:pt x="4303" y="4756"/>
                </a:cubicBezTo>
                <a:cubicBezTo>
                  <a:pt x="4287" y="4832"/>
                  <a:pt x="4335" y="4908"/>
                  <a:pt x="4411" y="4924"/>
                </a:cubicBezTo>
                <a:cubicBezTo>
                  <a:pt x="4422" y="4927"/>
                  <a:pt x="4432" y="4928"/>
                  <a:pt x="4441" y="4928"/>
                </a:cubicBezTo>
                <a:lnTo>
                  <a:pt x="4441" y="4927"/>
                </a:lnTo>
                <a:cubicBezTo>
                  <a:pt x="4506" y="4927"/>
                  <a:pt x="4565" y="4883"/>
                  <a:pt x="4579" y="4815"/>
                </a:cubicBezTo>
                <a:cubicBezTo>
                  <a:pt x="4618" y="4634"/>
                  <a:pt x="4667" y="4455"/>
                  <a:pt x="4723" y="4286"/>
                </a:cubicBezTo>
                <a:cubicBezTo>
                  <a:pt x="4748" y="4213"/>
                  <a:pt x="4707" y="4133"/>
                  <a:pt x="4634" y="4108"/>
                </a:cubicBezTo>
                <a:cubicBezTo>
                  <a:pt x="4618" y="4104"/>
                  <a:pt x="4603" y="4101"/>
                  <a:pt x="4588" y="4101"/>
                </a:cubicBezTo>
                <a:close/>
                <a:moveTo>
                  <a:pt x="10841" y="4171"/>
                </a:moveTo>
                <a:cubicBezTo>
                  <a:pt x="10832" y="4171"/>
                  <a:pt x="10823" y="4172"/>
                  <a:pt x="10814" y="4173"/>
                </a:cubicBezTo>
                <a:cubicBezTo>
                  <a:pt x="10738" y="4188"/>
                  <a:pt x="10687" y="4262"/>
                  <a:pt x="10703" y="4339"/>
                </a:cubicBezTo>
                <a:cubicBezTo>
                  <a:pt x="10745" y="4557"/>
                  <a:pt x="10825" y="4749"/>
                  <a:pt x="10937" y="4911"/>
                </a:cubicBezTo>
                <a:cubicBezTo>
                  <a:pt x="10965" y="4949"/>
                  <a:pt x="11008" y="4971"/>
                  <a:pt x="11054" y="4971"/>
                </a:cubicBezTo>
                <a:cubicBezTo>
                  <a:pt x="11082" y="4971"/>
                  <a:pt x="11110" y="4962"/>
                  <a:pt x="11134" y="4945"/>
                </a:cubicBezTo>
                <a:cubicBezTo>
                  <a:pt x="11198" y="4900"/>
                  <a:pt x="11213" y="4812"/>
                  <a:pt x="11169" y="4748"/>
                </a:cubicBezTo>
                <a:cubicBezTo>
                  <a:pt x="11078" y="4619"/>
                  <a:pt x="11014" y="4464"/>
                  <a:pt x="10979" y="4284"/>
                </a:cubicBezTo>
                <a:cubicBezTo>
                  <a:pt x="10966" y="4217"/>
                  <a:pt x="10908" y="4171"/>
                  <a:pt x="10841" y="4171"/>
                </a:cubicBezTo>
                <a:close/>
                <a:moveTo>
                  <a:pt x="11479" y="5048"/>
                </a:moveTo>
                <a:cubicBezTo>
                  <a:pt x="11427" y="5048"/>
                  <a:pt x="11378" y="5077"/>
                  <a:pt x="11353" y="5126"/>
                </a:cubicBezTo>
                <a:cubicBezTo>
                  <a:pt x="11318" y="5196"/>
                  <a:pt x="11348" y="5281"/>
                  <a:pt x="11417" y="5315"/>
                </a:cubicBezTo>
                <a:cubicBezTo>
                  <a:pt x="11552" y="5381"/>
                  <a:pt x="11682" y="5415"/>
                  <a:pt x="11803" y="5415"/>
                </a:cubicBezTo>
                <a:cubicBezTo>
                  <a:pt x="11907" y="5415"/>
                  <a:pt x="12004" y="5391"/>
                  <a:pt x="12089" y="5342"/>
                </a:cubicBezTo>
                <a:cubicBezTo>
                  <a:pt x="12157" y="5304"/>
                  <a:pt x="12182" y="5218"/>
                  <a:pt x="12143" y="5150"/>
                </a:cubicBezTo>
                <a:cubicBezTo>
                  <a:pt x="12117" y="5104"/>
                  <a:pt x="12069" y="5079"/>
                  <a:pt x="12020" y="5079"/>
                </a:cubicBezTo>
                <a:cubicBezTo>
                  <a:pt x="11997" y="5079"/>
                  <a:pt x="11973" y="5085"/>
                  <a:pt x="11952" y="5097"/>
                </a:cubicBezTo>
                <a:cubicBezTo>
                  <a:pt x="11908" y="5121"/>
                  <a:pt x="11858" y="5133"/>
                  <a:pt x="11803" y="5133"/>
                </a:cubicBezTo>
                <a:cubicBezTo>
                  <a:pt x="11726" y="5133"/>
                  <a:pt x="11637" y="5109"/>
                  <a:pt x="11541" y="5063"/>
                </a:cubicBezTo>
                <a:cubicBezTo>
                  <a:pt x="11521" y="5053"/>
                  <a:pt x="11500" y="5048"/>
                  <a:pt x="11479" y="5048"/>
                </a:cubicBezTo>
                <a:close/>
                <a:moveTo>
                  <a:pt x="4351" y="5201"/>
                </a:moveTo>
                <a:cubicBezTo>
                  <a:pt x="4280" y="5201"/>
                  <a:pt x="4219" y="5255"/>
                  <a:pt x="4211" y="5327"/>
                </a:cubicBezTo>
                <a:cubicBezTo>
                  <a:pt x="4189" y="5518"/>
                  <a:pt x="4177" y="5713"/>
                  <a:pt x="4173" y="5904"/>
                </a:cubicBezTo>
                <a:cubicBezTo>
                  <a:pt x="4172" y="5981"/>
                  <a:pt x="4234" y="6046"/>
                  <a:pt x="4312" y="6048"/>
                </a:cubicBezTo>
                <a:lnTo>
                  <a:pt x="4314" y="6048"/>
                </a:lnTo>
                <a:cubicBezTo>
                  <a:pt x="4391" y="6048"/>
                  <a:pt x="4454" y="5985"/>
                  <a:pt x="4455" y="5908"/>
                </a:cubicBezTo>
                <a:cubicBezTo>
                  <a:pt x="4459" y="5727"/>
                  <a:pt x="4471" y="5542"/>
                  <a:pt x="4490" y="5358"/>
                </a:cubicBezTo>
                <a:cubicBezTo>
                  <a:pt x="4499" y="5281"/>
                  <a:pt x="4444" y="5211"/>
                  <a:pt x="4367" y="5202"/>
                </a:cubicBezTo>
                <a:cubicBezTo>
                  <a:pt x="4361" y="5202"/>
                  <a:pt x="4356" y="5201"/>
                  <a:pt x="4351" y="5201"/>
                </a:cubicBezTo>
                <a:close/>
                <a:moveTo>
                  <a:pt x="3243" y="6015"/>
                </a:moveTo>
                <a:cubicBezTo>
                  <a:pt x="3236" y="6015"/>
                  <a:pt x="3230" y="6015"/>
                  <a:pt x="3224" y="6016"/>
                </a:cubicBezTo>
                <a:cubicBezTo>
                  <a:pt x="3129" y="6030"/>
                  <a:pt x="3035" y="6050"/>
                  <a:pt x="2941" y="6077"/>
                </a:cubicBezTo>
                <a:cubicBezTo>
                  <a:pt x="2847" y="6103"/>
                  <a:pt x="2749" y="6137"/>
                  <a:pt x="2649" y="6179"/>
                </a:cubicBezTo>
                <a:cubicBezTo>
                  <a:pt x="2577" y="6208"/>
                  <a:pt x="2544" y="6290"/>
                  <a:pt x="2573" y="6362"/>
                </a:cubicBezTo>
                <a:cubicBezTo>
                  <a:pt x="2597" y="6416"/>
                  <a:pt x="2648" y="6449"/>
                  <a:pt x="2703" y="6449"/>
                </a:cubicBezTo>
                <a:cubicBezTo>
                  <a:pt x="2722" y="6449"/>
                  <a:pt x="2740" y="6446"/>
                  <a:pt x="2758" y="6438"/>
                </a:cubicBezTo>
                <a:cubicBezTo>
                  <a:pt x="2844" y="6403"/>
                  <a:pt x="2931" y="6372"/>
                  <a:pt x="3017" y="6349"/>
                </a:cubicBezTo>
                <a:cubicBezTo>
                  <a:pt x="3100" y="6326"/>
                  <a:pt x="3183" y="6307"/>
                  <a:pt x="3267" y="6295"/>
                </a:cubicBezTo>
                <a:cubicBezTo>
                  <a:pt x="3343" y="6284"/>
                  <a:pt x="3397" y="6212"/>
                  <a:pt x="3384" y="6135"/>
                </a:cubicBezTo>
                <a:cubicBezTo>
                  <a:pt x="3374" y="6064"/>
                  <a:pt x="3312" y="6015"/>
                  <a:pt x="3243" y="6015"/>
                </a:cubicBezTo>
                <a:close/>
                <a:moveTo>
                  <a:pt x="4873" y="6341"/>
                </a:moveTo>
                <a:cubicBezTo>
                  <a:pt x="4825" y="6341"/>
                  <a:pt x="4778" y="6366"/>
                  <a:pt x="4753" y="6411"/>
                </a:cubicBezTo>
                <a:cubicBezTo>
                  <a:pt x="4713" y="6479"/>
                  <a:pt x="4737" y="6564"/>
                  <a:pt x="4803" y="6604"/>
                </a:cubicBezTo>
                <a:cubicBezTo>
                  <a:pt x="4963" y="6697"/>
                  <a:pt x="5109" y="6806"/>
                  <a:pt x="5223" y="6921"/>
                </a:cubicBezTo>
                <a:cubicBezTo>
                  <a:pt x="5250" y="6948"/>
                  <a:pt x="5286" y="6962"/>
                  <a:pt x="5323" y="6963"/>
                </a:cubicBezTo>
                <a:lnTo>
                  <a:pt x="5323" y="6963"/>
                </a:lnTo>
                <a:cubicBezTo>
                  <a:pt x="5359" y="6962"/>
                  <a:pt x="5395" y="6949"/>
                  <a:pt x="5423" y="6921"/>
                </a:cubicBezTo>
                <a:cubicBezTo>
                  <a:pt x="5478" y="6866"/>
                  <a:pt x="5478" y="6778"/>
                  <a:pt x="5423" y="6722"/>
                </a:cubicBezTo>
                <a:cubicBezTo>
                  <a:pt x="5289" y="6588"/>
                  <a:pt x="5129" y="6466"/>
                  <a:pt x="4945" y="6360"/>
                </a:cubicBezTo>
                <a:cubicBezTo>
                  <a:pt x="4922" y="6347"/>
                  <a:pt x="4898" y="6341"/>
                  <a:pt x="4873" y="6341"/>
                </a:cubicBezTo>
                <a:close/>
                <a:moveTo>
                  <a:pt x="5323" y="6963"/>
                </a:moveTo>
                <a:cubicBezTo>
                  <a:pt x="5323" y="6963"/>
                  <a:pt x="5322" y="6963"/>
                  <a:pt x="5322" y="6963"/>
                </a:cubicBezTo>
                <a:lnTo>
                  <a:pt x="5323" y="6963"/>
                </a:lnTo>
                <a:cubicBezTo>
                  <a:pt x="5323" y="6963"/>
                  <a:pt x="5323" y="6963"/>
                  <a:pt x="5323" y="6963"/>
                </a:cubicBezTo>
                <a:close/>
                <a:moveTo>
                  <a:pt x="2204" y="6428"/>
                </a:moveTo>
                <a:cubicBezTo>
                  <a:pt x="2178" y="6428"/>
                  <a:pt x="2152" y="6435"/>
                  <a:pt x="2129" y="6449"/>
                </a:cubicBezTo>
                <a:cubicBezTo>
                  <a:pt x="1976" y="6546"/>
                  <a:pt x="1815" y="6658"/>
                  <a:pt x="1656" y="6784"/>
                </a:cubicBezTo>
                <a:cubicBezTo>
                  <a:pt x="1595" y="6832"/>
                  <a:pt x="1584" y="6920"/>
                  <a:pt x="1631" y="6981"/>
                </a:cubicBezTo>
                <a:cubicBezTo>
                  <a:pt x="1659" y="7016"/>
                  <a:pt x="1700" y="7035"/>
                  <a:pt x="1742" y="7035"/>
                </a:cubicBezTo>
                <a:lnTo>
                  <a:pt x="1742" y="7035"/>
                </a:lnTo>
                <a:cubicBezTo>
                  <a:pt x="1773" y="7035"/>
                  <a:pt x="1803" y="7025"/>
                  <a:pt x="1829" y="7005"/>
                </a:cubicBezTo>
                <a:cubicBezTo>
                  <a:pt x="1982" y="6887"/>
                  <a:pt x="2132" y="6780"/>
                  <a:pt x="2278" y="6689"/>
                </a:cubicBezTo>
                <a:cubicBezTo>
                  <a:pt x="2344" y="6648"/>
                  <a:pt x="2365" y="6561"/>
                  <a:pt x="2323" y="6495"/>
                </a:cubicBezTo>
                <a:cubicBezTo>
                  <a:pt x="2297" y="6452"/>
                  <a:pt x="2251" y="6428"/>
                  <a:pt x="2204" y="6428"/>
                </a:cubicBezTo>
                <a:close/>
                <a:moveTo>
                  <a:pt x="1742" y="7035"/>
                </a:moveTo>
                <a:cubicBezTo>
                  <a:pt x="1742" y="7035"/>
                  <a:pt x="1742" y="7035"/>
                  <a:pt x="1742" y="7035"/>
                </a:cubicBezTo>
                <a:lnTo>
                  <a:pt x="1743" y="7035"/>
                </a:lnTo>
                <a:cubicBezTo>
                  <a:pt x="1743" y="7035"/>
                  <a:pt x="1742" y="7035"/>
                  <a:pt x="1742" y="7035"/>
                </a:cubicBezTo>
                <a:close/>
                <a:moveTo>
                  <a:pt x="3811" y="5999"/>
                </a:moveTo>
                <a:cubicBezTo>
                  <a:pt x="3739" y="5999"/>
                  <a:pt x="3674" y="6053"/>
                  <a:pt x="3667" y="6128"/>
                </a:cubicBezTo>
                <a:cubicBezTo>
                  <a:pt x="3660" y="6206"/>
                  <a:pt x="3717" y="6274"/>
                  <a:pt x="3795" y="6282"/>
                </a:cubicBezTo>
                <a:cubicBezTo>
                  <a:pt x="3943" y="6295"/>
                  <a:pt x="4092" y="6323"/>
                  <a:pt x="4239" y="6365"/>
                </a:cubicBezTo>
                <a:cubicBezTo>
                  <a:pt x="4207" y="6393"/>
                  <a:pt x="4189" y="6436"/>
                  <a:pt x="4193" y="6481"/>
                </a:cubicBezTo>
                <a:cubicBezTo>
                  <a:pt x="4210" y="6685"/>
                  <a:pt x="4238" y="6878"/>
                  <a:pt x="4276" y="7057"/>
                </a:cubicBezTo>
                <a:cubicBezTo>
                  <a:pt x="4291" y="7123"/>
                  <a:pt x="4348" y="7168"/>
                  <a:pt x="4414" y="7168"/>
                </a:cubicBezTo>
                <a:cubicBezTo>
                  <a:pt x="4424" y="7168"/>
                  <a:pt x="4434" y="7167"/>
                  <a:pt x="4444" y="7166"/>
                </a:cubicBezTo>
                <a:cubicBezTo>
                  <a:pt x="4520" y="7149"/>
                  <a:pt x="4569" y="7074"/>
                  <a:pt x="4552" y="6998"/>
                </a:cubicBezTo>
                <a:cubicBezTo>
                  <a:pt x="4516" y="6830"/>
                  <a:pt x="4490" y="6649"/>
                  <a:pt x="4473" y="6458"/>
                </a:cubicBezTo>
                <a:cubicBezTo>
                  <a:pt x="4471" y="6425"/>
                  <a:pt x="4457" y="6395"/>
                  <a:pt x="4435" y="6372"/>
                </a:cubicBezTo>
                <a:cubicBezTo>
                  <a:pt x="4462" y="6355"/>
                  <a:pt x="4483" y="6329"/>
                  <a:pt x="4494" y="6297"/>
                </a:cubicBezTo>
                <a:cubicBezTo>
                  <a:pt x="4517" y="6223"/>
                  <a:pt x="4477" y="6143"/>
                  <a:pt x="4402" y="6120"/>
                </a:cubicBezTo>
                <a:cubicBezTo>
                  <a:pt x="4211" y="6059"/>
                  <a:pt x="4015" y="6018"/>
                  <a:pt x="3820" y="6000"/>
                </a:cubicBezTo>
                <a:cubicBezTo>
                  <a:pt x="3817" y="6000"/>
                  <a:pt x="3814" y="5999"/>
                  <a:pt x="3811" y="5999"/>
                </a:cubicBezTo>
                <a:close/>
                <a:moveTo>
                  <a:pt x="1312" y="7118"/>
                </a:moveTo>
                <a:cubicBezTo>
                  <a:pt x="1278" y="7118"/>
                  <a:pt x="1243" y="7130"/>
                  <a:pt x="1216" y="7155"/>
                </a:cubicBezTo>
                <a:cubicBezTo>
                  <a:pt x="1069" y="7290"/>
                  <a:pt x="931" y="7424"/>
                  <a:pt x="805" y="7554"/>
                </a:cubicBezTo>
                <a:cubicBezTo>
                  <a:pt x="751" y="7609"/>
                  <a:pt x="752" y="7699"/>
                  <a:pt x="807" y="7753"/>
                </a:cubicBezTo>
                <a:cubicBezTo>
                  <a:pt x="835" y="7780"/>
                  <a:pt x="871" y="7793"/>
                  <a:pt x="906" y="7793"/>
                </a:cubicBezTo>
                <a:cubicBezTo>
                  <a:pt x="943" y="7793"/>
                  <a:pt x="980" y="7778"/>
                  <a:pt x="1007" y="7750"/>
                </a:cubicBezTo>
                <a:cubicBezTo>
                  <a:pt x="1129" y="7625"/>
                  <a:pt x="1264" y="7493"/>
                  <a:pt x="1407" y="7363"/>
                </a:cubicBezTo>
                <a:cubicBezTo>
                  <a:pt x="1465" y="7310"/>
                  <a:pt x="1468" y="7221"/>
                  <a:pt x="1416" y="7163"/>
                </a:cubicBezTo>
                <a:cubicBezTo>
                  <a:pt x="1388" y="7133"/>
                  <a:pt x="1350" y="7118"/>
                  <a:pt x="1312" y="7118"/>
                </a:cubicBezTo>
                <a:close/>
                <a:moveTo>
                  <a:pt x="5623" y="7151"/>
                </a:moveTo>
                <a:cubicBezTo>
                  <a:pt x="5610" y="7151"/>
                  <a:pt x="5598" y="7153"/>
                  <a:pt x="5585" y="7156"/>
                </a:cubicBezTo>
                <a:cubicBezTo>
                  <a:pt x="5511" y="7177"/>
                  <a:pt x="5467" y="7255"/>
                  <a:pt x="5487" y="7330"/>
                </a:cubicBezTo>
                <a:cubicBezTo>
                  <a:pt x="5497" y="7368"/>
                  <a:pt x="5503" y="7406"/>
                  <a:pt x="5503" y="7442"/>
                </a:cubicBezTo>
                <a:cubicBezTo>
                  <a:pt x="5503" y="7540"/>
                  <a:pt x="5462" y="7620"/>
                  <a:pt x="5377" y="7689"/>
                </a:cubicBezTo>
                <a:cubicBezTo>
                  <a:pt x="5317" y="7739"/>
                  <a:pt x="5309" y="7827"/>
                  <a:pt x="5358" y="7887"/>
                </a:cubicBezTo>
                <a:cubicBezTo>
                  <a:pt x="5386" y="7922"/>
                  <a:pt x="5426" y="7939"/>
                  <a:pt x="5467" y="7939"/>
                </a:cubicBezTo>
                <a:cubicBezTo>
                  <a:pt x="5499" y="7939"/>
                  <a:pt x="5530" y="7929"/>
                  <a:pt x="5556" y="7907"/>
                </a:cubicBezTo>
                <a:cubicBezTo>
                  <a:pt x="5706" y="7785"/>
                  <a:pt x="5785" y="7624"/>
                  <a:pt x="5785" y="7442"/>
                </a:cubicBezTo>
                <a:cubicBezTo>
                  <a:pt x="5785" y="7380"/>
                  <a:pt x="5777" y="7318"/>
                  <a:pt x="5758" y="7254"/>
                </a:cubicBezTo>
                <a:cubicBezTo>
                  <a:pt x="5742" y="7192"/>
                  <a:pt x="5685" y="7151"/>
                  <a:pt x="5623" y="7151"/>
                </a:cubicBezTo>
                <a:close/>
                <a:moveTo>
                  <a:pt x="4583" y="7424"/>
                </a:moveTo>
                <a:cubicBezTo>
                  <a:pt x="4564" y="7424"/>
                  <a:pt x="4544" y="7428"/>
                  <a:pt x="4525" y="7437"/>
                </a:cubicBezTo>
                <a:cubicBezTo>
                  <a:pt x="4454" y="7470"/>
                  <a:pt x="4423" y="7553"/>
                  <a:pt x="4455" y="7624"/>
                </a:cubicBezTo>
                <a:cubicBezTo>
                  <a:pt x="4580" y="7896"/>
                  <a:pt x="4733" y="8059"/>
                  <a:pt x="4909" y="8109"/>
                </a:cubicBezTo>
                <a:cubicBezTo>
                  <a:pt x="4923" y="8113"/>
                  <a:pt x="4935" y="8114"/>
                  <a:pt x="4947" y="8114"/>
                </a:cubicBezTo>
                <a:cubicBezTo>
                  <a:pt x="5010" y="8114"/>
                  <a:pt x="5066" y="8074"/>
                  <a:pt x="5083" y="8011"/>
                </a:cubicBezTo>
                <a:cubicBezTo>
                  <a:pt x="5104" y="7936"/>
                  <a:pt x="5060" y="7858"/>
                  <a:pt x="4985" y="7837"/>
                </a:cubicBezTo>
                <a:cubicBezTo>
                  <a:pt x="4896" y="7813"/>
                  <a:pt x="4797" y="7691"/>
                  <a:pt x="4712" y="7506"/>
                </a:cubicBezTo>
                <a:cubicBezTo>
                  <a:pt x="4688" y="7454"/>
                  <a:pt x="4637" y="7424"/>
                  <a:pt x="4583" y="7424"/>
                </a:cubicBezTo>
                <a:close/>
                <a:moveTo>
                  <a:pt x="522" y="7925"/>
                </a:moveTo>
                <a:cubicBezTo>
                  <a:pt x="483" y="7925"/>
                  <a:pt x="444" y="7941"/>
                  <a:pt x="416" y="7973"/>
                </a:cubicBezTo>
                <a:cubicBezTo>
                  <a:pt x="188" y="8233"/>
                  <a:pt x="54" y="8409"/>
                  <a:pt x="48" y="8417"/>
                </a:cubicBezTo>
                <a:cubicBezTo>
                  <a:pt x="1" y="8479"/>
                  <a:pt x="13" y="8567"/>
                  <a:pt x="74" y="8615"/>
                </a:cubicBezTo>
                <a:cubicBezTo>
                  <a:pt x="100" y="8635"/>
                  <a:pt x="131" y="8643"/>
                  <a:pt x="160" y="8643"/>
                </a:cubicBezTo>
                <a:cubicBezTo>
                  <a:pt x="203" y="8643"/>
                  <a:pt x="245" y="8624"/>
                  <a:pt x="273" y="8588"/>
                </a:cubicBezTo>
                <a:cubicBezTo>
                  <a:pt x="274" y="8586"/>
                  <a:pt x="408" y="8410"/>
                  <a:pt x="628" y="8159"/>
                </a:cubicBezTo>
                <a:cubicBezTo>
                  <a:pt x="680" y="8101"/>
                  <a:pt x="673" y="8012"/>
                  <a:pt x="615" y="7961"/>
                </a:cubicBezTo>
                <a:cubicBezTo>
                  <a:pt x="588" y="7937"/>
                  <a:pt x="555" y="7925"/>
                  <a:pt x="522" y="7925"/>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19875083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ackground">
  <p:cSld name="Background">
    <p:bg>
      <p:bgPr>
        <a:solidFill>
          <a:schemeClr val="dk2"/>
        </a:solidFill>
        <a:effectLst/>
      </p:bgPr>
    </p:bg>
    <p:spTree>
      <p:nvGrpSpPr>
        <p:cNvPr id="1" name="Shape 298"/>
        <p:cNvGrpSpPr/>
        <p:nvPr/>
      </p:nvGrpSpPr>
      <p:grpSpPr>
        <a:xfrm>
          <a:off x="0" y="0"/>
          <a:ext cx="0" cy="0"/>
          <a:chOff x="0" y="0"/>
          <a:chExt cx="0" cy="0"/>
        </a:xfrm>
      </p:grpSpPr>
      <p:sp>
        <p:nvSpPr>
          <p:cNvPr id="299" name="Google Shape;299;p24"/>
          <p:cNvSpPr/>
          <p:nvPr/>
        </p:nvSpPr>
        <p:spPr>
          <a:xfrm>
            <a:off x="195000" y="188400"/>
            <a:ext cx="11802000" cy="6481200"/>
          </a:xfrm>
          <a:prstGeom prst="roundRect">
            <a:avLst>
              <a:gd name="adj" fmla="val 6264"/>
            </a:avLst>
          </a:prstGeom>
          <a:solidFill>
            <a:schemeClr val="lt1"/>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300" name="Google Shape;300;p24"/>
          <p:cNvGrpSpPr/>
          <p:nvPr/>
        </p:nvGrpSpPr>
        <p:grpSpPr>
          <a:xfrm flipH="1">
            <a:off x="10040904" y="3434665"/>
            <a:ext cx="1956096" cy="1184400"/>
            <a:chOff x="3316390" y="3783954"/>
            <a:chExt cx="1467072" cy="888300"/>
          </a:xfrm>
        </p:grpSpPr>
        <p:sp>
          <p:nvSpPr>
            <p:cNvPr id="301" name="Google Shape;301;p24"/>
            <p:cNvSpPr/>
            <p:nvPr/>
          </p:nvSpPr>
          <p:spPr>
            <a:xfrm rot="9000065">
              <a:off x="3319940" y="4060685"/>
              <a:ext cx="1196676" cy="334838"/>
            </a:xfrm>
            <a:custGeom>
              <a:avLst/>
              <a:gdLst/>
              <a:ahLst/>
              <a:cxnLst/>
              <a:rect l="l" t="t" r="r" b="b"/>
              <a:pathLst>
                <a:path w="17823" h="4987" extrusionOk="0">
                  <a:moveTo>
                    <a:pt x="6644" y="0"/>
                  </a:moveTo>
                  <a:cubicBezTo>
                    <a:pt x="6637" y="0"/>
                    <a:pt x="6630" y="1"/>
                    <a:pt x="6622" y="2"/>
                  </a:cubicBezTo>
                  <a:cubicBezTo>
                    <a:pt x="6473" y="34"/>
                    <a:pt x="6330" y="92"/>
                    <a:pt x="6205" y="169"/>
                  </a:cubicBezTo>
                  <a:cubicBezTo>
                    <a:pt x="6156" y="200"/>
                    <a:pt x="6141" y="263"/>
                    <a:pt x="6172" y="312"/>
                  </a:cubicBezTo>
                  <a:cubicBezTo>
                    <a:pt x="6191" y="344"/>
                    <a:pt x="6226" y="361"/>
                    <a:pt x="6260" y="361"/>
                  </a:cubicBezTo>
                  <a:cubicBezTo>
                    <a:pt x="6278" y="361"/>
                    <a:pt x="6298" y="356"/>
                    <a:pt x="6314" y="345"/>
                  </a:cubicBezTo>
                  <a:cubicBezTo>
                    <a:pt x="6419" y="282"/>
                    <a:pt x="6540" y="233"/>
                    <a:pt x="6665" y="206"/>
                  </a:cubicBezTo>
                  <a:cubicBezTo>
                    <a:pt x="6722" y="193"/>
                    <a:pt x="6757" y="138"/>
                    <a:pt x="6745" y="82"/>
                  </a:cubicBezTo>
                  <a:cubicBezTo>
                    <a:pt x="6735" y="34"/>
                    <a:pt x="6692" y="0"/>
                    <a:pt x="6644" y="0"/>
                  </a:cubicBezTo>
                  <a:close/>
                  <a:moveTo>
                    <a:pt x="6996" y="138"/>
                  </a:moveTo>
                  <a:cubicBezTo>
                    <a:pt x="6982" y="138"/>
                    <a:pt x="6969" y="140"/>
                    <a:pt x="6956" y="146"/>
                  </a:cubicBezTo>
                  <a:cubicBezTo>
                    <a:pt x="6903" y="168"/>
                    <a:pt x="6877" y="229"/>
                    <a:pt x="6899" y="282"/>
                  </a:cubicBezTo>
                  <a:cubicBezTo>
                    <a:pt x="6915" y="320"/>
                    <a:pt x="6924" y="369"/>
                    <a:pt x="6924" y="429"/>
                  </a:cubicBezTo>
                  <a:cubicBezTo>
                    <a:pt x="6924" y="487"/>
                    <a:pt x="6915" y="555"/>
                    <a:pt x="6899" y="630"/>
                  </a:cubicBezTo>
                  <a:cubicBezTo>
                    <a:pt x="6888" y="685"/>
                    <a:pt x="6924" y="740"/>
                    <a:pt x="6980" y="752"/>
                  </a:cubicBezTo>
                  <a:cubicBezTo>
                    <a:pt x="6986" y="753"/>
                    <a:pt x="6994" y="754"/>
                    <a:pt x="7001" y="754"/>
                  </a:cubicBezTo>
                  <a:lnTo>
                    <a:pt x="7002" y="754"/>
                  </a:lnTo>
                  <a:cubicBezTo>
                    <a:pt x="7050" y="754"/>
                    <a:pt x="7093" y="721"/>
                    <a:pt x="7103" y="672"/>
                  </a:cubicBezTo>
                  <a:cubicBezTo>
                    <a:pt x="7122" y="584"/>
                    <a:pt x="7132" y="502"/>
                    <a:pt x="7132" y="429"/>
                  </a:cubicBezTo>
                  <a:cubicBezTo>
                    <a:pt x="7132" y="340"/>
                    <a:pt x="7119" y="265"/>
                    <a:pt x="7092" y="201"/>
                  </a:cubicBezTo>
                  <a:cubicBezTo>
                    <a:pt x="7075" y="161"/>
                    <a:pt x="7036" y="138"/>
                    <a:pt x="6996" y="138"/>
                  </a:cubicBezTo>
                  <a:close/>
                  <a:moveTo>
                    <a:pt x="5960" y="437"/>
                  </a:moveTo>
                  <a:cubicBezTo>
                    <a:pt x="5927" y="437"/>
                    <a:pt x="5894" y="453"/>
                    <a:pt x="5874" y="483"/>
                  </a:cubicBezTo>
                  <a:cubicBezTo>
                    <a:pt x="5787" y="615"/>
                    <a:pt x="5736" y="762"/>
                    <a:pt x="5722" y="920"/>
                  </a:cubicBezTo>
                  <a:cubicBezTo>
                    <a:pt x="5717" y="977"/>
                    <a:pt x="5760" y="1028"/>
                    <a:pt x="5818" y="1033"/>
                  </a:cubicBezTo>
                  <a:lnTo>
                    <a:pt x="5826" y="1033"/>
                  </a:lnTo>
                  <a:cubicBezTo>
                    <a:pt x="5879" y="1033"/>
                    <a:pt x="5925" y="992"/>
                    <a:pt x="5929" y="937"/>
                  </a:cubicBezTo>
                  <a:cubicBezTo>
                    <a:pt x="5940" y="815"/>
                    <a:pt x="5979" y="701"/>
                    <a:pt x="6047" y="599"/>
                  </a:cubicBezTo>
                  <a:cubicBezTo>
                    <a:pt x="6079" y="551"/>
                    <a:pt x="6066" y="486"/>
                    <a:pt x="6019" y="454"/>
                  </a:cubicBezTo>
                  <a:cubicBezTo>
                    <a:pt x="6001" y="442"/>
                    <a:pt x="5980" y="437"/>
                    <a:pt x="5960" y="437"/>
                  </a:cubicBezTo>
                  <a:close/>
                  <a:moveTo>
                    <a:pt x="17671" y="933"/>
                  </a:moveTo>
                  <a:cubicBezTo>
                    <a:pt x="17661" y="933"/>
                    <a:pt x="17652" y="934"/>
                    <a:pt x="17642" y="937"/>
                  </a:cubicBezTo>
                  <a:cubicBezTo>
                    <a:pt x="17587" y="953"/>
                    <a:pt x="17556" y="1011"/>
                    <a:pt x="17571" y="1066"/>
                  </a:cubicBezTo>
                  <a:lnTo>
                    <a:pt x="17596" y="1059"/>
                  </a:lnTo>
                  <a:lnTo>
                    <a:pt x="17596" y="1059"/>
                  </a:lnTo>
                  <a:lnTo>
                    <a:pt x="17769" y="1004"/>
                  </a:lnTo>
                  <a:cubicBezTo>
                    <a:pt x="17755" y="960"/>
                    <a:pt x="17714" y="933"/>
                    <a:pt x="17671" y="933"/>
                  </a:cubicBezTo>
                  <a:close/>
                  <a:moveTo>
                    <a:pt x="17673" y="1040"/>
                  </a:moveTo>
                  <a:lnTo>
                    <a:pt x="17596" y="1059"/>
                  </a:lnTo>
                  <a:lnTo>
                    <a:pt x="17596" y="1059"/>
                  </a:lnTo>
                  <a:lnTo>
                    <a:pt x="17572" y="1067"/>
                  </a:lnTo>
                  <a:lnTo>
                    <a:pt x="17572" y="1067"/>
                  </a:lnTo>
                  <a:lnTo>
                    <a:pt x="17673" y="1040"/>
                  </a:lnTo>
                  <a:close/>
                  <a:moveTo>
                    <a:pt x="6871" y="941"/>
                  </a:moveTo>
                  <a:cubicBezTo>
                    <a:pt x="6830" y="941"/>
                    <a:pt x="6792" y="964"/>
                    <a:pt x="6776" y="1004"/>
                  </a:cubicBezTo>
                  <a:cubicBezTo>
                    <a:pt x="6725" y="1121"/>
                    <a:pt x="6664" y="1241"/>
                    <a:pt x="6593" y="1363"/>
                  </a:cubicBezTo>
                  <a:cubicBezTo>
                    <a:pt x="6564" y="1414"/>
                    <a:pt x="6581" y="1476"/>
                    <a:pt x="6631" y="1505"/>
                  </a:cubicBezTo>
                  <a:cubicBezTo>
                    <a:pt x="6647" y="1515"/>
                    <a:pt x="6665" y="1519"/>
                    <a:pt x="6682" y="1519"/>
                  </a:cubicBezTo>
                  <a:lnTo>
                    <a:pt x="6682" y="1520"/>
                  </a:lnTo>
                  <a:cubicBezTo>
                    <a:pt x="6719" y="1520"/>
                    <a:pt x="6753" y="1500"/>
                    <a:pt x="6773" y="1467"/>
                  </a:cubicBezTo>
                  <a:cubicBezTo>
                    <a:pt x="6848" y="1339"/>
                    <a:pt x="6913" y="1210"/>
                    <a:pt x="6967" y="1086"/>
                  </a:cubicBezTo>
                  <a:cubicBezTo>
                    <a:pt x="6989" y="1034"/>
                    <a:pt x="6964" y="973"/>
                    <a:pt x="6912" y="949"/>
                  </a:cubicBezTo>
                  <a:cubicBezTo>
                    <a:pt x="6898" y="944"/>
                    <a:pt x="6884" y="941"/>
                    <a:pt x="6871" y="941"/>
                  </a:cubicBezTo>
                  <a:close/>
                  <a:moveTo>
                    <a:pt x="5879" y="1233"/>
                  </a:moveTo>
                  <a:cubicBezTo>
                    <a:pt x="5868" y="1233"/>
                    <a:pt x="5858" y="1235"/>
                    <a:pt x="5847" y="1238"/>
                  </a:cubicBezTo>
                  <a:cubicBezTo>
                    <a:pt x="5793" y="1257"/>
                    <a:pt x="5763" y="1316"/>
                    <a:pt x="5781" y="1369"/>
                  </a:cubicBezTo>
                  <a:cubicBezTo>
                    <a:pt x="5823" y="1498"/>
                    <a:pt x="5886" y="1632"/>
                    <a:pt x="5971" y="1766"/>
                  </a:cubicBezTo>
                  <a:cubicBezTo>
                    <a:pt x="5990" y="1797"/>
                    <a:pt x="6023" y="1815"/>
                    <a:pt x="6059" y="1815"/>
                  </a:cubicBezTo>
                  <a:cubicBezTo>
                    <a:pt x="6077" y="1815"/>
                    <a:pt x="6096" y="1810"/>
                    <a:pt x="6113" y="1799"/>
                  </a:cubicBezTo>
                  <a:cubicBezTo>
                    <a:pt x="6162" y="1769"/>
                    <a:pt x="6177" y="1704"/>
                    <a:pt x="6146" y="1656"/>
                  </a:cubicBezTo>
                  <a:cubicBezTo>
                    <a:pt x="6071" y="1536"/>
                    <a:pt x="6015" y="1418"/>
                    <a:pt x="5978" y="1306"/>
                  </a:cubicBezTo>
                  <a:cubicBezTo>
                    <a:pt x="5964" y="1261"/>
                    <a:pt x="5923" y="1233"/>
                    <a:pt x="5879" y="1233"/>
                  </a:cubicBezTo>
                  <a:close/>
                  <a:moveTo>
                    <a:pt x="17718" y="1347"/>
                  </a:moveTo>
                  <a:cubicBezTo>
                    <a:pt x="17661" y="1347"/>
                    <a:pt x="17614" y="1389"/>
                    <a:pt x="17611" y="1445"/>
                  </a:cubicBezTo>
                  <a:cubicBezTo>
                    <a:pt x="17604" y="1567"/>
                    <a:pt x="17580" y="1695"/>
                    <a:pt x="17539" y="1829"/>
                  </a:cubicBezTo>
                  <a:cubicBezTo>
                    <a:pt x="17522" y="1883"/>
                    <a:pt x="17554" y="1941"/>
                    <a:pt x="17608" y="1957"/>
                  </a:cubicBezTo>
                  <a:cubicBezTo>
                    <a:pt x="17619" y="1961"/>
                    <a:pt x="17629" y="1962"/>
                    <a:pt x="17638" y="1962"/>
                  </a:cubicBezTo>
                  <a:cubicBezTo>
                    <a:pt x="17682" y="1962"/>
                    <a:pt x="17724" y="1934"/>
                    <a:pt x="17738" y="1889"/>
                  </a:cubicBezTo>
                  <a:cubicBezTo>
                    <a:pt x="17783" y="1741"/>
                    <a:pt x="17810" y="1596"/>
                    <a:pt x="17818" y="1458"/>
                  </a:cubicBezTo>
                  <a:cubicBezTo>
                    <a:pt x="17822" y="1400"/>
                    <a:pt x="17778" y="1351"/>
                    <a:pt x="17720" y="1347"/>
                  </a:cubicBezTo>
                  <a:cubicBezTo>
                    <a:pt x="17720" y="1347"/>
                    <a:pt x="17719" y="1347"/>
                    <a:pt x="17718" y="1347"/>
                  </a:cubicBezTo>
                  <a:close/>
                  <a:moveTo>
                    <a:pt x="118" y="1555"/>
                  </a:moveTo>
                  <a:cubicBezTo>
                    <a:pt x="104" y="1555"/>
                    <a:pt x="91" y="1557"/>
                    <a:pt x="78" y="1563"/>
                  </a:cubicBezTo>
                  <a:cubicBezTo>
                    <a:pt x="25" y="1585"/>
                    <a:pt x="0" y="1646"/>
                    <a:pt x="22" y="1699"/>
                  </a:cubicBezTo>
                  <a:cubicBezTo>
                    <a:pt x="25" y="1705"/>
                    <a:pt x="90" y="1858"/>
                    <a:pt x="223" y="2081"/>
                  </a:cubicBezTo>
                  <a:cubicBezTo>
                    <a:pt x="243" y="2113"/>
                    <a:pt x="277" y="2131"/>
                    <a:pt x="313" y="2131"/>
                  </a:cubicBezTo>
                  <a:cubicBezTo>
                    <a:pt x="330" y="2131"/>
                    <a:pt x="348" y="2126"/>
                    <a:pt x="365" y="2117"/>
                  </a:cubicBezTo>
                  <a:cubicBezTo>
                    <a:pt x="414" y="2087"/>
                    <a:pt x="430" y="2024"/>
                    <a:pt x="401" y="1975"/>
                  </a:cubicBezTo>
                  <a:cubicBezTo>
                    <a:pt x="276" y="1765"/>
                    <a:pt x="215" y="1619"/>
                    <a:pt x="214" y="1618"/>
                  </a:cubicBezTo>
                  <a:cubicBezTo>
                    <a:pt x="197" y="1579"/>
                    <a:pt x="158" y="1555"/>
                    <a:pt x="118" y="1555"/>
                  </a:cubicBezTo>
                  <a:close/>
                  <a:moveTo>
                    <a:pt x="6457" y="1660"/>
                  </a:moveTo>
                  <a:cubicBezTo>
                    <a:pt x="6425" y="1660"/>
                    <a:pt x="6393" y="1675"/>
                    <a:pt x="6373" y="1704"/>
                  </a:cubicBezTo>
                  <a:cubicBezTo>
                    <a:pt x="6294" y="1813"/>
                    <a:pt x="6211" y="1921"/>
                    <a:pt x="6123" y="2025"/>
                  </a:cubicBezTo>
                  <a:cubicBezTo>
                    <a:pt x="6085" y="2068"/>
                    <a:pt x="6091" y="2134"/>
                    <a:pt x="6134" y="2171"/>
                  </a:cubicBezTo>
                  <a:cubicBezTo>
                    <a:pt x="6153" y="2187"/>
                    <a:pt x="6177" y="2195"/>
                    <a:pt x="6201" y="2195"/>
                  </a:cubicBezTo>
                  <a:cubicBezTo>
                    <a:pt x="6228" y="2195"/>
                    <a:pt x="6254" y="2185"/>
                    <a:pt x="6275" y="2166"/>
                  </a:cubicBezTo>
                  <a:cubicBezTo>
                    <a:pt x="6349" y="2249"/>
                    <a:pt x="6433" y="2333"/>
                    <a:pt x="6522" y="2418"/>
                  </a:cubicBezTo>
                  <a:cubicBezTo>
                    <a:pt x="6542" y="2438"/>
                    <a:pt x="6567" y="2446"/>
                    <a:pt x="6593" y="2446"/>
                  </a:cubicBezTo>
                  <a:cubicBezTo>
                    <a:pt x="6620" y="2446"/>
                    <a:pt x="6648" y="2435"/>
                    <a:pt x="6669" y="2414"/>
                  </a:cubicBezTo>
                  <a:cubicBezTo>
                    <a:pt x="6708" y="2373"/>
                    <a:pt x="6706" y="2306"/>
                    <a:pt x="6664" y="2267"/>
                  </a:cubicBezTo>
                  <a:cubicBezTo>
                    <a:pt x="6571" y="2178"/>
                    <a:pt x="6484" y="2090"/>
                    <a:pt x="6408" y="2003"/>
                  </a:cubicBezTo>
                  <a:cubicBezTo>
                    <a:pt x="6455" y="1944"/>
                    <a:pt x="6499" y="1884"/>
                    <a:pt x="6542" y="1824"/>
                  </a:cubicBezTo>
                  <a:cubicBezTo>
                    <a:pt x="6575" y="1777"/>
                    <a:pt x="6564" y="1712"/>
                    <a:pt x="6517" y="1679"/>
                  </a:cubicBezTo>
                  <a:cubicBezTo>
                    <a:pt x="6499" y="1666"/>
                    <a:pt x="6478" y="1660"/>
                    <a:pt x="6457" y="1660"/>
                  </a:cubicBezTo>
                  <a:close/>
                  <a:moveTo>
                    <a:pt x="17482" y="2139"/>
                  </a:moveTo>
                  <a:cubicBezTo>
                    <a:pt x="17444" y="2139"/>
                    <a:pt x="17408" y="2160"/>
                    <a:pt x="17390" y="2196"/>
                  </a:cubicBezTo>
                  <a:cubicBezTo>
                    <a:pt x="17332" y="2310"/>
                    <a:pt x="17263" y="2428"/>
                    <a:pt x="17185" y="2542"/>
                  </a:cubicBezTo>
                  <a:cubicBezTo>
                    <a:pt x="17153" y="2589"/>
                    <a:pt x="17165" y="2654"/>
                    <a:pt x="17213" y="2686"/>
                  </a:cubicBezTo>
                  <a:cubicBezTo>
                    <a:pt x="17230" y="2698"/>
                    <a:pt x="17251" y="2705"/>
                    <a:pt x="17271" y="2705"/>
                  </a:cubicBezTo>
                  <a:cubicBezTo>
                    <a:pt x="17304" y="2705"/>
                    <a:pt x="17337" y="2689"/>
                    <a:pt x="17357" y="2659"/>
                  </a:cubicBezTo>
                  <a:cubicBezTo>
                    <a:pt x="17440" y="2537"/>
                    <a:pt x="17513" y="2412"/>
                    <a:pt x="17575" y="2289"/>
                  </a:cubicBezTo>
                  <a:cubicBezTo>
                    <a:pt x="17600" y="2238"/>
                    <a:pt x="17580" y="2175"/>
                    <a:pt x="17529" y="2150"/>
                  </a:cubicBezTo>
                  <a:cubicBezTo>
                    <a:pt x="17514" y="2142"/>
                    <a:pt x="17498" y="2139"/>
                    <a:pt x="17482" y="2139"/>
                  </a:cubicBezTo>
                  <a:close/>
                  <a:moveTo>
                    <a:pt x="5919" y="2293"/>
                  </a:moveTo>
                  <a:cubicBezTo>
                    <a:pt x="5893" y="2293"/>
                    <a:pt x="5866" y="2303"/>
                    <a:pt x="5846" y="2324"/>
                  </a:cubicBezTo>
                  <a:cubicBezTo>
                    <a:pt x="5750" y="2420"/>
                    <a:pt x="5650" y="2514"/>
                    <a:pt x="5547" y="2600"/>
                  </a:cubicBezTo>
                  <a:cubicBezTo>
                    <a:pt x="5504" y="2637"/>
                    <a:pt x="5498" y="2703"/>
                    <a:pt x="5536" y="2746"/>
                  </a:cubicBezTo>
                  <a:cubicBezTo>
                    <a:pt x="5555" y="2771"/>
                    <a:pt x="5585" y="2783"/>
                    <a:pt x="5614" y="2783"/>
                  </a:cubicBezTo>
                  <a:cubicBezTo>
                    <a:pt x="5639" y="2783"/>
                    <a:pt x="5662" y="2776"/>
                    <a:pt x="5682" y="2758"/>
                  </a:cubicBezTo>
                  <a:cubicBezTo>
                    <a:pt x="5788" y="2668"/>
                    <a:pt x="5894" y="2571"/>
                    <a:pt x="5993" y="2471"/>
                  </a:cubicBezTo>
                  <a:cubicBezTo>
                    <a:pt x="6033" y="2430"/>
                    <a:pt x="6033" y="2364"/>
                    <a:pt x="5993" y="2324"/>
                  </a:cubicBezTo>
                  <a:cubicBezTo>
                    <a:pt x="5973" y="2303"/>
                    <a:pt x="5946" y="2293"/>
                    <a:pt x="5919" y="2293"/>
                  </a:cubicBezTo>
                  <a:close/>
                  <a:moveTo>
                    <a:pt x="542" y="2271"/>
                  </a:moveTo>
                  <a:cubicBezTo>
                    <a:pt x="520" y="2271"/>
                    <a:pt x="499" y="2277"/>
                    <a:pt x="481" y="2291"/>
                  </a:cubicBezTo>
                  <a:cubicBezTo>
                    <a:pt x="434" y="2325"/>
                    <a:pt x="424" y="2390"/>
                    <a:pt x="457" y="2436"/>
                  </a:cubicBezTo>
                  <a:cubicBezTo>
                    <a:pt x="542" y="2553"/>
                    <a:pt x="632" y="2664"/>
                    <a:pt x="724" y="2768"/>
                  </a:cubicBezTo>
                  <a:cubicBezTo>
                    <a:pt x="745" y="2790"/>
                    <a:pt x="773" y="2803"/>
                    <a:pt x="803" y="2803"/>
                  </a:cubicBezTo>
                  <a:cubicBezTo>
                    <a:pt x="827" y="2803"/>
                    <a:pt x="852" y="2794"/>
                    <a:pt x="871" y="2777"/>
                  </a:cubicBezTo>
                  <a:cubicBezTo>
                    <a:pt x="914" y="2738"/>
                    <a:pt x="918" y="2673"/>
                    <a:pt x="880" y="2630"/>
                  </a:cubicBezTo>
                  <a:cubicBezTo>
                    <a:pt x="792" y="2531"/>
                    <a:pt x="706" y="2424"/>
                    <a:pt x="625" y="2314"/>
                  </a:cubicBezTo>
                  <a:cubicBezTo>
                    <a:pt x="605" y="2286"/>
                    <a:pt x="574" y="2271"/>
                    <a:pt x="542" y="2271"/>
                  </a:cubicBezTo>
                  <a:close/>
                  <a:moveTo>
                    <a:pt x="6906" y="2512"/>
                  </a:moveTo>
                  <a:cubicBezTo>
                    <a:pt x="6875" y="2512"/>
                    <a:pt x="6845" y="2525"/>
                    <a:pt x="6825" y="2550"/>
                  </a:cubicBezTo>
                  <a:cubicBezTo>
                    <a:pt x="6789" y="2596"/>
                    <a:pt x="6795" y="2661"/>
                    <a:pt x="6840" y="2697"/>
                  </a:cubicBezTo>
                  <a:cubicBezTo>
                    <a:pt x="6942" y="2781"/>
                    <a:pt x="7054" y="2866"/>
                    <a:pt x="7174" y="2953"/>
                  </a:cubicBezTo>
                  <a:cubicBezTo>
                    <a:pt x="7192" y="2967"/>
                    <a:pt x="7214" y="2973"/>
                    <a:pt x="7235" y="2973"/>
                  </a:cubicBezTo>
                  <a:cubicBezTo>
                    <a:pt x="7267" y="2973"/>
                    <a:pt x="7299" y="2958"/>
                    <a:pt x="7319" y="2930"/>
                  </a:cubicBezTo>
                  <a:cubicBezTo>
                    <a:pt x="7352" y="2883"/>
                    <a:pt x="7343" y="2819"/>
                    <a:pt x="7296" y="2785"/>
                  </a:cubicBezTo>
                  <a:cubicBezTo>
                    <a:pt x="7180" y="2700"/>
                    <a:pt x="7071" y="2618"/>
                    <a:pt x="6972" y="2536"/>
                  </a:cubicBezTo>
                  <a:cubicBezTo>
                    <a:pt x="6952" y="2520"/>
                    <a:pt x="6929" y="2512"/>
                    <a:pt x="6906" y="2512"/>
                  </a:cubicBezTo>
                  <a:close/>
                  <a:moveTo>
                    <a:pt x="5288" y="2832"/>
                  </a:moveTo>
                  <a:cubicBezTo>
                    <a:pt x="5267" y="2832"/>
                    <a:pt x="5246" y="2838"/>
                    <a:pt x="5227" y="2852"/>
                  </a:cubicBezTo>
                  <a:cubicBezTo>
                    <a:pt x="5116" y="2931"/>
                    <a:pt x="5002" y="3006"/>
                    <a:pt x="4888" y="3075"/>
                  </a:cubicBezTo>
                  <a:cubicBezTo>
                    <a:pt x="4838" y="3104"/>
                    <a:pt x="4822" y="3168"/>
                    <a:pt x="4851" y="3217"/>
                  </a:cubicBezTo>
                  <a:cubicBezTo>
                    <a:pt x="4871" y="3250"/>
                    <a:pt x="4905" y="3268"/>
                    <a:pt x="4941" y="3268"/>
                  </a:cubicBezTo>
                  <a:cubicBezTo>
                    <a:pt x="4959" y="3268"/>
                    <a:pt x="4977" y="3263"/>
                    <a:pt x="4994" y="3253"/>
                  </a:cubicBezTo>
                  <a:cubicBezTo>
                    <a:pt x="5113" y="3181"/>
                    <a:pt x="5233" y="3103"/>
                    <a:pt x="5348" y="3019"/>
                  </a:cubicBezTo>
                  <a:cubicBezTo>
                    <a:pt x="5395" y="2986"/>
                    <a:pt x="5406" y="2921"/>
                    <a:pt x="5372" y="2875"/>
                  </a:cubicBezTo>
                  <a:cubicBezTo>
                    <a:pt x="5352" y="2847"/>
                    <a:pt x="5320" y="2832"/>
                    <a:pt x="5288" y="2832"/>
                  </a:cubicBezTo>
                  <a:close/>
                  <a:moveTo>
                    <a:pt x="17019" y="2827"/>
                  </a:moveTo>
                  <a:cubicBezTo>
                    <a:pt x="16990" y="2827"/>
                    <a:pt x="16960" y="2839"/>
                    <a:pt x="16940" y="2864"/>
                  </a:cubicBezTo>
                  <a:cubicBezTo>
                    <a:pt x="16856" y="2964"/>
                    <a:pt x="16762" y="3065"/>
                    <a:pt x="16664" y="3162"/>
                  </a:cubicBezTo>
                  <a:cubicBezTo>
                    <a:pt x="16623" y="3202"/>
                    <a:pt x="16623" y="3268"/>
                    <a:pt x="16663" y="3308"/>
                  </a:cubicBezTo>
                  <a:cubicBezTo>
                    <a:pt x="16684" y="3329"/>
                    <a:pt x="16710" y="3339"/>
                    <a:pt x="16738" y="3339"/>
                  </a:cubicBezTo>
                  <a:cubicBezTo>
                    <a:pt x="16764" y="3339"/>
                    <a:pt x="16791" y="3329"/>
                    <a:pt x="16810" y="3310"/>
                  </a:cubicBezTo>
                  <a:cubicBezTo>
                    <a:pt x="16913" y="3208"/>
                    <a:pt x="17010" y="3104"/>
                    <a:pt x="17099" y="2999"/>
                  </a:cubicBezTo>
                  <a:cubicBezTo>
                    <a:pt x="17136" y="2954"/>
                    <a:pt x="17131" y="2888"/>
                    <a:pt x="17087" y="2852"/>
                  </a:cubicBezTo>
                  <a:cubicBezTo>
                    <a:pt x="17067" y="2835"/>
                    <a:pt x="17043" y="2827"/>
                    <a:pt x="17019" y="2827"/>
                  </a:cubicBezTo>
                  <a:close/>
                  <a:moveTo>
                    <a:pt x="1095" y="2890"/>
                  </a:moveTo>
                  <a:cubicBezTo>
                    <a:pt x="1067" y="2890"/>
                    <a:pt x="1038" y="2901"/>
                    <a:pt x="1018" y="2924"/>
                  </a:cubicBezTo>
                  <a:cubicBezTo>
                    <a:pt x="980" y="2967"/>
                    <a:pt x="983" y="3033"/>
                    <a:pt x="1026" y="3071"/>
                  </a:cubicBezTo>
                  <a:cubicBezTo>
                    <a:pt x="1133" y="3168"/>
                    <a:pt x="1246" y="3257"/>
                    <a:pt x="1361" y="3338"/>
                  </a:cubicBezTo>
                  <a:cubicBezTo>
                    <a:pt x="1380" y="3350"/>
                    <a:pt x="1399" y="3356"/>
                    <a:pt x="1420" y="3356"/>
                  </a:cubicBezTo>
                  <a:cubicBezTo>
                    <a:pt x="1453" y="3356"/>
                    <a:pt x="1485" y="3340"/>
                    <a:pt x="1506" y="3312"/>
                  </a:cubicBezTo>
                  <a:cubicBezTo>
                    <a:pt x="1539" y="3264"/>
                    <a:pt x="1527" y="3199"/>
                    <a:pt x="1480" y="3168"/>
                  </a:cubicBezTo>
                  <a:cubicBezTo>
                    <a:pt x="1372" y="3092"/>
                    <a:pt x="1267" y="3008"/>
                    <a:pt x="1165" y="2917"/>
                  </a:cubicBezTo>
                  <a:cubicBezTo>
                    <a:pt x="1145" y="2899"/>
                    <a:pt x="1120" y="2890"/>
                    <a:pt x="1095" y="2890"/>
                  </a:cubicBezTo>
                  <a:close/>
                  <a:moveTo>
                    <a:pt x="7576" y="3001"/>
                  </a:moveTo>
                  <a:cubicBezTo>
                    <a:pt x="7543" y="3001"/>
                    <a:pt x="7510" y="3017"/>
                    <a:pt x="7490" y="3048"/>
                  </a:cubicBezTo>
                  <a:cubicBezTo>
                    <a:pt x="7458" y="3095"/>
                    <a:pt x="7471" y="3160"/>
                    <a:pt x="7519" y="3192"/>
                  </a:cubicBezTo>
                  <a:cubicBezTo>
                    <a:pt x="7631" y="3266"/>
                    <a:pt x="7749" y="3340"/>
                    <a:pt x="7873" y="3416"/>
                  </a:cubicBezTo>
                  <a:cubicBezTo>
                    <a:pt x="7890" y="3426"/>
                    <a:pt x="7909" y="3431"/>
                    <a:pt x="7927" y="3431"/>
                  </a:cubicBezTo>
                  <a:cubicBezTo>
                    <a:pt x="7963" y="3431"/>
                    <a:pt x="7997" y="3414"/>
                    <a:pt x="8016" y="3382"/>
                  </a:cubicBezTo>
                  <a:cubicBezTo>
                    <a:pt x="8046" y="3333"/>
                    <a:pt x="8030" y="3268"/>
                    <a:pt x="7981" y="3239"/>
                  </a:cubicBezTo>
                  <a:cubicBezTo>
                    <a:pt x="7860" y="3164"/>
                    <a:pt x="7743" y="3090"/>
                    <a:pt x="7634" y="3018"/>
                  </a:cubicBezTo>
                  <a:cubicBezTo>
                    <a:pt x="7616" y="3007"/>
                    <a:pt x="7596" y="3001"/>
                    <a:pt x="7576" y="3001"/>
                  </a:cubicBezTo>
                  <a:close/>
                  <a:moveTo>
                    <a:pt x="4575" y="3257"/>
                  </a:moveTo>
                  <a:cubicBezTo>
                    <a:pt x="4560" y="3257"/>
                    <a:pt x="4544" y="3260"/>
                    <a:pt x="4530" y="3267"/>
                  </a:cubicBezTo>
                  <a:cubicBezTo>
                    <a:pt x="4407" y="3326"/>
                    <a:pt x="4282" y="3380"/>
                    <a:pt x="4157" y="3426"/>
                  </a:cubicBezTo>
                  <a:cubicBezTo>
                    <a:pt x="4103" y="3446"/>
                    <a:pt x="4076" y="3506"/>
                    <a:pt x="4095" y="3560"/>
                  </a:cubicBezTo>
                  <a:cubicBezTo>
                    <a:pt x="4111" y="3601"/>
                    <a:pt x="4150" y="3627"/>
                    <a:pt x="4192" y="3627"/>
                  </a:cubicBezTo>
                  <a:lnTo>
                    <a:pt x="4193" y="3627"/>
                  </a:lnTo>
                  <a:cubicBezTo>
                    <a:pt x="4204" y="3627"/>
                    <a:pt x="4217" y="3625"/>
                    <a:pt x="4229" y="3621"/>
                  </a:cubicBezTo>
                  <a:cubicBezTo>
                    <a:pt x="4360" y="3572"/>
                    <a:pt x="4491" y="3516"/>
                    <a:pt x="4620" y="3454"/>
                  </a:cubicBezTo>
                  <a:cubicBezTo>
                    <a:pt x="4672" y="3430"/>
                    <a:pt x="4693" y="3367"/>
                    <a:pt x="4669" y="3316"/>
                  </a:cubicBezTo>
                  <a:cubicBezTo>
                    <a:pt x="4651" y="3279"/>
                    <a:pt x="4613" y="3257"/>
                    <a:pt x="4575" y="3257"/>
                  </a:cubicBezTo>
                  <a:close/>
                  <a:moveTo>
                    <a:pt x="1775" y="3362"/>
                  </a:moveTo>
                  <a:cubicBezTo>
                    <a:pt x="1738" y="3362"/>
                    <a:pt x="1702" y="3383"/>
                    <a:pt x="1683" y="3419"/>
                  </a:cubicBezTo>
                  <a:cubicBezTo>
                    <a:pt x="1658" y="3470"/>
                    <a:pt x="1679" y="3533"/>
                    <a:pt x="1730" y="3558"/>
                  </a:cubicBezTo>
                  <a:cubicBezTo>
                    <a:pt x="1859" y="3623"/>
                    <a:pt x="1992" y="3680"/>
                    <a:pt x="2127" y="3724"/>
                  </a:cubicBezTo>
                  <a:cubicBezTo>
                    <a:pt x="2138" y="3726"/>
                    <a:pt x="2149" y="3729"/>
                    <a:pt x="2160" y="3729"/>
                  </a:cubicBezTo>
                  <a:cubicBezTo>
                    <a:pt x="2203" y="3729"/>
                    <a:pt x="2244" y="3700"/>
                    <a:pt x="2258" y="3658"/>
                  </a:cubicBezTo>
                  <a:cubicBezTo>
                    <a:pt x="2276" y="3602"/>
                    <a:pt x="2247" y="3544"/>
                    <a:pt x="2192" y="3527"/>
                  </a:cubicBezTo>
                  <a:cubicBezTo>
                    <a:pt x="2067" y="3485"/>
                    <a:pt x="1943" y="3433"/>
                    <a:pt x="1823" y="3373"/>
                  </a:cubicBezTo>
                  <a:cubicBezTo>
                    <a:pt x="1808" y="3365"/>
                    <a:pt x="1791" y="3362"/>
                    <a:pt x="1775" y="3362"/>
                  </a:cubicBezTo>
                  <a:close/>
                  <a:moveTo>
                    <a:pt x="3797" y="3545"/>
                  </a:moveTo>
                  <a:cubicBezTo>
                    <a:pt x="3789" y="3545"/>
                    <a:pt x="3780" y="3546"/>
                    <a:pt x="3771" y="3549"/>
                  </a:cubicBezTo>
                  <a:cubicBezTo>
                    <a:pt x="3638" y="3583"/>
                    <a:pt x="3505" y="3610"/>
                    <a:pt x="3376" y="3627"/>
                  </a:cubicBezTo>
                  <a:cubicBezTo>
                    <a:pt x="3319" y="3634"/>
                    <a:pt x="3280" y="3687"/>
                    <a:pt x="3287" y="3743"/>
                  </a:cubicBezTo>
                  <a:cubicBezTo>
                    <a:pt x="3294" y="3796"/>
                    <a:pt x="3338" y="3833"/>
                    <a:pt x="3390" y="3833"/>
                  </a:cubicBezTo>
                  <a:lnTo>
                    <a:pt x="3390" y="3834"/>
                  </a:lnTo>
                  <a:cubicBezTo>
                    <a:pt x="3393" y="3834"/>
                    <a:pt x="3398" y="3833"/>
                    <a:pt x="3403" y="3833"/>
                  </a:cubicBezTo>
                  <a:cubicBezTo>
                    <a:pt x="3542" y="3814"/>
                    <a:pt x="3683" y="3786"/>
                    <a:pt x="3823" y="3749"/>
                  </a:cubicBezTo>
                  <a:cubicBezTo>
                    <a:pt x="3879" y="3735"/>
                    <a:pt x="3912" y="3677"/>
                    <a:pt x="3897" y="3622"/>
                  </a:cubicBezTo>
                  <a:cubicBezTo>
                    <a:pt x="3885" y="3576"/>
                    <a:pt x="3843" y="3545"/>
                    <a:pt x="3797" y="3545"/>
                  </a:cubicBezTo>
                  <a:close/>
                  <a:moveTo>
                    <a:pt x="8285" y="3434"/>
                  </a:moveTo>
                  <a:cubicBezTo>
                    <a:pt x="8249" y="3434"/>
                    <a:pt x="8214" y="3453"/>
                    <a:pt x="8195" y="3487"/>
                  </a:cubicBezTo>
                  <a:cubicBezTo>
                    <a:pt x="8167" y="3536"/>
                    <a:pt x="8184" y="3600"/>
                    <a:pt x="8234" y="3628"/>
                  </a:cubicBezTo>
                  <a:cubicBezTo>
                    <a:pt x="8351" y="3696"/>
                    <a:pt x="8473" y="3762"/>
                    <a:pt x="8599" y="3830"/>
                  </a:cubicBezTo>
                  <a:cubicBezTo>
                    <a:pt x="8615" y="3839"/>
                    <a:pt x="8633" y="3843"/>
                    <a:pt x="8648" y="3843"/>
                  </a:cubicBezTo>
                  <a:cubicBezTo>
                    <a:pt x="8686" y="3843"/>
                    <a:pt x="8722" y="3823"/>
                    <a:pt x="8740" y="3787"/>
                  </a:cubicBezTo>
                  <a:cubicBezTo>
                    <a:pt x="8767" y="3737"/>
                    <a:pt x="8749" y="3675"/>
                    <a:pt x="8699" y="3648"/>
                  </a:cubicBezTo>
                  <a:cubicBezTo>
                    <a:pt x="8573" y="3580"/>
                    <a:pt x="8452" y="3513"/>
                    <a:pt x="8336" y="3448"/>
                  </a:cubicBezTo>
                  <a:cubicBezTo>
                    <a:pt x="8320" y="3439"/>
                    <a:pt x="8303" y="3434"/>
                    <a:pt x="8285" y="3434"/>
                  </a:cubicBezTo>
                  <a:close/>
                  <a:moveTo>
                    <a:pt x="2563" y="3618"/>
                  </a:moveTo>
                  <a:cubicBezTo>
                    <a:pt x="2512" y="3618"/>
                    <a:pt x="2468" y="3654"/>
                    <a:pt x="2460" y="3705"/>
                  </a:cubicBezTo>
                  <a:cubicBezTo>
                    <a:pt x="2450" y="3763"/>
                    <a:pt x="2489" y="3816"/>
                    <a:pt x="2546" y="3825"/>
                  </a:cubicBezTo>
                  <a:cubicBezTo>
                    <a:pt x="2685" y="3847"/>
                    <a:pt x="2830" y="3860"/>
                    <a:pt x="2975" y="3860"/>
                  </a:cubicBezTo>
                  <a:lnTo>
                    <a:pt x="2976" y="3860"/>
                  </a:lnTo>
                  <a:cubicBezTo>
                    <a:pt x="3032" y="3860"/>
                    <a:pt x="3079" y="3814"/>
                    <a:pt x="3080" y="3757"/>
                  </a:cubicBezTo>
                  <a:cubicBezTo>
                    <a:pt x="3080" y="3699"/>
                    <a:pt x="3033" y="3653"/>
                    <a:pt x="2976" y="3653"/>
                  </a:cubicBezTo>
                  <a:cubicBezTo>
                    <a:pt x="2842" y="3651"/>
                    <a:pt x="2709" y="3640"/>
                    <a:pt x="2579" y="3620"/>
                  </a:cubicBezTo>
                  <a:cubicBezTo>
                    <a:pt x="2573" y="3619"/>
                    <a:pt x="2568" y="3618"/>
                    <a:pt x="2563" y="3618"/>
                  </a:cubicBezTo>
                  <a:close/>
                  <a:moveTo>
                    <a:pt x="16429" y="3411"/>
                  </a:moveTo>
                  <a:cubicBezTo>
                    <a:pt x="16406" y="3411"/>
                    <a:pt x="16383" y="3419"/>
                    <a:pt x="16363" y="3435"/>
                  </a:cubicBezTo>
                  <a:cubicBezTo>
                    <a:pt x="16260" y="3520"/>
                    <a:pt x="16151" y="3605"/>
                    <a:pt x="16040" y="3683"/>
                  </a:cubicBezTo>
                  <a:cubicBezTo>
                    <a:pt x="15993" y="3716"/>
                    <a:pt x="15982" y="3781"/>
                    <a:pt x="16016" y="3829"/>
                  </a:cubicBezTo>
                  <a:cubicBezTo>
                    <a:pt x="16036" y="3857"/>
                    <a:pt x="16068" y="3872"/>
                    <a:pt x="16101" y="3872"/>
                  </a:cubicBezTo>
                  <a:cubicBezTo>
                    <a:pt x="16122" y="3872"/>
                    <a:pt x="16143" y="3866"/>
                    <a:pt x="16161" y="3852"/>
                  </a:cubicBezTo>
                  <a:cubicBezTo>
                    <a:pt x="16276" y="3770"/>
                    <a:pt x="16389" y="3683"/>
                    <a:pt x="16497" y="3594"/>
                  </a:cubicBezTo>
                  <a:cubicBezTo>
                    <a:pt x="16541" y="3557"/>
                    <a:pt x="16546" y="3492"/>
                    <a:pt x="16509" y="3448"/>
                  </a:cubicBezTo>
                  <a:cubicBezTo>
                    <a:pt x="16488" y="3423"/>
                    <a:pt x="16459" y="3411"/>
                    <a:pt x="16429" y="3411"/>
                  </a:cubicBezTo>
                  <a:close/>
                  <a:moveTo>
                    <a:pt x="9018" y="3827"/>
                  </a:moveTo>
                  <a:cubicBezTo>
                    <a:pt x="8980" y="3827"/>
                    <a:pt x="8942" y="3848"/>
                    <a:pt x="8924" y="3884"/>
                  </a:cubicBezTo>
                  <a:cubicBezTo>
                    <a:pt x="8898" y="3934"/>
                    <a:pt x="8919" y="3997"/>
                    <a:pt x="8971" y="4023"/>
                  </a:cubicBezTo>
                  <a:cubicBezTo>
                    <a:pt x="9091" y="4084"/>
                    <a:pt x="9216" y="4146"/>
                    <a:pt x="9344" y="4208"/>
                  </a:cubicBezTo>
                  <a:cubicBezTo>
                    <a:pt x="9359" y="4215"/>
                    <a:pt x="9374" y="4219"/>
                    <a:pt x="9390" y="4219"/>
                  </a:cubicBezTo>
                  <a:cubicBezTo>
                    <a:pt x="9428" y="4219"/>
                    <a:pt x="9464" y="4197"/>
                    <a:pt x="9483" y="4160"/>
                  </a:cubicBezTo>
                  <a:cubicBezTo>
                    <a:pt x="9507" y="4108"/>
                    <a:pt x="9486" y="4046"/>
                    <a:pt x="9435" y="4021"/>
                  </a:cubicBezTo>
                  <a:cubicBezTo>
                    <a:pt x="9306" y="3960"/>
                    <a:pt x="9184" y="3899"/>
                    <a:pt x="9064" y="3838"/>
                  </a:cubicBezTo>
                  <a:cubicBezTo>
                    <a:pt x="9049" y="3830"/>
                    <a:pt x="9033" y="3827"/>
                    <a:pt x="9018" y="3827"/>
                  </a:cubicBezTo>
                  <a:close/>
                  <a:moveTo>
                    <a:pt x="15753" y="3893"/>
                  </a:moveTo>
                  <a:cubicBezTo>
                    <a:pt x="15735" y="3893"/>
                    <a:pt x="15716" y="3897"/>
                    <a:pt x="15699" y="3907"/>
                  </a:cubicBezTo>
                  <a:cubicBezTo>
                    <a:pt x="15585" y="3977"/>
                    <a:pt x="15465" y="4045"/>
                    <a:pt x="15344" y="4107"/>
                  </a:cubicBezTo>
                  <a:cubicBezTo>
                    <a:pt x="15293" y="4134"/>
                    <a:pt x="15273" y="4197"/>
                    <a:pt x="15299" y="4247"/>
                  </a:cubicBezTo>
                  <a:cubicBezTo>
                    <a:pt x="15317" y="4284"/>
                    <a:pt x="15354" y="4303"/>
                    <a:pt x="15392" y="4303"/>
                  </a:cubicBezTo>
                  <a:cubicBezTo>
                    <a:pt x="15408" y="4303"/>
                    <a:pt x="15424" y="4299"/>
                    <a:pt x="15438" y="4292"/>
                  </a:cubicBezTo>
                  <a:cubicBezTo>
                    <a:pt x="15564" y="4227"/>
                    <a:pt x="15688" y="4157"/>
                    <a:pt x="15807" y="4085"/>
                  </a:cubicBezTo>
                  <a:cubicBezTo>
                    <a:pt x="15856" y="4056"/>
                    <a:pt x="15872" y="3992"/>
                    <a:pt x="15843" y="3943"/>
                  </a:cubicBezTo>
                  <a:cubicBezTo>
                    <a:pt x="15823" y="3911"/>
                    <a:pt x="15789" y="3893"/>
                    <a:pt x="15753" y="3893"/>
                  </a:cubicBezTo>
                  <a:close/>
                  <a:moveTo>
                    <a:pt x="9766" y="4184"/>
                  </a:moveTo>
                  <a:cubicBezTo>
                    <a:pt x="9727" y="4184"/>
                    <a:pt x="9689" y="4208"/>
                    <a:pt x="9671" y="4247"/>
                  </a:cubicBezTo>
                  <a:cubicBezTo>
                    <a:pt x="9649" y="4299"/>
                    <a:pt x="9674" y="4361"/>
                    <a:pt x="9726" y="4384"/>
                  </a:cubicBezTo>
                  <a:cubicBezTo>
                    <a:pt x="9857" y="4439"/>
                    <a:pt x="9987" y="4492"/>
                    <a:pt x="10117" y="4540"/>
                  </a:cubicBezTo>
                  <a:cubicBezTo>
                    <a:pt x="10128" y="4544"/>
                    <a:pt x="10140" y="4546"/>
                    <a:pt x="10153" y="4546"/>
                  </a:cubicBezTo>
                  <a:cubicBezTo>
                    <a:pt x="10194" y="4546"/>
                    <a:pt x="10235" y="4520"/>
                    <a:pt x="10249" y="4478"/>
                  </a:cubicBezTo>
                  <a:cubicBezTo>
                    <a:pt x="10270" y="4424"/>
                    <a:pt x="10242" y="4364"/>
                    <a:pt x="10188" y="4345"/>
                  </a:cubicBezTo>
                  <a:cubicBezTo>
                    <a:pt x="10062" y="4298"/>
                    <a:pt x="9936" y="4247"/>
                    <a:pt x="9807" y="4193"/>
                  </a:cubicBezTo>
                  <a:cubicBezTo>
                    <a:pt x="9794" y="4187"/>
                    <a:pt x="9780" y="4184"/>
                    <a:pt x="9766" y="4184"/>
                  </a:cubicBezTo>
                  <a:close/>
                  <a:moveTo>
                    <a:pt x="15016" y="4274"/>
                  </a:moveTo>
                  <a:cubicBezTo>
                    <a:pt x="15002" y="4274"/>
                    <a:pt x="14988" y="4276"/>
                    <a:pt x="14974" y="4282"/>
                  </a:cubicBezTo>
                  <a:cubicBezTo>
                    <a:pt x="14850" y="4335"/>
                    <a:pt x="14723" y="4385"/>
                    <a:pt x="14594" y="4431"/>
                  </a:cubicBezTo>
                  <a:cubicBezTo>
                    <a:pt x="14540" y="4450"/>
                    <a:pt x="14512" y="4509"/>
                    <a:pt x="14531" y="4563"/>
                  </a:cubicBezTo>
                  <a:cubicBezTo>
                    <a:pt x="14547" y="4606"/>
                    <a:pt x="14586" y="4633"/>
                    <a:pt x="14629" y="4633"/>
                  </a:cubicBezTo>
                  <a:cubicBezTo>
                    <a:pt x="14641" y="4633"/>
                    <a:pt x="14652" y="4630"/>
                    <a:pt x="14663" y="4627"/>
                  </a:cubicBezTo>
                  <a:cubicBezTo>
                    <a:pt x="14796" y="4580"/>
                    <a:pt x="14929" y="4529"/>
                    <a:pt x="15057" y="4472"/>
                  </a:cubicBezTo>
                  <a:cubicBezTo>
                    <a:pt x="15110" y="4450"/>
                    <a:pt x="15133" y="4389"/>
                    <a:pt x="15111" y="4336"/>
                  </a:cubicBezTo>
                  <a:cubicBezTo>
                    <a:pt x="15094" y="4297"/>
                    <a:pt x="15056" y="4274"/>
                    <a:pt x="15016" y="4274"/>
                  </a:cubicBezTo>
                  <a:close/>
                  <a:moveTo>
                    <a:pt x="10546" y="4471"/>
                  </a:moveTo>
                  <a:cubicBezTo>
                    <a:pt x="10502" y="4471"/>
                    <a:pt x="10461" y="4501"/>
                    <a:pt x="10447" y="4544"/>
                  </a:cubicBezTo>
                  <a:cubicBezTo>
                    <a:pt x="10430" y="4600"/>
                    <a:pt x="10461" y="4657"/>
                    <a:pt x="10515" y="4674"/>
                  </a:cubicBezTo>
                  <a:cubicBezTo>
                    <a:pt x="10652" y="4716"/>
                    <a:pt x="10787" y="4754"/>
                    <a:pt x="10922" y="4787"/>
                  </a:cubicBezTo>
                  <a:cubicBezTo>
                    <a:pt x="10931" y="4789"/>
                    <a:pt x="10938" y="4789"/>
                    <a:pt x="10946" y="4789"/>
                  </a:cubicBezTo>
                  <a:cubicBezTo>
                    <a:pt x="10993" y="4789"/>
                    <a:pt x="11036" y="4758"/>
                    <a:pt x="11047" y="4711"/>
                  </a:cubicBezTo>
                  <a:cubicBezTo>
                    <a:pt x="11060" y="4655"/>
                    <a:pt x="11027" y="4598"/>
                    <a:pt x="10971" y="4585"/>
                  </a:cubicBezTo>
                  <a:cubicBezTo>
                    <a:pt x="10841" y="4553"/>
                    <a:pt x="10709" y="4516"/>
                    <a:pt x="10577" y="4476"/>
                  </a:cubicBezTo>
                  <a:cubicBezTo>
                    <a:pt x="10566" y="4473"/>
                    <a:pt x="10556" y="4471"/>
                    <a:pt x="10546" y="4471"/>
                  </a:cubicBezTo>
                  <a:close/>
                  <a:moveTo>
                    <a:pt x="14234" y="4550"/>
                  </a:moveTo>
                  <a:cubicBezTo>
                    <a:pt x="14224" y="4550"/>
                    <a:pt x="14214" y="4551"/>
                    <a:pt x="14205" y="4554"/>
                  </a:cubicBezTo>
                  <a:cubicBezTo>
                    <a:pt x="14074" y="4590"/>
                    <a:pt x="13940" y="4623"/>
                    <a:pt x="13808" y="4650"/>
                  </a:cubicBezTo>
                  <a:cubicBezTo>
                    <a:pt x="13752" y="4662"/>
                    <a:pt x="13716" y="4717"/>
                    <a:pt x="13727" y="4774"/>
                  </a:cubicBezTo>
                  <a:cubicBezTo>
                    <a:pt x="13738" y="4823"/>
                    <a:pt x="13781" y="4856"/>
                    <a:pt x="13829" y="4856"/>
                  </a:cubicBezTo>
                  <a:cubicBezTo>
                    <a:pt x="13836" y="4856"/>
                    <a:pt x="13843" y="4854"/>
                    <a:pt x="13851" y="4853"/>
                  </a:cubicBezTo>
                  <a:cubicBezTo>
                    <a:pt x="13987" y="4825"/>
                    <a:pt x="14125" y="4792"/>
                    <a:pt x="14261" y="4754"/>
                  </a:cubicBezTo>
                  <a:cubicBezTo>
                    <a:pt x="14316" y="4738"/>
                    <a:pt x="14348" y="4682"/>
                    <a:pt x="14332" y="4625"/>
                  </a:cubicBezTo>
                  <a:cubicBezTo>
                    <a:pt x="14320" y="4580"/>
                    <a:pt x="14279" y="4550"/>
                    <a:pt x="14234" y="4550"/>
                  </a:cubicBezTo>
                  <a:close/>
                  <a:moveTo>
                    <a:pt x="11352" y="4669"/>
                  </a:moveTo>
                  <a:cubicBezTo>
                    <a:pt x="11303" y="4669"/>
                    <a:pt x="11260" y="4704"/>
                    <a:pt x="11250" y="4754"/>
                  </a:cubicBezTo>
                  <a:cubicBezTo>
                    <a:pt x="11240" y="4810"/>
                    <a:pt x="11277" y="4865"/>
                    <a:pt x="11334" y="4875"/>
                  </a:cubicBezTo>
                  <a:cubicBezTo>
                    <a:pt x="11474" y="4901"/>
                    <a:pt x="11613" y="4922"/>
                    <a:pt x="11751" y="4939"/>
                  </a:cubicBezTo>
                  <a:cubicBezTo>
                    <a:pt x="11755" y="4939"/>
                    <a:pt x="11760" y="4940"/>
                    <a:pt x="11763" y="4940"/>
                  </a:cubicBezTo>
                  <a:lnTo>
                    <a:pt x="11763" y="4939"/>
                  </a:lnTo>
                  <a:cubicBezTo>
                    <a:pt x="11815" y="4939"/>
                    <a:pt x="11860" y="4901"/>
                    <a:pt x="11866" y="4848"/>
                  </a:cubicBezTo>
                  <a:cubicBezTo>
                    <a:pt x="11873" y="4791"/>
                    <a:pt x="11832" y="4739"/>
                    <a:pt x="11776" y="4732"/>
                  </a:cubicBezTo>
                  <a:cubicBezTo>
                    <a:pt x="11642" y="4716"/>
                    <a:pt x="11507" y="4696"/>
                    <a:pt x="11372" y="4671"/>
                  </a:cubicBezTo>
                  <a:cubicBezTo>
                    <a:pt x="11365" y="4669"/>
                    <a:pt x="11358" y="4669"/>
                    <a:pt x="11352" y="4669"/>
                  </a:cubicBezTo>
                  <a:close/>
                  <a:moveTo>
                    <a:pt x="13420" y="4719"/>
                  </a:moveTo>
                  <a:cubicBezTo>
                    <a:pt x="13415" y="4719"/>
                    <a:pt x="13411" y="4719"/>
                    <a:pt x="13406" y="4720"/>
                  </a:cubicBezTo>
                  <a:cubicBezTo>
                    <a:pt x="13273" y="4738"/>
                    <a:pt x="13137" y="4753"/>
                    <a:pt x="12999" y="4763"/>
                  </a:cubicBezTo>
                  <a:cubicBezTo>
                    <a:pt x="12942" y="4767"/>
                    <a:pt x="12899" y="4816"/>
                    <a:pt x="12904" y="4874"/>
                  </a:cubicBezTo>
                  <a:cubicBezTo>
                    <a:pt x="12908" y="4929"/>
                    <a:pt x="12953" y="4971"/>
                    <a:pt x="13007" y="4971"/>
                  </a:cubicBezTo>
                  <a:lnTo>
                    <a:pt x="13014" y="4971"/>
                  </a:lnTo>
                  <a:cubicBezTo>
                    <a:pt x="13154" y="4960"/>
                    <a:pt x="13295" y="4945"/>
                    <a:pt x="13434" y="4925"/>
                  </a:cubicBezTo>
                  <a:cubicBezTo>
                    <a:pt x="13491" y="4918"/>
                    <a:pt x="13531" y="4865"/>
                    <a:pt x="13523" y="4809"/>
                  </a:cubicBezTo>
                  <a:cubicBezTo>
                    <a:pt x="13516" y="4756"/>
                    <a:pt x="13471" y="4719"/>
                    <a:pt x="13420" y="4719"/>
                  </a:cubicBezTo>
                  <a:close/>
                  <a:moveTo>
                    <a:pt x="12180" y="4769"/>
                  </a:moveTo>
                  <a:cubicBezTo>
                    <a:pt x="12123" y="4769"/>
                    <a:pt x="12076" y="4811"/>
                    <a:pt x="12073" y="4867"/>
                  </a:cubicBezTo>
                  <a:cubicBezTo>
                    <a:pt x="12070" y="4924"/>
                    <a:pt x="12114" y="4973"/>
                    <a:pt x="12171" y="4977"/>
                  </a:cubicBezTo>
                  <a:cubicBezTo>
                    <a:pt x="12298" y="4984"/>
                    <a:pt x="12423" y="4987"/>
                    <a:pt x="12546" y="4987"/>
                  </a:cubicBezTo>
                  <a:lnTo>
                    <a:pt x="12593" y="4987"/>
                  </a:lnTo>
                  <a:cubicBezTo>
                    <a:pt x="12650" y="4987"/>
                    <a:pt x="12696" y="4940"/>
                    <a:pt x="12696" y="4883"/>
                  </a:cubicBezTo>
                  <a:cubicBezTo>
                    <a:pt x="12696" y="4825"/>
                    <a:pt x="12649" y="4780"/>
                    <a:pt x="12592" y="4780"/>
                  </a:cubicBezTo>
                  <a:lnTo>
                    <a:pt x="12546" y="4780"/>
                  </a:lnTo>
                  <a:cubicBezTo>
                    <a:pt x="12426" y="4780"/>
                    <a:pt x="12305" y="4776"/>
                    <a:pt x="12182" y="4769"/>
                  </a:cubicBezTo>
                  <a:cubicBezTo>
                    <a:pt x="12182" y="4769"/>
                    <a:pt x="12181" y="4769"/>
                    <a:pt x="12180" y="4769"/>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2" name="Google Shape;302;p24"/>
            <p:cNvSpPr/>
            <p:nvPr/>
          </p:nvSpPr>
          <p:spPr>
            <a:xfrm>
              <a:off x="4447534" y="3984923"/>
              <a:ext cx="335928" cy="221542"/>
            </a:xfrm>
            <a:custGeom>
              <a:avLst/>
              <a:gdLst/>
              <a:ahLst/>
              <a:cxnLst/>
              <a:rect l="l" t="t" r="r" b="b"/>
              <a:pathLst>
                <a:path w="9574" h="6314" extrusionOk="0">
                  <a:moveTo>
                    <a:pt x="4782" y="975"/>
                  </a:moveTo>
                  <a:cubicBezTo>
                    <a:pt x="5158" y="1343"/>
                    <a:pt x="5234" y="1774"/>
                    <a:pt x="5133" y="2058"/>
                  </a:cubicBezTo>
                  <a:cubicBezTo>
                    <a:pt x="5079" y="2209"/>
                    <a:pt x="4984" y="2290"/>
                    <a:pt x="4873" y="2290"/>
                  </a:cubicBezTo>
                  <a:cubicBezTo>
                    <a:pt x="4803" y="2290"/>
                    <a:pt x="4727" y="2259"/>
                    <a:pt x="4650" y="2193"/>
                  </a:cubicBezTo>
                  <a:cubicBezTo>
                    <a:pt x="4384" y="1966"/>
                    <a:pt x="4448" y="1440"/>
                    <a:pt x="4781" y="975"/>
                  </a:cubicBezTo>
                  <a:close/>
                  <a:moveTo>
                    <a:pt x="7690" y="2384"/>
                  </a:moveTo>
                  <a:lnTo>
                    <a:pt x="7690" y="2384"/>
                  </a:lnTo>
                  <a:cubicBezTo>
                    <a:pt x="7621" y="2900"/>
                    <a:pt x="7303" y="3281"/>
                    <a:pt x="6881" y="3336"/>
                  </a:cubicBezTo>
                  <a:cubicBezTo>
                    <a:pt x="6855" y="3340"/>
                    <a:pt x="6831" y="3341"/>
                    <a:pt x="6808" y="3341"/>
                  </a:cubicBezTo>
                  <a:cubicBezTo>
                    <a:pt x="6697" y="3341"/>
                    <a:pt x="6695" y="3304"/>
                    <a:pt x="6693" y="3277"/>
                  </a:cubicBezTo>
                  <a:cubicBezTo>
                    <a:pt x="6685" y="3059"/>
                    <a:pt x="7099" y="2516"/>
                    <a:pt x="7690" y="2384"/>
                  </a:cubicBezTo>
                  <a:close/>
                  <a:moveTo>
                    <a:pt x="2663" y="3694"/>
                  </a:moveTo>
                  <a:cubicBezTo>
                    <a:pt x="2737" y="3694"/>
                    <a:pt x="2805" y="3762"/>
                    <a:pt x="2849" y="3819"/>
                  </a:cubicBezTo>
                  <a:cubicBezTo>
                    <a:pt x="3054" y="4081"/>
                    <a:pt x="3105" y="4367"/>
                    <a:pt x="2989" y="4605"/>
                  </a:cubicBezTo>
                  <a:cubicBezTo>
                    <a:pt x="2865" y="4860"/>
                    <a:pt x="2568" y="5019"/>
                    <a:pt x="2210" y="5024"/>
                  </a:cubicBezTo>
                  <a:cubicBezTo>
                    <a:pt x="2141" y="4554"/>
                    <a:pt x="2280" y="4055"/>
                    <a:pt x="2467" y="3822"/>
                  </a:cubicBezTo>
                  <a:cubicBezTo>
                    <a:pt x="2535" y="3739"/>
                    <a:pt x="2604" y="3694"/>
                    <a:pt x="2663" y="3694"/>
                  </a:cubicBezTo>
                  <a:close/>
                  <a:moveTo>
                    <a:pt x="5836" y="4109"/>
                  </a:moveTo>
                  <a:cubicBezTo>
                    <a:pt x="5860" y="4109"/>
                    <a:pt x="5918" y="4165"/>
                    <a:pt x="5963" y="4313"/>
                  </a:cubicBezTo>
                  <a:cubicBezTo>
                    <a:pt x="6077" y="4688"/>
                    <a:pt x="6006" y="5044"/>
                    <a:pt x="5764" y="5328"/>
                  </a:cubicBezTo>
                  <a:cubicBezTo>
                    <a:pt x="5543" y="4933"/>
                    <a:pt x="5564" y="4512"/>
                    <a:pt x="5690" y="4263"/>
                  </a:cubicBezTo>
                  <a:cubicBezTo>
                    <a:pt x="5748" y="4151"/>
                    <a:pt x="5810" y="4109"/>
                    <a:pt x="5836" y="4109"/>
                  </a:cubicBezTo>
                  <a:close/>
                  <a:moveTo>
                    <a:pt x="5988" y="289"/>
                  </a:moveTo>
                  <a:cubicBezTo>
                    <a:pt x="6234" y="289"/>
                    <a:pt x="6483" y="361"/>
                    <a:pt x="6718" y="512"/>
                  </a:cubicBezTo>
                  <a:cubicBezTo>
                    <a:pt x="7316" y="896"/>
                    <a:pt x="7677" y="1480"/>
                    <a:pt x="7703" y="2095"/>
                  </a:cubicBezTo>
                  <a:cubicBezTo>
                    <a:pt x="6969" y="2221"/>
                    <a:pt x="6396" y="2890"/>
                    <a:pt x="6412" y="3288"/>
                  </a:cubicBezTo>
                  <a:cubicBezTo>
                    <a:pt x="6419" y="3450"/>
                    <a:pt x="6527" y="3623"/>
                    <a:pt x="6808" y="3623"/>
                  </a:cubicBezTo>
                  <a:cubicBezTo>
                    <a:pt x="6842" y="3623"/>
                    <a:pt x="6877" y="3620"/>
                    <a:pt x="6916" y="3615"/>
                  </a:cubicBezTo>
                  <a:cubicBezTo>
                    <a:pt x="7488" y="3541"/>
                    <a:pt x="7911" y="3032"/>
                    <a:pt x="7977" y="2356"/>
                  </a:cubicBezTo>
                  <a:cubicBezTo>
                    <a:pt x="8294" y="2366"/>
                    <a:pt x="8590" y="2514"/>
                    <a:pt x="8854" y="2797"/>
                  </a:cubicBezTo>
                  <a:cubicBezTo>
                    <a:pt x="9304" y="3277"/>
                    <a:pt x="9196" y="3846"/>
                    <a:pt x="9026" y="4239"/>
                  </a:cubicBezTo>
                  <a:cubicBezTo>
                    <a:pt x="8634" y="5143"/>
                    <a:pt x="7537" y="5967"/>
                    <a:pt x="6725" y="5967"/>
                  </a:cubicBezTo>
                  <a:cubicBezTo>
                    <a:pt x="6501" y="5967"/>
                    <a:pt x="6310" y="5905"/>
                    <a:pt x="6158" y="5783"/>
                  </a:cubicBezTo>
                  <a:cubicBezTo>
                    <a:pt x="6073" y="5715"/>
                    <a:pt x="5996" y="5641"/>
                    <a:pt x="5930" y="5564"/>
                  </a:cubicBezTo>
                  <a:cubicBezTo>
                    <a:pt x="6272" y="5200"/>
                    <a:pt x="6382" y="4721"/>
                    <a:pt x="6233" y="4231"/>
                  </a:cubicBezTo>
                  <a:cubicBezTo>
                    <a:pt x="6126" y="3880"/>
                    <a:pt x="5938" y="3827"/>
                    <a:pt x="5836" y="3827"/>
                  </a:cubicBezTo>
                  <a:cubicBezTo>
                    <a:pt x="5683" y="3827"/>
                    <a:pt x="5538" y="3940"/>
                    <a:pt x="5439" y="4136"/>
                  </a:cubicBezTo>
                  <a:cubicBezTo>
                    <a:pt x="5266" y="4475"/>
                    <a:pt x="5243" y="5024"/>
                    <a:pt x="5553" y="5525"/>
                  </a:cubicBezTo>
                  <a:cubicBezTo>
                    <a:pt x="5228" y="5772"/>
                    <a:pt x="4623" y="6032"/>
                    <a:pt x="3516" y="6032"/>
                  </a:cubicBezTo>
                  <a:lnTo>
                    <a:pt x="3393" y="6031"/>
                  </a:lnTo>
                  <a:cubicBezTo>
                    <a:pt x="2702" y="6019"/>
                    <a:pt x="2405" y="5660"/>
                    <a:pt x="2279" y="5304"/>
                  </a:cubicBezTo>
                  <a:cubicBezTo>
                    <a:pt x="2715" y="5279"/>
                    <a:pt x="3080" y="5063"/>
                    <a:pt x="3243" y="4729"/>
                  </a:cubicBezTo>
                  <a:cubicBezTo>
                    <a:pt x="3408" y="4391"/>
                    <a:pt x="3346" y="3995"/>
                    <a:pt x="3072" y="3645"/>
                  </a:cubicBezTo>
                  <a:cubicBezTo>
                    <a:pt x="2922" y="3451"/>
                    <a:pt x="2767" y="3411"/>
                    <a:pt x="2663" y="3411"/>
                  </a:cubicBezTo>
                  <a:cubicBezTo>
                    <a:pt x="2515" y="3411"/>
                    <a:pt x="2372" y="3492"/>
                    <a:pt x="2248" y="3645"/>
                  </a:cubicBezTo>
                  <a:cubicBezTo>
                    <a:pt x="2028" y="3919"/>
                    <a:pt x="1861" y="4452"/>
                    <a:pt x="1923" y="4998"/>
                  </a:cubicBezTo>
                  <a:cubicBezTo>
                    <a:pt x="1618" y="4942"/>
                    <a:pt x="1297" y="4791"/>
                    <a:pt x="984" y="4556"/>
                  </a:cubicBezTo>
                  <a:cubicBezTo>
                    <a:pt x="267" y="4019"/>
                    <a:pt x="419" y="3272"/>
                    <a:pt x="517" y="2976"/>
                  </a:cubicBezTo>
                  <a:cubicBezTo>
                    <a:pt x="733" y="2327"/>
                    <a:pt x="1307" y="1800"/>
                    <a:pt x="1798" y="1800"/>
                  </a:cubicBezTo>
                  <a:cubicBezTo>
                    <a:pt x="1918" y="1800"/>
                    <a:pt x="2032" y="1830"/>
                    <a:pt x="2134" y="1894"/>
                  </a:cubicBezTo>
                  <a:cubicBezTo>
                    <a:pt x="2157" y="1908"/>
                    <a:pt x="2182" y="1915"/>
                    <a:pt x="2207" y="1915"/>
                  </a:cubicBezTo>
                  <a:cubicBezTo>
                    <a:pt x="2234" y="1915"/>
                    <a:pt x="2261" y="1907"/>
                    <a:pt x="2285" y="1892"/>
                  </a:cubicBezTo>
                  <a:cubicBezTo>
                    <a:pt x="2330" y="1862"/>
                    <a:pt x="2355" y="1810"/>
                    <a:pt x="2348" y="1755"/>
                  </a:cubicBezTo>
                  <a:cubicBezTo>
                    <a:pt x="2347" y="1747"/>
                    <a:pt x="2254" y="1007"/>
                    <a:pt x="2607" y="604"/>
                  </a:cubicBezTo>
                  <a:cubicBezTo>
                    <a:pt x="2756" y="434"/>
                    <a:pt x="2968" y="349"/>
                    <a:pt x="3241" y="349"/>
                  </a:cubicBezTo>
                  <a:cubicBezTo>
                    <a:pt x="3436" y="349"/>
                    <a:pt x="3662" y="392"/>
                    <a:pt x="3919" y="478"/>
                  </a:cubicBezTo>
                  <a:cubicBezTo>
                    <a:pt x="4166" y="561"/>
                    <a:pt x="4383" y="668"/>
                    <a:pt x="4564" y="795"/>
                  </a:cubicBezTo>
                  <a:cubicBezTo>
                    <a:pt x="4177" y="1329"/>
                    <a:pt x="4040" y="2042"/>
                    <a:pt x="4468" y="2407"/>
                  </a:cubicBezTo>
                  <a:cubicBezTo>
                    <a:pt x="4597" y="2519"/>
                    <a:pt x="4738" y="2578"/>
                    <a:pt x="4875" y="2578"/>
                  </a:cubicBezTo>
                  <a:cubicBezTo>
                    <a:pt x="5105" y="2578"/>
                    <a:pt x="5305" y="2415"/>
                    <a:pt x="5399" y="2153"/>
                  </a:cubicBezTo>
                  <a:cubicBezTo>
                    <a:pt x="5533" y="1778"/>
                    <a:pt x="5444" y="1216"/>
                    <a:pt x="4962" y="757"/>
                  </a:cubicBezTo>
                  <a:cubicBezTo>
                    <a:pt x="5259" y="451"/>
                    <a:pt x="5620" y="289"/>
                    <a:pt x="5988" y="289"/>
                  </a:cubicBezTo>
                  <a:close/>
                  <a:moveTo>
                    <a:pt x="5988" y="0"/>
                  </a:moveTo>
                  <a:cubicBezTo>
                    <a:pt x="5541" y="0"/>
                    <a:pt x="5095" y="209"/>
                    <a:pt x="4744" y="579"/>
                  </a:cubicBezTo>
                  <a:cubicBezTo>
                    <a:pt x="4537" y="429"/>
                    <a:pt x="4290" y="305"/>
                    <a:pt x="4008" y="211"/>
                  </a:cubicBezTo>
                  <a:cubicBezTo>
                    <a:pt x="3724" y="116"/>
                    <a:pt x="3467" y="68"/>
                    <a:pt x="3240" y="68"/>
                  </a:cubicBezTo>
                  <a:cubicBezTo>
                    <a:pt x="2883" y="68"/>
                    <a:pt x="2599" y="186"/>
                    <a:pt x="2395" y="418"/>
                  </a:cubicBezTo>
                  <a:cubicBezTo>
                    <a:pt x="2096" y="759"/>
                    <a:pt x="2051" y="1258"/>
                    <a:pt x="2054" y="1552"/>
                  </a:cubicBezTo>
                  <a:cubicBezTo>
                    <a:pt x="1972" y="1529"/>
                    <a:pt x="1887" y="1518"/>
                    <a:pt x="1798" y="1518"/>
                  </a:cubicBezTo>
                  <a:cubicBezTo>
                    <a:pt x="1185" y="1518"/>
                    <a:pt x="505" y="2120"/>
                    <a:pt x="250" y="2888"/>
                  </a:cubicBezTo>
                  <a:cubicBezTo>
                    <a:pt x="0" y="3636"/>
                    <a:pt x="206" y="4327"/>
                    <a:pt x="815" y="4783"/>
                  </a:cubicBezTo>
                  <a:cubicBezTo>
                    <a:pt x="1199" y="5070"/>
                    <a:pt x="1600" y="5246"/>
                    <a:pt x="1980" y="5293"/>
                  </a:cubicBezTo>
                  <a:cubicBezTo>
                    <a:pt x="2159" y="5930"/>
                    <a:pt x="2667" y="6300"/>
                    <a:pt x="3388" y="6313"/>
                  </a:cubicBezTo>
                  <a:lnTo>
                    <a:pt x="3516" y="6314"/>
                  </a:lnTo>
                  <a:lnTo>
                    <a:pt x="3517" y="6314"/>
                  </a:lnTo>
                  <a:cubicBezTo>
                    <a:pt x="4477" y="6314"/>
                    <a:pt x="5234" y="6120"/>
                    <a:pt x="5721" y="5753"/>
                  </a:cubicBezTo>
                  <a:cubicBezTo>
                    <a:pt x="5798" y="5842"/>
                    <a:pt x="5885" y="5925"/>
                    <a:pt x="5983" y="6004"/>
                  </a:cubicBezTo>
                  <a:cubicBezTo>
                    <a:pt x="6185" y="6167"/>
                    <a:pt x="6436" y="6249"/>
                    <a:pt x="6725" y="6249"/>
                  </a:cubicBezTo>
                  <a:cubicBezTo>
                    <a:pt x="7651" y="6249"/>
                    <a:pt x="8847" y="5362"/>
                    <a:pt x="9285" y="4350"/>
                  </a:cubicBezTo>
                  <a:cubicBezTo>
                    <a:pt x="9573" y="3686"/>
                    <a:pt x="9492" y="3065"/>
                    <a:pt x="9060" y="2603"/>
                  </a:cubicBezTo>
                  <a:cubicBezTo>
                    <a:pt x="8741" y="2264"/>
                    <a:pt x="8380" y="2085"/>
                    <a:pt x="7984" y="2074"/>
                  </a:cubicBezTo>
                  <a:cubicBezTo>
                    <a:pt x="7951" y="1371"/>
                    <a:pt x="7543" y="707"/>
                    <a:pt x="6871" y="275"/>
                  </a:cubicBezTo>
                  <a:cubicBezTo>
                    <a:pt x="6587" y="92"/>
                    <a:pt x="6289" y="0"/>
                    <a:pt x="5988" y="0"/>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3" name="Google Shape;303;p24"/>
          <p:cNvGrpSpPr/>
          <p:nvPr/>
        </p:nvGrpSpPr>
        <p:grpSpPr>
          <a:xfrm>
            <a:off x="195017" y="2081504"/>
            <a:ext cx="1424703" cy="640009"/>
            <a:chOff x="146262" y="382602"/>
            <a:chExt cx="1068527" cy="480007"/>
          </a:xfrm>
        </p:grpSpPr>
        <p:sp>
          <p:nvSpPr>
            <p:cNvPr id="304" name="Google Shape;304;p24"/>
            <p:cNvSpPr/>
            <p:nvPr/>
          </p:nvSpPr>
          <p:spPr>
            <a:xfrm>
              <a:off x="146262" y="382602"/>
              <a:ext cx="951516" cy="438661"/>
            </a:xfrm>
            <a:custGeom>
              <a:avLst/>
              <a:gdLst/>
              <a:ahLst/>
              <a:cxnLst/>
              <a:rect l="l" t="t" r="r" b="b"/>
              <a:pathLst>
                <a:path w="18750" h="8644" extrusionOk="0">
                  <a:moveTo>
                    <a:pt x="15079" y="0"/>
                  </a:moveTo>
                  <a:cubicBezTo>
                    <a:pt x="14921" y="0"/>
                    <a:pt x="14762" y="9"/>
                    <a:pt x="14608" y="23"/>
                  </a:cubicBezTo>
                  <a:cubicBezTo>
                    <a:pt x="14530" y="31"/>
                    <a:pt x="14474" y="100"/>
                    <a:pt x="14481" y="178"/>
                  </a:cubicBezTo>
                  <a:cubicBezTo>
                    <a:pt x="14488" y="250"/>
                    <a:pt x="14550" y="305"/>
                    <a:pt x="14622" y="305"/>
                  </a:cubicBezTo>
                  <a:cubicBezTo>
                    <a:pt x="14626" y="305"/>
                    <a:pt x="14630" y="305"/>
                    <a:pt x="14635" y="304"/>
                  </a:cubicBezTo>
                  <a:cubicBezTo>
                    <a:pt x="14780" y="290"/>
                    <a:pt x="14929" y="283"/>
                    <a:pt x="15079" y="283"/>
                  </a:cubicBezTo>
                  <a:lnTo>
                    <a:pt x="15182" y="283"/>
                  </a:lnTo>
                  <a:cubicBezTo>
                    <a:pt x="15185" y="283"/>
                    <a:pt x="15188" y="283"/>
                    <a:pt x="15191" y="283"/>
                  </a:cubicBezTo>
                  <a:cubicBezTo>
                    <a:pt x="15271" y="283"/>
                    <a:pt x="15324" y="220"/>
                    <a:pt x="15326" y="146"/>
                  </a:cubicBezTo>
                  <a:cubicBezTo>
                    <a:pt x="15327" y="67"/>
                    <a:pt x="15265" y="2"/>
                    <a:pt x="15188" y="1"/>
                  </a:cubicBezTo>
                  <a:lnTo>
                    <a:pt x="15079" y="0"/>
                  </a:lnTo>
                  <a:close/>
                  <a:moveTo>
                    <a:pt x="15748" y="45"/>
                  </a:moveTo>
                  <a:cubicBezTo>
                    <a:pt x="15679" y="45"/>
                    <a:pt x="15617" y="97"/>
                    <a:pt x="15607" y="168"/>
                  </a:cubicBezTo>
                  <a:cubicBezTo>
                    <a:pt x="15597" y="245"/>
                    <a:pt x="15651" y="316"/>
                    <a:pt x="15728" y="326"/>
                  </a:cubicBezTo>
                  <a:cubicBezTo>
                    <a:pt x="15865" y="344"/>
                    <a:pt x="16005" y="369"/>
                    <a:pt x="16148" y="399"/>
                  </a:cubicBezTo>
                  <a:cubicBezTo>
                    <a:pt x="16189" y="408"/>
                    <a:pt x="16228" y="418"/>
                    <a:pt x="16268" y="426"/>
                  </a:cubicBezTo>
                  <a:cubicBezTo>
                    <a:pt x="16279" y="430"/>
                    <a:pt x="16290" y="431"/>
                    <a:pt x="16301" y="431"/>
                  </a:cubicBezTo>
                  <a:cubicBezTo>
                    <a:pt x="16365" y="431"/>
                    <a:pt x="16423" y="387"/>
                    <a:pt x="16438" y="323"/>
                  </a:cubicBezTo>
                  <a:cubicBezTo>
                    <a:pt x="16457" y="247"/>
                    <a:pt x="16410" y="171"/>
                    <a:pt x="16334" y="153"/>
                  </a:cubicBezTo>
                  <a:cubicBezTo>
                    <a:pt x="16293" y="142"/>
                    <a:pt x="16250" y="132"/>
                    <a:pt x="16207" y="124"/>
                  </a:cubicBezTo>
                  <a:cubicBezTo>
                    <a:pt x="16056" y="92"/>
                    <a:pt x="15909" y="66"/>
                    <a:pt x="15766" y="47"/>
                  </a:cubicBezTo>
                  <a:cubicBezTo>
                    <a:pt x="15760" y="46"/>
                    <a:pt x="15754" y="45"/>
                    <a:pt x="15748" y="45"/>
                  </a:cubicBezTo>
                  <a:close/>
                  <a:moveTo>
                    <a:pt x="14068" y="114"/>
                  </a:moveTo>
                  <a:cubicBezTo>
                    <a:pt x="14057" y="114"/>
                    <a:pt x="14046" y="115"/>
                    <a:pt x="14035" y="118"/>
                  </a:cubicBezTo>
                  <a:cubicBezTo>
                    <a:pt x="13845" y="160"/>
                    <a:pt x="13658" y="217"/>
                    <a:pt x="13477" y="284"/>
                  </a:cubicBezTo>
                  <a:cubicBezTo>
                    <a:pt x="13404" y="312"/>
                    <a:pt x="13366" y="393"/>
                    <a:pt x="13394" y="467"/>
                  </a:cubicBezTo>
                  <a:cubicBezTo>
                    <a:pt x="13415" y="523"/>
                    <a:pt x="13469" y="557"/>
                    <a:pt x="13527" y="557"/>
                  </a:cubicBezTo>
                  <a:cubicBezTo>
                    <a:pt x="13543" y="557"/>
                    <a:pt x="13560" y="555"/>
                    <a:pt x="13576" y="549"/>
                  </a:cubicBezTo>
                  <a:cubicBezTo>
                    <a:pt x="13745" y="485"/>
                    <a:pt x="13920" y="432"/>
                    <a:pt x="14098" y="392"/>
                  </a:cubicBezTo>
                  <a:cubicBezTo>
                    <a:pt x="14174" y="375"/>
                    <a:pt x="14221" y="299"/>
                    <a:pt x="14203" y="223"/>
                  </a:cubicBezTo>
                  <a:cubicBezTo>
                    <a:pt x="14188" y="158"/>
                    <a:pt x="14132" y="114"/>
                    <a:pt x="14068" y="114"/>
                  </a:cubicBezTo>
                  <a:close/>
                  <a:moveTo>
                    <a:pt x="16839" y="317"/>
                  </a:moveTo>
                  <a:cubicBezTo>
                    <a:pt x="16783" y="317"/>
                    <a:pt x="16729" y="351"/>
                    <a:pt x="16707" y="407"/>
                  </a:cubicBezTo>
                  <a:cubicBezTo>
                    <a:pt x="16679" y="479"/>
                    <a:pt x="16714" y="561"/>
                    <a:pt x="16786" y="589"/>
                  </a:cubicBezTo>
                  <a:cubicBezTo>
                    <a:pt x="16959" y="658"/>
                    <a:pt x="17122" y="737"/>
                    <a:pt x="17269" y="828"/>
                  </a:cubicBezTo>
                  <a:cubicBezTo>
                    <a:pt x="17292" y="842"/>
                    <a:pt x="17318" y="849"/>
                    <a:pt x="17342" y="849"/>
                  </a:cubicBezTo>
                  <a:cubicBezTo>
                    <a:pt x="17390" y="849"/>
                    <a:pt x="17437" y="824"/>
                    <a:pt x="17463" y="782"/>
                  </a:cubicBezTo>
                  <a:cubicBezTo>
                    <a:pt x="17503" y="715"/>
                    <a:pt x="17483" y="628"/>
                    <a:pt x="17416" y="588"/>
                  </a:cubicBezTo>
                  <a:cubicBezTo>
                    <a:pt x="17255" y="489"/>
                    <a:pt x="17078" y="401"/>
                    <a:pt x="16890" y="327"/>
                  </a:cubicBezTo>
                  <a:cubicBezTo>
                    <a:pt x="16874" y="321"/>
                    <a:pt x="16856" y="317"/>
                    <a:pt x="16839" y="317"/>
                  </a:cubicBezTo>
                  <a:close/>
                  <a:moveTo>
                    <a:pt x="13012" y="508"/>
                  </a:moveTo>
                  <a:cubicBezTo>
                    <a:pt x="12990" y="508"/>
                    <a:pt x="12967" y="513"/>
                    <a:pt x="12946" y="524"/>
                  </a:cubicBezTo>
                  <a:cubicBezTo>
                    <a:pt x="12776" y="615"/>
                    <a:pt x="12611" y="719"/>
                    <a:pt x="12453" y="833"/>
                  </a:cubicBezTo>
                  <a:cubicBezTo>
                    <a:pt x="12389" y="878"/>
                    <a:pt x="12374" y="966"/>
                    <a:pt x="12419" y="1029"/>
                  </a:cubicBezTo>
                  <a:cubicBezTo>
                    <a:pt x="12448" y="1068"/>
                    <a:pt x="12490" y="1088"/>
                    <a:pt x="12535" y="1088"/>
                  </a:cubicBezTo>
                  <a:cubicBezTo>
                    <a:pt x="12563" y="1088"/>
                    <a:pt x="12592" y="1079"/>
                    <a:pt x="12617" y="1062"/>
                  </a:cubicBezTo>
                  <a:cubicBezTo>
                    <a:pt x="12765" y="955"/>
                    <a:pt x="12920" y="859"/>
                    <a:pt x="13080" y="773"/>
                  </a:cubicBezTo>
                  <a:cubicBezTo>
                    <a:pt x="13148" y="736"/>
                    <a:pt x="13174" y="652"/>
                    <a:pt x="13137" y="583"/>
                  </a:cubicBezTo>
                  <a:cubicBezTo>
                    <a:pt x="13112" y="535"/>
                    <a:pt x="13063" y="508"/>
                    <a:pt x="13012" y="508"/>
                  </a:cubicBezTo>
                  <a:close/>
                  <a:moveTo>
                    <a:pt x="17789" y="908"/>
                  </a:moveTo>
                  <a:cubicBezTo>
                    <a:pt x="17752" y="908"/>
                    <a:pt x="17715" y="923"/>
                    <a:pt x="17687" y="952"/>
                  </a:cubicBezTo>
                  <a:cubicBezTo>
                    <a:pt x="17634" y="1008"/>
                    <a:pt x="17635" y="1098"/>
                    <a:pt x="17692" y="1151"/>
                  </a:cubicBezTo>
                  <a:cubicBezTo>
                    <a:pt x="17820" y="1274"/>
                    <a:pt x="17935" y="1411"/>
                    <a:pt x="18032" y="1558"/>
                  </a:cubicBezTo>
                  <a:cubicBezTo>
                    <a:pt x="18059" y="1600"/>
                    <a:pt x="18104" y="1622"/>
                    <a:pt x="18150" y="1622"/>
                  </a:cubicBezTo>
                  <a:cubicBezTo>
                    <a:pt x="18177" y="1622"/>
                    <a:pt x="18204" y="1614"/>
                    <a:pt x="18227" y="1599"/>
                  </a:cubicBezTo>
                  <a:cubicBezTo>
                    <a:pt x="18293" y="1556"/>
                    <a:pt x="18310" y="1469"/>
                    <a:pt x="18267" y="1404"/>
                  </a:cubicBezTo>
                  <a:cubicBezTo>
                    <a:pt x="18158" y="1238"/>
                    <a:pt x="18031" y="1084"/>
                    <a:pt x="17886" y="947"/>
                  </a:cubicBezTo>
                  <a:cubicBezTo>
                    <a:pt x="17859" y="921"/>
                    <a:pt x="17824" y="908"/>
                    <a:pt x="17789" y="908"/>
                  </a:cubicBezTo>
                  <a:close/>
                  <a:moveTo>
                    <a:pt x="12098" y="1163"/>
                  </a:moveTo>
                  <a:cubicBezTo>
                    <a:pt x="12064" y="1163"/>
                    <a:pt x="12030" y="1176"/>
                    <a:pt x="12003" y="1202"/>
                  </a:cubicBezTo>
                  <a:cubicBezTo>
                    <a:pt x="11862" y="1333"/>
                    <a:pt x="11727" y="1475"/>
                    <a:pt x="11604" y="1624"/>
                  </a:cubicBezTo>
                  <a:cubicBezTo>
                    <a:pt x="11553" y="1684"/>
                    <a:pt x="11562" y="1774"/>
                    <a:pt x="11622" y="1823"/>
                  </a:cubicBezTo>
                  <a:cubicBezTo>
                    <a:pt x="11648" y="1845"/>
                    <a:pt x="11680" y="1856"/>
                    <a:pt x="11711" y="1856"/>
                  </a:cubicBezTo>
                  <a:cubicBezTo>
                    <a:pt x="11752" y="1856"/>
                    <a:pt x="11792" y="1839"/>
                    <a:pt x="11820" y="1804"/>
                  </a:cubicBezTo>
                  <a:cubicBezTo>
                    <a:pt x="11937" y="1665"/>
                    <a:pt x="12063" y="1530"/>
                    <a:pt x="12195" y="1407"/>
                  </a:cubicBezTo>
                  <a:cubicBezTo>
                    <a:pt x="12252" y="1355"/>
                    <a:pt x="12255" y="1265"/>
                    <a:pt x="12201" y="1209"/>
                  </a:cubicBezTo>
                  <a:cubicBezTo>
                    <a:pt x="12174" y="1179"/>
                    <a:pt x="12136" y="1163"/>
                    <a:pt x="12098" y="1163"/>
                  </a:cubicBezTo>
                  <a:close/>
                  <a:moveTo>
                    <a:pt x="7702" y="1769"/>
                  </a:moveTo>
                  <a:cubicBezTo>
                    <a:pt x="7615" y="1769"/>
                    <a:pt x="7531" y="1771"/>
                    <a:pt x="7447" y="1776"/>
                  </a:cubicBezTo>
                  <a:cubicBezTo>
                    <a:pt x="7370" y="1781"/>
                    <a:pt x="7311" y="1848"/>
                    <a:pt x="7315" y="1926"/>
                  </a:cubicBezTo>
                  <a:cubicBezTo>
                    <a:pt x="7320" y="2000"/>
                    <a:pt x="7382" y="2058"/>
                    <a:pt x="7456" y="2058"/>
                  </a:cubicBezTo>
                  <a:lnTo>
                    <a:pt x="7465" y="2058"/>
                  </a:lnTo>
                  <a:cubicBezTo>
                    <a:pt x="7542" y="2053"/>
                    <a:pt x="7632" y="2053"/>
                    <a:pt x="7727" y="2051"/>
                  </a:cubicBezTo>
                  <a:cubicBezTo>
                    <a:pt x="7825" y="2052"/>
                    <a:pt x="7920" y="2054"/>
                    <a:pt x="8015" y="2057"/>
                  </a:cubicBezTo>
                  <a:cubicBezTo>
                    <a:pt x="8019" y="2057"/>
                    <a:pt x="8023" y="2057"/>
                    <a:pt x="8027" y="2057"/>
                  </a:cubicBezTo>
                  <a:cubicBezTo>
                    <a:pt x="8100" y="2057"/>
                    <a:pt x="8158" y="1995"/>
                    <a:pt x="8160" y="1922"/>
                  </a:cubicBezTo>
                  <a:cubicBezTo>
                    <a:pt x="8164" y="1844"/>
                    <a:pt x="8103" y="1779"/>
                    <a:pt x="8026" y="1775"/>
                  </a:cubicBezTo>
                  <a:cubicBezTo>
                    <a:pt x="7929" y="1771"/>
                    <a:pt x="7830" y="1770"/>
                    <a:pt x="7702" y="1769"/>
                  </a:cubicBezTo>
                  <a:close/>
                  <a:moveTo>
                    <a:pt x="8585" y="1814"/>
                  </a:moveTo>
                  <a:cubicBezTo>
                    <a:pt x="8512" y="1814"/>
                    <a:pt x="8449" y="1867"/>
                    <a:pt x="8442" y="1940"/>
                  </a:cubicBezTo>
                  <a:cubicBezTo>
                    <a:pt x="8433" y="2017"/>
                    <a:pt x="8491" y="2087"/>
                    <a:pt x="8568" y="2095"/>
                  </a:cubicBezTo>
                  <a:cubicBezTo>
                    <a:pt x="8756" y="2114"/>
                    <a:pt x="8939" y="2139"/>
                    <a:pt x="9116" y="2171"/>
                  </a:cubicBezTo>
                  <a:cubicBezTo>
                    <a:pt x="9124" y="2172"/>
                    <a:pt x="9133" y="2173"/>
                    <a:pt x="9140" y="2173"/>
                  </a:cubicBezTo>
                  <a:cubicBezTo>
                    <a:pt x="9208" y="2173"/>
                    <a:pt x="9268" y="2125"/>
                    <a:pt x="9280" y="2057"/>
                  </a:cubicBezTo>
                  <a:cubicBezTo>
                    <a:pt x="9293" y="1980"/>
                    <a:pt x="9242" y="1907"/>
                    <a:pt x="9165" y="1893"/>
                  </a:cubicBezTo>
                  <a:cubicBezTo>
                    <a:pt x="8982" y="1861"/>
                    <a:pt x="8791" y="1834"/>
                    <a:pt x="8596" y="1814"/>
                  </a:cubicBezTo>
                  <a:cubicBezTo>
                    <a:pt x="8592" y="1814"/>
                    <a:pt x="8589" y="1814"/>
                    <a:pt x="8585" y="1814"/>
                  </a:cubicBezTo>
                  <a:close/>
                  <a:moveTo>
                    <a:pt x="6899" y="1852"/>
                  </a:moveTo>
                  <a:cubicBezTo>
                    <a:pt x="6889" y="1852"/>
                    <a:pt x="6878" y="1853"/>
                    <a:pt x="6868" y="1856"/>
                  </a:cubicBezTo>
                  <a:cubicBezTo>
                    <a:pt x="6673" y="1899"/>
                    <a:pt x="6485" y="1960"/>
                    <a:pt x="6308" y="2035"/>
                  </a:cubicBezTo>
                  <a:cubicBezTo>
                    <a:pt x="6236" y="2065"/>
                    <a:pt x="6203" y="2147"/>
                    <a:pt x="6233" y="2220"/>
                  </a:cubicBezTo>
                  <a:cubicBezTo>
                    <a:pt x="6256" y="2273"/>
                    <a:pt x="6308" y="2305"/>
                    <a:pt x="6363" y="2305"/>
                  </a:cubicBezTo>
                  <a:cubicBezTo>
                    <a:pt x="6382" y="2305"/>
                    <a:pt x="6400" y="2302"/>
                    <a:pt x="6418" y="2294"/>
                  </a:cubicBezTo>
                  <a:cubicBezTo>
                    <a:pt x="6579" y="2226"/>
                    <a:pt x="6750" y="2171"/>
                    <a:pt x="6929" y="2131"/>
                  </a:cubicBezTo>
                  <a:cubicBezTo>
                    <a:pt x="7005" y="2114"/>
                    <a:pt x="7053" y="2038"/>
                    <a:pt x="7037" y="1962"/>
                  </a:cubicBezTo>
                  <a:cubicBezTo>
                    <a:pt x="7022" y="1898"/>
                    <a:pt x="6964" y="1852"/>
                    <a:pt x="6899" y="1852"/>
                  </a:cubicBezTo>
                  <a:close/>
                  <a:moveTo>
                    <a:pt x="9689" y="2013"/>
                  </a:moveTo>
                  <a:cubicBezTo>
                    <a:pt x="9627" y="2013"/>
                    <a:pt x="9572" y="2055"/>
                    <a:pt x="9554" y="2118"/>
                  </a:cubicBezTo>
                  <a:cubicBezTo>
                    <a:pt x="9535" y="2193"/>
                    <a:pt x="9579" y="2270"/>
                    <a:pt x="9654" y="2291"/>
                  </a:cubicBezTo>
                  <a:cubicBezTo>
                    <a:pt x="9835" y="2340"/>
                    <a:pt x="10010" y="2397"/>
                    <a:pt x="10175" y="2461"/>
                  </a:cubicBezTo>
                  <a:cubicBezTo>
                    <a:pt x="10192" y="2467"/>
                    <a:pt x="10210" y="2471"/>
                    <a:pt x="10227" y="2471"/>
                  </a:cubicBezTo>
                  <a:lnTo>
                    <a:pt x="10227" y="2469"/>
                  </a:lnTo>
                  <a:cubicBezTo>
                    <a:pt x="10283" y="2469"/>
                    <a:pt x="10337" y="2435"/>
                    <a:pt x="10358" y="2380"/>
                  </a:cubicBezTo>
                  <a:cubicBezTo>
                    <a:pt x="10386" y="2307"/>
                    <a:pt x="10351" y="2226"/>
                    <a:pt x="10277" y="2198"/>
                  </a:cubicBezTo>
                  <a:cubicBezTo>
                    <a:pt x="10103" y="2130"/>
                    <a:pt x="9918" y="2070"/>
                    <a:pt x="9728" y="2019"/>
                  </a:cubicBezTo>
                  <a:cubicBezTo>
                    <a:pt x="9715" y="2015"/>
                    <a:pt x="9702" y="2013"/>
                    <a:pt x="9689" y="2013"/>
                  </a:cubicBezTo>
                  <a:close/>
                  <a:moveTo>
                    <a:pt x="18405" y="1841"/>
                  </a:moveTo>
                  <a:cubicBezTo>
                    <a:pt x="18388" y="1841"/>
                    <a:pt x="18371" y="1844"/>
                    <a:pt x="18354" y="1851"/>
                  </a:cubicBezTo>
                  <a:cubicBezTo>
                    <a:pt x="18282" y="1878"/>
                    <a:pt x="18245" y="1960"/>
                    <a:pt x="18272" y="2032"/>
                  </a:cubicBezTo>
                  <a:cubicBezTo>
                    <a:pt x="18335" y="2195"/>
                    <a:pt x="18382" y="2369"/>
                    <a:pt x="18414" y="2550"/>
                  </a:cubicBezTo>
                  <a:cubicBezTo>
                    <a:pt x="18427" y="2619"/>
                    <a:pt x="18485" y="2667"/>
                    <a:pt x="18553" y="2667"/>
                  </a:cubicBezTo>
                  <a:cubicBezTo>
                    <a:pt x="18561" y="2667"/>
                    <a:pt x="18569" y="2667"/>
                    <a:pt x="18577" y="2664"/>
                  </a:cubicBezTo>
                  <a:cubicBezTo>
                    <a:pt x="18654" y="2651"/>
                    <a:pt x="18706" y="2577"/>
                    <a:pt x="18692" y="2501"/>
                  </a:cubicBezTo>
                  <a:cubicBezTo>
                    <a:pt x="18657" y="2302"/>
                    <a:pt x="18604" y="2111"/>
                    <a:pt x="18537" y="1932"/>
                  </a:cubicBezTo>
                  <a:cubicBezTo>
                    <a:pt x="18515" y="1876"/>
                    <a:pt x="18461" y="1841"/>
                    <a:pt x="18405" y="1841"/>
                  </a:cubicBezTo>
                  <a:close/>
                  <a:moveTo>
                    <a:pt x="5869" y="2293"/>
                  </a:moveTo>
                  <a:cubicBezTo>
                    <a:pt x="5842" y="2293"/>
                    <a:pt x="5814" y="2301"/>
                    <a:pt x="5790" y="2318"/>
                  </a:cubicBezTo>
                  <a:cubicBezTo>
                    <a:pt x="5630" y="2428"/>
                    <a:pt x="5476" y="2555"/>
                    <a:pt x="5338" y="2697"/>
                  </a:cubicBezTo>
                  <a:cubicBezTo>
                    <a:pt x="5283" y="2752"/>
                    <a:pt x="5284" y="2842"/>
                    <a:pt x="5339" y="2897"/>
                  </a:cubicBezTo>
                  <a:cubicBezTo>
                    <a:pt x="5367" y="2924"/>
                    <a:pt x="5403" y="2937"/>
                    <a:pt x="5438" y="2937"/>
                  </a:cubicBezTo>
                  <a:cubicBezTo>
                    <a:pt x="5475" y="2937"/>
                    <a:pt x="5512" y="2923"/>
                    <a:pt x="5539" y="2895"/>
                  </a:cubicBezTo>
                  <a:cubicBezTo>
                    <a:pt x="5666" y="2766"/>
                    <a:pt x="5804" y="2650"/>
                    <a:pt x="5949" y="2550"/>
                  </a:cubicBezTo>
                  <a:cubicBezTo>
                    <a:pt x="6013" y="2506"/>
                    <a:pt x="6030" y="2418"/>
                    <a:pt x="5986" y="2354"/>
                  </a:cubicBezTo>
                  <a:cubicBezTo>
                    <a:pt x="5959" y="2315"/>
                    <a:pt x="5914" y="2293"/>
                    <a:pt x="5869" y="2293"/>
                  </a:cubicBezTo>
                  <a:close/>
                  <a:moveTo>
                    <a:pt x="11381" y="2030"/>
                  </a:moveTo>
                  <a:cubicBezTo>
                    <a:pt x="11334" y="2030"/>
                    <a:pt x="11288" y="2053"/>
                    <a:pt x="11261" y="2095"/>
                  </a:cubicBezTo>
                  <a:cubicBezTo>
                    <a:pt x="11166" y="2245"/>
                    <a:pt x="11082" y="2398"/>
                    <a:pt x="11008" y="2554"/>
                  </a:cubicBezTo>
                  <a:cubicBezTo>
                    <a:pt x="10942" y="2514"/>
                    <a:pt x="10875" y="2476"/>
                    <a:pt x="10806" y="2439"/>
                  </a:cubicBezTo>
                  <a:cubicBezTo>
                    <a:pt x="10785" y="2428"/>
                    <a:pt x="10762" y="2422"/>
                    <a:pt x="10740" y="2422"/>
                  </a:cubicBezTo>
                  <a:cubicBezTo>
                    <a:pt x="10689" y="2422"/>
                    <a:pt x="10640" y="2449"/>
                    <a:pt x="10615" y="2496"/>
                  </a:cubicBezTo>
                  <a:cubicBezTo>
                    <a:pt x="10578" y="2565"/>
                    <a:pt x="10604" y="2651"/>
                    <a:pt x="10673" y="2688"/>
                  </a:cubicBezTo>
                  <a:cubicBezTo>
                    <a:pt x="10837" y="2774"/>
                    <a:pt x="10991" y="2872"/>
                    <a:pt x="11132" y="2977"/>
                  </a:cubicBezTo>
                  <a:cubicBezTo>
                    <a:pt x="11158" y="2995"/>
                    <a:pt x="11187" y="3004"/>
                    <a:pt x="11217" y="3004"/>
                  </a:cubicBezTo>
                  <a:cubicBezTo>
                    <a:pt x="11259" y="3004"/>
                    <a:pt x="11302" y="2984"/>
                    <a:pt x="11329" y="2946"/>
                  </a:cubicBezTo>
                  <a:cubicBezTo>
                    <a:pt x="11376" y="2884"/>
                    <a:pt x="11362" y="2795"/>
                    <a:pt x="11300" y="2749"/>
                  </a:cubicBezTo>
                  <a:cubicBezTo>
                    <a:pt x="11283" y="2737"/>
                    <a:pt x="11264" y="2723"/>
                    <a:pt x="11246" y="2711"/>
                  </a:cubicBezTo>
                  <a:cubicBezTo>
                    <a:pt x="11319" y="2554"/>
                    <a:pt x="11404" y="2397"/>
                    <a:pt x="11500" y="2245"/>
                  </a:cubicBezTo>
                  <a:cubicBezTo>
                    <a:pt x="11541" y="2179"/>
                    <a:pt x="11522" y="2092"/>
                    <a:pt x="11455" y="2051"/>
                  </a:cubicBezTo>
                  <a:cubicBezTo>
                    <a:pt x="11433" y="2036"/>
                    <a:pt x="11407" y="2030"/>
                    <a:pt x="11381" y="2030"/>
                  </a:cubicBezTo>
                  <a:close/>
                  <a:moveTo>
                    <a:pt x="18604" y="2946"/>
                  </a:moveTo>
                  <a:cubicBezTo>
                    <a:pt x="18527" y="2948"/>
                    <a:pt x="18465" y="3013"/>
                    <a:pt x="18467" y="3091"/>
                  </a:cubicBezTo>
                  <a:lnTo>
                    <a:pt x="18468" y="3181"/>
                  </a:lnTo>
                  <a:cubicBezTo>
                    <a:pt x="18468" y="3328"/>
                    <a:pt x="18460" y="3481"/>
                    <a:pt x="18444" y="3636"/>
                  </a:cubicBezTo>
                  <a:cubicBezTo>
                    <a:pt x="18435" y="3713"/>
                    <a:pt x="18491" y="3783"/>
                    <a:pt x="18569" y="3791"/>
                  </a:cubicBezTo>
                  <a:lnTo>
                    <a:pt x="18585" y="3791"/>
                  </a:lnTo>
                  <a:cubicBezTo>
                    <a:pt x="18656" y="3791"/>
                    <a:pt x="18717" y="3737"/>
                    <a:pt x="18724" y="3665"/>
                  </a:cubicBezTo>
                  <a:cubicBezTo>
                    <a:pt x="18741" y="3501"/>
                    <a:pt x="18750" y="3338"/>
                    <a:pt x="18750" y="3181"/>
                  </a:cubicBezTo>
                  <a:lnTo>
                    <a:pt x="18749" y="3083"/>
                  </a:lnTo>
                  <a:cubicBezTo>
                    <a:pt x="18747" y="3006"/>
                    <a:pt x="18692" y="2951"/>
                    <a:pt x="18604" y="2946"/>
                  </a:cubicBezTo>
                  <a:close/>
                  <a:moveTo>
                    <a:pt x="11639" y="3093"/>
                  </a:moveTo>
                  <a:cubicBezTo>
                    <a:pt x="11604" y="3093"/>
                    <a:pt x="11570" y="3106"/>
                    <a:pt x="11542" y="3132"/>
                  </a:cubicBezTo>
                  <a:cubicBezTo>
                    <a:pt x="11486" y="3186"/>
                    <a:pt x="11484" y="3276"/>
                    <a:pt x="11537" y="3332"/>
                  </a:cubicBezTo>
                  <a:cubicBezTo>
                    <a:pt x="11665" y="3465"/>
                    <a:pt x="11775" y="3606"/>
                    <a:pt x="11866" y="3752"/>
                  </a:cubicBezTo>
                  <a:cubicBezTo>
                    <a:pt x="11893" y="3795"/>
                    <a:pt x="11939" y="3818"/>
                    <a:pt x="11986" y="3818"/>
                  </a:cubicBezTo>
                  <a:lnTo>
                    <a:pt x="11986" y="3819"/>
                  </a:lnTo>
                  <a:cubicBezTo>
                    <a:pt x="12012" y="3819"/>
                    <a:pt x="12037" y="3812"/>
                    <a:pt x="12061" y="3797"/>
                  </a:cubicBezTo>
                  <a:cubicBezTo>
                    <a:pt x="12127" y="3757"/>
                    <a:pt x="12146" y="3670"/>
                    <a:pt x="12106" y="3604"/>
                  </a:cubicBezTo>
                  <a:cubicBezTo>
                    <a:pt x="12004" y="3441"/>
                    <a:pt x="11882" y="3284"/>
                    <a:pt x="11741" y="3137"/>
                  </a:cubicBezTo>
                  <a:cubicBezTo>
                    <a:pt x="11713" y="3108"/>
                    <a:pt x="11676" y="3093"/>
                    <a:pt x="11639" y="3093"/>
                  </a:cubicBezTo>
                  <a:close/>
                  <a:moveTo>
                    <a:pt x="5083" y="3090"/>
                  </a:moveTo>
                  <a:cubicBezTo>
                    <a:pt x="5038" y="3090"/>
                    <a:pt x="4993" y="3112"/>
                    <a:pt x="4966" y="3152"/>
                  </a:cubicBezTo>
                  <a:cubicBezTo>
                    <a:pt x="4859" y="3309"/>
                    <a:pt x="4760" y="3479"/>
                    <a:pt x="4674" y="3658"/>
                  </a:cubicBezTo>
                  <a:cubicBezTo>
                    <a:pt x="4640" y="3729"/>
                    <a:pt x="4669" y="3812"/>
                    <a:pt x="4739" y="3846"/>
                  </a:cubicBezTo>
                  <a:cubicBezTo>
                    <a:pt x="4759" y="3856"/>
                    <a:pt x="4779" y="3861"/>
                    <a:pt x="4800" y="3861"/>
                  </a:cubicBezTo>
                  <a:cubicBezTo>
                    <a:pt x="4853" y="3861"/>
                    <a:pt x="4903" y="3832"/>
                    <a:pt x="4928" y="3781"/>
                  </a:cubicBezTo>
                  <a:cubicBezTo>
                    <a:pt x="5009" y="3615"/>
                    <a:pt x="5099" y="3456"/>
                    <a:pt x="5198" y="3311"/>
                  </a:cubicBezTo>
                  <a:cubicBezTo>
                    <a:pt x="5243" y="3247"/>
                    <a:pt x="5225" y="3159"/>
                    <a:pt x="5162" y="3115"/>
                  </a:cubicBezTo>
                  <a:cubicBezTo>
                    <a:pt x="5138" y="3098"/>
                    <a:pt x="5110" y="3090"/>
                    <a:pt x="5083" y="3090"/>
                  </a:cubicBezTo>
                  <a:close/>
                  <a:moveTo>
                    <a:pt x="10918" y="3054"/>
                  </a:moveTo>
                  <a:cubicBezTo>
                    <a:pt x="10855" y="3054"/>
                    <a:pt x="10799" y="3094"/>
                    <a:pt x="10780" y="3157"/>
                  </a:cubicBezTo>
                  <a:cubicBezTo>
                    <a:pt x="10725" y="3355"/>
                    <a:pt x="10690" y="3550"/>
                    <a:pt x="10674" y="3737"/>
                  </a:cubicBezTo>
                  <a:cubicBezTo>
                    <a:pt x="10668" y="3816"/>
                    <a:pt x="10727" y="3883"/>
                    <a:pt x="10804" y="3889"/>
                  </a:cubicBezTo>
                  <a:cubicBezTo>
                    <a:pt x="10807" y="3890"/>
                    <a:pt x="10811" y="3890"/>
                    <a:pt x="10815" y="3890"/>
                  </a:cubicBezTo>
                  <a:cubicBezTo>
                    <a:pt x="10888" y="3890"/>
                    <a:pt x="10950" y="3834"/>
                    <a:pt x="10956" y="3761"/>
                  </a:cubicBezTo>
                  <a:cubicBezTo>
                    <a:pt x="10969" y="3592"/>
                    <a:pt x="11002" y="3414"/>
                    <a:pt x="11052" y="3234"/>
                  </a:cubicBezTo>
                  <a:cubicBezTo>
                    <a:pt x="11073" y="3158"/>
                    <a:pt x="11030" y="3081"/>
                    <a:pt x="10956" y="3059"/>
                  </a:cubicBezTo>
                  <a:cubicBezTo>
                    <a:pt x="10943" y="3055"/>
                    <a:pt x="10930" y="3054"/>
                    <a:pt x="10918" y="3054"/>
                  </a:cubicBezTo>
                  <a:close/>
                  <a:moveTo>
                    <a:pt x="18489" y="4065"/>
                  </a:moveTo>
                  <a:cubicBezTo>
                    <a:pt x="18425" y="4065"/>
                    <a:pt x="18368" y="4110"/>
                    <a:pt x="18353" y="4175"/>
                  </a:cubicBezTo>
                  <a:cubicBezTo>
                    <a:pt x="18332" y="4264"/>
                    <a:pt x="18316" y="4320"/>
                    <a:pt x="18311" y="4335"/>
                  </a:cubicBezTo>
                  <a:cubicBezTo>
                    <a:pt x="18306" y="4350"/>
                    <a:pt x="18303" y="4366"/>
                    <a:pt x="18303" y="4383"/>
                  </a:cubicBezTo>
                  <a:cubicBezTo>
                    <a:pt x="18303" y="4461"/>
                    <a:pt x="18367" y="4524"/>
                    <a:pt x="18444" y="4524"/>
                  </a:cubicBezTo>
                  <a:cubicBezTo>
                    <a:pt x="18561" y="4524"/>
                    <a:pt x="18580" y="4447"/>
                    <a:pt x="18627" y="4238"/>
                  </a:cubicBezTo>
                  <a:cubicBezTo>
                    <a:pt x="18646" y="4162"/>
                    <a:pt x="18598" y="4086"/>
                    <a:pt x="18522" y="4069"/>
                  </a:cubicBezTo>
                  <a:cubicBezTo>
                    <a:pt x="18511" y="4067"/>
                    <a:pt x="18500" y="4065"/>
                    <a:pt x="18489" y="4065"/>
                  </a:cubicBezTo>
                  <a:close/>
                  <a:moveTo>
                    <a:pt x="12222" y="4047"/>
                  </a:moveTo>
                  <a:cubicBezTo>
                    <a:pt x="12208" y="4047"/>
                    <a:pt x="12194" y="4049"/>
                    <a:pt x="12181" y="4053"/>
                  </a:cubicBezTo>
                  <a:cubicBezTo>
                    <a:pt x="12106" y="4075"/>
                    <a:pt x="12064" y="4154"/>
                    <a:pt x="12086" y="4229"/>
                  </a:cubicBezTo>
                  <a:cubicBezTo>
                    <a:pt x="12128" y="4367"/>
                    <a:pt x="12150" y="4499"/>
                    <a:pt x="12150" y="4624"/>
                  </a:cubicBezTo>
                  <a:cubicBezTo>
                    <a:pt x="12150" y="4660"/>
                    <a:pt x="12147" y="4695"/>
                    <a:pt x="12144" y="4730"/>
                  </a:cubicBezTo>
                  <a:cubicBezTo>
                    <a:pt x="12135" y="4807"/>
                    <a:pt x="12190" y="4877"/>
                    <a:pt x="12268" y="4885"/>
                  </a:cubicBezTo>
                  <a:cubicBezTo>
                    <a:pt x="12274" y="4886"/>
                    <a:pt x="12279" y="4886"/>
                    <a:pt x="12285" y="4886"/>
                  </a:cubicBezTo>
                  <a:cubicBezTo>
                    <a:pt x="12355" y="4886"/>
                    <a:pt x="12416" y="4832"/>
                    <a:pt x="12424" y="4761"/>
                  </a:cubicBezTo>
                  <a:cubicBezTo>
                    <a:pt x="12429" y="4717"/>
                    <a:pt x="12432" y="4671"/>
                    <a:pt x="12432" y="4623"/>
                  </a:cubicBezTo>
                  <a:cubicBezTo>
                    <a:pt x="12432" y="4471"/>
                    <a:pt x="12406" y="4312"/>
                    <a:pt x="12357" y="4148"/>
                  </a:cubicBezTo>
                  <a:cubicBezTo>
                    <a:pt x="12338" y="4087"/>
                    <a:pt x="12282" y="4047"/>
                    <a:pt x="12222" y="4047"/>
                  </a:cubicBezTo>
                  <a:close/>
                  <a:moveTo>
                    <a:pt x="4588" y="4101"/>
                  </a:moveTo>
                  <a:cubicBezTo>
                    <a:pt x="4528" y="4101"/>
                    <a:pt x="4474" y="4138"/>
                    <a:pt x="4455" y="4198"/>
                  </a:cubicBezTo>
                  <a:cubicBezTo>
                    <a:pt x="4395" y="4377"/>
                    <a:pt x="4345" y="4564"/>
                    <a:pt x="4303" y="4756"/>
                  </a:cubicBezTo>
                  <a:cubicBezTo>
                    <a:pt x="4287" y="4832"/>
                    <a:pt x="4335" y="4908"/>
                    <a:pt x="4411" y="4924"/>
                  </a:cubicBezTo>
                  <a:cubicBezTo>
                    <a:pt x="4422" y="4927"/>
                    <a:pt x="4432" y="4928"/>
                    <a:pt x="4441" y="4928"/>
                  </a:cubicBezTo>
                  <a:lnTo>
                    <a:pt x="4441" y="4927"/>
                  </a:lnTo>
                  <a:cubicBezTo>
                    <a:pt x="4506" y="4927"/>
                    <a:pt x="4565" y="4883"/>
                    <a:pt x="4579" y="4815"/>
                  </a:cubicBezTo>
                  <a:cubicBezTo>
                    <a:pt x="4618" y="4634"/>
                    <a:pt x="4667" y="4455"/>
                    <a:pt x="4723" y="4286"/>
                  </a:cubicBezTo>
                  <a:cubicBezTo>
                    <a:pt x="4748" y="4213"/>
                    <a:pt x="4707" y="4133"/>
                    <a:pt x="4634" y="4108"/>
                  </a:cubicBezTo>
                  <a:cubicBezTo>
                    <a:pt x="4618" y="4104"/>
                    <a:pt x="4603" y="4101"/>
                    <a:pt x="4588" y="4101"/>
                  </a:cubicBezTo>
                  <a:close/>
                  <a:moveTo>
                    <a:pt x="10841" y="4171"/>
                  </a:moveTo>
                  <a:cubicBezTo>
                    <a:pt x="10832" y="4171"/>
                    <a:pt x="10823" y="4172"/>
                    <a:pt x="10814" y="4173"/>
                  </a:cubicBezTo>
                  <a:cubicBezTo>
                    <a:pt x="10738" y="4188"/>
                    <a:pt x="10687" y="4262"/>
                    <a:pt x="10703" y="4339"/>
                  </a:cubicBezTo>
                  <a:cubicBezTo>
                    <a:pt x="10745" y="4557"/>
                    <a:pt x="10825" y="4749"/>
                    <a:pt x="10937" y="4911"/>
                  </a:cubicBezTo>
                  <a:cubicBezTo>
                    <a:pt x="10965" y="4949"/>
                    <a:pt x="11008" y="4971"/>
                    <a:pt x="11054" y="4971"/>
                  </a:cubicBezTo>
                  <a:cubicBezTo>
                    <a:pt x="11082" y="4971"/>
                    <a:pt x="11110" y="4962"/>
                    <a:pt x="11134" y="4945"/>
                  </a:cubicBezTo>
                  <a:cubicBezTo>
                    <a:pt x="11198" y="4900"/>
                    <a:pt x="11213" y="4812"/>
                    <a:pt x="11169" y="4748"/>
                  </a:cubicBezTo>
                  <a:cubicBezTo>
                    <a:pt x="11078" y="4619"/>
                    <a:pt x="11014" y="4464"/>
                    <a:pt x="10979" y="4284"/>
                  </a:cubicBezTo>
                  <a:cubicBezTo>
                    <a:pt x="10966" y="4217"/>
                    <a:pt x="10908" y="4171"/>
                    <a:pt x="10841" y="4171"/>
                  </a:cubicBezTo>
                  <a:close/>
                  <a:moveTo>
                    <a:pt x="11479" y="5048"/>
                  </a:moveTo>
                  <a:cubicBezTo>
                    <a:pt x="11427" y="5048"/>
                    <a:pt x="11378" y="5077"/>
                    <a:pt x="11353" y="5126"/>
                  </a:cubicBezTo>
                  <a:cubicBezTo>
                    <a:pt x="11318" y="5196"/>
                    <a:pt x="11348" y="5281"/>
                    <a:pt x="11417" y="5315"/>
                  </a:cubicBezTo>
                  <a:cubicBezTo>
                    <a:pt x="11552" y="5381"/>
                    <a:pt x="11682" y="5415"/>
                    <a:pt x="11803" y="5415"/>
                  </a:cubicBezTo>
                  <a:cubicBezTo>
                    <a:pt x="11907" y="5415"/>
                    <a:pt x="12004" y="5391"/>
                    <a:pt x="12089" y="5342"/>
                  </a:cubicBezTo>
                  <a:cubicBezTo>
                    <a:pt x="12157" y="5304"/>
                    <a:pt x="12182" y="5218"/>
                    <a:pt x="12143" y="5150"/>
                  </a:cubicBezTo>
                  <a:cubicBezTo>
                    <a:pt x="12117" y="5104"/>
                    <a:pt x="12069" y="5079"/>
                    <a:pt x="12020" y="5079"/>
                  </a:cubicBezTo>
                  <a:cubicBezTo>
                    <a:pt x="11997" y="5079"/>
                    <a:pt x="11973" y="5085"/>
                    <a:pt x="11952" y="5097"/>
                  </a:cubicBezTo>
                  <a:cubicBezTo>
                    <a:pt x="11908" y="5121"/>
                    <a:pt x="11858" y="5133"/>
                    <a:pt x="11803" y="5133"/>
                  </a:cubicBezTo>
                  <a:cubicBezTo>
                    <a:pt x="11726" y="5133"/>
                    <a:pt x="11637" y="5109"/>
                    <a:pt x="11541" y="5063"/>
                  </a:cubicBezTo>
                  <a:cubicBezTo>
                    <a:pt x="11521" y="5053"/>
                    <a:pt x="11500" y="5048"/>
                    <a:pt x="11479" y="5048"/>
                  </a:cubicBezTo>
                  <a:close/>
                  <a:moveTo>
                    <a:pt x="4351" y="5201"/>
                  </a:moveTo>
                  <a:cubicBezTo>
                    <a:pt x="4280" y="5201"/>
                    <a:pt x="4219" y="5255"/>
                    <a:pt x="4211" y="5327"/>
                  </a:cubicBezTo>
                  <a:cubicBezTo>
                    <a:pt x="4189" y="5518"/>
                    <a:pt x="4177" y="5713"/>
                    <a:pt x="4173" y="5904"/>
                  </a:cubicBezTo>
                  <a:cubicBezTo>
                    <a:pt x="4172" y="5981"/>
                    <a:pt x="4234" y="6046"/>
                    <a:pt x="4312" y="6048"/>
                  </a:cubicBezTo>
                  <a:lnTo>
                    <a:pt x="4314" y="6048"/>
                  </a:lnTo>
                  <a:cubicBezTo>
                    <a:pt x="4391" y="6048"/>
                    <a:pt x="4454" y="5985"/>
                    <a:pt x="4455" y="5908"/>
                  </a:cubicBezTo>
                  <a:cubicBezTo>
                    <a:pt x="4459" y="5727"/>
                    <a:pt x="4471" y="5542"/>
                    <a:pt x="4490" y="5358"/>
                  </a:cubicBezTo>
                  <a:cubicBezTo>
                    <a:pt x="4499" y="5281"/>
                    <a:pt x="4444" y="5211"/>
                    <a:pt x="4367" y="5202"/>
                  </a:cubicBezTo>
                  <a:cubicBezTo>
                    <a:pt x="4361" y="5202"/>
                    <a:pt x="4356" y="5201"/>
                    <a:pt x="4351" y="5201"/>
                  </a:cubicBezTo>
                  <a:close/>
                  <a:moveTo>
                    <a:pt x="3243" y="6015"/>
                  </a:moveTo>
                  <a:cubicBezTo>
                    <a:pt x="3236" y="6015"/>
                    <a:pt x="3230" y="6015"/>
                    <a:pt x="3224" y="6016"/>
                  </a:cubicBezTo>
                  <a:cubicBezTo>
                    <a:pt x="3129" y="6030"/>
                    <a:pt x="3035" y="6050"/>
                    <a:pt x="2941" y="6077"/>
                  </a:cubicBezTo>
                  <a:cubicBezTo>
                    <a:pt x="2847" y="6103"/>
                    <a:pt x="2749" y="6137"/>
                    <a:pt x="2649" y="6179"/>
                  </a:cubicBezTo>
                  <a:cubicBezTo>
                    <a:pt x="2577" y="6208"/>
                    <a:pt x="2544" y="6290"/>
                    <a:pt x="2573" y="6362"/>
                  </a:cubicBezTo>
                  <a:cubicBezTo>
                    <a:pt x="2597" y="6416"/>
                    <a:pt x="2648" y="6449"/>
                    <a:pt x="2703" y="6449"/>
                  </a:cubicBezTo>
                  <a:cubicBezTo>
                    <a:pt x="2722" y="6449"/>
                    <a:pt x="2740" y="6446"/>
                    <a:pt x="2758" y="6438"/>
                  </a:cubicBezTo>
                  <a:cubicBezTo>
                    <a:pt x="2844" y="6403"/>
                    <a:pt x="2931" y="6372"/>
                    <a:pt x="3017" y="6349"/>
                  </a:cubicBezTo>
                  <a:cubicBezTo>
                    <a:pt x="3100" y="6326"/>
                    <a:pt x="3183" y="6307"/>
                    <a:pt x="3267" y="6295"/>
                  </a:cubicBezTo>
                  <a:cubicBezTo>
                    <a:pt x="3343" y="6284"/>
                    <a:pt x="3397" y="6212"/>
                    <a:pt x="3384" y="6135"/>
                  </a:cubicBezTo>
                  <a:cubicBezTo>
                    <a:pt x="3374" y="6064"/>
                    <a:pt x="3312" y="6015"/>
                    <a:pt x="3243" y="6015"/>
                  </a:cubicBezTo>
                  <a:close/>
                  <a:moveTo>
                    <a:pt x="4873" y="6341"/>
                  </a:moveTo>
                  <a:cubicBezTo>
                    <a:pt x="4825" y="6341"/>
                    <a:pt x="4778" y="6366"/>
                    <a:pt x="4753" y="6411"/>
                  </a:cubicBezTo>
                  <a:cubicBezTo>
                    <a:pt x="4713" y="6479"/>
                    <a:pt x="4737" y="6564"/>
                    <a:pt x="4803" y="6604"/>
                  </a:cubicBezTo>
                  <a:cubicBezTo>
                    <a:pt x="4963" y="6697"/>
                    <a:pt x="5109" y="6806"/>
                    <a:pt x="5223" y="6921"/>
                  </a:cubicBezTo>
                  <a:cubicBezTo>
                    <a:pt x="5250" y="6948"/>
                    <a:pt x="5286" y="6962"/>
                    <a:pt x="5323" y="6963"/>
                  </a:cubicBezTo>
                  <a:lnTo>
                    <a:pt x="5323" y="6963"/>
                  </a:lnTo>
                  <a:cubicBezTo>
                    <a:pt x="5359" y="6962"/>
                    <a:pt x="5395" y="6949"/>
                    <a:pt x="5423" y="6921"/>
                  </a:cubicBezTo>
                  <a:cubicBezTo>
                    <a:pt x="5478" y="6866"/>
                    <a:pt x="5478" y="6778"/>
                    <a:pt x="5423" y="6722"/>
                  </a:cubicBezTo>
                  <a:cubicBezTo>
                    <a:pt x="5289" y="6588"/>
                    <a:pt x="5129" y="6466"/>
                    <a:pt x="4945" y="6360"/>
                  </a:cubicBezTo>
                  <a:cubicBezTo>
                    <a:pt x="4922" y="6347"/>
                    <a:pt x="4898" y="6341"/>
                    <a:pt x="4873" y="6341"/>
                  </a:cubicBezTo>
                  <a:close/>
                  <a:moveTo>
                    <a:pt x="5323" y="6963"/>
                  </a:moveTo>
                  <a:cubicBezTo>
                    <a:pt x="5323" y="6963"/>
                    <a:pt x="5322" y="6963"/>
                    <a:pt x="5322" y="6963"/>
                  </a:cubicBezTo>
                  <a:lnTo>
                    <a:pt x="5323" y="6963"/>
                  </a:lnTo>
                  <a:cubicBezTo>
                    <a:pt x="5323" y="6963"/>
                    <a:pt x="5323" y="6963"/>
                    <a:pt x="5323" y="6963"/>
                  </a:cubicBezTo>
                  <a:close/>
                  <a:moveTo>
                    <a:pt x="2204" y="6428"/>
                  </a:moveTo>
                  <a:cubicBezTo>
                    <a:pt x="2178" y="6428"/>
                    <a:pt x="2152" y="6435"/>
                    <a:pt x="2129" y="6449"/>
                  </a:cubicBezTo>
                  <a:cubicBezTo>
                    <a:pt x="1976" y="6546"/>
                    <a:pt x="1815" y="6658"/>
                    <a:pt x="1656" y="6784"/>
                  </a:cubicBezTo>
                  <a:cubicBezTo>
                    <a:pt x="1595" y="6832"/>
                    <a:pt x="1584" y="6920"/>
                    <a:pt x="1631" y="6981"/>
                  </a:cubicBezTo>
                  <a:cubicBezTo>
                    <a:pt x="1659" y="7016"/>
                    <a:pt x="1700" y="7035"/>
                    <a:pt x="1742" y="7035"/>
                  </a:cubicBezTo>
                  <a:lnTo>
                    <a:pt x="1742" y="7035"/>
                  </a:lnTo>
                  <a:cubicBezTo>
                    <a:pt x="1773" y="7035"/>
                    <a:pt x="1803" y="7025"/>
                    <a:pt x="1829" y="7005"/>
                  </a:cubicBezTo>
                  <a:cubicBezTo>
                    <a:pt x="1982" y="6887"/>
                    <a:pt x="2132" y="6780"/>
                    <a:pt x="2278" y="6689"/>
                  </a:cubicBezTo>
                  <a:cubicBezTo>
                    <a:pt x="2344" y="6648"/>
                    <a:pt x="2365" y="6561"/>
                    <a:pt x="2323" y="6495"/>
                  </a:cubicBezTo>
                  <a:cubicBezTo>
                    <a:pt x="2297" y="6452"/>
                    <a:pt x="2251" y="6428"/>
                    <a:pt x="2204" y="6428"/>
                  </a:cubicBezTo>
                  <a:close/>
                  <a:moveTo>
                    <a:pt x="1742" y="7035"/>
                  </a:moveTo>
                  <a:cubicBezTo>
                    <a:pt x="1742" y="7035"/>
                    <a:pt x="1742" y="7035"/>
                    <a:pt x="1742" y="7035"/>
                  </a:cubicBezTo>
                  <a:lnTo>
                    <a:pt x="1743" y="7035"/>
                  </a:lnTo>
                  <a:cubicBezTo>
                    <a:pt x="1743" y="7035"/>
                    <a:pt x="1742" y="7035"/>
                    <a:pt x="1742" y="7035"/>
                  </a:cubicBezTo>
                  <a:close/>
                  <a:moveTo>
                    <a:pt x="3811" y="5999"/>
                  </a:moveTo>
                  <a:cubicBezTo>
                    <a:pt x="3739" y="5999"/>
                    <a:pt x="3674" y="6053"/>
                    <a:pt x="3667" y="6128"/>
                  </a:cubicBezTo>
                  <a:cubicBezTo>
                    <a:pt x="3660" y="6206"/>
                    <a:pt x="3717" y="6274"/>
                    <a:pt x="3795" y="6282"/>
                  </a:cubicBezTo>
                  <a:cubicBezTo>
                    <a:pt x="3943" y="6295"/>
                    <a:pt x="4092" y="6323"/>
                    <a:pt x="4239" y="6365"/>
                  </a:cubicBezTo>
                  <a:cubicBezTo>
                    <a:pt x="4207" y="6393"/>
                    <a:pt x="4189" y="6436"/>
                    <a:pt x="4193" y="6481"/>
                  </a:cubicBezTo>
                  <a:cubicBezTo>
                    <a:pt x="4210" y="6685"/>
                    <a:pt x="4238" y="6878"/>
                    <a:pt x="4276" y="7057"/>
                  </a:cubicBezTo>
                  <a:cubicBezTo>
                    <a:pt x="4291" y="7123"/>
                    <a:pt x="4348" y="7168"/>
                    <a:pt x="4414" y="7168"/>
                  </a:cubicBezTo>
                  <a:cubicBezTo>
                    <a:pt x="4424" y="7168"/>
                    <a:pt x="4434" y="7167"/>
                    <a:pt x="4444" y="7166"/>
                  </a:cubicBezTo>
                  <a:cubicBezTo>
                    <a:pt x="4520" y="7149"/>
                    <a:pt x="4569" y="7074"/>
                    <a:pt x="4552" y="6998"/>
                  </a:cubicBezTo>
                  <a:cubicBezTo>
                    <a:pt x="4516" y="6830"/>
                    <a:pt x="4490" y="6649"/>
                    <a:pt x="4473" y="6458"/>
                  </a:cubicBezTo>
                  <a:cubicBezTo>
                    <a:pt x="4471" y="6425"/>
                    <a:pt x="4457" y="6395"/>
                    <a:pt x="4435" y="6372"/>
                  </a:cubicBezTo>
                  <a:cubicBezTo>
                    <a:pt x="4462" y="6355"/>
                    <a:pt x="4483" y="6329"/>
                    <a:pt x="4494" y="6297"/>
                  </a:cubicBezTo>
                  <a:cubicBezTo>
                    <a:pt x="4517" y="6223"/>
                    <a:pt x="4477" y="6143"/>
                    <a:pt x="4402" y="6120"/>
                  </a:cubicBezTo>
                  <a:cubicBezTo>
                    <a:pt x="4211" y="6059"/>
                    <a:pt x="4015" y="6018"/>
                    <a:pt x="3820" y="6000"/>
                  </a:cubicBezTo>
                  <a:cubicBezTo>
                    <a:pt x="3817" y="6000"/>
                    <a:pt x="3814" y="5999"/>
                    <a:pt x="3811" y="5999"/>
                  </a:cubicBezTo>
                  <a:close/>
                  <a:moveTo>
                    <a:pt x="1312" y="7118"/>
                  </a:moveTo>
                  <a:cubicBezTo>
                    <a:pt x="1278" y="7118"/>
                    <a:pt x="1243" y="7130"/>
                    <a:pt x="1216" y="7155"/>
                  </a:cubicBezTo>
                  <a:cubicBezTo>
                    <a:pt x="1069" y="7290"/>
                    <a:pt x="931" y="7424"/>
                    <a:pt x="805" y="7554"/>
                  </a:cubicBezTo>
                  <a:cubicBezTo>
                    <a:pt x="751" y="7609"/>
                    <a:pt x="752" y="7699"/>
                    <a:pt x="807" y="7753"/>
                  </a:cubicBezTo>
                  <a:cubicBezTo>
                    <a:pt x="835" y="7780"/>
                    <a:pt x="871" y="7793"/>
                    <a:pt x="906" y="7793"/>
                  </a:cubicBezTo>
                  <a:cubicBezTo>
                    <a:pt x="943" y="7793"/>
                    <a:pt x="980" y="7778"/>
                    <a:pt x="1007" y="7750"/>
                  </a:cubicBezTo>
                  <a:cubicBezTo>
                    <a:pt x="1129" y="7625"/>
                    <a:pt x="1264" y="7493"/>
                    <a:pt x="1407" y="7363"/>
                  </a:cubicBezTo>
                  <a:cubicBezTo>
                    <a:pt x="1465" y="7310"/>
                    <a:pt x="1468" y="7221"/>
                    <a:pt x="1416" y="7163"/>
                  </a:cubicBezTo>
                  <a:cubicBezTo>
                    <a:pt x="1388" y="7133"/>
                    <a:pt x="1350" y="7118"/>
                    <a:pt x="1312" y="7118"/>
                  </a:cubicBezTo>
                  <a:close/>
                  <a:moveTo>
                    <a:pt x="5623" y="7151"/>
                  </a:moveTo>
                  <a:cubicBezTo>
                    <a:pt x="5610" y="7151"/>
                    <a:pt x="5598" y="7153"/>
                    <a:pt x="5585" y="7156"/>
                  </a:cubicBezTo>
                  <a:cubicBezTo>
                    <a:pt x="5511" y="7177"/>
                    <a:pt x="5467" y="7255"/>
                    <a:pt x="5487" y="7330"/>
                  </a:cubicBezTo>
                  <a:cubicBezTo>
                    <a:pt x="5497" y="7368"/>
                    <a:pt x="5503" y="7406"/>
                    <a:pt x="5503" y="7442"/>
                  </a:cubicBezTo>
                  <a:cubicBezTo>
                    <a:pt x="5503" y="7540"/>
                    <a:pt x="5462" y="7620"/>
                    <a:pt x="5377" y="7689"/>
                  </a:cubicBezTo>
                  <a:cubicBezTo>
                    <a:pt x="5317" y="7739"/>
                    <a:pt x="5309" y="7827"/>
                    <a:pt x="5358" y="7887"/>
                  </a:cubicBezTo>
                  <a:cubicBezTo>
                    <a:pt x="5386" y="7922"/>
                    <a:pt x="5426" y="7939"/>
                    <a:pt x="5467" y="7939"/>
                  </a:cubicBezTo>
                  <a:cubicBezTo>
                    <a:pt x="5499" y="7939"/>
                    <a:pt x="5530" y="7929"/>
                    <a:pt x="5556" y="7907"/>
                  </a:cubicBezTo>
                  <a:cubicBezTo>
                    <a:pt x="5706" y="7785"/>
                    <a:pt x="5785" y="7624"/>
                    <a:pt x="5785" y="7442"/>
                  </a:cubicBezTo>
                  <a:cubicBezTo>
                    <a:pt x="5785" y="7380"/>
                    <a:pt x="5777" y="7318"/>
                    <a:pt x="5758" y="7254"/>
                  </a:cubicBezTo>
                  <a:cubicBezTo>
                    <a:pt x="5742" y="7192"/>
                    <a:pt x="5685" y="7151"/>
                    <a:pt x="5623" y="7151"/>
                  </a:cubicBezTo>
                  <a:close/>
                  <a:moveTo>
                    <a:pt x="4583" y="7424"/>
                  </a:moveTo>
                  <a:cubicBezTo>
                    <a:pt x="4564" y="7424"/>
                    <a:pt x="4544" y="7428"/>
                    <a:pt x="4525" y="7437"/>
                  </a:cubicBezTo>
                  <a:cubicBezTo>
                    <a:pt x="4454" y="7470"/>
                    <a:pt x="4423" y="7553"/>
                    <a:pt x="4455" y="7624"/>
                  </a:cubicBezTo>
                  <a:cubicBezTo>
                    <a:pt x="4580" y="7896"/>
                    <a:pt x="4733" y="8059"/>
                    <a:pt x="4909" y="8109"/>
                  </a:cubicBezTo>
                  <a:cubicBezTo>
                    <a:pt x="4923" y="8113"/>
                    <a:pt x="4935" y="8114"/>
                    <a:pt x="4947" y="8114"/>
                  </a:cubicBezTo>
                  <a:cubicBezTo>
                    <a:pt x="5010" y="8114"/>
                    <a:pt x="5066" y="8074"/>
                    <a:pt x="5083" y="8011"/>
                  </a:cubicBezTo>
                  <a:cubicBezTo>
                    <a:pt x="5104" y="7936"/>
                    <a:pt x="5060" y="7858"/>
                    <a:pt x="4985" y="7837"/>
                  </a:cubicBezTo>
                  <a:cubicBezTo>
                    <a:pt x="4896" y="7813"/>
                    <a:pt x="4797" y="7691"/>
                    <a:pt x="4712" y="7506"/>
                  </a:cubicBezTo>
                  <a:cubicBezTo>
                    <a:pt x="4688" y="7454"/>
                    <a:pt x="4637" y="7424"/>
                    <a:pt x="4583" y="7424"/>
                  </a:cubicBezTo>
                  <a:close/>
                  <a:moveTo>
                    <a:pt x="522" y="7925"/>
                  </a:moveTo>
                  <a:cubicBezTo>
                    <a:pt x="483" y="7925"/>
                    <a:pt x="444" y="7941"/>
                    <a:pt x="416" y="7973"/>
                  </a:cubicBezTo>
                  <a:cubicBezTo>
                    <a:pt x="188" y="8233"/>
                    <a:pt x="54" y="8409"/>
                    <a:pt x="48" y="8417"/>
                  </a:cubicBezTo>
                  <a:cubicBezTo>
                    <a:pt x="1" y="8479"/>
                    <a:pt x="13" y="8567"/>
                    <a:pt x="74" y="8615"/>
                  </a:cubicBezTo>
                  <a:cubicBezTo>
                    <a:pt x="100" y="8635"/>
                    <a:pt x="131" y="8643"/>
                    <a:pt x="160" y="8643"/>
                  </a:cubicBezTo>
                  <a:cubicBezTo>
                    <a:pt x="203" y="8643"/>
                    <a:pt x="245" y="8624"/>
                    <a:pt x="273" y="8588"/>
                  </a:cubicBezTo>
                  <a:cubicBezTo>
                    <a:pt x="274" y="8586"/>
                    <a:pt x="408" y="8410"/>
                    <a:pt x="628" y="8159"/>
                  </a:cubicBezTo>
                  <a:cubicBezTo>
                    <a:pt x="680" y="8101"/>
                    <a:pt x="673" y="8012"/>
                    <a:pt x="615" y="7961"/>
                  </a:cubicBezTo>
                  <a:cubicBezTo>
                    <a:pt x="588" y="7937"/>
                    <a:pt x="555" y="7925"/>
                    <a:pt x="522" y="7925"/>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305" name="Google Shape;305;p24"/>
            <p:cNvGrpSpPr/>
            <p:nvPr/>
          </p:nvGrpSpPr>
          <p:grpSpPr>
            <a:xfrm rot="10800000">
              <a:off x="1019527" y="632409"/>
              <a:ext cx="195262" cy="230199"/>
              <a:chOff x="1887875" y="651475"/>
              <a:chExt cx="195281" cy="230222"/>
            </a:xfrm>
          </p:grpSpPr>
          <p:sp>
            <p:nvSpPr>
              <p:cNvPr id="306" name="Google Shape;306;p24"/>
              <p:cNvSpPr/>
              <p:nvPr/>
            </p:nvSpPr>
            <p:spPr>
              <a:xfrm>
                <a:off x="1887875" y="651475"/>
                <a:ext cx="195281" cy="230222"/>
              </a:xfrm>
              <a:custGeom>
                <a:avLst/>
                <a:gdLst/>
                <a:ahLst/>
                <a:cxnLst/>
                <a:rect l="l" t="t" r="r" b="b"/>
                <a:pathLst>
                  <a:path w="5818" h="6859" extrusionOk="0">
                    <a:moveTo>
                      <a:pt x="917" y="622"/>
                    </a:moveTo>
                    <a:cubicBezTo>
                      <a:pt x="2328" y="1478"/>
                      <a:pt x="5194" y="3670"/>
                      <a:pt x="5486" y="4070"/>
                    </a:cubicBezTo>
                    <a:cubicBezTo>
                      <a:pt x="5348" y="4156"/>
                      <a:pt x="4981" y="4236"/>
                      <a:pt x="4300" y="4236"/>
                    </a:cubicBezTo>
                    <a:cubicBezTo>
                      <a:pt x="4174" y="4236"/>
                      <a:pt x="4070" y="4232"/>
                      <a:pt x="4007" y="4231"/>
                    </a:cubicBezTo>
                    <a:cubicBezTo>
                      <a:pt x="2918" y="2916"/>
                      <a:pt x="1670" y="1436"/>
                      <a:pt x="917" y="622"/>
                    </a:cubicBezTo>
                    <a:close/>
                    <a:moveTo>
                      <a:pt x="331" y="768"/>
                    </a:moveTo>
                    <a:lnTo>
                      <a:pt x="331" y="768"/>
                    </a:lnTo>
                    <a:cubicBezTo>
                      <a:pt x="627" y="1368"/>
                      <a:pt x="1256" y="2513"/>
                      <a:pt x="2556" y="4736"/>
                    </a:cubicBezTo>
                    <a:cubicBezTo>
                      <a:pt x="2063" y="5533"/>
                      <a:pt x="1457" y="6390"/>
                      <a:pt x="1224" y="6552"/>
                    </a:cubicBezTo>
                    <a:cubicBezTo>
                      <a:pt x="989" y="5983"/>
                      <a:pt x="428" y="2226"/>
                      <a:pt x="331" y="768"/>
                    </a:cubicBezTo>
                    <a:close/>
                    <a:moveTo>
                      <a:pt x="227" y="1"/>
                    </a:moveTo>
                    <a:cubicBezTo>
                      <a:pt x="204" y="1"/>
                      <a:pt x="179" y="6"/>
                      <a:pt x="158" y="17"/>
                    </a:cubicBezTo>
                    <a:cubicBezTo>
                      <a:pt x="153" y="18"/>
                      <a:pt x="150" y="21"/>
                      <a:pt x="145" y="23"/>
                    </a:cubicBezTo>
                    <a:cubicBezTo>
                      <a:pt x="53" y="77"/>
                      <a:pt x="0" y="154"/>
                      <a:pt x="69" y="1012"/>
                    </a:cubicBezTo>
                    <a:cubicBezTo>
                      <a:pt x="142" y="1923"/>
                      <a:pt x="723" y="6692"/>
                      <a:pt x="1110" y="6844"/>
                    </a:cubicBezTo>
                    <a:cubicBezTo>
                      <a:pt x="1127" y="6851"/>
                      <a:pt x="1169" y="6858"/>
                      <a:pt x="1186" y="6858"/>
                    </a:cubicBezTo>
                    <a:cubicBezTo>
                      <a:pt x="1538" y="6858"/>
                      <a:pt x="2373" y="5575"/>
                      <a:pt x="2840" y="4810"/>
                    </a:cubicBezTo>
                    <a:cubicBezTo>
                      <a:pt x="2867" y="4766"/>
                      <a:pt x="2868" y="4711"/>
                      <a:pt x="2841" y="4666"/>
                    </a:cubicBezTo>
                    <a:cubicBezTo>
                      <a:pt x="2124" y="3441"/>
                      <a:pt x="1076" y="1607"/>
                      <a:pt x="603" y="691"/>
                    </a:cubicBezTo>
                    <a:lnTo>
                      <a:pt x="603" y="691"/>
                    </a:lnTo>
                    <a:cubicBezTo>
                      <a:pt x="1343" y="1493"/>
                      <a:pt x="2840" y="3263"/>
                      <a:pt x="3831" y="4459"/>
                    </a:cubicBezTo>
                    <a:cubicBezTo>
                      <a:pt x="3855" y="4489"/>
                      <a:pt x="3892" y="4508"/>
                      <a:pt x="3931" y="4509"/>
                    </a:cubicBezTo>
                    <a:cubicBezTo>
                      <a:pt x="3931" y="4509"/>
                      <a:pt x="4084" y="4517"/>
                      <a:pt x="4300" y="4517"/>
                    </a:cubicBezTo>
                    <a:cubicBezTo>
                      <a:pt x="5486" y="4517"/>
                      <a:pt x="5680" y="4292"/>
                      <a:pt x="5745" y="4219"/>
                    </a:cubicBezTo>
                    <a:cubicBezTo>
                      <a:pt x="5775" y="4184"/>
                      <a:pt x="5818" y="4107"/>
                      <a:pt x="5764" y="3988"/>
                    </a:cubicBezTo>
                    <a:cubicBezTo>
                      <a:pt x="5569" y="3562"/>
                      <a:pt x="3803" y="2278"/>
                      <a:pt x="3053" y="1745"/>
                    </a:cubicBezTo>
                    <a:cubicBezTo>
                      <a:pt x="2813" y="1576"/>
                      <a:pt x="804" y="158"/>
                      <a:pt x="287" y="13"/>
                    </a:cubicBezTo>
                    <a:cubicBezTo>
                      <a:pt x="277" y="8"/>
                      <a:pt x="267" y="5"/>
                      <a:pt x="256" y="4"/>
                    </a:cubicBezTo>
                    <a:cubicBezTo>
                      <a:pt x="247" y="2"/>
                      <a:pt x="237" y="1"/>
                      <a:pt x="227" y="1"/>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7" name="Google Shape;307;p24"/>
              <p:cNvSpPr/>
              <p:nvPr/>
            </p:nvSpPr>
            <p:spPr>
              <a:xfrm>
                <a:off x="1958632" y="794835"/>
                <a:ext cx="65922" cy="75555"/>
              </a:xfrm>
              <a:custGeom>
                <a:avLst/>
                <a:gdLst/>
                <a:ahLst/>
                <a:cxnLst/>
                <a:rect l="l" t="t" r="r" b="b"/>
                <a:pathLst>
                  <a:path w="1964" h="2251" extrusionOk="0">
                    <a:moveTo>
                      <a:pt x="1803" y="1"/>
                    </a:moveTo>
                    <a:cubicBezTo>
                      <a:pt x="1749" y="1"/>
                      <a:pt x="1697" y="32"/>
                      <a:pt x="1674" y="85"/>
                    </a:cubicBezTo>
                    <a:cubicBezTo>
                      <a:pt x="1326" y="883"/>
                      <a:pt x="875" y="1797"/>
                      <a:pt x="732" y="1955"/>
                    </a:cubicBezTo>
                    <a:cubicBezTo>
                      <a:pt x="631" y="1870"/>
                      <a:pt x="435" y="1496"/>
                      <a:pt x="291" y="1110"/>
                    </a:cubicBezTo>
                    <a:cubicBezTo>
                      <a:pt x="270" y="1054"/>
                      <a:pt x="217" y="1019"/>
                      <a:pt x="160" y="1019"/>
                    </a:cubicBezTo>
                    <a:cubicBezTo>
                      <a:pt x="143" y="1019"/>
                      <a:pt x="126" y="1022"/>
                      <a:pt x="109" y="1028"/>
                    </a:cubicBezTo>
                    <a:cubicBezTo>
                      <a:pt x="37" y="1055"/>
                      <a:pt x="0" y="1136"/>
                      <a:pt x="27" y="1209"/>
                    </a:cubicBezTo>
                    <a:cubicBezTo>
                      <a:pt x="106" y="1419"/>
                      <a:pt x="383" y="2113"/>
                      <a:pt x="639" y="2228"/>
                    </a:cubicBezTo>
                    <a:cubicBezTo>
                      <a:pt x="674" y="2244"/>
                      <a:pt x="707" y="2250"/>
                      <a:pt x="737" y="2250"/>
                    </a:cubicBezTo>
                    <a:cubicBezTo>
                      <a:pt x="768" y="2250"/>
                      <a:pt x="794" y="2244"/>
                      <a:pt x="815" y="2236"/>
                    </a:cubicBezTo>
                    <a:cubicBezTo>
                      <a:pt x="1042" y="2149"/>
                      <a:pt x="1548" y="1079"/>
                      <a:pt x="1932" y="197"/>
                    </a:cubicBezTo>
                    <a:cubicBezTo>
                      <a:pt x="1964" y="126"/>
                      <a:pt x="1931" y="43"/>
                      <a:pt x="1860" y="13"/>
                    </a:cubicBezTo>
                    <a:cubicBezTo>
                      <a:pt x="1841" y="5"/>
                      <a:pt x="1822" y="1"/>
                      <a:pt x="1803" y="1"/>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spTree>
    <p:extLst>
      <p:ext uri="{BB962C8B-B14F-4D97-AF65-F5344CB8AC3E}">
        <p14:creationId xmlns:p14="http://schemas.microsoft.com/office/powerpoint/2010/main" val="33344809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ackground 1">
  <p:cSld name="Background 1">
    <p:bg>
      <p:bgPr>
        <a:solidFill>
          <a:schemeClr val="dk2"/>
        </a:solidFill>
        <a:effectLst/>
      </p:bgPr>
    </p:bg>
    <p:spTree>
      <p:nvGrpSpPr>
        <p:cNvPr id="1" name="Shape 308"/>
        <p:cNvGrpSpPr/>
        <p:nvPr/>
      </p:nvGrpSpPr>
      <p:grpSpPr>
        <a:xfrm>
          <a:off x="0" y="0"/>
          <a:ext cx="0" cy="0"/>
          <a:chOff x="0" y="0"/>
          <a:chExt cx="0" cy="0"/>
        </a:xfrm>
      </p:grpSpPr>
      <p:sp>
        <p:nvSpPr>
          <p:cNvPr id="309" name="Google Shape;309;p25"/>
          <p:cNvSpPr/>
          <p:nvPr/>
        </p:nvSpPr>
        <p:spPr>
          <a:xfrm>
            <a:off x="195000" y="188400"/>
            <a:ext cx="11802000" cy="6481200"/>
          </a:xfrm>
          <a:prstGeom prst="roundRect">
            <a:avLst>
              <a:gd name="adj" fmla="val 6264"/>
            </a:avLst>
          </a:prstGeom>
          <a:solidFill>
            <a:schemeClr val="lt1"/>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310" name="Google Shape;310;p25"/>
          <p:cNvGrpSpPr/>
          <p:nvPr/>
        </p:nvGrpSpPr>
        <p:grpSpPr>
          <a:xfrm rot="10800000">
            <a:off x="10889905" y="2155692"/>
            <a:ext cx="1107084" cy="932768"/>
            <a:chOff x="538733" y="3980782"/>
            <a:chExt cx="953506" cy="803372"/>
          </a:xfrm>
        </p:grpSpPr>
        <p:grpSp>
          <p:nvGrpSpPr>
            <p:cNvPr id="311" name="Google Shape;311;p25"/>
            <p:cNvGrpSpPr/>
            <p:nvPr/>
          </p:nvGrpSpPr>
          <p:grpSpPr>
            <a:xfrm flipH="1">
              <a:off x="1219939" y="3980782"/>
              <a:ext cx="272300" cy="321022"/>
              <a:chOff x="1887875" y="651475"/>
              <a:chExt cx="195281" cy="230222"/>
            </a:xfrm>
          </p:grpSpPr>
          <p:sp>
            <p:nvSpPr>
              <p:cNvPr id="312" name="Google Shape;312;p25"/>
              <p:cNvSpPr/>
              <p:nvPr/>
            </p:nvSpPr>
            <p:spPr>
              <a:xfrm>
                <a:off x="1887875" y="651475"/>
                <a:ext cx="195281" cy="230222"/>
              </a:xfrm>
              <a:custGeom>
                <a:avLst/>
                <a:gdLst/>
                <a:ahLst/>
                <a:cxnLst/>
                <a:rect l="l" t="t" r="r" b="b"/>
                <a:pathLst>
                  <a:path w="5818" h="6859" extrusionOk="0">
                    <a:moveTo>
                      <a:pt x="917" y="622"/>
                    </a:moveTo>
                    <a:cubicBezTo>
                      <a:pt x="2328" y="1478"/>
                      <a:pt x="5194" y="3670"/>
                      <a:pt x="5486" y="4070"/>
                    </a:cubicBezTo>
                    <a:cubicBezTo>
                      <a:pt x="5348" y="4156"/>
                      <a:pt x="4981" y="4236"/>
                      <a:pt x="4300" y="4236"/>
                    </a:cubicBezTo>
                    <a:cubicBezTo>
                      <a:pt x="4174" y="4236"/>
                      <a:pt x="4070" y="4232"/>
                      <a:pt x="4007" y="4231"/>
                    </a:cubicBezTo>
                    <a:cubicBezTo>
                      <a:pt x="2918" y="2916"/>
                      <a:pt x="1670" y="1436"/>
                      <a:pt x="917" y="622"/>
                    </a:cubicBezTo>
                    <a:close/>
                    <a:moveTo>
                      <a:pt x="331" y="768"/>
                    </a:moveTo>
                    <a:lnTo>
                      <a:pt x="331" y="768"/>
                    </a:lnTo>
                    <a:cubicBezTo>
                      <a:pt x="627" y="1368"/>
                      <a:pt x="1256" y="2513"/>
                      <a:pt x="2556" y="4736"/>
                    </a:cubicBezTo>
                    <a:cubicBezTo>
                      <a:pt x="2063" y="5533"/>
                      <a:pt x="1457" y="6390"/>
                      <a:pt x="1224" y="6552"/>
                    </a:cubicBezTo>
                    <a:cubicBezTo>
                      <a:pt x="989" y="5983"/>
                      <a:pt x="428" y="2226"/>
                      <a:pt x="331" y="768"/>
                    </a:cubicBezTo>
                    <a:close/>
                    <a:moveTo>
                      <a:pt x="227" y="1"/>
                    </a:moveTo>
                    <a:cubicBezTo>
                      <a:pt x="204" y="1"/>
                      <a:pt x="179" y="6"/>
                      <a:pt x="158" y="17"/>
                    </a:cubicBezTo>
                    <a:cubicBezTo>
                      <a:pt x="153" y="18"/>
                      <a:pt x="150" y="21"/>
                      <a:pt x="145" y="23"/>
                    </a:cubicBezTo>
                    <a:cubicBezTo>
                      <a:pt x="53" y="77"/>
                      <a:pt x="0" y="154"/>
                      <a:pt x="69" y="1012"/>
                    </a:cubicBezTo>
                    <a:cubicBezTo>
                      <a:pt x="142" y="1923"/>
                      <a:pt x="723" y="6692"/>
                      <a:pt x="1110" y="6844"/>
                    </a:cubicBezTo>
                    <a:cubicBezTo>
                      <a:pt x="1127" y="6851"/>
                      <a:pt x="1169" y="6858"/>
                      <a:pt x="1186" y="6858"/>
                    </a:cubicBezTo>
                    <a:cubicBezTo>
                      <a:pt x="1538" y="6858"/>
                      <a:pt x="2373" y="5575"/>
                      <a:pt x="2840" y="4810"/>
                    </a:cubicBezTo>
                    <a:cubicBezTo>
                      <a:pt x="2867" y="4766"/>
                      <a:pt x="2868" y="4711"/>
                      <a:pt x="2841" y="4666"/>
                    </a:cubicBezTo>
                    <a:cubicBezTo>
                      <a:pt x="2124" y="3441"/>
                      <a:pt x="1076" y="1607"/>
                      <a:pt x="603" y="691"/>
                    </a:cubicBezTo>
                    <a:lnTo>
                      <a:pt x="603" y="691"/>
                    </a:lnTo>
                    <a:cubicBezTo>
                      <a:pt x="1343" y="1493"/>
                      <a:pt x="2840" y="3263"/>
                      <a:pt x="3831" y="4459"/>
                    </a:cubicBezTo>
                    <a:cubicBezTo>
                      <a:pt x="3855" y="4489"/>
                      <a:pt x="3892" y="4508"/>
                      <a:pt x="3931" y="4509"/>
                    </a:cubicBezTo>
                    <a:cubicBezTo>
                      <a:pt x="3931" y="4509"/>
                      <a:pt x="4084" y="4517"/>
                      <a:pt x="4300" y="4517"/>
                    </a:cubicBezTo>
                    <a:cubicBezTo>
                      <a:pt x="5486" y="4517"/>
                      <a:pt x="5680" y="4292"/>
                      <a:pt x="5745" y="4219"/>
                    </a:cubicBezTo>
                    <a:cubicBezTo>
                      <a:pt x="5775" y="4184"/>
                      <a:pt x="5818" y="4107"/>
                      <a:pt x="5764" y="3988"/>
                    </a:cubicBezTo>
                    <a:cubicBezTo>
                      <a:pt x="5569" y="3562"/>
                      <a:pt x="3803" y="2278"/>
                      <a:pt x="3053" y="1745"/>
                    </a:cubicBezTo>
                    <a:cubicBezTo>
                      <a:pt x="2813" y="1576"/>
                      <a:pt x="804" y="158"/>
                      <a:pt x="287" y="13"/>
                    </a:cubicBezTo>
                    <a:cubicBezTo>
                      <a:pt x="277" y="8"/>
                      <a:pt x="267" y="5"/>
                      <a:pt x="256" y="4"/>
                    </a:cubicBezTo>
                    <a:cubicBezTo>
                      <a:pt x="247" y="2"/>
                      <a:pt x="237" y="1"/>
                      <a:pt x="227" y="1"/>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3" name="Google Shape;313;p25"/>
              <p:cNvSpPr/>
              <p:nvPr/>
            </p:nvSpPr>
            <p:spPr>
              <a:xfrm>
                <a:off x="1958632" y="794835"/>
                <a:ext cx="65922" cy="75555"/>
              </a:xfrm>
              <a:custGeom>
                <a:avLst/>
                <a:gdLst/>
                <a:ahLst/>
                <a:cxnLst/>
                <a:rect l="l" t="t" r="r" b="b"/>
                <a:pathLst>
                  <a:path w="1964" h="2251" extrusionOk="0">
                    <a:moveTo>
                      <a:pt x="1803" y="1"/>
                    </a:moveTo>
                    <a:cubicBezTo>
                      <a:pt x="1749" y="1"/>
                      <a:pt x="1697" y="32"/>
                      <a:pt x="1674" y="85"/>
                    </a:cubicBezTo>
                    <a:cubicBezTo>
                      <a:pt x="1326" y="883"/>
                      <a:pt x="875" y="1797"/>
                      <a:pt x="732" y="1955"/>
                    </a:cubicBezTo>
                    <a:cubicBezTo>
                      <a:pt x="631" y="1870"/>
                      <a:pt x="435" y="1496"/>
                      <a:pt x="291" y="1110"/>
                    </a:cubicBezTo>
                    <a:cubicBezTo>
                      <a:pt x="270" y="1054"/>
                      <a:pt x="217" y="1019"/>
                      <a:pt x="160" y="1019"/>
                    </a:cubicBezTo>
                    <a:cubicBezTo>
                      <a:pt x="143" y="1019"/>
                      <a:pt x="126" y="1022"/>
                      <a:pt x="109" y="1028"/>
                    </a:cubicBezTo>
                    <a:cubicBezTo>
                      <a:pt x="37" y="1055"/>
                      <a:pt x="0" y="1136"/>
                      <a:pt x="27" y="1209"/>
                    </a:cubicBezTo>
                    <a:cubicBezTo>
                      <a:pt x="106" y="1419"/>
                      <a:pt x="383" y="2113"/>
                      <a:pt x="639" y="2228"/>
                    </a:cubicBezTo>
                    <a:cubicBezTo>
                      <a:pt x="674" y="2244"/>
                      <a:pt x="707" y="2250"/>
                      <a:pt x="737" y="2250"/>
                    </a:cubicBezTo>
                    <a:cubicBezTo>
                      <a:pt x="768" y="2250"/>
                      <a:pt x="794" y="2244"/>
                      <a:pt x="815" y="2236"/>
                    </a:cubicBezTo>
                    <a:cubicBezTo>
                      <a:pt x="1042" y="2149"/>
                      <a:pt x="1548" y="1079"/>
                      <a:pt x="1932" y="197"/>
                    </a:cubicBezTo>
                    <a:cubicBezTo>
                      <a:pt x="1964" y="126"/>
                      <a:pt x="1931" y="43"/>
                      <a:pt x="1860" y="13"/>
                    </a:cubicBezTo>
                    <a:cubicBezTo>
                      <a:pt x="1841" y="5"/>
                      <a:pt x="1822" y="1"/>
                      <a:pt x="1803" y="1"/>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314" name="Google Shape;314;p25"/>
            <p:cNvSpPr/>
            <p:nvPr/>
          </p:nvSpPr>
          <p:spPr>
            <a:xfrm flipH="1">
              <a:off x="538733" y="4300143"/>
              <a:ext cx="791851" cy="484011"/>
            </a:xfrm>
            <a:custGeom>
              <a:avLst/>
              <a:gdLst/>
              <a:ahLst/>
              <a:cxnLst/>
              <a:rect l="l" t="t" r="r" b="b"/>
              <a:pathLst>
                <a:path w="16919" h="10341" extrusionOk="0">
                  <a:moveTo>
                    <a:pt x="354" y="0"/>
                  </a:moveTo>
                  <a:cubicBezTo>
                    <a:pt x="294" y="0"/>
                    <a:pt x="237" y="39"/>
                    <a:pt x="219" y="100"/>
                  </a:cubicBezTo>
                  <a:cubicBezTo>
                    <a:pt x="215" y="109"/>
                    <a:pt x="149" y="327"/>
                    <a:pt x="90" y="667"/>
                  </a:cubicBezTo>
                  <a:cubicBezTo>
                    <a:pt x="77" y="745"/>
                    <a:pt x="128" y="818"/>
                    <a:pt x="204" y="830"/>
                  </a:cubicBezTo>
                  <a:cubicBezTo>
                    <a:pt x="213" y="833"/>
                    <a:pt x="221" y="833"/>
                    <a:pt x="229" y="833"/>
                  </a:cubicBezTo>
                  <a:cubicBezTo>
                    <a:pt x="296" y="833"/>
                    <a:pt x="356" y="785"/>
                    <a:pt x="367" y="716"/>
                  </a:cubicBezTo>
                  <a:cubicBezTo>
                    <a:pt x="423" y="394"/>
                    <a:pt x="487" y="185"/>
                    <a:pt x="488" y="182"/>
                  </a:cubicBezTo>
                  <a:cubicBezTo>
                    <a:pt x="510" y="109"/>
                    <a:pt x="469" y="29"/>
                    <a:pt x="394" y="6"/>
                  </a:cubicBezTo>
                  <a:cubicBezTo>
                    <a:pt x="381" y="2"/>
                    <a:pt x="367" y="0"/>
                    <a:pt x="354" y="0"/>
                  </a:cubicBezTo>
                  <a:close/>
                  <a:moveTo>
                    <a:pt x="159" y="1111"/>
                  </a:moveTo>
                  <a:cubicBezTo>
                    <a:pt x="83" y="1111"/>
                    <a:pt x="24" y="1165"/>
                    <a:pt x="18" y="1241"/>
                  </a:cubicBezTo>
                  <a:cubicBezTo>
                    <a:pt x="7" y="1374"/>
                    <a:pt x="1" y="1514"/>
                    <a:pt x="1" y="1658"/>
                  </a:cubicBezTo>
                  <a:cubicBezTo>
                    <a:pt x="1" y="1712"/>
                    <a:pt x="2" y="1766"/>
                    <a:pt x="5" y="1820"/>
                  </a:cubicBezTo>
                  <a:cubicBezTo>
                    <a:pt x="7" y="1896"/>
                    <a:pt x="69" y="1956"/>
                    <a:pt x="144" y="1956"/>
                  </a:cubicBezTo>
                  <a:lnTo>
                    <a:pt x="149" y="1956"/>
                  </a:lnTo>
                  <a:cubicBezTo>
                    <a:pt x="227" y="1954"/>
                    <a:pt x="289" y="1889"/>
                    <a:pt x="285" y="1810"/>
                  </a:cubicBezTo>
                  <a:cubicBezTo>
                    <a:pt x="284" y="1759"/>
                    <a:pt x="283" y="1709"/>
                    <a:pt x="283" y="1658"/>
                  </a:cubicBezTo>
                  <a:cubicBezTo>
                    <a:pt x="283" y="1521"/>
                    <a:pt x="289" y="1389"/>
                    <a:pt x="299" y="1263"/>
                  </a:cubicBezTo>
                  <a:cubicBezTo>
                    <a:pt x="305" y="1184"/>
                    <a:pt x="247" y="1117"/>
                    <a:pt x="169" y="1111"/>
                  </a:cubicBezTo>
                  <a:cubicBezTo>
                    <a:pt x="165" y="1111"/>
                    <a:pt x="162" y="1111"/>
                    <a:pt x="159" y="1111"/>
                  </a:cubicBezTo>
                  <a:close/>
                  <a:moveTo>
                    <a:pt x="3888" y="2275"/>
                  </a:moveTo>
                  <a:cubicBezTo>
                    <a:pt x="3873" y="2275"/>
                    <a:pt x="3857" y="2278"/>
                    <a:pt x="3841" y="2283"/>
                  </a:cubicBezTo>
                  <a:cubicBezTo>
                    <a:pt x="3715" y="2328"/>
                    <a:pt x="3545" y="2462"/>
                    <a:pt x="3453" y="2836"/>
                  </a:cubicBezTo>
                  <a:cubicBezTo>
                    <a:pt x="3434" y="2910"/>
                    <a:pt x="3480" y="2987"/>
                    <a:pt x="3556" y="3006"/>
                  </a:cubicBezTo>
                  <a:cubicBezTo>
                    <a:pt x="3567" y="3008"/>
                    <a:pt x="3579" y="3010"/>
                    <a:pt x="3590" y="3010"/>
                  </a:cubicBezTo>
                  <a:cubicBezTo>
                    <a:pt x="3654" y="3010"/>
                    <a:pt x="3711" y="2967"/>
                    <a:pt x="3726" y="2903"/>
                  </a:cubicBezTo>
                  <a:cubicBezTo>
                    <a:pt x="3774" y="2708"/>
                    <a:pt x="3851" y="2580"/>
                    <a:pt x="3937" y="2549"/>
                  </a:cubicBezTo>
                  <a:cubicBezTo>
                    <a:pt x="4010" y="2523"/>
                    <a:pt x="4048" y="2442"/>
                    <a:pt x="4022" y="2369"/>
                  </a:cubicBezTo>
                  <a:cubicBezTo>
                    <a:pt x="4001" y="2311"/>
                    <a:pt x="3946" y="2275"/>
                    <a:pt x="3888" y="2275"/>
                  </a:cubicBezTo>
                  <a:close/>
                  <a:moveTo>
                    <a:pt x="201" y="2236"/>
                  </a:moveTo>
                  <a:cubicBezTo>
                    <a:pt x="193" y="2236"/>
                    <a:pt x="184" y="2236"/>
                    <a:pt x="176" y="2238"/>
                  </a:cubicBezTo>
                  <a:cubicBezTo>
                    <a:pt x="100" y="2250"/>
                    <a:pt x="49" y="2324"/>
                    <a:pt x="62" y="2401"/>
                  </a:cubicBezTo>
                  <a:cubicBezTo>
                    <a:pt x="96" y="2600"/>
                    <a:pt x="145" y="2793"/>
                    <a:pt x="210" y="2969"/>
                  </a:cubicBezTo>
                  <a:cubicBezTo>
                    <a:pt x="231" y="3027"/>
                    <a:pt x="285" y="3062"/>
                    <a:pt x="343" y="3062"/>
                  </a:cubicBezTo>
                  <a:cubicBezTo>
                    <a:pt x="359" y="3062"/>
                    <a:pt x="376" y="3060"/>
                    <a:pt x="390" y="3054"/>
                  </a:cubicBezTo>
                  <a:cubicBezTo>
                    <a:pt x="464" y="3028"/>
                    <a:pt x="502" y="2947"/>
                    <a:pt x="475" y="2874"/>
                  </a:cubicBezTo>
                  <a:cubicBezTo>
                    <a:pt x="417" y="2712"/>
                    <a:pt x="371" y="2537"/>
                    <a:pt x="339" y="2353"/>
                  </a:cubicBezTo>
                  <a:cubicBezTo>
                    <a:pt x="328" y="2284"/>
                    <a:pt x="269" y="2236"/>
                    <a:pt x="201" y="2236"/>
                  </a:cubicBezTo>
                  <a:close/>
                  <a:moveTo>
                    <a:pt x="4381" y="2478"/>
                  </a:moveTo>
                  <a:cubicBezTo>
                    <a:pt x="4352" y="2478"/>
                    <a:pt x="4324" y="2487"/>
                    <a:pt x="4299" y="2505"/>
                  </a:cubicBezTo>
                  <a:cubicBezTo>
                    <a:pt x="4235" y="2551"/>
                    <a:pt x="4221" y="2638"/>
                    <a:pt x="4267" y="2702"/>
                  </a:cubicBezTo>
                  <a:cubicBezTo>
                    <a:pt x="4299" y="2746"/>
                    <a:pt x="4314" y="2796"/>
                    <a:pt x="4314" y="2855"/>
                  </a:cubicBezTo>
                  <a:cubicBezTo>
                    <a:pt x="4314" y="2924"/>
                    <a:pt x="4292" y="3003"/>
                    <a:pt x="4248" y="3090"/>
                  </a:cubicBezTo>
                  <a:cubicBezTo>
                    <a:pt x="4213" y="3159"/>
                    <a:pt x="4240" y="3245"/>
                    <a:pt x="4310" y="3279"/>
                  </a:cubicBezTo>
                  <a:cubicBezTo>
                    <a:pt x="4331" y="3290"/>
                    <a:pt x="4352" y="3295"/>
                    <a:pt x="4374" y="3295"/>
                  </a:cubicBezTo>
                  <a:cubicBezTo>
                    <a:pt x="4425" y="3295"/>
                    <a:pt x="4474" y="3267"/>
                    <a:pt x="4500" y="3218"/>
                  </a:cubicBezTo>
                  <a:cubicBezTo>
                    <a:pt x="4564" y="3092"/>
                    <a:pt x="4597" y="2969"/>
                    <a:pt x="4597" y="2855"/>
                  </a:cubicBezTo>
                  <a:cubicBezTo>
                    <a:pt x="4597" y="2736"/>
                    <a:pt x="4563" y="2630"/>
                    <a:pt x="4495" y="2537"/>
                  </a:cubicBezTo>
                  <a:cubicBezTo>
                    <a:pt x="4468" y="2499"/>
                    <a:pt x="4424" y="2478"/>
                    <a:pt x="4381" y="2478"/>
                  </a:cubicBezTo>
                  <a:close/>
                  <a:moveTo>
                    <a:pt x="590" y="3286"/>
                  </a:moveTo>
                  <a:cubicBezTo>
                    <a:pt x="564" y="3286"/>
                    <a:pt x="537" y="3293"/>
                    <a:pt x="514" y="3308"/>
                  </a:cubicBezTo>
                  <a:cubicBezTo>
                    <a:pt x="449" y="3350"/>
                    <a:pt x="430" y="3437"/>
                    <a:pt x="471" y="3503"/>
                  </a:cubicBezTo>
                  <a:cubicBezTo>
                    <a:pt x="580" y="3672"/>
                    <a:pt x="709" y="3828"/>
                    <a:pt x="855" y="3963"/>
                  </a:cubicBezTo>
                  <a:cubicBezTo>
                    <a:pt x="882" y="3987"/>
                    <a:pt x="916" y="3999"/>
                    <a:pt x="950" y="3999"/>
                  </a:cubicBezTo>
                  <a:cubicBezTo>
                    <a:pt x="988" y="3999"/>
                    <a:pt x="1026" y="3985"/>
                    <a:pt x="1054" y="3955"/>
                  </a:cubicBezTo>
                  <a:cubicBezTo>
                    <a:pt x="1107" y="3898"/>
                    <a:pt x="1103" y="3808"/>
                    <a:pt x="1047" y="3756"/>
                  </a:cubicBezTo>
                  <a:cubicBezTo>
                    <a:pt x="918" y="3637"/>
                    <a:pt x="806" y="3501"/>
                    <a:pt x="709" y="3351"/>
                  </a:cubicBezTo>
                  <a:cubicBezTo>
                    <a:pt x="682" y="3309"/>
                    <a:pt x="636" y="3286"/>
                    <a:pt x="590" y="3286"/>
                  </a:cubicBezTo>
                  <a:close/>
                  <a:moveTo>
                    <a:pt x="3530" y="3289"/>
                  </a:moveTo>
                  <a:cubicBezTo>
                    <a:pt x="3453" y="3289"/>
                    <a:pt x="3389" y="3354"/>
                    <a:pt x="3389" y="3431"/>
                  </a:cubicBezTo>
                  <a:cubicBezTo>
                    <a:pt x="3389" y="3616"/>
                    <a:pt x="3404" y="3811"/>
                    <a:pt x="3433" y="4012"/>
                  </a:cubicBezTo>
                  <a:cubicBezTo>
                    <a:pt x="3443" y="4081"/>
                    <a:pt x="3503" y="4132"/>
                    <a:pt x="3573" y="4132"/>
                  </a:cubicBezTo>
                  <a:cubicBezTo>
                    <a:pt x="3579" y="4132"/>
                    <a:pt x="3586" y="4132"/>
                    <a:pt x="3592" y="4130"/>
                  </a:cubicBezTo>
                  <a:cubicBezTo>
                    <a:pt x="3659" y="4121"/>
                    <a:pt x="3706" y="4068"/>
                    <a:pt x="3712" y="4005"/>
                  </a:cubicBezTo>
                  <a:cubicBezTo>
                    <a:pt x="3862" y="3911"/>
                    <a:pt x="3998" y="3807"/>
                    <a:pt x="4119" y="3697"/>
                  </a:cubicBezTo>
                  <a:cubicBezTo>
                    <a:pt x="4177" y="3644"/>
                    <a:pt x="4180" y="3555"/>
                    <a:pt x="4128" y="3497"/>
                  </a:cubicBezTo>
                  <a:cubicBezTo>
                    <a:pt x="4100" y="3467"/>
                    <a:pt x="4062" y="3451"/>
                    <a:pt x="4024" y="3451"/>
                  </a:cubicBezTo>
                  <a:cubicBezTo>
                    <a:pt x="3989" y="3451"/>
                    <a:pt x="3955" y="3464"/>
                    <a:pt x="3928" y="3488"/>
                  </a:cubicBezTo>
                  <a:cubicBezTo>
                    <a:pt x="3852" y="3558"/>
                    <a:pt x="3770" y="3624"/>
                    <a:pt x="3681" y="3687"/>
                  </a:cubicBezTo>
                  <a:cubicBezTo>
                    <a:pt x="3674" y="3600"/>
                    <a:pt x="3672" y="3514"/>
                    <a:pt x="3672" y="3431"/>
                  </a:cubicBezTo>
                  <a:lnTo>
                    <a:pt x="3672" y="3428"/>
                  </a:lnTo>
                  <a:cubicBezTo>
                    <a:pt x="3672" y="3350"/>
                    <a:pt x="3608" y="3289"/>
                    <a:pt x="3530" y="3289"/>
                  </a:cubicBezTo>
                  <a:close/>
                  <a:moveTo>
                    <a:pt x="3061" y="4030"/>
                  </a:moveTo>
                  <a:cubicBezTo>
                    <a:pt x="3045" y="4030"/>
                    <a:pt x="3028" y="4032"/>
                    <a:pt x="3012" y="4038"/>
                  </a:cubicBezTo>
                  <a:cubicBezTo>
                    <a:pt x="2840" y="4102"/>
                    <a:pt x="2666" y="4147"/>
                    <a:pt x="2496" y="4173"/>
                  </a:cubicBezTo>
                  <a:cubicBezTo>
                    <a:pt x="2419" y="4184"/>
                    <a:pt x="2365" y="4257"/>
                    <a:pt x="2377" y="4334"/>
                  </a:cubicBezTo>
                  <a:cubicBezTo>
                    <a:pt x="2387" y="4404"/>
                    <a:pt x="2447" y="4454"/>
                    <a:pt x="2517" y="4454"/>
                  </a:cubicBezTo>
                  <a:cubicBezTo>
                    <a:pt x="2523" y="4454"/>
                    <a:pt x="2530" y="4454"/>
                    <a:pt x="2538" y="4452"/>
                  </a:cubicBezTo>
                  <a:cubicBezTo>
                    <a:pt x="2728" y="4424"/>
                    <a:pt x="2920" y="4373"/>
                    <a:pt x="3111" y="4303"/>
                  </a:cubicBezTo>
                  <a:cubicBezTo>
                    <a:pt x="3183" y="4275"/>
                    <a:pt x="3221" y="4194"/>
                    <a:pt x="3194" y="4122"/>
                  </a:cubicBezTo>
                  <a:cubicBezTo>
                    <a:pt x="3172" y="4065"/>
                    <a:pt x="3119" y="4030"/>
                    <a:pt x="3061" y="4030"/>
                  </a:cubicBezTo>
                  <a:close/>
                  <a:moveTo>
                    <a:pt x="1412" y="4036"/>
                  </a:moveTo>
                  <a:cubicBezTo>
                    <a:pt x="1359" y="4036"/>
                    <a:pt x="1309" y="4066"/>
                    <a:pt x="1285" y="4118"/>
                  </a:cubicBezTo>
                  <a:cubicBezTo>
                    <a:pt x="1252" y="4188"/>
                    <a:pt x="1282" y="4272"/>
                    <a:pt x="1353" y="4306"/>
                  </a:cubicBezTo>
                  <a:cubicBezTo>
                    <a:pt x="1534" y="4389"/>
                    <a:pt x="1730" y="4444"/>
                    <a:pt x="1939" y="4466"/>
                  </a:cubicBezTo>
                  <a:cubicBezTo>
                    <a:pt x="1944" y="4467"/>
                    <a:pt x="1950" y="4467"/>
                    <a:pt x="1955" y="4467"/>
                  </a:cubicBezTo>
                  <a:cubicBezTo>
                    <a:pt x="2026" y="4467"/>
                    <a:pt x="2087" y="4415"/>
                    <a:pt x="2094" y="4342"/>
                  </a:cubicBezTo>
                  <a:cubicBezTo>
                    <a:pt x="2103" y="4265"/>
                    <a:pt x="2048" y="4195"/>
                    <a:pt x="1969" y="4187"/>
                  </a:cubicBezTo>
                  <a:cubicBezTo>
                    <a:pt x="1793" y="4166"/>
                    <a:pt x="1625" y="4121"/>
                    <a:pt x="1472" y="4049"/>
                  </a:cubicBezTo>
                  <a:cubicBezTo>
                    <a:pt x="1453" y="4040"/>
                    <a:pt x="1432" y="4036"/>
                    <a:pt x="1412" y="4036"/>
                  </a:cubicBezTo>
                  <a:close/>
                  <a:moveTo>
                    <a:pt x="8577" y="4378"/>
                  </a:moveTo>
                  <a:cubicBezTo>
                    <a:pt x="8515" y="4378"/>
                    <a:pt x="8458" y="4420"/>
                    <a:pt x="8441" y="4482"/>
                  </a:cubicBezTo>
                  <a:cubicBezTo>
                    <a:pt x="8421" y="4557"/>
                    <a:pt x="8465" y="4634"/>
                    <a:pt x="8540" y="4655"/>
                  </a:cubicBezTo>
                  <a:cubicBezTo>
                    <a:pt x="8564" y="4662"/>
                    <a:pt x="8593" y="4677"/>
                    <a:pt x="8621" y="4699"/>
                  </a:cubicBezTo>
                  <a:cubicBezTo>
                    <a:pt x="8732" y="4786"/>
                    <a:pt x="8825" y="4875"/>
                    <a:pt x="8899" y="4963"/>
                  </a:cubicBezTo>
                  <a:cubicBezTo>
                    <a:pt x="8926" y="4998"/>
                    <a:pt x="8966" y="5015"/>
                    <a:pt x="9008" y="5015"/>
                  </a:cubicBezTo>
                  <a:cubicBezTo>
                    <a:pt x="9038" y="5015"/>
                    <a:pt x="9070" y="5005"/>
                    <a:pt x="9097" y="4983"/>
                  </a:cubicBezTo>
                  <a:cubicBezTo>
                    <a:pt x="9157" y="4933"/>
                    <a:pt x="9166" y="4844"/>
                    <a:pt x="9116" y="4784"/>
                  </a:cubicBezTo>
                  <a:cubicBezTo>
                    <a:pt x="9030" y="4680"/>
                    <a:pt x="8922" y="4576"/>
                    <a:pt x="8795" y="4477"/>
                  </a:cubicBezTo>
                  <a:cubicBezTo>
                    <a:pt x="8736" y="4430"/>
                    <a:pt x="8676" y="4399"/>
                    <a:pt x="8615" y="4383"/>
                  </a:cubicBezTo>
                  <a:cubicBezTo>
                    <a:pt x="8602" y="4379"/>
                    <a:pt x="8590" y="4378"/>
                    <a:pt x="8577" y="4378"/>
                  </a:cubicBezTo>
                  <a:close/>
                  <a:moveTo>
                    <a:pt x="3687" y="4402"/>
                  </a:moveTo>
                  <a:cubicBezTo>
                    <a:pt x="3675" y="4402"/>
                    <a:pt x="3662" y="4404"/>
                    <a:pt x="3650" y="4407"/>
                  </a:cubicBezTo>
                  <a:cubicBezTo>
                    <a:pt x="3575" y="4428"/>
                    <a:pt x="3531" y="4505"/>
                    <a:pt x="3552" y="4580"/>
                  </a:cubicBezTo>
                  <a:cubicBezTo>
                    <a:pt x="3603" y="4770"/>
                    <a:pt x="3666" y="4955"/>
                    <a:pt x="3739" y="5131"/>
                  </a:cubicBezTo>
                  <a:cubicBezTo>
                    <a:pt x="3763" y="5185"/>
                    <a:pt x="3814" y="5218"/>
                    <a:pt x="3870" y="5218"/>
                  </a:cubicBezTo>
                  <a:cubicBezTo>
                    <a:pt x="3888" y="5218"/>
                    <a:pt x="3906" y="5214"/>
                    <a:pt x="3924" y="5207"/>
                  </a:cubicBezTo>
                  <a:cubicBezTo>
                    <a:pt x="3997" y="5176"/>
                    <a:pt x="4030" y="5094"/>
                    <a:pt x="4000" y="5022"/>
                  </a:cubicBezTo>
                  <a:cubicBezTo>
                    <a:pt x="3932" y="4858"/>
                    <a:pt x="3872" y="4684"/>
                    <a:pt x="3824" y="4506"/>
                  </a:cubicBezTo>
                  <a:cubicBezTo>
                    <a:pt x="3806" y="4443"/>
                    <a:pt x="3750" y="4402"/>
                    <a:pt x="3687" y="4402"/>
                  </a:cubicBezTo>
                  <a:close/>
                  <a:moveTo>
                    <a:pt x="8180" y="4699"/>
                  </a:moveTo>
                  <a:cubicBezTo>
                    <a:pt x="8123" y="4699"/>
                    <a:pt x="8070" y="4734"/>
                    <a:pt x="8049" y="4792"/>
                  </a:cubicBezTo>
                  <a:cubicBezTo>
                    <a:pt x="7990" y="4957"/>
                    <a:pt x="7956" y="5164"/>
                    <a:pt x="7953" y="5392"/>
                  </a:cubicBezTo>
                  <a:cubicBezTo>
                    <a:pt x="7952" y="5470"/>
                    <a:pt x="8013" y="5534"/>
                    <a:pt x="8092" y="5535"/>
                  </a:cubicBezTo>
                  <a:lnTo>
                    <a:pt x="8094" y="5535"/>
                  </a:lnTo>
                  <a:cubicBezTo>
                    <a:pt x="8170" y="5535"/>
                    <a:pt x="8234" y="5474"/>
                    <a:pt x="8235" y="5397"/>
                  </a:cubicBezTo>
                  <a:cubicBezTo>
                    <a:pt x="8237" y="5200"/>
                    <a:pt x="8266" y="5023"/>
                    <a:pt x="8315" y="4887"/>
                  </a:cubicBezTo>
                  <a:cubicBezTo>
                    <a:pt x="8340" y="4814"/>
                    <a:pt x="8302" y="4733"/>
                    <a:pt x="8229" y="4707"/>
                  </a:cubicBezTo>
                  <a:cubicBezTo>
                    <a:pt x="8213" y="4701"/>
                    <a:pt x="8196" y="4699"/>
                    <a:pt x="8180" y="4699"/>
                  </a:cubicBezTo>
                  <a:close/>
                  <a:moveTo>
                    <a:pt x="16052" y="5391"/>
                  </a:moveTo>
                  <a:cubicBezTo>
                    <a:pt x="16006" y="5391"/>
                    <a:pt x="15961" y="5413"/>
                    <a:pt x="15934" y="5455"/>
                  </a:cubicBezTo>
                  <a:cubicBezTo>
                    <a:pt x="15892" y="5519"/>
                    <a:pt x="15910" y="5606"/>
                    <a:pt x="15975" y="5649"/>
                  </a:cubicBezTo>
                  <a:cubicBezTo>
                    <a:pt x="16109" y="5737"/>
                    <a:pt x="16225" y="5842"/>
                    <a:pt x="16320" y="5962"/>
                  </a:cubicBezTo>
                  <a:cubicBezTo>
                    <a:pt x="16348" y="5996"/>
                    <a:pt x="16388" y="6014"/>
                    <a:pt x="16430" y="6014"/>
                  </a:cubicBezTo>
                  <a:cubicBezTo>
                    <a:pt x="16460" y="6014"/>
                    <a:pt x="16492" y="6005"/>
                    <a:pt x="16518" y="5984"/>
                  </a:cubicBezTo>
                  <a:cubicBezTo>
                    <a:pt x="16579" y="5935"/>
                    <a:pt x="16589" y="5846"/>
                    <a:pt x="16540" y="5785"/>
                  </a:cubicBezTo>
                  <a:cubicBezTo>
                    <a:pt x="16427" y="5643"/>
                    <a:pt x="16289" y="5518"/>
                    <a:pt x="16130" y="5414"/>
                  </a:cubicBezTo>
                  <a:cubicBezTo>
                    <a:pt x="16106" y="5398"/>
                    <a:pt x="16079" y="5391"/>
                    <a:pt x="16052" y="5391"/>
                  </a:cubicBezTo>
                  <a:close/>
                  <a:moveTo>
                    <a:pt x="9240" y="5238"/>
                  </a:moveTo>
                  <a:cubicBezTo>
                    <a:pt x="9235" y="5238"/>
                    <a:pt x="9230" y="5238"/>
                    <a:pt x="9225" y="5239"/>
                  </a:cubicBezTo>
                  <a:cubicBezTo>
                    <a:pt x="9147" y="5246"/>
                    <a:pt x="9090" y="5315"/>
                    <a:pt x="9097" y="5392"/>
                  </a:cubicBezTo>
                  <a:cubicBezTo>
                    <a:pt x="9098" y="5410"/>
                    <a:pt x="9100" y="5429"/>
                    <a:pt x="9100" y="5446"/>
                  </a:cubicBezTo>
                  <a:cubicBezTo>
                    <a:pt x="9100" y="5575"/>
                    <a:pt x="9054" y="5702"/>
                    <a:pt x="8965" y="5824"/>
                  </a:cubicBezTo>
                  <a:cubicBezTo>
                    <a:pt x="8920" y="5888"/>
                    <a:pt x="8934" y="5976"/>
                    <a:pt x="8997" y="6022"/>
                  </a:cubicBezTo>
                  <a:cubicBezTo>
                    <a:pt x="9023" y="6039"/>
                    <a:pt x="9051" y="6049"/>
                    <a:pt x="9080" y="6049"/>
                  </a:cubicBezTo>
                  <a:cubicBezTo>
                    <a:pt x="9123" y="6049"/>
                    <a:pt x="9167" y="6028"/>
                    <a:pt x="9194" y="5990"/>
                  </a:cubicBezTo>
                  <a:cubicBezTo>
                    <a:pt x="9319" y="5817"/>
                    <a:pt x="9381" y="5635"/>
                    <a:pt x="9381" y="5446"/>
                  </a:cubicBezTo>
                  <a:cubicBezTo>
                    <a:pt x="9381" y="5420"/>
                    <a:pt x="9380" y="5393"/>
                    <a:pt x="9378" y="5366"/>
                  </a:cubicBezTo>
                  <a:cubicBezTo>
                    <a:pt x="9371" y="5294"/>
                    <a:pt x="9311" y="5238"/>
                    <a:pt x="9240" y="5238"/>
                  </a:cubicBezTo>
                  <a:close/>
                  <a:moveTo>
                    <a:pt x="4123" y="5440"/>
                  </a:moveTo>
                  <a:cubicBezTo>
                    <a:pt x="4099" y="5440"/>
                    <a:pt x="4073" y="5446"/>
                    <a:pt x="4051" y="5459"/>
                  </a:cubicBezTo>
                  <a:cubicBezTo>
                    <a:pt x="3984" y="5500"/>
                    <a:pt x="3962" y="5587"/>
                    <a:pt x="4003" y="5653"/>
                  </a:cubicBezTo>
                  <a:cubicBezTo>
                    <a:pt x="4109" y="5828"/>
                    <a:pt x="4227" y="5987"/>
                    <a:pt x="4353" y="6128"/>
                  </a:cubicBezTo>
                  <a:cubicBezTo>
                    <a:pt x="4380" y="6159"/>
                    <a:pt x="4419" y="6175"/>
                    <a:pt x="4457" y="6175"/>
                  </a:cubicBezTo>
                  <a:cubicBezTo>
                    <a:pt x="4491" y="6175"/>
                    <a:pt x="4525" y="6163"/>
                    <a:pt x="4552" y="6139"/>
                  </a:cubicBezTo>
                  <a:cubicBezTo>
                    <a:pt x="4610" y="6087"/>
                    <a:pt x="4615" y="5997"/>
                    <a:pt x="4563" y="5940"/>
                  </a:cubicBezTo>
                  <a:cubicBezTo>
                    <a:pt x="4449" y="5812"/>
                    <a:pt x="4341" y="5666"/>
                    <a:pt x="4244" y="5507"/>
                  </a:cubicBezTo>
                  <a:cubicBezTo>
                    <a:pt x="4217" y="5464"/>
                    <a:pt x="4171" y="5440"/>
                    <a:pt x="4123" y="5440"/>
                  </a:cubicBezTo>
                  <a:close/>
                  <a:moveTo>
                    <a:pt x="8140" y="5815"/>
                  </a:moveTo>
                  <a:cubicBezTo>
                    <a:pt x="8132" y="5815"/>
                    <a:pt x="8124" y="5816"/>
                    <a:pt x="8116" y="5817"/>
                  </a:cubicBezTo>
                  <a:cubicBezTo>
                    <a:pt x="8039" y="5831"/>
                    <a:pt x="7987" y="5903"/>
                    <a:pt x="8001" y="5980"/>
                  </a:cubicBezTo>
                  <a:cubicBezTo>
                    <a:pt x="8025" y="6118"/>
                    <a:pt x="8057" y="6259"/>
                    <a:pt x="8098" y="6401"/>
                  </a:cubicBezTo>
                  <a:cubicBezTo>
                    <a:pt x="8032" y="6432"/>
                    <a:pt x="7998" y="6509"/>
                    <a:pt x="8025" y="6579"/>
                  </a:cubicBezTo>
                  <a:cubicBezTo>
                    <a:pt x="8046" y="6635"/>
                    <a:pt x="8100" y="6671"/>
                    <a:pt x="8158" y="6671"/>
                  </a:cubicBezTo>
                  <a:cubicBezTo>
                    <a:pt x="8174" y="6671"/>
                    <a:pt x="8191" y="6667"/>
                    <a:pt x="8207" y="6661"/>
                  </a:cubicBezTo>
                  <a:cubicBezTo>
                    <a:pt x="8224" y="6655"/>
                    <a:pt x="8241" y="6649"/>
                    <a:pt x="8257" y="6643"/>
                  </a:cubicBezTo>
                  <a:cubicBezTo>
                    <a:pt x="8263" y="6643"/>
                    <a:pt x="8270" y="6644"/>
                    <a:pt x="8276" y="6644"/>
                  </a:cubicBezTo>
                  <a:cubicBezTo>
                    <a:pt x="8291" y="6644"/>
                    <a:pt x="8306" y="6642"/>
                    <a:pt x="8321" y="6637"/>
                  </a:cubicBezTo>
                  <a:cubicBezTo>
                    <a:pt x="8350" y="6627"/>
                    <a:pt x="8373" y="6610"/>
                    <a:pt x="8390" y="6586"/>
                  </a:cubicBezTo>
                  <a:cubicBezTo>
                    <a:pt x="8517" y="6530"/>
                    <a:pt x="8633" y="6469"/>
                    <a:pt x="8738" y="6401"/>
                  </a:cubicBezTo>
                  <a:cubicBezTo>
                    <a:pt x="8805" y="6360"/>
                    <a:pt x="8824" y="6273"/>
                    <a:pt x="8782" y="6207"/>
                  </a:cubicBezTo>
                  <a:cubicBezTo>
                    <a:pt x="8756" y="6164"/>
                    <a:pt x="8711" y="6142"/>
                    <a:pt x="8664" y="6142"/>
                  </a:cubicBezTo>
                  <a:cubicBezTo>
                    <a:pt x="8638" y="6142"/>
                    <a:pt x="8612" y="6149"/>
                    <a:pt x="8588" y="6164"/>
                  </a:cubicBezTo>
                  <a:cubicBezTo>
                    <a:pt x="8518" y="6208"/>
                    <a:pt x="8441" y="6251"/>
                    <a:pt x="8360" y="6290"/>
                  </a:cubicBezTo>
                  <a:cubicBezTo>
                    <a:pt x="8327" y="6170"/>
                    <a:pt x="8299" y="6050"/>
                    <a:pt x="8279" y="5932"/>
                  </a:cubicBezTo>
                  <a:cubicBezTo>
                    <a:pt x="8267" y="5863"/>
                    <a:pt x="8207" y="5815"/>
                    <a:pt x="8140" y="5815"/>
                  </a:cubicBezTo>
                  <a:close/>
                  <a:moveTo>
                    <a:pt x="4879" y="6266"/>
                  </a:moveTo>
                  <a:cubicBezTo>
                    <a:pt x="4834" y="6266"/>
                    <a:pt x="4790" y="6287"/>
                    <a:pt x="4762" y="6327"/>
                  </a:cubicBezTo>
                  <a:cubicBezTo>
                    <a:pt x="4718" y="6392"/>
                    <a:pt x="4735" y="6479"/>
                    <a:pt x="4799" y="6523"/>
                  </a:cubicBezTo>
                  <a:cubicBezTo>
                    <a:pt x="4967" y="6639"/>
                    <a:pt x="5148" y="6730"/>
                    <a:pt x="5335" y="6792"/>
                  </a:cubicBezTo>
                  <a:cubicBezTo>
                    <a:pt x="5350" y="6797"/>
                    <a:pt x="5366" y="6799"/>
                    <a:pt x="5381" y="6799"/>
                  </a:cubicBezTo>
                  <a:cubicBezTo>
                    <a:pt x="5440" y="6799"/>
                    <a:pt x="5495" y="6763"/>
                    <a:pt x="5514" y="6704"/>
                  </a:cubicBezTo>
                  <a:cubicBezTo>
                    <a:pt x="5539" y="6630"/>
                    <a:pt x="5500" y="6550"/>
                    <a:pt x="5426" y="6525"/>
                  </a:cubicBezTo>
                  <a:cubicBezTo>
                    <a:pt x="5262" y="6470"/>
                    <a:pt x="5105" y="6392"/>
                    <a:pt x="4958" y="6291"/>
                  </a:cubicBezTo>
                  <a:cubicBezTo>
                    <a:pt x="4934" y="6274"/>
                    <a:pt x="4906" y="6266"/>
                    <a:pt x="4879" y="6266"/>
                  </a:cubicBezTo>
                  <a:close/>
                  <a:moveTo>
                    <a:pt x="7615" y="6545"/>
                  </a:moveTo>
                  <a:cubicBezTo>
                    <a:pt x="7605" y="6545"/>
                    <a:pt x="7596" y="6546"/>
                    <a:pt x="7586" y="6548"/>
                  </a:cubicBezTo>
                  <a:cubicBezTo>
                    <a:pt x="7412" y="6586"/>
                    <a:pt x="7230" y="6615"/>
                    <a:pt x="7045" y="6633"/>
                  </a:cubicBezTo>
                  <a:cubicBezTo>
                    <a:pt x="6967" y="6640"/>
                    <a:pt x="6911" y="6710"/>
                    <a:pt x="6918" y="6787"/>
                  </a:cubicBezTo>
                  <a:cubicBezTo>
                    <a:pt x="6925" y="6860"/>
                    <a:pt x="6987" y="6915"/>
                    <a:pt x="7059" y="6915"/>
                  </a:cubicBezTo>
                  <a:cubicBezTo>
                    <a:pt x="7063" y="6915"/>
                    <a:pt x="7068" y="6913"/>
                    <a:pt x="7072" y="6913"/>
                  </a:cubicBezTo>
                  <a:cubicBezTo>
                    <a:pt x="7268" y="6894"/>
                    <a:pt x="7462" y="6864"/>
                    <a:pt x="7646" y="6824"/>
                  </a:cubicBezTo>
                  <a:cubicBezTo>
                    <a:pt x="7722" y="6808"/>
                    <a:pt x="7771" y="6733"/>
                    <a:pt x="7754" y="6656"/>
                  </a:cubicBezTo>
                  <a:cubicBezTo>
                    <a:pt x="7740" y="6590"/>
                    <a:pt x="7680" y="6545"/>
                    <a:pt x="7615" y="6545"/>
                  </a:cubicBezTo>
                  <a:close/>
                  <a:moveTo>
                    <a:pt x="5931" y="6626"/>
                  </a:moveTo>
                  <a:cubicBezTo>
                    <a:pt x="5861" y="6626"/>
                    <a:pt x="5799" y="6680"/>
                    <a:pt x="5792" y="6752"/>
                  </a:cubicBezTo>
                  <a:cubicBezTo>
                    <a:pt x="5784" y="6830"/>
                    <a:pt x="5840" y="6899"/>
                    <a:pt x="5917" y="6907"/>
                  </a:cubicBezTo>
                  <a:cubicBezTo>
                    <a:pt x="6110" y="6927"/>
                    <a:pt x="6303" y="6938"/>
                    <a:pt x="6494" y="6939"/>
                  </a:cubicBezTo>
                  <a:lnTo>
                    <a:pt x="6495" y="6939"/>
                  </a:lnTo>
                  <a:cubicBezTo>
                    <a:pt x="6573" y="6939"/>
                    <a:pt x="6636" y="6877"/>
                    <a:pt x="6636" y="6799"/>
                  </a:cubicBezTo>
                  <a:cubicBezTo>
                    <a:pt x="6638" y="6721"/>
                    <a:pt x="6574" y="6659"/>
                    <a:pt x="6497" y="6657"/>
                  </a:cubicBezTo>
                  <a:cubicBezTo>
                    <a:pt x="6314" y="6656"/>
                    <a:pt x="6129" y="6646"/>
                    <a:pt x="5947" y="6627"/>
                  </a:cubicBezTo>
                  <a:cubicBezTo>
                    <a:pt x="5942" y="6626"/>
                    <a:pt x="5936" y="6626"/>
                    <a:pt x="5931" y="6626"/>
                  </a:cubicBezTo>
                  <a:close/>
                  <a:moveTo>
                    <a:pt x="16693" y="6227"/>
                  </a:moveTo>
                  <a:cubicBezTo>
                    <a:pt x="16679" y="6227"/>
                    <a:pt x="16665" y="6229"/>
                    <a:pt x="16650" y="6234"/>
                  </a:cubicBezTo>
                  <a:cubicBezTo>
                    <a:pt x="16576" y="6257"/>
                    <a:pt x="16535" y="6336"/>
                    <a:pt x="16558" y="6411"/>
                  </a:cubicBezTo>
                  <a:cubicBezTo>
                    <a:pt x="16609" y="6569"/>
                    <a:pt x="16636" y="6743"/>
                    <a:pt x="16636" y="6924"/>
                  </a:cubicBezTo>
                  <a:cubicBezTo>
                    <a:pt x="16637" y="7002"/>
                    <a:pt x="16699" y="7065"/>
                    <a:pt x="16778" y="7065"/>
                  </a:cubicBezTo>
                  <a:lnTo>
                    <a:pt x="16778" y="7064"/>
                  </a:lnTo>
                  <a:cubicBezTo>
                    <a:pt x="16856" y="7064"/>
                    <a:pt x="16919" y="7000"/>
                    <a:pt x="16919" y="6923"/>
                  </a:cubicBezTo>
                  <a:cubicBezTo>
                    <a:pt x="16917" y="6713"/>
                    <a:pt x="16887" y="6512"/>
                    <a:pt x="16828" y="6325"/>
                  </a:cubicBezTo>
                  <a:cubicBezTo>
                    <a:pt x="16808" y="6265"/>
                    <a:pt x="16753" y="6227"/>
                    <a:pt x="16693" y="6227"/>
                  </a:cubicBezTo>
                  <a:close/>
                  <a:moveTo>
                    <a:pt x="8486" y="6884"/>
                  </a:moveTo>
                  <a:cubicBezTo>
                    <a:pt x="8466" y="6884"/>
                    <a:pt x="8445" y="6888"/>
                    <a:pt x="8426" y="6897"/>
                  </a:cubicBezTo>
                  <a:cubicBezTo>
                    <a:pt x="8356" y="6932"/>
                    <a:pt x="8326" y="7015"/>
                    <a:pt x="8360" y="7086"/>
                  </a:cubicBezTo>
                  <a:cubicBezTo>
                    <a:pt x="8441" y="7258"/>
                    <a:pt x="8535" y="7429"/>
                    <a:pt x="8639" y="7594"/>
                  </a:cubicBezTo>
                  <a:cubicBezTo>
                    <a:pt x="8666" y="7637"/>
                    <a:pt x="8713" y="7661"/>
                    <a:pt x="8759" y="7661"/>
                  </a:cubicBezTo>
                  <a:lnTo>
                    <a:pt x="8759" y="7659"/>
                  </a:lnTo>
                  <a:cubicBezTo>
                    <a:pt x="8785" y="7659"/>
                    <a:pt x="8811" y="7653"/>
                    <a:pt x="8834" y="7639"/>
                  </a:cubicBezTo>
                  <a:cubicBezTo>
                    <a:pt x="8900" y="7597"/>
                    <a:pt x="8920" y="7510"/>
                    <a:pt x="8878" y="7444"/>
                  </a:cubicBezTo>
                  <a:cubicBezTo>
                    <a:pt x="8780" y="7288"/>
                    <a:pt x="8691" y="7127"/>
                    <a:pt x="8615" y="6965"/>
                  </a:cubicBezTo>
                  <a:cubicBezTo>
                    <a:pt x="8590" y="6914"/>
                    <a:pt x="8539" y="6884"/>
                    <a:pt x="8486" y="6884"/>
                  </a:cubicBezTo>
                  <a:close/>
                  <a:moveTo>
                    <a:pt x="16711" y="7342"/>
                  </a:moveTo>
                  <a:cubicBezTo>
                    <a:pt x="16647" y="7342"/>
                    <a:pt x="16589" y="7385"/>
                    <a:pt x="16574" y="7450"/>
                  </a:cubicBezTo>
                  <a:cubicBezTo>
                    <a:pt x="16534" y="7619"/>
                    <a:pt x="16476" y="7790"/>
                    <a:pt x="16402" y="7958"/>
                  </a:cubicBezTo>
                  <a:cubicBezTo>
                    <a:pt x="16370" y="8031"/>
                    <a:pt x="16402" y="8114"/>
                    <a:pt x="16473" y="8144"/>
                  </a:cubicBezTo>
                  <a:cubicBezTo>
                    <a:pt x="16491" y="8153"/>
                    <a:pt x="16511" y="8157"/>
                    <a:pt x="16530" y="8157"/>
                  </a:cubicBezTo>
                  <a:cubicBezTo>
                    <a:pt x="16584" y="8157"/>
                    <a:pt x="16636" y="8126"/>
                    <a:pt x="16659" y="8073"/>
                  </a:cubicBezTo>
                  <a:cubicBezTo>
                    <a:pt x="16741" y="7888"/>
                    <a:pt x="16805" y="7701"/>
                    <a:pt x="16849" y="7515"/>
                  </a:cubicBezTo>
                  <a:cubicBezTo>
                    <a:pt x="16866" y="7439"/>
                    <a:pt x="16819" y="7363"/>
                    <a:pt x="16743" y="7346"/>
                  </a:cubicBezTo>
                  <a:cubicBezTo>
                    <a:pt x="16733" y="7343"/>
                    <a:pt x="16722" y="7342"/>
                    <a:pt x="16711" y="7342"/>
                  </a:cubicBezTo>
                  <a:close/>
                  <a:moveTo>
                    <a:pt x="9084" y="7838"/>
                  </a:moveTo>
                  <a:cubicBezTo>
                    <a:pt x="9054" y="7838"/>
                    <a:pt x="9023" y="7848"/>
                    <a:pt x="8997" y="7869"/>
                  </a:cubicBezTo>
                  <a:cubicBezTo>
                    <a:pt x="8936" y="7917"/>
                    <a:pt x="8926" y="8006"/>
                    <a:pt x="8975" y="8067"/>
                  </a:cubicBezTo>
                  <a:cubicBezTo>
                    <a:pt x="9092" y="8216"/>
                    <a:pt x="9221" y="8361"/>
                    <a:pt x="9357" y="8501"/>
                  </a:cubicBezTo>
                  <a:cubicBezTo>
                    <a:pt x="9384" y="8529"/>
                    <a:pt x="9421" y="8543"/>
                    <a:pt x="9457" y="8543"/>
                  </a:cubicBezTo>
                  <a:cubicBezTo>
                    <a:pt x="9493" y="8543"/>
                    <a:pt x="9528" y="8529"/>
                    <a:pt x="9555" y="8503"/>
                  </a:cubicBezTo>
                  <a:cubicBezTo>
                    <a:pt x="9612" y="8448"/>
                    <a:pt x="9613" y="8359"/>
                    <a:pt x="9558" y="8304"/>
                  </a:cubicBezTo>
                  <a:cubicBezTo>
                    <a:pt x="9429" y="8171"/>
                    <a:pt x="9308" y="8033"/>
                    <a:pt x="9195" y="7891"/>
                  </a:cubicBezTo>
                  <a:cubicBezTo>
                    <a:pt x="9167" y="7856"/>
                    <a:pt x="9126" y="7838"/>
                    <a:pt x="9084" y="7838"/>
                  </a:cubicBezTo>
                  <a:close/>
                  <a:moveTo>
                    <a:pt x="16260" y="8370"/>
                  </a:moveTo>
                  <a:cubicBezTo>
                    <a:pt x="16214" y="8370"/>
                    <a:pt x="16169" y="8392"/>
                    <a:pt x="16142" y="8434"/>
                  </a:cubicBezTo>
                  <a:cubicBezTo>
                    <a:pt x="16044" y="8583"/>
                    <a:pt x="15932" y="8728"/>
                    <a:pt x="15811" y="8864"/>
                  </a:cubicBezTo>
                  <a:cubicBezTo>
                    <a:pt x="15760" y="8921"/>
                    <a:pt x="15765" y="9011"/>
                    <a:pt x="15822" y="9063"/>
                  </a:cubicBezTo>
                  <a:cubicBezTo>
                    <a:pt x="15849" y="9086"/>
                    <a:pt x="15882" y="9099"/>
                    <a:pt x="15917" y="9099"/>
                  </a:cubicBezTo>
                  <a:cubicBezTo>
                    <a:pt x="15954" y="9099"/>
                    <a:pt x="15994" y="9083"/>
                    <a:pt x="16021" y="9051"/>
                  </a:cubicBezTo>
                  <a:cubicBezTo>
                    <a:pt x="16152" y="8905"/>
                    <a:pt x="16272" y="8750"/>
                    <a:pt x="16377" y="8588"/>
                  </a:cubicBezTo>
                  <a:cubicBezTo>
                    <a:pt x="16420" y="8523"/>
                    <a:pt x="16402" y="8435"/>
                    <a:pt x="16337" y="8393"/>
                  </a:cubicBezTo>
                  <a:cubicBezTo>
                    <a:pt x="16313" y="8377"/>
                    <a:pt x="16286" y="8370"/>
                    <a:pt x="16260" y="8370"/>
                  </a:cubicBezTo>
                  <a:close/>
                  <a:moveTo>
                    <a:pt x="9870" y="8646"/>
                  </a:moveTo>
                  <a:cubicBezTo>
                    <a:pt x="9830" y="8646"/>
                    <a:pt x="9790" y="8663"/>
                    <a:pt x="9762" y="8696"/>
                  </a:cubicBezTo>
                  <a:cubicBezTo>
                    <a:pt x="9711" y="8755"/>
                    <a:pt x="9718" y="8844"/>
                    <a:pt x="9778" y="8894"/>
                  </a:cubicBezTo>
                  <a:cubicBezTo>
                    <a:pt x="9922" y="9017"/>
                    <a:pt x="10074" y="9135"/>
                    <a:pt x="10232" y="9248"/>
                  </a:cubicBezTo>
                  <a:cubicBezTo>
                    <a:pt x="10257" y="9265"/>
                    <a:pt x="10285" y="9274"/>
                    <a:pt x="10314" y="9274"/>
                  </a:cubicBezTo>
                  <a:cubicBezTo>
                    <a:pt x="10358" y="9274"/>
                    <a:pt x="10402" y="9254"/>
                    <a:pt x="10429" y="9215"/>
                  </a:cubicBezTo>
                  <a:cubicBezTo>
                    <a:pt x="10474" y="9153"/>
                    <a:pt x="10459" y="9064"/>
                    <a:pt x="10396" y="9019"/>
                  </a:cubicBezTo>
                  <a:cubicBezTo>
                    <a:pt x="10244" y="8910"/>
                    <a:pt x="10098" y="8796"/>
                    <a:pt x="9961" y="8680"/>
                  </a:cubicBezTo>
                  <a:cubicBezTo>
                    <a:pt x="9935" y="8657"/>
                    <a:pt x="9902" y="8646"/>
                    <a:pt x="9870" y="8646"/>
                  </a:cubicBezTo>
                  <a:close/>
                  <a:moveTo>
                    <a:pt x="15509" y="9208"/>
                  </a:moveTo>
                  <a:cubicBezTo>
                    <a:pt x="15478" y="9208"/>
                    <a:pt x="15446" y="9219"/>
                    <a:pt x="15419" y="9241"/>
                  </a:cubicBezTo>
                  <a:cubicBezTo>
                    <a:pt x="15281" y="9356"/>
                    <a:pt x="15133" y="9463"/>
                    <a:pt x="14978" y="9556"/>
                  </a:cubicBezTo>
                  <a:cubicBezTo>
                    <a:pt x="14912" y="9596"/>
                    <a:pt x="14890" y="9683"/>
                    <a:pt x="14930" y="9749"/>
                  </a:cubicBezTo>
                  <a:cubicBezTo>
                    <a:pt x="14957" y="9793"/>
                    <a:pt x="15004" y="9818"/>
                    <a:pt x="15052" y="9818"/>
                  </a:cubicBezTo>
                  <a:cubicBezTo>
                    <a:pt x="15076" y="9818"/>
                    <a:pt x="15102" y="9810"/>
                    <a:pt x="15124" y="9797"/>
                  </a:cubicBezTo>
                  <a:cubicBezTo>
                    <a:pt x="15291" y="9696"/>
                    <a:pt x="15450" y="9583"/>
                    <a:pt x="15600" y="9458"/>
                  </a:cubicBezTo>
                  <a:cubicBezTo>
                    <a:pt x="15660" y="9407"/>
                    <a:pt x="15668" y="9319"/>
                    <a:pt x="15619" y="9259"/>
                  </a:cubicBezTo>
                  <a:cubicBezTo>
                    <a:pt x="15591" y="9226"/>
                    <a:pt x="15550" y="9208"/>
                    <a:pt x="15509" y="9208"/>
                  </a:cubicBezTo>
                  <a:close/>
                  <a:moveTo>
                    <a:pt x="10786" y="9301"/>
                  </a:moveTo>
                  <a:cubicBezTo>
                    <a:pt x="10738" y="9301"/>
                    <a:pt x="10692" y="9325"/>
                    <a:pt x="10665" y="9369"/>
                  </a:cubicBezTo>
                  <a:cubicBezTo>
                    <a:pt x="10625" y="9436"/>
                    <a:pt x="10647" y="9523"/>
                    <a:pt x="10713" y="9563"/>
                  </a:cubicBezTo>
                  <a:cubicBezTo>
                    <a:pt x="10870" y="9656"/>
                    <a:pt x="11035" y="9748"/>
                    <a:pt x="11216" y="9840"/>
                  </a:cubicBezTo>
                  <a:cubicBezTo>
                    <a:pt x="11236" y="9851"/>
                    <a:pt x="11256" y="9855"/>
                    <a:pt x="11276" y="9855"/>
                  </a:cubicBezTo>
                  <a:cubicBezTo>
                    <a:pt x="11327" y="9855"/>
                    <a:pt x="11374" y="9825"/>
                    <a:pt x="11400" y="9775"/>
                  </a:cubicBezTo>
                  <a:cubicBezTo>
                    <a:pt x="11434" y="9705"/>
                    <a:pt x="11401" y="9618"/>
                    <a:pt x="11333" y="9583"/>
                  </a:cubicBezTo>
                  <a:cubicBezTo>
                    <a:pt x="11169" y="9499"/>
                    <a:pt x="11009" y="9411"/>
                    <a:pt x="10859" y="9320"/>
                  </a:cubicBezTo>
                  <a:cubicBezTo>
                    <a:pt x="10836" y="9307"/>
                    <a:pt x="10811" y="9301"/>
                    <a:pt x="10786" y="9301"/>
                  </a:cubicBezTo>
                  <a:close/>
                  <a:moveTo>
                    <a:pt x="11795" y="9799"/>
                  </a:moveTo>
                  <a:cubicBezTo>
                    <a:pt x="11738" y="9799"/>
                    <a:pt x="11684" y="9834"/>
                    <a:pt x="11664" y="9891"/>
                  </a:cubicBezTo>
                  <a:cubicBezTo>
                    <a:pt x="11637" y="9965"/>
                    <a:pt x="11675" y="10046"/>
                    <a:pt x="11747" y="10073"/>
                  </a:cubicBezTo>
                  <a:cubicBezTo>
                    <a:pt x="11932" y="10141"/>
                    <a:pt x="12120" y="10197"/>
                    <a:pt x="12305" y="10239"/>
                  </a:cubicBezTo>
                  <a:cubicBezTo>
                    <a:pt x="12315" y="10242"/>
                    <a:pt x="12326" y="10243"/>
                    <a:pt x="12336" y="10243"/>
                  </a:cubicBezTo>
                  <a:cubicBezTo>
                    <a:pt x="12401" y="10243"/>
                    <a:pt x="12458" y="10199"/>
                    <a:pt x="12473" y="10133"/>
                  </a:cubicBezTo>
                  <a:cubicBezTo>
                    <a:pt x="12490" y="10057"/>
                    <a:pt x="12444" y="9982"/>
                    <a:pt x="12368" y="9965"/>
                  </a:cubicBezTo>
                  <a:cubicBezTo>
                    <a:pt x="12194" y="9924"/>
                    <a:pt x="12019" y="9872"/>
                    <a:pt x="11845" y="9808"/>
                  </a:cubicBezTo>
                  <a:cubicBezTo>
                    <a:pt x="11828" y="9802"/>
                    <a:pt x="11812" y="9799"/>
                    <a:pt x="11795" y="9799"/>
                  </a:cubicBezTo>
                  <a:close/>
                  <a:moveTo>
                    <a:pt x="14549" y="9790"/>
                  </a:moveTo>
                  <a:cubicBezTo>
                    <a:pt x="14531" y="9790"/>
                    <a:pt x="14513" y="9793"/>
                    <a:pt x="14496" y="9801"/>
                  </a:cubicBezTo>
                  <a:cubicBezTo>
                    <a:pt x="14328" y="9869"/>
                    <a:pt x="14155" y="9926"/>
                    <a:pt x="13980" y="9966"/>
                  </a:cubicBezTo>
                  <a:cubicBezTo>
                    <a:pt x="13905" y="9984"/>
                    <a:pt x="13857" y="10060"/>
                    <a:pt x="13876" y="10136"/>
                  </a:cubicBezTo>
                  <a:cubicBezTo>
                    <a:pt x="13892" y="10201"/>
                    <a:pt x="13949" y="10245"/>
                    <a:pt x="14013" y="10245"/>
                  </a:cubicBezTo>
                  <a:cubicBezTo>
                    <a:pt x="14024" y="10245"/>
                    <a:pt x="14035" y="10244"/>
                    <a:pt x="14046" y="10242"/>
                  </a:cubicBezTo>
                  <a:cubicBezTo>
                    <a:pt x="14235" y="10196"/>
                    <a:pt x="14422" y="10136"/>
                    <a:pt x="14602" y="10062"/>
                  </a:cubicBezTo>
                  <a:cubicBezTo>
                    <a:pt x="14674" y="10031"/>
                    <a:pt x="14709" y="9949"/>
                    <a:pt x="14679" y="9877"/>
                  </a:cubicBezTo>
                  <a:cubicBezTo>
                    <a:pt x="14657" y="9823"/>
                    <a:pt x="14604" y="9790"/>
                    <a:pt x="14549" y="9790"/>
                  </a:cubicBezTo>
                  <a:close/>
                  <a:moveTo>
                    <a:pt x="12895" y="10047"/>
                  </a:moveTo>
                  <a:cubicBezTo>
                    <a:pt x="12823" y="10047"/>
                    <a:pt x="12758" y="10103"/>
                    <a:pt x="12752" y="10177"/>
                  </a:cubicBezTo>
                  <a:cubicBezTo>
                    <a:pt x="12746" y="10254"/>
                    <a:pt x="12804" y="10322"/>
                    <a:pt x="12882" y="10329"/>
                  </a:cubicBezTo>
                  <a:cubicBezTo>
                    <a:pt x="12985" y="10336"/>
                    <a:pt x="13088" y="10341"/>
                    <a:pt x="13190" y="10341"/>
                  </a:cubicBezTo>
                  <a:cubicBezTo>
                    <a:pt x="13283" y="10341"/>
                    <a:pt x="13376" y="10337"/>
                    <a:pt x="13467" y="10330"/>
                  </a:cubicBezTo>
                  <a:cubicBezTo>
                    <a:pt x="13545" y="10325"/>
                    <a:pt x="13603" y="10256"/>
                    <a:pt x="13596" y="10179"/>
                  </a:cubicBezTo>
                  <a:cubicBezTo>
                    <a:pt x="13592" y="10104"/>
                    <a:pt x="13528" y="10049"/>
                    <a:pt x="13453" y="10049"/>
                  </a:cubicBezTo>
                  <a:cubicBezTo>
                    <a:pt x="13451" y="10049"/>
                    <a:pt x="13448" y="10049"/>
                    <a:pt x="13446" y="10049"/>
                  </a:cubicBezTo>
                  <a:cubicBezTo>
                    <a:pt x="13364" y="10056"/>
                    <a:pt x="13281" y="10059"/>
                    <a:pt x="13196" y="10059"/>
                  </a:cubicBezTo>
                  <a:cubicBezTo>
                    <a:pt x="13100" y="10059"/>
                    <a:pt x="13003" y="10055"/>
                    <a:pt x="12904" y="10047"/>
                  </a:cubicBezTo>
                  <a:cubicBezTo>
                    <a:pt x="12901" y="10047"/>
                    <a:pt x="12898" y="10047"/>
                    <a:pt x="12895" y="10047"/>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5" name="Google Shape;315;p25"/>
          <p:cNvGrpSpPr/>
          <p:nvPr/>
        </p:nvGrpSpPr>
        <p:grpSpPr>
          <a:xfrm>
            <a:off x="194999" y="1972772"/>
            <a:ext cx="1780335" cy="846184"/>
            <a:chOff x="836599" y="324929"/>
            <a:chExt cx="1335251" cy="634638"/>
          </a:xfrm>
        </p:grpSpPr>
        <p:sp>
          <p:nvSpPr>
            <p:cNvPr id="316" name="Google Shape;316;p25"/>
            <p:cNvSpPr/>
            <p:nvPr/>
          </p:nvSpPr>
          <p:spPr>
            <a:xfrm rot="-5400000">
              <a:off x="1235504" y="-73977"/>
              <a:ext cx="427153" cy="1224964"/>
            </a:xfrm>
            <a:custGeom>
              <a:avLst/>
              <a:gdLst/>
              <a:ahLst/>
              <a:cxnLst/>
              <a:rect l="l" t="t" r="r" b="b"/>
              <a:pathLst>
                <a:path w="6835" h="19601" extrusionOk="0">
                  <a:moveTo>
                    <a:pt x="935" y="1"/>
                  </a:moveTo>
                  <a:cubicBezTo>
                    <a:pt x="902" y="1"/>
                    <a:pt x="869" y="17"/>
                    <a:pt x="849" y="47"/>
                  </a:cubicBezTo>
                  <a:cubicBezTo>
                    <a:pt x="846" y="53"/>
                    <a:pt x="754" y="189"/>
                    <a:pt x="630" y="412"/>
                  </a:cubicBezTo>
                  <a:cubicBezTo>
                    <a:pt x="602" y="462"/>
                    <a:pt x="620" y="524"/>
                    <a:pt x="670" y="552"/>
                  </a:cubicBezTo>
                  <a:cubicBezTo>
                    <a:pt x="686" y="561"/>
                    <a:pt x="704" y="566"/>
                    <a:pt x="721" y="566"/>
                  </a:cubicBezTo>
                  <a:cubicBezTo>
                    <a:pt x="757" y="566"/>
                    <a:pt x="793" y="546"/>
                    <a:pt x="811" y="512"/>
                  </a:cubicBezTo>
                  <a:cubicBezTo>
                    <a:pt x="930" y="298"/>
                    <a:pt x="1021" y="164"/>
                    <a:pt x="1021" y="163"/>
                  </a:cubicBezTo>
                  <a:cubicBezTo>
                    <a:pt x="1053" y="115"/>
                    <a:pt x="1040" y="50"/>
                    <a:pt x="993" y="18"/>
                  </a:cubicBezTo>
                  <a:cubicBezTo>
                    <a:pt x="975" y="6"/>
                    <a:pt x="955" y="1"/>
                    <a:pt x="935" y="1"/>
                  </a:cubicBezTo>
                  <a:close/>
                  <a:moveTo>
                    <a:pt x="530" y="728"/>
                  </a:moveTo>
                  <a:cubicBezTo>
                    <a:pt x="492" y="728"/>
                    <a:pt x="455" y="750"/>
                    <a:pt x="436" y="788"/>
                  </a:cubicBezTo>
                  <a:cubicBezTo>
                    <a:pt x="375" y="919"/>
                    <a:pt x="319" y="1049"/>
                    <a:pt x="270" y="1176"/>
                  </a:cubicBezTo>
                  <a:cubicBezTo>
                    <a:pt x="249" y="1230"/>
                    <a:pt x="275" y="1290"/>
                    <a:pt x="329" y="1311"/>
                  </a:cubicBezTo>
                  <a:cubicBezTo>
                    <a:pt x="341" y="1316"/>
                    <a:pt x="353" y="1318"/>
                    <a:pt x="367" y="1318"/>
                  </a:cubicBezTo>
                  <a:cubicBezTo>
                    <a:pt x="408" y="1318"/>
                    <a:pt x="447" y="1292"/>
                    <a:pt x="463" y="1252"/>
                  </a:cubicBezTo>
                  <a:cubicBezTo>
                    <a:pt x="511" y="1128"/>
                    <a:pt x="565" y="1002"/>
                    <a:pt x="625" y="877"/>
                  </a:cubicBezTo>
                  <a:cubicBezTo>
                    <a:pt x="650" y="824"/>
                    <a:pt x="628" y="763"/>
                    <a:pt x="575" y="739"/>
                  </a:cubicBezTo>
                  <a:cubicBezTo>
                    <a:pt x="560" y="732"/>
                    <a:pt x="545" y="728"/>
                    <a:pt x="530" y="728"/>
                  </a:cubicBezTo>
                  <a:close/>
                  <a:moveTo>
                    <a:pt x="232" y="1504"/>
                  </a:moveTo>
                  <a:cubicBezTo>
                    <a:pt x="187" y="1504"/>
                    <a:pt x="146" y="1533"/>
                    <a:pt x="133" y="1579"/>
                  </a:cubicBezTo>
                  <a:cubicBezTo>
                    <a:pt x="91" y="1722"/>
                    <a:pt x="59" y="1862"/>
                    <a:pt x="37" y="1995"/>
                  </a:cubicBezTo>
                  <a:cubicBezTo>
                    <a:pt x="27" y="2052"/>
                    <a:pt x="67" y="2106"/>
                    <a:pt x="123" y="2114"/>
                  </a:cubicBezTo>
                  <a:cubicBezTo>
                    <a:pt x="129" y="2115"/>
                    <a:pt x="134" y="2117"/>
                    <a:pt x="140" y="2117"/>
                  </a:cubicBezTo>
                  <a:lnTo>
                    <a:pt x="140" y="2115"/>
                  </a:lnTo>
                  <a:cubicBezTo>
                    <a:pt x="190" y="2115"/>
                    <a:pt x="234" y="2080"/>
                    <a:pt x="242" y="2028"/>
                  </a:cubicBezTo>
                  <a:cubicBezTo>
                    <a:pt x="263" y="1904"/>
                    <a:pt x="293" y="1772"/>
                    <a:pt x="332" y="1637"/>
                  </a:cubicBezTo>
                  <a:cubicBezTo>
                    <a:pt x="348" y="1581"/>
                    <a:pt x="316" y="1524"/>
                    <a:pt x="261" y="1508"/>
                  </a:cubicBezTo>
                  <a:cubicBezTo>
                    <a:pt x="252" y="1505"/>
                    <a:pt x="242" y="1504"/>
                    <a:pt x="232" y="1504"/>
                  </a:cubicBezTo>
                  <a:close/>
                  <a:moveTo>
                    <a:pt x="2880" y="2547"/>
                  </a:moveTo>
                  <a:cubicBezTo>
                    <a:pt x="2794" y="2547"/>
                    <a:pt x="2705" y="2572"/>
                    <a:pt x="2614" y="2625"/>
                  </a:cubicBezTo>
                  <a:cubicBezTo>
                    <a:pt x="2564" y="2653"/>
                    <a:pt x="2547" y="2717"/>
                    <a:pt x="2575" y="2767"/>
                  </a:cubicBezTo>
                  <a:cubicBezTo>
                    <a:pt x="2595" y="2800"/>
                    <a:pt x="2629" y="2819"/>
                    <a:pt x="2666" y="2819"/>
                  </a:cubicBezTo>
                  <a:lnTo>
                    <a:pt x="2666" y="2820"/>
                  </a:lnTo>
                  <a:cubicBezTo>
                    <a:pt x="2683" y="2820"/>
                    <a:pt x="2700" y="2815"/>
                    <a:pt x="2717" y="2806"/>
                  </a:cubicBezTo>
                  <a:cubicBezTo>
                    <a:pt x="2776" y="2772"/>
                    <a:pt x="2831" y="2755"/>
                    <a:pt x="2880" y="2755"/>
                  </a:cubicBezTo>
                  <a:cubicBezTo>
                    <a:pt x="2922" y="2755"/>
                    <a:pt x="2959" y="2767"/>
                    <a:pt x="2990" y="2793"/>
                  </a:cubicBezTo>
                  <a:cubicBezTo>
                    <a:pt x="3009" y="2807"/>
                    <a:pt x="3032" y="2814"/>
                    <a:pt x="3054" y="2814"/>
                  </a:cubicBezTo>
                  <a:cubicBezTo>
                    <a:pt x="3085" y="2814"/>
                    <a:pt x="3116" y="2801"/>
                    <a:pt x="3136" y="2774"/>
                  </a:cubicBezTo>
                  <a:cubicBezTo>
                    <a:pt x="3172" y="2730"/>
                    <a:pt x="3164" y="2664"/>
                    <a:pt x="3119" y="2629"/>
                  </a:cubicBezTo>
                  <a:cubicBezTo>
                    <a:pt x="3050" y="2575"/>
                    <a:pt x="2968" y="2547"/>
                    <a:pt x="2881" y="2547"/>
                  </a:cubicBezTo>
                  <a:close/>
                  <a:moveTo>
                    <a:pt x="103" y="2322"/>
                  </a:moveTo>
                  <a:cubicBezTo>
                    <a:pt x="47" y="2322"/>
                    <a:pt x="0" y="2370"/>
                    <a:pt x="0" y="2428"/>
                  </a:cubicBezTo>
                  <a:cubicBezTo>
                    <a:pt x="0" y="2581"/>
                    <a:pt x="16" y="2727"/>
                    <a:pt x="47" y="2861"/>
                  </a:cubicBezTo>
                  <a:cubicBezTo>
                    <a:pt x="58" y="2909"/>
                    <a:pt x="101" y="2942"/>
                    <a:pt x="149" y="2942"/>
                  </a:cubicBezTo>
                  <a:cubicBezTo>
                    <a:pt x="156" y="2942"/>
                    <a:pt x="163" y="2941"/>
                    <a:pt x="172" y="2939"/>
                  </a:cubicBezTo>
                  <a:cubicBezTo>
                    <a:pt x="227" y="2926"/>
                    <a:pt x="263" y="2870"/>
                    <a:pt x="249" y="2815"/>
                  </a:cubicBezTo>
                  <a:cubicBezTo>
                    <a:pt x="222" y="2695"/>
                    <a:pt x="207" y="2565"/>
                    <a:pt x="207" y="2428"/>
                  </a:cubicBezTo>
                  <a:lnTo>
                    <a:pt x="207" y="2425"/>
                  </a:lnTo>
                  <a:cubicBezTo>
                    <a:pt x="207" y="2368"/>
                    <a:pt x="161" y="2322"/>
                    <a:pt x="103" y="2322"/>
                  </a:cubicBezTo>
                  <a:close/>
                  <a:moveTo>
                    <a:pt x="2330" y="2856"/>
                  </a:moveTo>
                  <a:cubicBezTo>
                    <a:pt x="2307" y="2856"/>
                    <a:pt x="2285" y="2863"/>
                    <a:pt x="2267" y="2877"/>
                  </a:cubicBezTo>
                  <a:cubicBezTo>
                    <a:pt x="2164" y="2957"/>
                    <a:pt x="2055" y="3046"/>
                    <a:pt x="1939" y="3144"/>
                  </a:cubicBezTo>
                  <a:cubicBezTo>
                    <a:pt x="1897" y="3182"/>
                    <a:pt x="1892" y="3247"/>
                    <a:pt x="1930" y="3291"/>
                  </a:cubicBezTo>
                  <a:cubicBezTo>
                    <a:pt x="1950" y="3315"/>
                    <a:pt x="1979" y="3327"/>
                    <a:pt x="2008" y="3327"/>
                  </a:cubicBezTo>
                  <a:cubicBezTo>
                    <a:pt x="2033" y="3327"/>
                    <a:pt x="2056" y="3320"/>
                    <a:pt x="2075" y="3302"/>
                  </a:cubicBezTo>
                  <a:cubicBezTo>
                    <a:pt x="2187" y="3206"/>
                    <a:pt x="2295" y="3119"/>
                    <a:pt x="2394" y="3042"/>
                  </a:cubicBezTo>
                  <a:cubicBezTo>
                    <a:pt x="2439" y="3007"/>
                    <a:pt x="2447" y="2941"/>
                    <a:pt x="2412" y="2896"/>
                  </a:cubicBezTo>
                  <a:cubicBezTo>
                    <a:pt x="2392" y="2869"/>
                    <a:pt x="2361" y="2856"/>
                    <a:pt x="2330" y="2856"/>
                  </a:cubicBezTo>
                  <a:close/>
                  <a:moveTo>
                    <a:pt x="3217" y="2976"/>
                  </a:moveTo>
                  <a:cubicBezTo>
                    <a:pt x="3215" y="2976"/>
                    <a:pt x="3212" y="2976"/>
                    <a:pt x="3210" y="2977"/>
                  </a:cubicBezTo>
                  <a:cubicBezTo>
                    <a:pt x="3152" y="2980"/>
                    <a:pt x="3108" y="3028"/>
                    <a:pt x="3112" y="3086"/>
                  </a:cubicBezTo>
                  <a:lnTo>
                    <a:pt x="3112" y="3119"/>
                  </a:lnTo>
                  <a:cubicBezTo>
                    <a:pt x="3112" y="3226"/>
                    <a:pt x="3086" y="3338"/>
                    <a:pt x="3039" y="3441"/>
                  </a:cubicBezTo>
                  <a:cubicBezTo>
                    <a:pt x="3015" y="3492"/>
                    <a:pt x="3038" y="3555"/>
                    <a:pt x="3090" y="3578"/>
                  </a:cubicBezTo>
                  <a:cubicBezTo>
                    <a:pt x="3104" y="3585"/>
                    <a:pt x="3119" y="3588"/>
                    <a:pt x="3134" y="3588"/>
                  </a:cubicBezTo>
                  <a:cubicBezTo>
                    <a:pt x="3173" y="3588"/>
                    <a:pt x="3210" y="3566"/>
                    <a:pt x="3228" y="3528"/>
                  </a:cubicBezTo>
                  <a:cubicBezTo>
                    <a:pt x="3288" y="3398"/>
                    <a:pt x="3320" y="3257"/>
                    <a:pt x="3320" y="3119"/>
                  </a:cubicBezTo>
                  <a:cubicBezTo>
                    <a:pt x="3320" y="3104"/>
                    <a:pt x="3319" y="3091"/>
                    <a:pt x="3319" y="3076"/>
                  </a:cubicBezTo>
                  <a:cubicBezTo>
                    <a:pt x="3316" y="3020"/>
                    <a:pt x="3278" y="2976"/>
                    <a:pt x="3217" y="2976"/>
                  </a:cubicBezTo>
                  <a:close/>
                  <a:moveTo>
                    <a:pt x="298" y="3120"/>
                  </a:moveTo>
                  <a:cubicBezTo>
                    <a:pt x="281" y="3120"/>
                    <a:pt x="263" y="3124"/>
                    <a:pt x="247" y="3133"/>
                  </a:cubicBezTo>
                  <a:cubicBezTo>
                    <a:pt x="196" y="3163"/>
                    <a:pt x="180" y="3225"/>
                    <a:pt x="209" y="3275"/>
                  </a:cubicBezTo>
                  <a:cubicBezTo>
                    <a:pt x="283" y="3403"/>
                    <a:pt x="378" y="3519"/>
                    <a:pt x="492" y="3621"/>
                  </a:cubicBezTo>
                  <a:cubicBezTo>
                    <a:pt x="511" y="3638"/>
                    <a:pt x="536" y="3647"/>
                    <a:pt x="560" y="3647"/>
                  </a:cubicBezTo>
                  <a:cubicBezTo>
                    <a:pt x="588" y="3647"/>
                    <a:pt x="617" y="3636"/>
                    <a:pt x="637" y="3612"/>
                  </a:cubicBezTo>
                  <a:cubicBezTo>
                    <a:pt x="675" y="3569"/>
                    <a:pt x="672" y="3505"/>
                    <a:pt x="630" y="3467"/>
                  </a:cubicBezTo>
                  <a:cubicBezTo>
                    <a:pt x="533" y="3380"/>
                    <a:pt x="451" y="3280"/>
                    <a:pt x="389" y="3171"/>
                  </a:cubicBezTo>
                  <a:cubicBezTo>
                    <a:pt x="369" y="3138"/>
                    <a:pt x="334" y="3120"/>
                    <a:pt x="298" y="3120"/>
                  </a:cubicBezTo>
                  <a:close/>
                  <a:moveTo>
                    <a:pt x="1702" y="3401"/>
                  </a:moveTo>
                  <a:cubicBezTo>
                    <a:pt x="1675" y="3401"/>
                    <a:pt x="1649" y="3411"/>
                    <a:pt x="1628" y="3430"/>
                  </a:cubicBezTo>
                  <a:cubicBezTo>
                    <a:pt x="1525" y="3530"/>
                    <a:pt x="1427" y="3633"/>
                    <a:pt x="1336" y="3735"/>
                  </a:cubicBezTo>
                  <a:cubicBezTo>
                    <a:pt x="1312" y="3762"/>
                    <a:pt x="1305" y="3796"/>
                    <a:pt x="1312" y="3828"/>
                  </a:cubicBezTo>
                  <a:lnTo>
                    <a:pt x="1298" y="3824"/>
                  </a:lnTo>
                  <a:cubicBezTo>
                    <a:pt x="1171" y="3785"/>
                    <a:pt x="1055" y="3737"/>
                    <a:pt x="950" y="3683"/>
                  </a:cubicBezTo>
                  <a:cubicBezTo>
                    <a:pt x="935" y="3676"/>
                    <a:pt x="919" y="3672"/>
                    <a:pt x="903" y="3672"/>
                  </a:cubicBezTo>
                  <a:cubicBezTo>
                    <a:pt x="866" y="3672"/>
                    <a:pt x="829" y="3693"/>
                    <a:pt x="810" y="3729"/>
                  </a:cubicBezTo>
                  <a:cubicBezTo>
                    <a:pt x="784" y="3780"/>
                    <a:pt x="804" y="3843"/>
                    <a:pt x="855" y="3868"/>
                  </a:cubicBezTo>
                  <a:cubicBezTo>
                    <a:pt x="971" y="3927"/>
                    <a:pt x="1098" y="3980"/>
                    <a:pt x="1236" y="4023"/>
                  </a:cubicBezTo>
                  <a:lnTo>
                    <a:pt x="1258" y="4029"/>
                  </a:lnTo>
                  <a:cubicBezTo>
                    <a:pt x="1268" y="4033"/>
                    <a:pt x="1278" y="4034"/>
                    <a:pt x="1288" y="4034"/>
                  </a:cubicBezTo>
                  <a:cubicBezTo>
                    <a:pt x="1333" y="4034"/>
                    <a:pt x="1375" y="4004"/>
                    <a:pt x="1388" y="3959"/>
                  </a:cubicBezTo>
                  <a:cubicBezTo>
                    <a:pt x="1393" y="3941"/>
                    <a:pt x="1393" y="3922"/>
                    <a:pt x="1389" y="3905"/>
                  </a:cubicBezTo>
                  <a:lnTo>
                    <a:pt x="1389" y="3905"/>
                  </a:lnTo>
                  <a:cubicBezTo>
                    <a:pt x="1397" y="3907"/>
                    <a:pt x="1405" y="3908"/>
                    <a:pt x="1413" y="3908"/>
                  </a:cubicBezTo>
                  <a:cubicBezTo>
                    <a:pt x="1442" y="3908"/>
                    <a:pt x="1470" y="3896"/>
                    <a:pt x="1491" y="3873"/>
                  </a:cubicBezTo>
                  <a:cubicBezTo>
                    <a:pt x="1579" y="3775"/>
                    <a:pt x="1674" y="3676"/>
                    <a:pt x="1774" y="3579"/>
                  </a:cubicBezTo>
                  <a:cubicBezTo>
                    <a:pt x="1815" y="3539"/>
                    <a:pt x="1816" y="3473"/>
                    <a:pt x="1775" y="3432"/>
                  </a:cubicBezTo>
                  <a:cubicBezTo>
                    <a:pt x="1755" y="3411"/>
                    <a:pt x="1729" y="3401"/>
                    <a:pt x="1702" y="3401"/>
                  </a:cubicBezTo>
                  <a:close/>
                  <a:moveTo>
                    <a:pt x="2880" y="3705"/>
                  </a:moveTo>
                  <a:cubicBezTo>
                    <a:pt x="2857" y="3705"/>
                    <a:pt x="2834" y="3713"/>
                    <a:pt x="2815" y="3729"/>
                  </a:cubicBezTo>
                  <a:cubicBezTo>
                    <a:pt x="2722" y="3805"/>
                    <a:pt x="2611" y="3862"/>
                    <a:pt x="2485" y="3900"/>
                  </a:cubicBezTo>
                  <a:cubicBezTo>
                    <a:pt x="2429" y="3917"/>
                    <a:pt x="2399" y="3975"/>
                    <a:pt x="2416" y="4030"/>
                  </a:cubicBezTo>
                  <a:cubicBezTo>
                    <a:pt x="2429" y="4075"/>
                    <a:pt x="2470" y="4104"/>
                    <a:pt x="2515" y="4104"/>
                  </a:cubicBezTo>
                  <a:cubicBezTo>
                    <a:pt x="2525" y="4104"/>
                    <a:pt x="2535" y="4102"/>
                    <a:pt x="2545" y="4100"/>
                  </a:cubicBezTo>
                  <a:cubicBezTo>
                    <a:pt x="2696" y="4053"/>
                    <a:pt x="2832" y="3982"/>
                    <a:pt x="2946" y="3889"/>
                  </a:cubicBezTo>
                  <a:cubicBezTo>
                    <a:pt x="2990" y="3854"/>
                    <a:pt x="2998" y="3788"/>
                    <a:pt x="2961" y="3743"/>
                  </a:cubicBezTo>
                  <a:cubicBezTo>
                    <a:pt x="2940" y="3718"/>
                    <a:pt x="2910" y="3705"/>
                    <a:pt x="2880" y="3705"/>
                  </a:cubicBezTo>
                  <a:close/>
                  <a:moveTo>
                    <a:pt x="1695" y="3923"/>
                  </a:moveTo>
                  <a:cubicBezTo>
                    <a:pt x="1646" y="3923"/>
                    <a:pt x="1598" y="3957"/>
                    <a:pt x="1589" y="4009"/>
                  </a:cubicBezTo>
                  <a:cubicBezTo>
                    <a:pt x="1581" y="4066"/>
                    <a:pt x="1619" y="4119"/>
                    <a:pt x="1675" y="4128"/>
                  </a:cubicBezTo>
                  <a:cubicBezTo>
                    <a:pt x="1813" y="4153"/>
                    <a:pt x="1948" y="4165"/>
                    <a:pt x="2074" y="4165"/>
                  </a:cubicBezTo>
                  <a:lnTo>
                    <a:pt x="2107" y="4164"/>
                  </a:lnTo>
                  <a:cubicBezTo>
                    <a:pt x="2165" y="4162"/>
                    <a:pt x="2210" y="4116"/>
                    <a:pt x="2209" y="4058"/>
                  </a:cubicBezTo>
                  <a:cubicBezTo>
                    <a:pt x="2209" y="4002"/>
                    <a:pt x="2162" y="3957"/>
                    <a:pt x="2106" y="3957"/>
                  </a:cubicBezTo>
                  <a:lnTo>
                    <a:pt x="2074" y="3957"/>
                  </a:lnTo>
                  <a:cubicBezTo>
                    <a:pt x="1959" y="3957"/>
                    <a:pt x="1837" y="3946"/>
                    <a:pt x="1709" y="3923"/>
                  </a:cubicBezTo>
                  <a:cubicBezTo>
                    <a:pt x="1704" y="3923"/>
                    <a:pt x="1700" y="3923"/>
                    <a:pt x="1695" y="3923"/>
                  </a:cubicBezTo>
                  <a:close/>
                  <a:moveTo>
                    <a:pt x="1150" y="4021"/>
                  </a:moveTo>
                  <a:cubicBezTo>
                    <a:pt x="1118" y="4021"/>
                    <a:pt x="1087" y="4036"/>
                    <a:pt x="1066" y="4063"/>
                  </a:cubicBezTo>
                  <a:cubicBezTo>
                    <a:pt x="978" y="4181"/>
                    <a:pt x="898" y="4298"/>
                    <a:pt x="827" y="4416"/>
                  </a:cubicBezTo>
                  <a:cubicBezTo>
                    <a:pt x="798" y="4465"/>
                    <a:pt x="814" y="4529"/>
                    <a:pt x="863" y="4558"/>
                  </a:cubicBezTo>
                  <a:cubicBezTo>
                    <a:pt x="880" y="4568"/>
                    <a:pt x="898" y="4573"/>
                    <a:pt x="917" y="4573"/>
                  </a:cubicBezTo>
                  <a:cubicBezTo>
                    <a:pt x="952" y="4573"/>
                    <a:pt x="986" y="4556"/>
                    <a:pt x="1006" y="4522"/>
                  </a:cubicBezTo>
                  <a:cubicBezTo>
                    <a:pt x="1072" y="4412"/>
                    <a:pt x="1149" y="4300"/>
                    <a:pt x="1233" y="4188"/>
                  </a:cubicBezTo>
                  <a:cubicBezTo>
                    <a:pt x="1267" y="4142"/>
                    <a:pt x="1257" y="4077"/>
                    <a:pt x="1212" y="4042"/>
                  </a:cubicBezTo>
                  <a:cubicBezTo>
                    <a:pt x="1193" y="4028"/>
                    <a:pt x="1171" y="4021"/>
                    <a:pt x="1150" y="4021"/>
                  </a:cubicBezTo>
                  <a:close/>
                  <a:moveTo>
                    <a:pt x="726" y="4733"/>
                  </a:moveTo>
                  <a:cubicBezTo>
                    <a:pt x="685" y="4733"/>
                    <a:pt x="647" y="4756"/>
                    <a:pt x="630" y="4794"/>
                  </a:cubicBezTo>
                  <a:cubicBezTo>
                    <a:pt x="570" y="4928"/>
                    <a:pt x="521" y="5064"/>
                    <a:pt x="483" y="5199"/>
                  </a:cubicBezTo>
                  <a:cubicBezTo>
                    <a:pt x="468" y="5255"/>
                    <a:pt x="500" y="5311"/>
                    <a:pt x="555" y="5327"/>
                  </a:cubicBezTo>
                  <a:cubicBezTo>
                    <a:pt x="565" y="5330"/>
                    <a:pt x="574" y="5331"/>
                    <a:pt x="583" y="5331"/>
                  </a:cubicBezTo>
                  <a:cubicBezTo>
                    <a:pt x="629" y="5331"/>
                    <a:pt x="670" y="5302"/>
                    <a:pt x="684" y="5255"/>
                  </a:cubicBezTo>
                  <a:cubicBezTo>
                    <a:pt x="718" y="5130"/>
                    <a:pt x="764" y="5004"/>
                    <a:pt x="820" y="4879"/>
                  </a:cubicBezTo>
                  <a:cubicBezTo>
                    <a:pt x="843" y="4827"/>
                    <a:pt x="820" y="4765"/>
                    <a:pt x="767" y="4742"/>
                  </a:cubicBezTo>
                  <a:cubicBezTo>
                    <a:pt x="754" y="4736"/>
                    <a:pt x="739" y="4733"/>
                    <a:pt x="726" y="4733"/>
                  </a:cubicBezTo>
                  <a:close/>
                  <a:moveTo>
                    <a:pt x="509" y="5530"/>
                  </a:moveTo>
                  <a:cubicBezTo>
                    <a:pt x="456" y="5530"/>
                    <a:pt x="408" y="5569"/>
                    <a:pt x="402" y="5624"/>
                  </a:cubicBezTo>
                  <a:cubicBezTo>
                    <a:pt x="394" y="5706"/>
                    <a:pt x="390" y="5789"/>
                    <a:pt x="390" y="5874"/>
                  </a:cubicBezTo>
                  <a:cubicBezTo>
                    <a:pt x="390" y="5934"/>
                    <a:pt x="392" y="5995"/>
                    <a:pt x="397" y="6057"/>
                  </a:cubicBezTo>
                  <a:cubicBezTo>
                    <a:pt x="401" y="6111"/>
                    <a:pt x="446" y="6153"/>
                    <a:pt x="500" y="6153"/>
                  </a:cubicBezTo>
                  <a:lnTo>
                    <a:pt x="509" y="6153"/>
                  </a:lnTo>
                  <a:cubicBezTo>
                    <a:pt x="565" y="6148"/>
                    <a:pt x="608" y="6098"/>
                    <a:pt x="603" y="6040"/>
                  </a:cubicBezTo>
                  <a:cubicBezTo>
                    <a:pt x="599" y="5985"/>
                    <a:pt x="597" y="5929"/>
                    <a:pt x="597" y="5874"/>
                  </a:cubicBezTo>
                  <a:cubicBezTo>
                    <a:pt x="597" y="5796"/>
                    <a:pt x="602" y="5720"/>
                    <a:pt x="609" y="5645"/>
                  </a:cubicBezTo>
                  <a:cubicBezTo>
                    <a:pt x="615" y="5588"/>
                    <a:pt x="574" y="5537"/>
                    <a:pt x="516" y="5531"/>
                  </a:cubicBezTo>
                  <a:cubicBezTo>
                    <a:pt x="514" y="5530"/>
                    <a:pt x="511" y="5530"/>
                    <a:pt x="509" y="5530"/>
                  </a:cubicBezTo>
                  <a:close/>
                  <a:moveTo>
                    <a:pt x="568" y="6354"/>
                  </a:moveTo>
                  <a:cubicBezTo>
                    <a:pt x="560" y="6354"/>
                    <a:pt x="551" y="6355"/>
                    <a:pt x="542" y="6357"/>
                  </a:cubicBezTo>
                  <a:cubicBezTo>
                    <a:pt x="487" y="6372"/>
                    <a:pt x="454" y="6428"/>
                    <a:pt x="467" y="6484"/>
                  </a:cubicBezTo>
                  <a:cubicBezTo>
                    <a:pt x="503" y="6620"/>
                    <a:pt x="550" y="6757"/>
                    <a:pt x="609" y="6892"/>
                  </a:cubicBezTo>
                  <a:cubicBezTo>
                    <a:pt x="626" y="6931"/>
                    <a:pt x="664" y="6954"/>
                    <a:pt x="704" y="6954"/>
                  </a:cubicBezTo>
                  <a:lnTo>
                    <a:pt x="705" y="6954"/>
                  </a:lnTo>
                  <a:cubicBezTo>
                    <a:pt x="718" y="6954"/>
                    <a:pt x="732" y="6952"/>
                    <a:pt x="745" y="6945"/>
                  </a:cubicBezTo>
                  <a:cubicBezTo>
                    <a:pt x="798" y="6922"/>
                    <a:pt x="822" y="6862"/>
                    <a:pt x="799" y="6808"/>
                  </a:cubicBezTo>
                  <a:cubicBezTo>
                    <a:pt x="745" y="6685"/>
                    <a:pt x="701" y="6557"/>
                    <a:pt x="669" y="6432"/>
                  </a:cubicBezTo>
                  <a:cubicBezTo>
                    <a:pt x="657" y="6386"/>
                    <a:pt x="615" y="6354"/>
                    <a:pt x="568" y="6354"/>
                  </a:cubicBezTo>
                  <a:close/>
                  <a:moveTo>
                    <a:pt x="896" y="7115"/>
                  </a:moveTo>
                  <a:cubicBezTo>
                    <a:pt x="878" y="7115"/>
                    <a:pt x="859" y="7120"/>
                    <a:pt x="842" y="7130"/>
                  </a:cubicBezTo>
                  <a:cubicBezTo>
                    <a:pt x="793" y="7160"/>
                    <a:pt x="777" y="7223"/>
                    <a:pt x="806" y="7272"/>
                  </a:cubicBezTo>
                  <a:cubicBezTo>
                    <a:pt x="877" y="7389"/>
                    <a:pt x="958" y="7508"/>
                    <a:pt x="1048" y="7624"/>
                  </a:cubicBezTo>
                  <a:cubicBezTo>
                    <a:pt x="1068" y="7651"/>
                    <a:pt x="1099" y="7664"/>
                    <a:pt x="1130" y="7664"/>
                  </a:cubicBezTo>
                  <a:lnTo>
                    <a:pt x="1130" y="7664"/>
                  </a:lnTo>
                  <a:cubicBezTo>
                    <a:pt x="1152" y="7664"/>
                    <a:pt x="1175" y="7658"/>
                    <a:pt x="1193" y="7644"/>
                  </a:cubicBezTo>
                  <a:cubicBezTo>
                    <a:pt x="1239" y="7608"/>
                    <a:pt x="1247" y="7543"/>
                    <a:pt x="1213" y="7498"/>
                  </a:cubicBezTo>
                  <a:cubicBezTo>
                    <a:pt x="1129" y="7388"/>
                    <a:pt x="1051" y="7275"/>
                    <a:pt x="984" y="7165"/>
                  </a:cubicBezTo>
                  <a:cubicBezTo>
                    <a:pt x="965" y="7133"/>
                    <a:pt x="931" y="7115"/>
                    <a:pt x="896" y="7115"/>
                  </a:cubicBezTo>
                  <a:close/>
                  <a:moveTo>
                    <a:pt x="1130" y="7664"/>
                  </a:moveTo>
                  <a:lnTo>
                    <a:pt x="1130" y="7664"/>
                  </a:lnTo>
                  <a:cubicBezTo>
                    <a:pt x="1130" y="7664"/>
                    <a:pt x="1130" y="7664"/>
                    <a:pt x="1130" y="7664"/>
                  </a:cubicBezTo>
                  <a:lnTo>
                    <a:pt x="1131" y="7664"/>
                  </a:lnTo>
                  <a:cubicBezTo>
                    <a:pt x="1131" y="7664"/>
                    <a:pt x="1131" y="7664"/>
                    <a:pt x="1130" y="7664"/>
                  </a:cubicBezTo>
                  <a:close/>
                  <a:moveTo>
                    <a:pt x="1398" y="7774"/>
                  </a:moveTo>
                  <a:cubicBezTo>
                    <a:pt x="1373" y="7774"/>
                    <a:pt x="1348" y="7783"/>
                    <a:pt x="1328" y="7802"/>
                  </a:cubicBezTo>
                  <a:cubicBezTo>
                    <a:pt x="1285" y="7841"/>
                    <a:pt x="1283" y="7906"/>
                    <a:pt x="1322" y="7949"/>
                  </a:cubicBezTo>
                  <a:cubicBezTo>
                    <a:pt x="1420" y="8054"/>
                    <a:pt x="1522" y="8154"/>
                    <a:pt x="1625" y="8246"/>
                  </a:cubicBezTo>
                  <a:cubicBezTo>
                    <a:pt x="1644" y="8265"/>
                    <a:pt x="1669" y="8273"/>
                    <a:pt x="1694" y="8273"/>
                  </a:cubicBezTo>
                  <a:cubicBezTo>
                    <a:pt x="1723" y="8273"/>
                    <a:pt x="1751" y="8262"/>
                    <a:pt x="1772" y="8239"/>
                  </a:cubicBezTo>
                  <a:cubicBezTo>
                    <a:pt x="1810" y="8196"/>
                    <a:pt x="1806" y="8131"/>
                    <a:pt x="1763" y="8092"/>
                  </a:cubicBezTo>
                  <a:cubicBezTo>
                    <a:pt x="1665" y="8004"/>
                    <a:pt x="1568" y="7908"/>
                    <a:pt x="1475" y="7808"/>
                  </a:cubicBezTo>
                  <a:cubicBezTo>
                    <a:pt x="1455" y="7785"/>
                    <a:pt x="1427" y="7774"/>
                    <a:pt x="1398" y="7774"/>
                  </a:cubicBezTo>
                  <a:close/>
                  <a:moveTo>
                    <a:pt x="4942" y="8022"/>
                  </a:moveTo>
                  <a:cubicBezTo>
                    <a:pt x="4932" y="8022"/>
                    <a:pt x="4923" y="8023"/>
                    <a:pt x="4914" y="8026"/>
                  </a:cubicBezTo>
                  <a:cubicBezTo>
                    <a:pt x="4776" y="8064"/>
                    <a:pt x="4640" y="8134"/>
                    <a:pt x="4512" y="8230"/>
                  </a:cubicBezTo>
                  <a:cubicBezTo>
                    <a:pt x="4465" y="8266"/>
                    <a:pt x="4457" y="8331"/>
                    <a:pt x="4491" y="8376"/>
                  </a:cubicBezTo>
                  <a:cubicBezTo>
                    <a:pt x="4512" y="8403"/>
                    <a:pt x="4542" y="8418"/>
                    <a:pt x="4574" y="8418"/>
                  </a:cubicBezTo>
                  <a:cubicBezTo>
                    <a:pt x="4596" y="8418"/>
                    <a:pt x="4618" y="8410"/>
                    <a:pt x="4637" y="8397"/>
                  </a:cubicBezTo>
                  <a:cubicBezTo>
                    <a:pt x="4743" y="8316"/>
                    <a:pt x="4859" y="8257"/>
                    <a:pt x="4970" y="8225"/>
                  </a:cubicBezTo>
                  <a:cubicBezTo>
                    <a:pt x="5025" y="8211"/>
                    <a:pt x="5057" y="8153"/>
                    <a:pt x="5041" y="8098"/>
                  </a:cubicBezTo>
                  <a:cubicBezTo>
                    <a:pt x="5029" y="8052"/>
                    <a:pt x="4987" y="8022"/>
                    <a:pt x="4942" y="8022"/>
                  </a:cubicBezTo>
                  <a:close/>
                  <a:moveTo>
                    <a:pt x="5350" y="8025"/>
                  </a:moveTo>
                  <a:cubicBezTo>
                    <a:pt x="5308" y="8025"/>
                    <a:pt x="5268" y="8052"/>
                    <a:pt x="5253" y="8094"/>
                  </a:cubicBezTo>
                  <a:cubicBezTo>
                    <a:pt x="5233" y="8150"/>
                    <a:pt x="5263" y="8208"/>
                    <a:pt x="5317" y="8227"/>
                  </a:cubicBezTo>
                  <a:cubicBezTo>
                    <a:pt x="5335" y="8233"/>
                    <a:pt x="5353" y="8241"/>
                    <a:pt x="5372" y="8250"/>
                  </a:cubicBezTo>
                  <a:cubicBezTo>
                    <a:pt x="5475" y="8301"/>
                    <a:pt x="5540" y="8360"/>
                    <a:pt x="5560" y="8421"/>
                  </a:cubicBezTo>
                  <a:cubicBezTo>
                    <a:pt x="5575" y="8464"/>
                    <a:pt x="5616" y="8491"/>
                    <a:pt x="5660" y="8491"/>
                  </a:cubicBezTo>
                  <a:cubicBezTo>
                    <a:pt x="5671" y="8491"/>
                    <a:pt x="5682" y="8490"/>
                    <a:pt x="5693" y="8486"/>
                  </a:cubicBezTo>
                  <a:cubicBezTo>
                    <a:pt x="5747" y="8468"/>
                    <a:pt x="5776" y="8408"/>
                    <a:pt x="5758" y="8354"/>
                  </a:cubicBezTo>
                  <a:cubicBezTo>
                    <a:pt x="5718" y="8239"/>
                    <a:pt x="5619" y="8141"/>
                    <a:pt x="5464" y="8064"/>
                  </a:cubicBezTo>
                  <a:cubicBezTo>
                    <a:pt x="5438" y="8050"/>
                    <a:pt x="5412" y="8039"/>
                    <a:pt x="5384" y="8031"/>
                  </a:cubicBezTo>
                  <a:cubicBezTo>
                    <a:pt x="5373" y="8027"/>
                    <a:pt x="5361" y="8025"/>
                    <a:pt x="5350" y="8025"/>
                  </a:cubicBezTo>
                  <a:close/>
                  <a:moveTo>
                    <a:pt x="2015" y="8328"/>
                  </a:moveTo>
                  <a:cubicBezTo>
                    <a:pt x="1983" y="8328"/>
                    <a:pt x="1952" y="8342"/>
                    <a:pt x="1932" y="8370"/>
                  </a:cubicBezTo>
                  <a:cubicBezTo>
                    <a:pt x="1898" y="8417"/>
                    <a:pt x="1908" y="8481"/>
                    <a:pt x="1954" y="8516"/>
                  </a:cubicBezTo>
                  <a:cubicBezTo>
                    <a:pt x="2069" y="8599"/>
                    <a:pt x="2189" y="8679"/>
                    <a:pt x="2311" y="8750"/>
                  </a:cubicBezTo>
                  <a:cubicBezTo>
                    <a:pt x="2327" y="8758"/>
                    <a:pt x="2345" y="8763"/>
                    <a:pt x="2363" y="8763"/>
                  </a:cubicBezTo>
                  <a:cubicBezTo>
                    <a:pt x="2399" y="8763"/>
                    <a:pt x="2433" y="8745"/>
                    <a:pt x="2453" y="8712"/>
                  </a:cubicBezTo>
                  <a:cubicBezTo>
                    <a:pt x="2481" y="8663"/>
                    <a:pt x="2465" y="8599"/>
                    <a:pt x="2415" y="8570"/>
                  </a:cubicBezTo>
                  <a:cubicBezTo>
                    <a:pt x="2300" y="8502"/>
                    <a:pt x="2186" y="8428"/>
                    <a:pt x="2077" y="8348"/>
                  </a:cubicBezTo>
                  <a:cubicBezTo>
                    <a:pt x="2058" y="8334"/>
                    <a:pt x="2037" y="8328"/>
                    <a:pt x="2015" y="8328"/>
                  </a:cubicBezTo>
                  <a:close/>
                  <a:moveTo>
                    <a:pt x="5514" y="8647"/>
                  </a:moveTo>
                  <a:cubicBezTo>
                    <a:pt x="5489" y="8647"/>
                    <a:pt x="5465" y="8656"/>
                    <a:pt x="5445" y="8674"/>
                  </a:cubicBezTo>
                  <a:cubicBezTo>
                    <a:pt x="5366" y="8745"/>
                    <a:pt x="5253" y="8812"/>
                    <a:pt x="5119" y="8869"/>
                  </a:cubicBezTo>
                  <a:cubicBezTo>
                    <a:pt x="5067" y="8891"/>
                    <a:pt x="5041" y="8951"/>
                    <a:pt x="5064" y="9005"/>
                  </a:cubicBezTo>
                  <a:cubicBezTo>
                    <a:pt x="5080" y="9044"/>
                    <a:pt x="5119" y="9068"/>
                    <a:pt x="5160" y="9068"/>
                  </a:cubicBezTo>
                  <a:cubicBezTo>
                    <a:pt x="5173" y="9068"/>
                    <a:pt x="5187" y="9066"/>
                    <a:pt x="5200" y="9060"/>
                  </a:cubicBezTo>
                  <a:cubicBezTo>
                    <a:pt x="5357" y="8994"/>
                    <a:pt x="5486" y="8916"/>
                    <a:pt x="5584" y="8828"/>
                  </a:cubicBezTo>
                  <a:cubicBezTo>
                    <a:pt x="5627" y="8790"/>
                    <a:pt x="5630" y="8724"/>
                    <a:pt x="5591" y="8681"/>
                  </a:cubicBezTo>
                  <a:cubicBezTo>
                    <a:pt x="5571" y="8658"/>
                    <a:pt x="5542" y="8647"/>
                    <a:pt x="5514" y="8647"/>
                  </a:cubicBezTo>
                  <a:close/>
                  <a:moveTo>
                    <a:pt x="4281" y="8504"/>
                  </a:moveTo>
                  <a:cubicBezTo>
                    <a:pt x="4250" y="8504"/>
                    <a:pt x="4219" y="8518"/>
                    <a:pt x="4199" y="8545"/>
                  </a:cubicBezTo>
                  <a:cubicBezTo>
                    <a:pt x="4113" y="8660"/>
                    <a:pt x="4038" y="8788"/>
                    <a:pt x="3978" y="8924"/>
                  </a:cubicBezTo>
                  <a:cubicBezTo>
                    <a:pt x="3956" y="8976"/>
                    <a:pt x="3979" y="9038"/>
                    <a:pt x="4032" y="9061"/>
                  </a:cubicBezTo>
                  <a:cubicBezTo>
                    <a:pt x="4045" y="9067"/>
                    <a:pt x="4060" y="9069"/>
                    <a:pt x="4073" y="9069"/>
                  </a:cubicBezTo>
                  <a:cubicBezTo>
                    <a:pt x="4114" y="9069"/>
                    <a:pt x="4152" y="9046"/>
                    <a:pt x="4169" y="9007"/>
                  </a:cubicBezTo>
                  <a:cubicBezTo>
                    <a:pt x="4222" y="8886"/>
                    <a:pt x="4288" y="8773"/>
                    <a:pt x="4365" y="8671"/>
                  </a:cubicBezTo>
                  <a:cubicBezTo>
                    <a:pt x="4399" y="8625"/>
                    <a:pt x="4391" y="8560"/>
                    <a:pt x="4345" y="8526"/>
                  </a:cubicBezTo>
                  <a:cubicBezTo>
                    <a:pt x="4326" y="8511"/>
                    <a:pt x="4303" y="8504"/>
                    <a:pt x="4281" y="8504"/>
                  </a:cubicBezTo>
                  <a:close/>
                  <a:moveTo>
                    <a:pt x="2733" y="8744"/>
                  </a:moveTo>
                  <a:cubicBezTo>
                    <a:pt x="2693" y="8744"/>
                    <a:pt x="2655" y="8767"/>
                    <a:pt x="2638" y="8806"/>
                  </a:cubicBezTo>
                  <a:cubicBezTo>
                    <a:pt x="2614" y="8859"/>
                    <a:pt x="2639" y="8920"/>
                    <a:pt x="2690" y="8943"/>
                  </a:cubicBezTo>
                  <a:cubicBezTo>
                    <a:pt x="2821" y="9001"/>
                    <a:pt x="2956" y="9051"/>
                    <a:pt x="3091" y="9093"/>
                  </a:cubicBezTo>
                  <a:cubicBezTo>
                    <a:pt x="3101" y="9096"/>
                    <a:pt x="3112" y="9098"/>
                    <a:pt x="3122" y="9098"/>
                  </a:cubicBezTo>
                  <a:cubicBezTo>
                    <a:pt x="3166" y="9098"/>
                    <a:pt x="3207" y="9069"/>
                    <a:pt x="3221" y="9024"/>
                  </a:cubicBezTo>
                  <a:cubicBezTo>
                    <a:pt x="3238" y="8970"/>
                    <a:pt x="3207" y="8911"/>
                    <a:pt x="3152" y="8894"/>
                  </a:cubicBezTo>
                  <a:cubicBezTo>
                    <a:pt x="3025" y="8855"/>
                    <a:pt x="2899" y="8807"/>
                    <a:pt x="2775" y="8753"/>
                  </a:cubicBezTo>
                  <a:cubicBezTo>
                    <a:pt x="2761" y="8747"/>
                    <a:pt x="2747" y="8744"/>
                    <a:pt x="2733" y="8744"/>
                  </a:cubicBezTo>
                  <a:close/>
                  <a:moveTo>
                    <a:pt x="4763" y="8983"/>
                  </a:moveTo>
                  <a:cubicBezTo>
                    <a:pt x="4756" y="8983"/>
                    <a:pt x="4748" y="8983"/>
                    <a:pt x="4741" y="8985"/>
                  </a:cubicBezTo>
                  <a:cubicBezTo>
                    <a:pt x="4615" y="9012"/>
                    <a:pt x="4481" y="9030"/>
                    <a:pt x="4345" y="9039"/>
                  </a:cubicBezTo>
                  <a:cubicBezTo>
                    <a:pt x="4288" y="9043"/>
                    <a:pt x="4245" y="9093"/>
                    <a:pt x="4248" y="9150"/>
                  </a:cubicBezTo>
                  <a:cubicBezTo>
                    <a:pt x="4252" y="9205"/>
                    <a:pt x="4297" y="9247"/>
                    <a:pt x="4351" y="9247"/>
                  </a:cubicBezTo>
                  <a:lnTo>
                    <a:pt x="4359" y="9247"/>
                  </a:lnTo>
                  <a:cubicBezTo>
                    <a:pt x="4504" y="9236"/>
                    <a:pt x="4649" y="9216"/>
                    <a:pt x="4785" y="9187"/>
                  </a:cubicBezTo>
                  <a:cubicBezTo>
                    <a:pt x="4841" y="9176"/>
                    <a:pt x="4877" y="9120"/>
                    <a:pt x="4865" y="9065"/>
                  </a:cubicBezTo>
                  <a:cubicBezTo>
                    <a:pt x="4854" y="9016"/>
                    <a:pt x="4811" y="8983"/>
                    <a:pt x="4763" y="8983"/>
                  </a:cubicBezTo>
                  <a:close/>
                  <a:moveTo>
                    <a:pt x="3525" y="8989"/>
                  </a:moveTo>
                  <a:cubicBezTo>
                    <a:pt x="3476" y="8989"/>
                    <a:pt x="3432" y="9025"/>
                    <a:pt x="3423" y="9074"/>
                  </a:cubicBezTo>
                  <a:cubicBezTo>
                    <a:pt x="3412" y="9131"/>
                    <a:pt x="3450" y="9185"/>
                    <a:pt x="3506" y="9196"/>
                  </a:cubicBezTo>
                  <a:cubicBezTo>
                    <a:pt x="3647" y="9221"/>
                    <a:pt x="3790" y="9240"/>
                    <a:pt x="3931" y="9248"/>
                  </a:cubicBezTo>
                  <a:lnTo>
                    <a:pt x="3937" y="9248"/>
                  </a:lnTo>
                  <a:cubicBezTo>
                    <a:pt x="3991" y="9248"/>
                    <a:pt x="4038" y="9205"/>
                    <a:pt x="4040" y="9150"/>
                  </a:cubicBezTo>
                  <a:cubicBezTo>
                    <a:pt x="4044" y="9093"/>
                    <a:pt x="4001" y="9044"/>
                    <a:pt x="3943" y="9040"/>
                  </a:cubicBezTo>
                  <a:cubicBezTo>
                    <a:pt x="3811" y="9033"/>
                    <a:pt x="3676" y="9016"/>
                    <a:pt x="3544" y="8991"/>
                  </a:cubicBezTo>
                  <a:cubicBezTo>
                    <a:pt x="3538" y="8990"/>
                    <a:pt x="3531" y="8989"/>
                    <a:pt x="3525" y="8989"/>
                  </a:cubicBezTo>
                  <a:close/>
                  <a:moveTo>
                    <a:pt x="3953" y="9258"/>
                  </a:moveTo>
                  <a:cubicBezTo>
                    <a:pt x="3904" y="9258"/>
                    <a:pt x="3859" y="9292"/>
                    <a:pt x="3850" y="9343"/>
                  </a:cubicBezTo>
                  <a:cubicBezTo>
                    <a:pt x="3826" y="9466"/>
                    <a:pt x="3815" y="9595"/>
                    <a:pt x="3815" y="9724"/>
                  </a:cubicBezTo>
                  <a:lnTo>
                    <a:pt x="3815" y="9777"/>
                  </a:lnTo>
                  <a:cubicBezTo>
                    <a:pt x="3816" y="9834"/>
                    <a:pt x="3863" y="9879"/>
                    <a:pt x="3919" y="9879"/>
                  </a:cubicBezTo>
                  <a:lnTo>
                    <a:pt x="3921" y="9879"/>
                  </a:lnTo>
                  <a:cubicBezTo>
                    <a:pt x="3979" y="9878"/>
                    <a:pt x="4024" y="9830"/>
                    <a:pt x="4023" y="9773"/>
                  </a:cubicBezTo>
                  <a:lnTo>
                    <a:pt x="4022" y="9724"/>
                  </a:lnTo>
                  <a:cubicBezTo>
                    <a:pt x="4022" y="9607"/>
                    <a:pt x="4033" y="9492"/>
                    <a:pt x="4054" y="9381"/>
                  </a:cubicBezTo>
                  <a:cubicBezTo>
                    <a:pt x="4065" y="9324"/>
                    <a:pt x="4028" y="9270"/>
                    <a:pt x="3972" y="9259"/>
                  </a:cubicBezTo>
                  <a:cubicBezTo>
                    <a:pt x="3966" y="9258"/>
                    <a:pt x="3959" y="9258"/>
                    <a:pt x="3953" y="9258"/>
                  </a:cubicBezTo>
                  <a:close/>
                  <a:moveTo>
                    <a:pt x="3969" y="10083"/>
                  </a:moveTo>
                  <a:cubicBezTo>
                    <a:pt x="3962" y="10083"/>
                    <a:pt x="3954" y="10084"/>
                    <a:pt x="3947" y="10085"/>
                  </a:cubicBezTo>
                  <a:cubicBezTo>
                    <a:pt x="3892" y="10098"/>
                    <a:pt x="3857" y="10154"/>
                    <a:pt x="3869" y="10210"/>
                  </a:cubicBezTo>
                  <a:cubicBezTo>
                    <a:pt x="3899" y="10346"/>
                    <a:pt x="3942" y="10484"/>
                    <a:pt x="3999" y="10621"/>
                  </a:cubicBezTo>
                  <a:cubicBezTo>
                    <a:pt x="4015" y="10662"/>
                    <a:pt x="4054" y="10686"/>
                    <a:pt x="4094" y="10686"/>
                  </a:cubicBezTo>
                  <a:cubicBezTo>
                    <a:pt x="4108" y="10686"/>
                    <a:pt x="4121" y="10684"/>
                    <a:pt x="4133" y="10679"/>
                  </a:cubicBezTo>
                  <a:cubicBezTo>
                    <a:pt x="4187" y="10657"/>
                    <a:pt x="4212" y="10597"/>
                    <a:pt x="4191" y="10543"/>
                  </a:cubicBezTo>
                  <a:cubicBezTo>
                    <a:pt x="4139" y="10417"/>
                    <a:pt x="4099" y="10290"/>
                    <a:pt x="4071" y="10165"/>
                  </a:cubicBezTo>
                  <a:cubicBezTo>
                    <a:pt x="4060" y="10115"/>
                    <a:pt x="4018" y="10083"/>
                    <a:pt x="3969" y="10083"/>
                  </a:cubicBezTo>
                  <a:close/>
                  <a:moveTo>
                    <a:pt x="4279" y="10851"/>
                  </a:moveTo>
                  <a:cubicBezTo>
                    <a:pt x="4261" y="10851"/>
                    <a:pt x="4243" y="10855"/>
                    <a:pt x="4226" y="10865"/>
                  </a:cubicBezTo>
                  <a:cubicBezTo>
                    <a:pt x="4176" y="10893"/>
                    <a:pt x="4160" y="10957"/>
                    <a:pt x="4188" y="11007"/>
                  </a:cubicBezTo>
                  <a:cubicBezTo>
                    <a:pt x="4258" y="11125"/>
                    <a:pt x="4338" y="11245"/>
                    <a:pt x="4426" y="11363"/>
                  </a:cubicBezTo>
                  <a:cubicBezTo>
                    <a:pt x="4447" y="11390"/>
                    <a:pt x="4478" y="11403"/>
                    <a:pt x="4509" y="11403"/>
                  </a:cubicBezTo>
                  <a:cubicBezTo>
                    <a:pt x="4531" y="11403"/>
                    <a:pt x="4553" y="11397"/>
                    <a:pt x="4572" y="11382"/>
                  </a:cubicBezTo>
                  <a:cubicBezTo>
                    <a:pt x="4617" y="11348"/>
                    <a:pt x="4627" y="11283"/>
                    <a:pt x="4591" y="11236"/>
                  </a:cubicBezTo>
                  <a:cubicBezTo>
                    <a:pt x="4508" y="11126"/>
                    <a:pt x="4433" y="11013"/>
                    <a:pt x="4369" y="10902"/>
                  </a:cubicBezTo>
                  <a:cubicBezTo>
                    <a:pt x="4349" y="10869"/>
                    <a:pt x="4314" y="10851"/>
                    <a:pt x="4279" y="10851"/>
                  </a:cubicBezTo>
                  <a:close/>
                  <a:moveTo>
                    <a:pt x="4776" y="11514"/>
                  </a:moveTo>
                  <a:cubicBezTo>
                    <a:pt x="4750" y="11514"/>
                    <a:pt x="4725" y="11523"/>
                    <a:pt x="4705" y="11541"/>
                  </a:cubicBezTo>
                  <a:cubicBezTo>
                    <a:pt x="4663" y="11581"/>
                    <a:pt x="4660" y="11646"/>
                    <a:pt x="4699" y="11688"/>
                  </a:cubicBezTo>
                  <a:cubicBezTo>
                    <a:pt x="4791" y="11789"/>
                    <a:pt x="4893" y="11889"/>
                    <a:pt x="4999" y="11987"/>
                  </a:cubicBezTo>
                  <a:cubicBezTo>
                    <a:pt x="5019" y="12006"/>
                    <a:pt x="5045" y="12015"/>
                    <a:pt x="5069" y="12015"/>
                  </a:cubicBezTo>
                  <a:cubicBezTo>
                    <a:pt x="5097" y="12015"/>
                    <a:pt x="5126" y="12004"/>
                    <a:pt x="5146" y="11981"/>
                  </a:cubicBezTo>
                  <a:cubicBezTo>
                    <a:pt x="5184" y="11940"/>
                    <a:pt x="5182" y="11873"/>
                    <a:pt x="5140" y="11834"/>
                  </a:cubicBezTo>
                  <a:cubicBezTo>
                    <a:pt x="5037" y="11741"/>
                    <a:pt x="4941" y="11644"/>
                    <a:pt x="4852" y="11548"/>
                  </a:cubicBezTo>
                  <a:cubicBezTo>
                    <a:pt x="4832" y="11525"/>
                    <a:pt x="4804" y="11514"/>
                    <a:pt x="4776" y="11514"/>
                  </a:cubicBezTo>
                  <a:close/>
                  <a:moveTo>
                    <a:pt x="5384" y="12079"/>
                  </a:moveTo>
                  <a:cubicBezTo>
                    <a:pt x="5355" y="12079"/>
                    <a:pt x="5326" y="12091"/>
                    <a:pt x="5306" y="12115"/>
                  </a:cubicBezTo>
                  <a:cubicBezTo>
                    <a:pt x="5268" y="12159"/>
                    <a:pt x="5273" y="12224"/>
                    <a:pt x="5317" y="12262"/>
                  </a:cubicBezTo>
                  <a:cubicBezTo>
                    <a:pt x="5416" y="12346"/>
                    <a:pt x="5513" y="12441"/>
                    <a:pt x="5603" y="12542"/>
                  </a:cubicBezTo>
                  <a:cubicBezTo>
                    <a:pt x="5624" y="12564"/>
                    <a:pt x="5652" y="12576"/>
                    <a:pt x="5680" y="12576"/>
                  </a:cubicBezTo>
                  <a:lnTo>
                    <a:pt x="5682" y="12576"/>
                  </a:lnTo>
                  <a:cubicBezTo>
                    <a:pt x="5706" y="12576"/>
                    <a:pt x="5731" y="12567"/>
                    <a:pt x="5750" y="12550"/>
                  </a:cubicBezTo>
                  <a:cubicBezTo>
                    <a:pt x="5793" y="12510"/>
                    <a:pt x="5797" y="12445"/>
                    <a:pt x="5758" y="12403"/>
                  </a:cubicBezTo>
                  <a:cubicBezTo>
                    <a:pt x="5661" y="12295"/>
                    <a:pt x="5558" y="12194"/>
                    <a:pt x="5451" y="12104"/>
                  </a:cubicBezTo>
                  <a:cubicBezTo>
                    <a:pt x="5432" y="12087"/>
                    <a:pt x="5408" y="12079"/>
                    <a:pt x="5384" y="12079"/>
                  </a:cubicBezTo>
                  <a:close/>
                  <a:moveTo>
                    <a:pt x="5939" y="12693"/>
                  </a:moveTo>
                  <a:cubicBezTo>
                    <a:pt x="5918" y="12693"/>
                    <a:pt x="5897" y="12700"/>
                    <a:pt x="5879" y="12712"/>
                  </a:cubicBezTo>
                  <a:cubicBezTo>
                    <a:pt x="5832" y="12746"/>
                    <a:pt x="5821" y="12810"/>
                    <a:pt x="5854" y="12857"/>
                  </a:cubicBezTo>
                  <a:cubicBezTo>
                    <a:pt x="5930" y="12965"/>
                    <a:pt x="6001" y="13080"/>
                    <a:pt x="6068" y="13200"/>
                  </a:cubicBezTo>
                  <a:cubicBezTo>
                    <a:pt x="6087" y="13234"/>
                    <a:pt x="6123" y="13254"/>
                    <a:pt x="6158" y="13254"/>
                  </a:cubicBezTo>
                  <a:cubicBezTo>
                    <a:pt x="6177" y="13254"/>
                    <a:pt x="6194" y="13249"/>
                    <a:pt x="6210" y="13240"/>
                  </a:cubicBezTo>
                  <a:cubicBezTo>
                    <a:pt x="6260" y="13213"/>
                    <a:pt x="6277" y="13150"/>
                    <a:pt x="6250" y="13100"/>
                  </a:cubicBezTo>
                  <a:cubicBezTo>
                    <a:pt x="6180" y="12973"/>
                    <a:pt x="6104" y="12852"/>
                    <a:pt x="6025" y="12738"/>
                  </a:cubicBezTo>
                  <a:cubicBezTo>
                    <a:pt x="6004" y="12709"/>
                    <a:pt x="5972" y="12693"/>
                    <a:pt x="5939" y="12693"/>
                  </a:cubicBezTo>
                  <a:close/>
                  <a:moveTo>
                    <a:pt x="6341" y="13419"/>
                  </a:moveTo>
                  <a:cubicBezTo>
                    <a:pt x="6327" y="13419"/>
                    <a:pt x="6313" y="13422"/>
                    <a:pt x="6299" y="13428"/>
                  </a:cubicBezTo>
                  <a:cubicBezTo>
                    <a:pt x="6246" y="13450"/>
                    <a:pt x="6223" y="13511"/>
                    <a:pt x="6245" y="13564"/>
                  </a:cubicBezTo>
                  <a:cubicBezTo>
                    <a:pt x="6298" y="13686"/>
                    <a:pt x="6346" y="13814"/>
                    <a:pt x="6387" y="13944"/>
                  </a:cubicBezTo>
                  <a:cubicBezTo>
                    <a:pt x="6402" y="13988"/>
                    <a:pt x="6442" y="14016"/>
                    <a:pt x="6486" y="14016"/>
                  </a:cubicBezTo>
                  <a:cubicBezTo>
                    <a:pt x="6497" y="14016"/>
                    <a:pt x="6508" y="14013"/>
                    <a:pt x="6518" y="14011"/>
                  </a:cubicBezTo>
                  <a:cubicBezTo>
                    <a:pt x="6573" y="13993"/>
                    <a:pt x="6603" y="13934"/>
                    <a:pt x="6586" y="13880"/>
                  </a:cubicBezTo>
                  <a:cubicBezTo>
                    <a:pt x="6542" y="13744"/>
                    <a:pt x="6491" y="13610"/>
                    <a:pt x="6436" y="13482"/>
                  </a:cubicBezTo>
                  <a:cubicBezTo>
                    <a:pt x="6419" y="13443"/>
                    <a:pt x="6381" y="13419"/>
                    <a:pt x="6341" y="13419"/>
                  </a:cubicBezTo>
                  <a:close/>
                  <a:moveTo>
                    <a:pt x="6598" y="14208"/>
                  </a:moveTo>
                  <a:cubicBezTo>
                    <a:pt x="6590" y="14208"/>
                    <a:pt x="6582" y="14209"/>
                    <a:pt x="6573" y="14211"/>
                  </a:cubicBezTo>
                  <a:cubicBezTo>
                    <a:pt x="6518" y="14223"/>
                    <a:pt x="6483" y="14279"/>
                    <a:pt x="6496" y="14336"/>
                  </a:cubicBezTo>
                  <a:cubicBezTo>
                    <a:pt x="6527" y="14465"/>
                    <a:pt x="6551" y="14600"/>
                    <a:pt x="6572" y="14735"/>
                  </a:cubicBezTo>
                  <a:cubicBezTo>
                    <a:pt x="6580" y="14786"/>
                    <a:pt x="6624" y="14823"/>
                    <a:pt x="6674" y="14823"/>
                  </a:cubicBezTo>
                  <a:lnTo>
                    <a:pt x="6690" y="14823"/>
                  </a:lnTo>
                  <a:cubicBezTo>
                    <a:pt x="6746" y="14814"/>
                    <a:pt x="6785" y="14762"/>
                    <a:pt x="6777" y="14704"/>
                  </a:cubicBezTo>
                  <a:cubicBezTo>
                    <a:pt x="6757" y="14565"/>
                    <a:pt x="6730" y="14424"/>
                    <a:pt x="6698" y="14288"/>
                  </a:cubicBezTo>
                  <a:cubicBezTo>
                    <a:pt x="6687" y="14241"/>
                    <a:pt x="6645" y="14208"/>
                    <a:pt x="6598" y="14208"/>
                  </a:cubicBezTo>
                  <a:close/>
                  <a:moveTo>
                    <a:pt x="6716" y="15029"/>
                  </a:moveTo>
                  <a:cubicBezTo>
                    <a:pt x="6715" y="15029"/>
                    <a:pt x="6713" y="15029"/>
                    <a:pt x="6712" y="15029"/>
                  </a:cubicBezTo>
                  <a:cubicBezTo>
                    <a:pt x="6654" y="15033"/>
                    <a:pt x="6611" y="15083"/>
                    <a:pt x="6615" y="15139"/>
                  </a:cubicBezTo>
                  <a:cubicBezTo>
                    <a:pt x="6622" y="15255"/>
                    <a:pt x="6626" y="15371"/>
                    <a:pt x="6626" y="15487"/>
                  </a:cubicBezTo>
                  <a:lnTo>
                    <a:pt x="6626" y="15547"/>
                  </a:lnTo>
                  <a:cubicBezTo>
                    <a:pt x="6625" y="15605"/>
                    <a:pt x="6671" y="15651"/>
                    <a:pt x="6729" y="15651"/>
                  </a:cubicBezTo>
                  <a:lnTo>
                    <a:pt x="6730" y="15651"/>
                  </a:lnTo>
                  <a:cubicBezTo>
                    <a:pt x="6787" y="15651"/>
                    <a:pt x="6833" y="15606"/>
                    <a:pt x="6833" y="15548"/>
                  </a:cubicBezTo>
                  <a:lnTo>
                    <a:pt x="6834" y="15487"/>
                  </a:lnTo>
                  <a:cubicBezTo>
                    <a:pt x="6834" y="15366"/>
                    <a:pt x="6831" y="15246"/>
                    <a:pt x="6822" y="15126"/>
                  </a:cubicBezTo>
                  <a:cubicBezTo>
                    <a:pt x="6819" y="15070"/>
                    <a:pt x="6767" y="15029"/>
                    <a:pt x="6716" y="15029"/>
                  </a:cubicBezTo>
                  <a:close/>
                  <a:moveTo>
                    <a:pt x="6709" y="15859"/>
                  </a:moveTo>
                  <a:cubicBezTo>
                    <a:pt x="6660" y="15859"/>
                    <a:pt x="6610" y="15899"/>
                    <a:pt x="6605" y="15954"/>
                  </a:cubicBezTo>
                  <a:cubicBezTo>
                    <a:pt x="6593" y="16088"/>
                    <a:pt x="6575" y="16223"/>
                    <a:pt x="6553" y="16357"/>
                  </a:cubicBezTo>
                  <a:cubicBezTo>
                    <a:pt x="6542" y="16413"/>
                    <a:pt x="6580" y="16467"/>
                    <a:pt x="6636" y="16477"/>
                  </a:cubicBezTo>
                  <a:cubicBezTo>
                    <a:pt x="6642" y="16478"/>
                    <a:pt x="6648" y="16479"/>
                    <a:pt x="6654" y="16479"/>
                  </a:cubicBezTo>
                  <a:cubicBezTo>
                    <a:pt x="6704" y="16479"/>
                    <a:pt x="6747" y="16444"/>
                    <a:pt x="6757" y="16392"/>
                  </a:cubicBezTo>
                  <a:cubicBezTo>
                    <a:pt x="6780" y="16254"/>
                    <a:pt x="6800" y="16113"/>
                    <a:pt x="6812" y="15972"/>
                  </a:cubicBezTo>
                  <a:cubicBezTo>
                    <a:pt x="6817" y="15916"/>
                    <a:pt x="6776" y="15864"/>
                    <a:pt x="6718" y="15859"/>
                  </a:cubicBezTo>
                  <a:cubicBezTo>
                    <a:pt x="6715" y="15859"/>
                    <a:pt x="6712" y="15859"/>
                    <a:pt x="6709" y="15859"/>
                  </a:cubicBezTo>
                  <a:close/>
                  <a:moveTo>
                    <a:pt x="6565" y="16677"/>
                  </a:moveTo>
                  <a:cubicBezTo>
                    <a:pt x="6518" y="16677"/>
                    <a:pt x="6477" y="16707"/>
                    <a:pt x="6464" y="16754"/>
                  </a:cubicBezTo>
                  <a:cubicBezTo>
                    <a:pt x="6430" y="16885"/>
                    <a:pt x="6388" y="17016"/>
                    <a:pt x="6343" y="17141"/>
                  </a:cubicBezTo>
                  <a:cubicBezTo>
                    <a:pt x="6324" y="17195"/>
                    <a:pt x="6350" y="17255"/>
                    <a:pt x="6404" y="17274"/>
                  </a:cubicBezTo>
                  <a:cubicBezTo>
                    <a:pt x="6417" y="17279"/>
                    <a:pt x="6429" y="17280"/>
                    <a:pt x="6440" y="17280"/>
                  </a:cubicBezTo>
                  <a:cubicBezTo>
                    <a:pt x="6483" y="17280"/>
                    <a:pt x="6522" y="17255"/>
                    <a:pt x="6538" y="17212"/>
                  </a:cubicBezTo>
                  <a:cubicBezTo>
                    <a:pt x="6586" y="17081"/>
                    <a:pt x="6629" y="16945"/>
                    <a:pt x="6665" y="16807"/>
                  </a:cubicBezTo>
                  <a:cubicBezTo>
                    <a:pt x="6680" y="16751"/>
                    <a:pt x="6647" y="16695"/>
                    <a:pt x="6592" y="16680"/>
                  </a:cubicBezTo>
                  <a:cubicBezTo>
                    <a:pt x="6583" y="16678"/>
                    <a:pt x="6574" y="16677"/>
                    <a:pt x="6565" y="16677"/>
                  </a:cubicBezTo>
                  <a:close/>
                  <a:moveTo>
                    <a:pt x="6278" y="17456"/>
                  </a:moveTo>
                  <a:cubicBezTo>
                    <a:pt x="6240" y="17456"/>
                    <a:pt x="6203" y="17477"/>
                    <a:pt x="6185" y="17514"/>
                  </a:cubicBezTo>
                  <a:cubicBezTo>
                    <a:pt x="6126" y="17637"/>
                    <a:pt x="6060" y="17756"/>
                    <a:pt x="5990" y="17868"/>
                  </a:cubicBezTo>
                  <a:cubicBezTo>
                    <a:pt x="5960" y="17917"/>
                    <a:pt x="5974" y="17981"/>
                    <a:pt x="6023" y="18012"/>
                  </a:cubicBezTo>
                  <a:cubicBezTo>
                    <a:pt x="6041" y="18023"/>
                    <a:pt x="6059" y="18027"/>
                    <a:pt x="6079" y="18027"/>
                  </a:cubicBezTo>
                  <a:cubicBezTo>
                    <a:pt x="6113" y="18027"/>
                    <a:pt x="6146" y="18010"/>
                    <a:pt x="6167" y="17978"/>
                  </a:cubicBezTo>
                  <a:cubicBezTo>
                    <a:pt x="6240" y="17858"/>
                    <a:pt x="6310" y="17734"/>
                    <a:pt x="6371" y="17605"/>
                  </a:cubicBezTo>
                  <a:cubicBezTo>
                    <a:pt x="6397" y="17553"/>
                    <a:pt x="6375" y="17491"/>
                    <a:pt x="6324" y="17466"/>
                  </a:cubicBezTo>
                  <a:cubicBezTo>
                    <a:pt x="6309" y="17460"/>
                    <a:pt x="6293" y="17456"/>
                    <a:pt x="6278" y="17456"/>
                  </a:cubicBezTo>
                  <a:close/>
                  <a:moveTo>
                    <a:pt x="5838" y="18159"/>
                  </a:moveTo>
                  <a:cubicBezTo>
                    <a:pt x="5808" y="18159"/>
                    <a:pt x="5778" y="18172"/>
                    <a:pt x="5758" y="18198"/>
                  </a:cubicBezTo>
                  <a:cubicBezTo>
                    <a:pt x="5673" y="18304"/>
                    <a:pt x="5582" y="18405"/>
                    <a:pt x="5488" y="18497"/>
                  </a:cubicBezTo>
                  <a:cubicBezTo>
                    <a:pt x="5448" y="18536"/>
                    <a:pt x="5446" y="18602"/>
                    <a:pt x="5487" y="18644"/>
                  </a:cubicBezTo>
                  <a:cubicBezTo>
                    <a:pt x="5506" y="18664"/>
                    <a:pt x="5533" y="18674"/>
                    <a:pt x="5560" y="18674"/>
                  </a:cubicBezTo>
                  <a:cubicBezTo>
                    <a:pt x="5587" y="18674"/>
                    <a:pt x="5613" y="18664"/>
                    <a:pt x="5634" y="18645"/>
                  </a:cubicBezTo>
                  <a:cubicBezTo>
                    <a:pt x="5734" y="18547"/>
                    <a:pt x="5830" y="18440"/>
                    <a:pt x="5921" y="18328"/>
                  </a:cubicBezTo>
                  <a:cubicBezTo>
                    <a:pt x="5956" y="18282"/>
                    <a:pt x="5949" y="18217"/>
                    <a:pt x="5903" y="18182"/>
                  </a:cubicBezTo>
                  <a:cubicBezTo>
                    <a:pt x="5884" y="18166"/>
                    <a:pt x="5861" y="18159"/>
                    <a:pt x="5838" y="18159"/>
                  </a:cubicBezTo>
                  <a:close/>
                  <a:moveTo>
                    <a:pt x="5246" y="18737"/>
                  </a:moveTo>
                  <a:cubicBezTo>
                    <a:pt x="5224" y="18737"/>
                    <a:pt x="5203" y="18744"/>
                    <a:pt x="5184" y="18758"/>
                  </a:cubicBezTo>
                  <a:cubicBezTo>
                    <a:pt x="5078" y="18838"/>
                    <a:pt x="4964" y="18912"/>
                    <a:pt x="4847" y="18978"/>
                  </a:cubicBezTo>
                  <a:cubicBezTo>
                    <a:pt x="4798" y="19005"/>
                    <a:pt x="4780" y="19069"/>
                    <a:pt x="4808" y="19119"/>
                  </a:cubicBezTo>
                  <a:cubicBezTo>
                    <a:pt x="4828" y="19153"/>
                    <a:pt x="4863" y="19172"/>
                    <a:pt x="4899" y="19172"/>
                  </a:cubicBezTo>
                  <a:cubicBezTo>
                    <a:pt x="4916" y="19172"/>
                    <a:pt x="4933" y="19168"/>
                    <a:pt x="4950" y="19158"/>
                  </a:cubicBezTo>
                  <a:cubicBezTo>
                    <a:pt x="5074" y="19088"/>
                    <a:pt x="5195" y="19010"/>
                    <a:pt x="5309" y="18924"/>
                  </a:cubicBezTo>
                  <a:cubicBezTo>
                    <a:pt x="5355" y="18890"/>
                    <a:pt x="5363" y="18825"/>
                    <a:pt x="5329" y="18778"/>
                  </a:cubicBezTo>
                  <a:cubicBezTo>
                    <a:pt x="5308" y="18751"/>
                    <a:pt x="5277" y="18737"/>
                    <a:pt x="5246" y="18737"/>
                  </a:cubicBezTo>
                  <a:close/>
                  <a:moveTo>
                    <a:pt x="881" y="18923"/>
                  </a:moveTo>
                  <a:cubicBezTo>
                    <a:pt x="839" y="18923"/>
                    <a:pt x="800" y="18948"/>
                    <a:pt x="784" y="18989"/>
                  </a:cubicBezTo>
                  <a:cubicBezTo>
                    <a:pt x="764" y="19043"/>
                    <a:pt x="790" y="19103"/>
                    <a:pt x="843" y="19124"/>
                  </a:cubicBezTo>
                  <a:cubicBezTo>
                    <a:pt x="978" y="19175"/>
                    <a:pt x="1110" y="19223"/>
                    <a:pt x="1240" y="19266"/>
                  </a:cubicBezTo>
                  <a:cubicBezTo>
                    <a:pt x="1250" y="19270"/>
                    <a:pt x="1261" y="19271"/>
                    <a:pt x="1272" y="19271"/>
                  </a:cubicBezTo>
                  <a:lnTo>
                    <a:pt x="1272" y="19272"/>
                  </a:lnTo>
                  <a:cubicBezTo>
                    <a:pt x="1316" y="19272"/>
                    <a:pt x="1356" y="19244"/>
                    <a:pt x="1371" y="19201"/>
                  </a:cubicBezTo>
                  <a:cubicBezTo>
                    <a:pt x="1388" y="19146"/>
                    <a:pt x="1359" y="19087"/>
                    <a:pt x="1305" y="19069"/>
                  </a:cubicBezTo>
                  <a:cubicBezTo>
                    <a:pt x="1179" y="19027"/>
                    <a:pt x="1050" y="18980"/>
                    <a:pt x="919" y="18930"/>
                  </a:cubicBezTo>
                  <a:cubicBezTo>
                    <a:pt x="906" y="18925"/>
                    <a:pt x="893" y="18923"/>
                    <a:pt x="881" y="18923"/>
                  </a:cubicBezTo>
                  <a:close/>
                  <a:moveTo>
                    <a:pt x="4525" y="19143"/>
                  </a:moveTo>
                  <a:cubicBezTo>
                    <a:pt x="4512" y="19143"/>
                    <a:pt x="4499" y="19146"/>
                    <a:pt x="4486" y="19151"/>
                  </a:cubicBezTo>
                  <a:cubicBezTo>
                    <a:pt x="4364" y="19200"/>
                    <a:pt x="4235" y="19243"/>
                    <a:pt x="4105" y="19277"/>
                  </a:cubicBezTo>
                  <a:cubicBezTo>
                    <a:pt x="4049" y="19292"/>
                    <a:pt x="4016" y="19348"/>
                    <a:pt x="4030" y="19403"/>
                  </a:cubicBezTo>
                  <a:cubicBezTo>
                    <a:pt x="4043" y="19450"/>
                    <a:pt x="4086" y="19481"/>
                    <a:pt x="4131" y="19481"/>
                  </a:cubicBezTo>
                  <a:cubicBezTo>
                    <a:pt x="4139" y="19481"/>
                    <a:pt x="4149" y="19480"/>
                    <a:pt x="4158" y="19478"/>
                  </a:cubicBezTo>
                  <a:cubicBezTo>
                    <a:pt x="4296" y="19441"/>
                    <a:pt x="4432" y="19396"/>
                    <a:pt x="4563" y="19343"/>
                  </a:cubicBezTo>
                  <a:cubicBezTo>
                    <a:pt x="4617" y="19322"/>
                    <a:pt x="4643" y="19261"/>
                    <a:pt x="4621" y="19208"/>
                  </a:cubicBezTo>
                  <a:cubicBezTo>
                    <a:pt x="4605" y="19167"/>
                    <a:pt x="4566" y="19143"/>
                    <a:pt x="4525" y="19143"/>
                  </a:cubicBezTo>
                  <a:close/>
                  <a:moveTo>
                    <a:pt x="1670" y="19184"/>
                  </a:moveTo>
                  <a:cubicBezTo>
                    <a:pt x="1624" y="19184"/>
                    <a:pt x="1582" y="19215"/>
                    <a:pt x="1570" y="19261"/>
                  </a:cubicBezTo>
                  <a:cubicBezTo>
                    <a:pt x="1554" y="19316"/>
                    <a:pt x="1587" y="19372"/>
                    <a:pt x="1642" y="19388"/>
                  </a:cubicBezTo>
                  <a:cubicBezTo>
                    <a:pt x="1781" y="19426"/>
                    <a:pt x="1919" y="19459"/>
                    <a:pt x="2052" y="19486"/>
                  </a:cubicBezTo>
                  <a:cubicBezTo>
                    <a:pt x="2060" y="19488"/>
                    <a:pt x="2067" y="19489"/>
                    <a:pt x="2073" y="19489"/>
                  </a:cubicBezTo>
                  <a:cubicBezTo>
                    <a:pt x="2122" y="19489"/>
                    <a:pt x="2165" y="19455"/>
                    <a:pt x="2175" y="19406"/>
                  </a:cubicBezTo>
                  <a:cubicBezTo>
                    <a:pt x="2187" y="19349"/>
                    <a:pt x="2150" y="19295"/>
                    <a:pt x="2094" y="19283"/>
                  </a:cubicBezTo>
                  <a:cubicBezTo>
                    <a:pt x="1964" y="19256"/>
                    <a:pt x="1832" y="19224"/>
                    <a:pt x="1697" y="19188"/>
                  </a:cubicBezTo>
                  <a:cubicBezTo>
                    <a:pt x="1688" y="19185"/>
                    <a:pt x="1679" y="19184"/>
                    <a:pt x="1670" y="19184"/>
                  </a:cubicBezTo>
                  <a:close/>
                  <a:moveTo>
                    <a:pt x="2484" y="19351"/>
                  </a:moveTo>
                  <a:cubicBezTo>
                    <a:pt x="2432" y="19351"/>
                    <a:pt x="2387" y="19389"/>
                    <a:pt x="2379" y="19441"/>
                  </a:cubicBezTo>
                  <a:cubicBezTo>
                    <a:pt x="2372" y="19497"/>
                    <a:pt x="2412" y="19550"/>
                    <a:pt x="2469" y="19557"/>
                  </a:cubicBezTo>
                  <a:cubicBezTo>
                    <a:pt x="2612" y="19577"/>
                    <a:pt x="2754" y="19591"/>
                    <a:pt x="2890" y="19598"/>
                  </a:cubicBezTo>
                  <a:lnTo>
                    <a:pt x="2896" y="19598"/>
                  </a:lnTo>
                  <a:cubicBezTo>
                    <a:pt x="2951" y="19598"/>
                    <a:pt x="2997" y="19555"/>
                    <a:pt x="3000" y="19499"/>
                  </a:cubicBezTo>
                  <a:cubicBezTo>
                    <a:pt x="3003" y="19442"/>
                    <a:pt x="2959" y="19393"/>
                    <a:pt x="2901" y="19390"/>
                  </a:cubicBezTo>
                  <a:cubicBezTo>
                    <a:pt x="2770" y="19384"/>
                    <a:pt x="2634" y="19370"/>
                    <a:pt x="2497" y="19352"/>
                  </a:cubicBezTo>
                  <a:cubicBezTo>
                    <a:pt x="2492" y="19351"/>
                    <a:pt x="2488" y="19351"/>
                    <a:pt x="2484" y="19351"/>
                  </a:cubicBezTo>
                  <a:close/>
                  <a:moveTo>
                    <a:pt x="3725" y="19355"/>
                  </a:moveTo>
                  <a:cubicBezTo>
                    <a:pt x="3720" y="19355"/>
                    <a:pt x="3715" y="19356"/>
                    <a:pt x="3710" y="19357"/>
                  </a:cubicBezTo>
                  <a:cubicBezTo>
                    <a:pt x="3580" y="19375"/>
                    <a:pt x="3445" y="19387"/>
                    <a:pt x="3308" y="19393"/>
                  </a:cubicBezTo>
                  <a:cubicBezTo>
                    <a:pt x="3250" y="19396"/>
                    <a:pt x="3205" y="19444"/>
                    <a:pt x="3207" y="19501"/>
                  </a:cubicBezTo>
                  <a:cubicBezTo>
                    <a:pt x="3210" y="19556"/>
                    <a:pt x="3256" y="19600"/>
                    <a:pt x="3311" y="19600"/>
                  </a:cubicBezTo>
                  <a:lnTo>
                    <a:pt x="3315" y="19600"/>
                  </a:lnTo>
                  <a:cubicBezTo>
                    <a:pt x="3460" y="19595"/>
                    <a:pt x="3603" y="19582"/>
                    <a:pt x="3739" y="19562"/>
                  </a:cubicBezTo>
                  <a:cubicBezTo>
                    <a:pt x="3796" y="19554"/>
                    <a:pt x="3836" y="19501"/>
                    <a:pt x="3827" y="19445"/>
                  </a:cubicBezTo>
                  <a:cubicBezTo>
                    <a:pt x="3820" y="19392"/>
                    <a:pt x="3774" y="19355"/>
                    <a:pt x="3725" y="19355"/>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7" name="Google Shape;317;p25"/>
            <p:cNvSpPr/>
            <p:nvPr/>
          </p:nvSpPr>
          <p:spPr>
            <a:xfrm flipH="1">
              <a:off x="1835922" y="738025"/>
              <a:ext cx="335928" cy="221542"/>
            </a:xfrm>
            <a:custGeom>
              <a:avLst/>
              <a:gdLst/>
              <a:ahLst/>
              <a:cxnLst/>
              <a:rect l="l" t="t" r="r" b="b"/>
              <a:pathLst>
                <a:path w="9574" h="6314" extrusionOk="0">
                  <a:moveTo>
                    <a:pt x="4782" y="975"/>
                  </a:moveTo>
                  <a:cubicBezTo>
                    <a:pt x="5158" y="1343"/>
                    <a:pt x="5234" y="1774"/>
                    <a:pt x="5133" y="2058"/>
                  </a:cubicBezTo>
                  <a:cubicBezTo>
                    <a:pt x="5079" y="2209"/>
                    <a:pt x="4984" y="2290"/>
                    <a:pt x="4873" y="2290"/>
                  </a:cubicBezTo>
                  <a:cubicBezTo>
                    <a:pt x="4803" y="2290"/>
                    <a:pt x="4727" y="2259"/>
                    <a:pt x="4650" y="2193"/>
                  </a:cubicBezTo>
                  <a:cubicBezTo>
                    <a:pt x="4384" y="1966"/>
                    <a:pt x="4448" y="1440"/>
                    <a:pt x="4781" y="975"/>
                  </a:cubicBezTo>
                  <a:close/>
                  <a:moveTo>
                    <a:pt x="7690" y="2384"/>
                  </a:moveTo>
                  <a:lnTo>
                    <a:pt x="7690" y="2384"/>
                  </a:lnTo>
                  <a:cubicBezTo>
                    <a:pt x="7621" y="2900"/>
                    <a:pt x="7303" y="3281"/>
                    <a:pt x="6881" y="3336"/>
                  </a:cubicBezTo>
                  <a:cubicBezTo>
                    <a:pt x="6855" y="3340"/>
                    <a:pt x="6831" y="3341"/>
                    <a:pt x="6808" y="3341"/>
                  </a:cubicBezTo>
                  <a:cubicBezTo>
                    <a:pt x="6697" y="3341"/>
                    <a:pt x="6695" y="3304"/>
                    <a:pt x="6693" y="3277"/>
                  </a:cubicBezTo>
                  <a:cubicBezTo>
                    <a:pt x="6685" y="3059"/>
                    <a:pt x="7099" y="2516"/>
                    <a:pt x="7690" y="2384"/>
                  </a:cubicBezTo>
                  <a:close/>
                  <a:moveTo>
                    <a:pt x="2663" y="3694"/>
                  </a:moveTo>
                  <a:cubicBezTo>
                    <a:pt x="2737" y="3694"/>
                    <a:pt x="2805" y="3762"/>
                    <a:pt x="2849" y="3819"/>
                  </a:cubicBezTo>
                  <a:cubicBezTo>
                    <a:pt x="3054" y="4081"/>
                    <a:pt x="3105" y="4367"/>
                    <a:pt x="2989" y="4605"/>
                  </a:cubicBezTo>
                  <a:cubicBezTo>
                    <a:pt x="2865" y="4860"/>
                    <a:pt x="2568" y="5019"/>
                    <a:pt x="2210" y="5024"/>
                  </a:cubicBezTo>
                  <a:cubicBezTo>
                    <a:pt x="2141" y="4554"/>
                    <a:pt x="2280" y="4055"/>
                    <a:pt x="2467" y="3822"/>
                  </a:cubicBezTo>
                  <a:cubicBezTo>
                    <a:pt x="2535" y="3739"/>
                    <a:pt x="2604" y="3694"/>
                    <a:pt x="2663" y="3694"/>
                  </a:cubicBezTo>
                  <a:close/>
                  <a:moveTo>
                    <a:pt x="5836" y="4109"/>
                  </a:moveTo>
                  <a:cubicBezTo>
                    <a:pt x="5860" y="4109"/>
                    <a:pt x="5918" y="4165"/>
                    <a:pt x="5963" y="4313"/>
                  </a:cubicBezTo>
                  <a:cubicBezTo>
                    <a:pt x="6077" y="4688"/>
                    <a:pt x="6006" y="5044"/>
                    <a:pt x="5764" y="5328"/>
                  </a:cubicBezTo>
                  <a:cubicBezTo>
                    <a:pt x="5543" y="4933"/>
                    <a:pt x="5564" y="4512"/>
                    <a:pt x="5690" y="4263"/>
                  </a:cubicBezTo>
                  <a:cubicBezTo>
                    <a:pt x="5748" y="4151"/>
                    <a:pt x="5810" y="4109"/>
                    <a:pt x="5836" y="4109"/>
                  </a:cubicBezTo>
                  <a:close/>
                  <a:moveTo>
                    <a:pt x="5988" y="289"/>
                  </a:moveTo>
                  <a:cubicBezTo>
                    <a:pt x="6234" y="289"/>
                    <a:pt x="6483" y="361"/>
                    <a:pt x="6718" y="512"/>
                  </a:cubicBezTo>
                  <a:cubicBezTo>
                    <a:pt x="7316" y="896"/>
                    <a:pt x="7677" y="1480"/>
                    <a:pt x="7703" y="2095"/>
                  </a:cubicBezTo>
                  <a:cubicBezTo>
                    <a:pt x="6969" y="2221"/>
                    <a:pt x="6396" y="2890"/>
                    <a:pt x="6412" y="3288"/>
                  </a:cubicBezTo>
                  <a:cubicBezTo>
                    <a:pt x="6419" y="3450"/>
                    <a:pt x="6527" y="3623"/>
                    <a:pt x="6808" y="3623"/>
                  </a:cubicBezTo>
                  <a:cubicBezTo>
                    <a:pt x="6842" y="3623"/>
                    <a:pt x="6877" y="3620"/>
                    <a:pt x="6916" y="3615"/>
                  </a:cubicBezTo>
                  <a:cubicBezTo>
                    <a:pt x="7488" y="3541"/>
                    <a:pt x="7911" y="3032"/>
                    <a:pt x="7977" y="2356"/>
                  </a:cubicBezTo>
                  <a:cubicBezTo>
                    <a:pt x="8294" y="2366"/>
                    <a:pt x="8590" y="2514"/>
                    <a:pt x="8854" y="2797"/>
                  </a:cubicBezTo>
                  <a:cubicBezTo>
                    <a:pt x="9304" y="3277"/>
                    <a:pt x="9196" y="3846"/>
                    <a:pt x="9026" y="4239"/>
                  </a:cubicBezTo>
                  <a:cubicBezTo>
                    <a:pt x="8634" y="5143"/>
                    <a:pt x="7537" y="5967"/>
                    <a:pt x="6725" y="5967"/>
                  </a:cubicBezTo>
                  <a:cubicBezTo>
                    <a:pt x="6501" y="5967"/>
                    <a:pt x="6310" y="5905"/>
                    <a:pt x="6158" y="5783"/>
                  </a:cubicBezTo>
                  <a:cubicBezTo>
                    <a:pt x="6073" y="5715"/>
                    <a:pt x="5996" y="5641"/>
                    <a:pt x="5930" y="5564"/>
                  </a:cubicBezTo>
                  <a:cubicBezTo>
                    <a:pt x="6272" y="5200"/>
                    <a:pt x="6382" y="4721"/>
                    <a:pt x="6233" y="4231"/>
                  </a:cubicBezTo>
                  <a:cubicBezTo>
                    <a:pt x="6126" y="3880"/>
                    <a:pt x="5938" y="3827"/>
                    <a:pt x="5836" y="3827"/>
                  </a:cubicBezTo>
                  <a:cubicBezTo>
                    <a:pt x="5683" y="3827"/>
                    <a:pt x="5538" y="3940"/>
                    <a:pt x="5439" y="4136"/>
                  </a:cubicBezTo>
                  <a:cubicBezTo>
                    <a:pt x="5266" y="4475"/>
                    <a:pt x="5243" y="5024"/>
                    <a:pt x="5553" y="5525"/>
                  </a:cubicBezTo>
                  <a:cubicBezTo>
                    <a:pt x="5228" y="5772"/>
                    <a:pt x="4623" y="6032"/>
                    <a:pt x="3516" y="6032"/>
                  </a:cubicBezTo>
                  <a:lnTo>
                    <a:pt x="3393" y="6031"/>
                  </a:lnTo>
                  <a:cubicBezTo>
                    <a:pt x="2702" y="6019"/>
                    <a:pt x="2405" y="5660"/>
                    <a:pt x="2279" y="5304"/>
                  </a:cubicBezTo>
                  <a:cubicBezTo>
                    <a:pt x="2715" y="5279"/>
                    <a:pt x="3080" y="5063"/>
                    <a:pt x="3243" y="4729"/>
                  </a:cubicBezTo>
                  <a:cubicBezTo>
                    <a:pt x="3408" y="4391"/>
                    <a:pt x="3346" y="3995"/>
                    <a:pt x="3072" y="3645"/>
                  </a:cubicBezTo>
                  <a:cubicBezTo>
                    <a:pt x="2922" y="3451"/>
                    <a:pt x="2767" y="3411"/>
                    <a:pt x="2663" y="3411"/>
                  </a:cubicBezTo>
                  <a:cubicBezTo>
                    <a:pt x="2515" y="3411"/>
                    <a:pt x="2372" y="3492"/>
                    <a:pt x="2248" y="3645"/>
                  </a:cubicBezTo>
                  <a:cubicBezTo>
                    <a:pt x="2028" y="3919"/>
                    <a:pt x="1861" y="4452"/>
                    <a:pt x="1923" y="4998"/>
                  </a:cubicBezTo>
                  <a:cubicBezTo>
                    <a:pt x="1618" y="4942"/>
                    <a:pt x="1297" y="4791"/>
                    <a:pt x="984" y="4556"/>
                  </a:cubicBezTo>
                  <a:cubicBezTo>
                    <a:pt x="267" y="4019"/>
                    <a:pt x="419" y="3272"/>
                    <a:pt x="517" y="2976"/>
                  </a:cubicBezTo>
                  <a:cubicBezTo>
                    <a:pt x="733" y="2327"/>
                    <a:pt x="1307" y="1800"/>
                    <a:pt x="1798" y="1800"/>
                  </a:cubicBezTo>
                  <a:cubicBezTo>
                    <a:pt x="1918" y="1800"/>
                    <a:pt x="2032" y="1830"/>
                    <a:pt x="2134" y="1894"/>
                  </a:cubicBezTo>
                  <a:cubicBezTo>
                    <a:pt x="2157" y="1908"/>
                    <a:pt x="2182" y="1915"/>
                    <a:pt x="2207" y="1915"/>
                  </a:cubicBezTo>
                  <a:cubicBezTo>
                    <a:pt x="2234" y="1915"/>
                    <a:pt x="2261" y="1907"/>
                    <a:pt x="2285" y="1892"/>
                  </a:cubicBezTo>
                  <a:cubicBezTo>
                    <a:pt x="2330" y="1862"/>
                    <a:pt x="2355" y="1810"/>
                    <a:pt x="2348" y="1755"/>
                  </a:cubicBezTo>
                  <a:cubicBezTo>
                    <a:pt x="2347" y="1747"/>
                    <a:pt x="2254" y="1007"/>
                    <a:pt x="2607" y="604"/>
                  </a:cubicBezTo>
                  <a:cubicBezTo>
                    <a:pt x="2756" y="434"/>
                    <a:pt x="2968" y="349"/>
                    <a:pt x="3241" y="349"/>
                  </a:cubicBezTo>
                  <a:cubicBezTo>
                    <a:pt x="3436" y="349"/>
                    <a:pt x="3662" y="392"/>
                    <a:pt x="3919" y="478"/>
                  </a:cubicBezTo>
                  <a:cubicBezTo>
                    <a:pt x="4166" y="561"/>
                    <a:pt x="4383" y="668"/>
                    <a:pt x="4564" y="795"/>
                  </a:cubicBezTo>
                  <a:cubicBezTo>
                    <a:pt x="4177" y="1329"/>
                    <a:pt x="4040" y="2042"/>
                    <a:pt x="4468" y="2407"/>
                  </a:cubicBezTo>
                  <a:cubicBezTo>
                    <a:pt x="4597" y="2519"/>
                    <a:pt x="4738" y="2578"/>
                    <a:pt x="4875" y="2578"/>
                  </a:cubicBezTo>
                  <a:cubicBezTo>
                    <a:pt x="5105" y="2578"/>
                    <a:pt x="5305" y="2415"/>
                    <a:pt x="5399" y="2153"/>
                  </a:cubicBezTo>
                  <a:cubicBezTo>
                    <a:pt x="5533" y="1778"/>
                    <a:pt x="5444" y="1216"/>
                    <a:pt x="4962" y="757"/>
                  </a:cubicBezTo>
                  <a:cubicBezTo>
                    <a:pt x="5259" y="451"/>
                    <a:pt x="5620" y="289"/>
                    <a:pt x="5988" y="289"/>
                  </a:cubicBezTo>
                  <a:close/>
                  <a:moveTo>
                    <a:pt x="5988" y="0"/>
                  </a:moveTo>
                  <a:cubicBezTo>
                    <a:pt x="5541" y="0"/>
                    <a:pt x="5095" y="209"/>
                    <a:pt x="4744" y="579"/>
                  </a:cubicBezTo>
                  <a:cubicBezTo>
                    <a:pt x="4537" y="429"/>
                    <a:pt x="4290" y="305"/>
                    <a:pt x="4008" y="211"/>
                  </a:cubicBezTo>
                  <a:cubicBezTo>
                    <a:pt x="3724" y="116"/>
                    <a:pt x="3467" y="68"/>
                    <a:pt x="3240" y="68"/>
                  </a:cubicBezTo>
                  <a:cubicBezTo>
                    <a:pt x="2883" y="68"/>
                    <a:pt x="2599" y="186"/>
                    <a:pt x="2395" y="418"/>
                  </a:cubicBezTo>
                  <a:cubicBezTo>
                    <a:pt x="2096" y="759"/>
                    <a:pt x="2051" y="1258"/>
                    <a:pt x="2054" y="1552"/>
                  </a:cubicBezTo>
                  <a:cubicBezTo>
                    <a:pt x="1972" y="1529"/>
                    <a:pt x="1887" y="1518"/>
                    <a:pt x="1798" y="1518"/>
                  </a:cubicBezTo>
                  <a:cubicBezTo>
                    <a:pt x="1185" y="1518"/>
                    <a:pt x="505" y="2120"/>
                    <a:pt x="250" y="2888"/>
                  </a:cubicBezTo>
                  <a:cubicBezTo>
                    <a:pt x="0" y="3636"/>
                    <a:pt x="206" y="4327"/>
                    <a:pt x="815" y="4783"/>
                  </a:cubicBezTo>
                  <a:cubicBezTo>
                    <a:pt x="1199" y="5070"/>
                    <a:pt x="1600" y="5246"/>
                    <a:pt x="1980" y="5293"/>
                  </a:cubicBezTo>
                  <a:cubicBezTo>
                    <a:pt x="2159" y="5930"/>
                    <a:pt x="2667" y="6300"/>
                    <a:pt x="3388" y="6313"/>
                  </a:cubicBezTo>
                  <a:lnTo>
                    <a:pt x="3516" y="6314"/>
                  </a:lnTo>
                  <a:lnTo>
                    <a:pt x="3517" y="6314"/>
                  </a:lnTo>
                  <a:cubicBezTo>
                    <a:pt x="4477" y="6314"/>
                    <a:pt x="5234" y="6120"/>
                    <a:pt x="5721" y="5753"/>
                  </a:cubicBezTo>
                  <a:cubicBezTo>
                    <a:pt x="5798" y="5842"/>
                    <a:pt x="5885" y="5925"/>
                    <a:pt x="5983" y="6004"/>
                  </a:cubicBezTo>
                  <a:cubicBezTo>
                    <a:pt x="6185" y="6167"/>
                    <a:pt x="6436" y="6249"/>
                    <a:pt x="6725" y="6249"/>
                  </a:cubicBezTo>
                  <a:cubicBezTo>
                    <a:pt x="7651" y="6249"/>
                    <a:pt x="8847" y="5362"/>
                    <a:pt x="9285" y="4350"/>
                  </a:cubicBezTo>
                  <a:cubicBezTo>
                    <a:pt x="9573" y="3686"/>
                    <a:pt x="9492" y="3065"/>
                    <a:pt x="9060" y="2603"/>
                  </a:cubicBezTo>
                  <a:cubicBezTo>
                    <a:pt x="8741" y="2264"/>
                    <a:pt x="8380" y="2085"/>
                    <a:pt x="7984" y="2074"/>
                  </a:cubicBezTo>
                  <a:cubicBezTo>
                    <a:pt x="7951" y="1371"/>
                    <a:pt x="7543" y="707"/>
                    <a:pt x="6871" y="275"/>
                  </a:cubicBezTo>
                  <a:cubicBezTo>
                    <a:pt x="6587" y="92"/>
                    <a:pt x="6289" y="0"/>
                    <a:pt x="5988" y="0"/>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318" name="Google Shape;318;p25"/>
          <p:cNvSpPr/>
          <p:nvPr/>
        </p:nvSpPr>
        <p:spPr>
          <a:xfrm rot="10800000" flipH="1">
            <a:off x="7995467" y="5886134"/>
            <a:ext cx="1712432" cy="783477"/>
          </a:xfrm>
          <a:custGeom>
            <a:avLst/>
            <a:gdLst/>
            <a:ahLst/>
            <a:cxnLst/>
            <a:rect l="l" t="t" r="r" b="b"/>
            <a:pathLst>
              <a:path w="21261" h="9727" extrusionOk="0">
                <a:moveTo>
                  <a:pt x="18865" y="1"/>
                </a:moveTo>
                <a:cubicBezTo>
                  <a:pt x="18830" y="1"/>
                  <a:pt x="18796" y="18"/>
                  <a:pt x="18776" y="50"/>
                </a:cubicBezTo>
                <a:cubicBezTo>
                  <a:pt x="18746" y="99"/>
                  <a:pt x="18761" y="164"/>
                  <a:pt x="18809" y="193"/>
                </a:cubicBezTo>
                <a:lnTo>
                  <a:pt x="18839" y="211"/>
                </a:lnTo>
                <a:cubicBezTo>
                  <a:pt x="18856" y="222"/>
                  <a:pt x="18875" y="227"/>
                  <a:pt x="18895" y="227"/>
                </a:cubicBezTo>
                <a:cubicBezTo>
                  <a:pt x="18929" y="227"/>
                  <a:pt x="18962" y="210"/>
                  <a:pt x="18982" y="179"/>
                </a:cubicBezTo>
                <a:cubicBezTo>
                  <a:pt x="19013" y="130"/>
                  <a:pt x="18999" y="67"/>
                  <a:pt x="18950" y="36"/>
                </a:cubicBezTo>
                <a:lnTo>
                  <a:pt x="18919" y="17"/>
                </a:lnTo>
                <a:cubicBezTo>
                  <a:pt x="18902" y="6"/>
                  <a:pt x="18884" y="1"/>
                  <a:pt x="18865" y="1"/>
                </a:cubicBezTo>
                <a:close/>
                <a:moveTo>
                  <a:pt x="19241" y="251"/>
                </a:moveTo>
                <a:cubicBezTo>
                  <a:pt x="19208" y="251"/>
                  <a:pt x="19176" y="266"/>
                  <a:pt x="19155" y="295"/>
                </a:cubicBezTo>
                <a:cubicBezTo>
                  <a:pt x="19122" y="341"/>
                  <a:pt x="19133" y="406"/>
                  <a:pt x="19179" y="439"/>
                </a:cubicBezTo>
                <a:cubicBezTo>
                  <a:pt x="19293" y="521"/>
                  <a:pt x="19401" y="603"/>
                  <a:pt x="19504" y="688"/>
                </a:cubicBezTo>
                <a:cubicBezTo>
                  <a:pt x="19523" y="704"/>
                  <a:pt x="19547" y="711"/>
                  <a:pt x="19570" y="711"/>
                </a:cubicBezTo>
                <a:cubicBezTo>
                  <a:pt x="19599" y="711"/>
                  <a:pt x="19630" y="698"/>
                  <a:pt x="19650" y="673"/>
                </a:cubicBezTo>
                <a:cubicBezTo>
                  <a:pt x="19686" y="629"/>
                  <a:pt x="19680" y="563"/>
                  <a:pt x="19635" y="527"/>
                </a:cubicBezTo>
                <a:cubicBezTo>
                  <a:pt x="19529" y="440"/>
                  <a:pt x="19417" y="355"/>
                  <a:pt x="19300" y="270"/>
                </a:cubicBezTo>
                <a:cubicBezTo>
                  <a:pt x="19282" y="257"/>
                  <a:pt x="19261" y="251"/>
                  <a:pt x="19241" y="251"/>
                </a:cubicBezTo>
                <a:close/>
                <a:moveTo>
                  <a:pt x="19881" y="778"/>
                </a:moveTo>
                <a:cubicBezTo>
                  <a:pt x="19854" y="778"/>
                  <a:pt x="19827" y="789"/>
                  <a:pt x="19806" y="810"/>
                </a:cubicBezTo>
                <a:cubicBezTo>
                  <a:pt x="19766" y="852"/>
                  <a:pt x="19768" y="918"/>
                  <a:pt x="19810" y="957"/>
                </a:cubicBezTo>
                <a:cubicBezTo>
                  <a:pt x="19909" y="1052"/>
                  <a:pt x="20005" y="1150"/>
                  <a:pt x="20093" y="1249"/>
                </a:cubicBezTo>
                <a:cubicBezTo>
                  <a:pt x="20114" y="1272"/>
                  <a:pt x="20142" y="1283"/>
                  <a:pt x="20170" y="1283"/>
                </a:cubicBezTo>
                <a:cubicBezTo>
                  <a:pt x="20195" y="1283"/>
                  <a:pt x="20219" y="1275"/>
                  <a:pt x="20240" y="1257"/>
                </a:cubicBezTo>
                <a:cubicBezTo>
                  <a:pt x="20283" y="1219"/>
                  <a:pt x="20287" y="1153"/>
                  <a:pt x="20249" y="1110"/>
                </a:cubicBezTo>
                <a:cubicBezTo>
                  <a:pt x="20157" y="1008"/>
                  <a:pt x="20056" y="905"/>
                  <a:pt x="19953" y="807"/>
                </a:cubicBezTo>
                <a:cubicBezTo>
                  <a:pt x="19933" y="788"/>
                  <a:pt x="19907" y="778"/>
                  <a:pt x="19881" y="778"/>
                </a:cubicBezTo>
                <a:close/>
                <a:moveTo>
                  <a:pt x="20432" y="1397"/>
                </a:moveTo>
                <a:cubicBezTo>
                  <a:pt x="20411" y="1397"/>
                  <a:pt x="20389" y="1404"/>
                  <a:pt x="20371" y="1418"/>
                </a:cubicBezTo>
                <a:cubicBezTo>
                  <a:pt x="20324" y="1452"/>
                  <a:pt x="20315" y="1517"/>
                  <a:pt x="20349" y="1564"/>
                </a:cubicBezTo>
                <a:cubicBezTo>
                  <a:pt x="20430" y="1674"/>
                  <a:pt x="20505" y="1787"/>
                  <a:pt x="20572" y="1900"/>
                </a:cubicBezTo>
                <a:cubicBezTo>
                  <a:pt x="20592" y="1934"/>
                  <a:pt x="20626" y="1952"/>
                  <a:pt x="20661" y="1952"/>
                </a:cubicBezTo>
                <a:cubicBezTo>
                  <a:pt x="20680" y="1952"/>
                  <a:pt x="20697" y="1947"/>
                  <a:pt x="20714" y="1937"/>
                </a:cubicBezTo>
                <a:cubicBezTo>
                  <a:pt x="20763" y="1908"/>
                  <a:pt x="20780" y="1844"/>
                  <a:pt x="20751" y="1795"/>
                </a:cubicBezTo>
                <a:cubicBezTo>
                  <a:pt x="20680" y="1675"/>
                  <a:pt x="20601" y="1555"/>
                  <a:pt x="20516" y="1440"/>
                </a:cubicBezTo>
                <a:cubicBezTo>
                  <a:pt x="20495" y="1412"/>
                  <a:pt x="20464" y="1397"/>
                  <a:pt x="20432" y="1397"/>
                </a:cubicBezTo>
                <a:close/>
                <a:moveTo>
                  <a:pt x="20853" y="2113"/>
                </a:moveTo>
                <a:cubicBezTo>
                  <a:pt x="20838" y="2113"/>
                  <a:pt x="20824" y="2116"/>
                  <a:pt x="20810" y="2122"/>
                </a:cubicBezTo>
                <a:cubicBezTo>
                  <a:pt x="20758" y="2145"/>
                  <a:pt x="20734" y="2207"/>
                  <a:pt x="20758" y="2259"/>
                </a:cubicBezTo>
                <a:cubicBezTo>
                  <a:pt x="20813" y="2382"/>
                  <a:pt x="20861" y="2509"/>
                  <a:pt x="20901" y="2635"/>
                </a:cubicBezTo>
                <a:cubicBezTo>
                  <a:pt x="20915" y="2680"/>
                  <a:pt x="20957" y="2708"/>
                  <a:pt x="21001" y="2708"/>
                </a:cubicBezTo>
                <a:cubicBezTo>
                  <a:pt x="21010" y="2708"/>
                  <a:pt x="21021" y="2707"/>
                  <a:pt x="21031" y="2703"/>
                </a:cubicBezTo>
                <a:cubicBezTo>
                  <a:pt x="21086" y="2686"/>
                  <a:pt x="21117" y="2628"/>
                  <a:pt x="21100" y="2573"/>
                </a:cubicBezTo>
                <a:cubicBezTo>
                  <a:pt x="21057" y="2438"/>
                  <a:pt x="21006" y="2305"/>
                  <a:pt x="20947" y="2174"/>
                </a:cubicBezTo>
                <a:cubicBezTo>
                  <a:pt x="20930" y="2136"/>
                  <a:pt x="20892" y="2113"/>
                  <a:pt x="20853" y="2113"/>
                </a:cubicBezTo>
                <a:close/>
                <a:moveTo>
                  <a:pt x="21102" y="2903"/>
                </a:moveTo>
                <a:cubicBezTo>
                  <a:pt x="21095" y="2903"/>
                  <a:pt x="21088" y="2904"/>
                  <a:pt x="21081" y="2905"/>
                </a:cubicBezTo>
                <a:cubicBezTo>
                  <a:pt x="21025" y="2915"/>
                  <a:pt x="20988" y="2970"/>
                  <a:pt x="20998" y="3026"/>
                </a:cubicBezTo>
                <a:cubicBezTo>
                  <a:pt x="21023" y="3157"/>
                  <a:pt x="21040" y="3291"/>
                  <a:pt x="21048" y="3426"/>
                </a:cubicBezTo>
                <a:cubicBezTo>
                  <a:pt x="21052" y="3481"/>
                  <a:pt x="21097" y="3522"/>
                  <a:pt x="21151" y="3522"/>
                </a:cubicBezTo>
                <a:lnTo>
                  <a:pt x="21159" y="3522"/>
                </a:lnTo>
                <a:cubicBezTo>
                  <a:pt x="21216" y="3519"/>
                  <a:pt x="21259" y="3470"/>
                  <a:pt x="21255" y="3412"/>
                </a:cubicBezTo>
                <a:cubicBezTo>
                  <a:pt x="21247" y="3270"/>
                  <a:pt x="21228" y="3127"/>
                  <a:pt x="21203" y="2987"/>
                </a:cubicBezTo>
                <a:cubicBezTo>
                  <a:pt x="21194" y="2937"/>
                  <a:pt x="21150" y="2903"/>
                  <a:pt x="21102" y="2903"/>
                </a:cubicBezTo>
                <a:close/>
                <a:moveTo>
                  <a:pt x="21147" y="3730"/>
                </a:moveTo>
                <a:cubicBezTo>
                  <a:pt x="21096" y="3730"/>
                  <a:pt x="21052" y="3775"/>
                  <a:pt x="21050" y="3829"/>
                </a:cubicBezTo>
                <a:cubicBezTo>
                  <a:pt x="21042" y="3961"/>
                  <a:pt x="21026" y="4096"/>
                  <a:pt x="21003" y="4229"/>
                </a:cubicBezTo>
                <a:cubicBezTo>
                  <a:pt x="20993" y="4285"/>
                  <a:pt x="21031" y="4339"/>
                  <a:pt x="21089" y="4349"/>
                </a:cubicBezTo>
                <a:cubicBezTo>
                  <a:pt x="21094" y="4349"/>
                  <a:pt x="21100" y="4350"/>
                  <a:pt x="21106" y="4350"/>
                </a:cubicBezTo>
                <a:cubicBezTo>
                  <a:pt x="21155" y="4350"/>
                  <a:pt x="21199" y="4315"/>
                  <a:pt x="21208" y="4263"/>
                </a:cubicBezTo>
                <a:cubicBezTo>
                  <a:pt x="21232" y="4123"/>
                  <a:pt x="21248" y="3980"/>
                  <a:pt x="21257" y="3840"/>
                </a:cubicBezTo>
                <a:cubicBezTo>
                  <a:pt x="21260" y="3783"/>
                  <a:pt x="21216" y="3734"/>
                  <a:pt x="21159" y="3731"/>
                </a:cubicBezTo>
                <a:cubicBezTo>
                  <a:pt x="21155" y="3730"/>
                  <a:pt x="21151" y="3730"/>
                  <a:pt x="21147" y="3730"/>
                </a:cubicBezTo>
                <a:close/>
                <a:moveTo>
                  <a:pt x="21013" y="4547"/>
                </a:moveTo>
                <a:cubicBezTo>
                  <a:pt x="20968" y="4547"/>
                  <a:pt x="20927" y="4577"/>
                  <a:pt x="20914" y="4622"/>
                </a:cubicBezTo>
                <a:cubicBezTo>
                  <a:pt x="20877" y="4750"/>
                  <a:pt x="20833" y="4878"/>
                  <a:pt x="20783" y="5006"/>
                </a:cubicBezTo>
                <a:cubicBezTo>
                  <a:pt x="20762" y="5058"/>
                  <a:pt x="20788" y="5118"/>
                  <a:pt x="20840" y="5140"/>
                </a:cubicBezTo>
                <a:cubicBezTo>
                  <a:pt x="20854" y="5145"/>
                  <a:pt x="20866" y="5148"/>
                  <a:pt x="20879" y="5148"/>
                </a:cubicBezTo>
                <a:cubicBezTo>
                  <a:pt x="20921" y="5148"/>
                  <a:pt x="20959" y="5123"/>
                  <a:pt x="20976" y="5082"/>
                </a:cubicBezTo>
                <a:cubicBezTo>
                  <a:pt x="21029" y="4949"/>
                  <a:pt x="21075" y="4813"/>
                  <a:pt x="21113" y="4679"/>
                </a:cubicBezTo>
                <a:cubicBezTo>
                  <a:pt x="21129" y="4624"/>
                  <a:pt x="21097" y="4567"/>
                  <a:pt x="21042" y="4551"/>
                </a:cubicBezTo>
                <a:cubicBezTo>
                  <a:pt x="21033" y="4548"/>
                  <a:pt x="21023" y="4547"/>
                  <a:pt x="21013" y="4547"/>
                </a:cubicBezTo>
                <a:close/>
                <a:moveTo>
                  <a:pt x="13729" y="5187"/>
                </a:moveTo>
                <a:cubicBezTo>
                  <a:pt x="13675" y="5187"/>
                  <a:pt x="13623" y="5194"/>
                  <a:pt x="13574" y="5209"/>
                </a:cubicBezTo>
                <a:cubicBezTo>
                  <a:pt x="13519" y="5225"/>
                  <a:pt x="13487" y="5283"/>
                  <a:pt x="13503" y="5338"/>
                </a:cubicBezTo>
                <a:cubicBezTo>
                  <a:pt x="13516" y="5384"/>
                  <a:pt x="13558" y="5412"/>
                  <a:pt x="13604" y="5412"/>
                </a:cubicBezTo>
                <a:cubicBezTo>
                  <a:pt x="13613" y="5412"/>
                  <a:pt x="13622" y="5411"/>
                  <a:pt x="13631" y="5409"/>
                </a:cubicBezTo>
                <a:cubicBezTo>
                  <a:pt x="13663" y="5399"/>
                  <a:pt x="13696" y="5395"/>
                  <a:pt x="13731" y="5395"/>
                </a:cubicBezTo>
                <a:cubicBezTo>
                  <a:pt x="13803" y="5395"/>
                  <a:pt x="13881" y="5415"/>
                  <a:pt x="13962" y="5453"/>
                </a:cubicBezTo>
                <a:cubicBezTo>
                  <a:pt x="13976" y="5459"/>
                  <a:pt x="13992" y="5463"/>
                  <a:pt x="14006" y="5463"/>
                </a:cubicBezTo>
                <a:cubicBezTo>
                  <a:pt x="14045" y="5463"/>
                  <a:pt x="14082" y="5441"/>
                  <a:pt x="14101" y="5403"/>
                </a:cubicBezTo>
                <a:cubicBezTo>
                  <a:pt x="14125" y="5351"/>
                  <a:pt x="14102" y="5289"/>
                  <a:pt x="14050" y="5265"/>
                </a:cubicBezTo>
                <a:cubicBezTo>
                  <a:pt x="13942" y="5214"/>
                  <a:pt x="13832" y="5187"/>
                  <a:pt x="13729" y="5187"/>
                </a:cubicBezTo>
                <a:close/>
                <a:moveTo>
                  <a:pt x="20707" y="5318"/>
                </a:moveTo>
                <a:cubicBezTo>
                  <a:pt x="20669" y="5318"/>
                  <a:pt x="20633" y="5338"/>
                  <a:pt x="20615" y="5374"/>
                </a:cubicBezTo>
                <a:cubicBezTo>
                  <a:pt x="20554" y="5493"/>
                  <a:pt x="20486" y="5611"/>
                  <a:pt x="20413" y="5726"/>
                </a:cubicBezTo>
                <a:cubicBezTo>
                  <a:pt x="20382" y="5775"/>
                  <a:pt x="20397" y="5839"/>
                  <a:pt x="20445" y="5871"/>
                </a:cubicBezTo>
                <a:cubicBezTo>
                  <a:pt x="20462" y="5880"/>
                  <a:pt x="20481" y="5886"/>
                  <a:pt x="20501" y="5886"/>
                </a:cubicBezTo>
                <a:lnTo>
                  <a:pt x="20501" y="5885"/>
                </a:lnTo>
                <a:cubicBezTo>
                  <a:pt x="20535" y="5885"/>
                  <a:pt x="20568" y="5869"/>
                  <a:pt x="20588" y="5837"/>
                </a:cubicBezTo>
                <a:cubicBezTo>
                  <a:pt x="20665" y="5717"/>
                  <a:pt x="20736" y="5594"/>
                  <a:pt x="20800" y="5469"/>
                </a:cubicBezTo>
                <a:cubicBezTo>
                  <a:pt x="20825" y="5417"/>
                  <a:pt x="20806" y="5355"/>
                  <a:pt x="20754" y="5329"/>
                </a:cubicBezTo>
                <a:cubicBezTo>
                  <a:pt x="20739" y="5321"/>
                  <a:pt x="20723" y="5318"/>
                  <a:pt x="20707" y="5318"/>
                </a:cubicBezTo>
                <a:close/>
                <a:moveTo>
                  <a:pt x="14341" y="5498"/>
                </a:moveTo>
                <a:cubicBezTo>
                  <a:pt x="14314" y="5498"/>
                  <a:pt x="14286" y="5508"/>
                  <a:pt x="14266" y="5529"/>
                </a:cubicBezTo>
                <a:cubicBezTo>
                  <a:pt x="14226" y="5569"/>
                  <a:pt x="14227" y="5635"/>
                  <a:pt x="14267" y="5676"/>
                </a:cubicBezTo>
                <a:lnTo>
                  <a:pt x="14288" y="5695"/>
                </a:lnTo>
                <a:cubicBezTo>
                  <a:pt x="14363" y="5773"/>
                  <a:pt x="14410" y="5868"/>
                  <a:pt x="14433" y="5981"/>
                </a:cubicBezTo>
                <a:cubicBezTo>
                  <a:pt x="14441" y="6030"/>
                  <a:pt x="14485" y="6065"/>
                  <a:pt x="14534" y="6065"/>
                </a:cubicBezTo>
                <a:cubicBezTo>
                  <a:pt x="14540" y="6065"/>
                  <a:pt x="14546" y="6064"/>
                  <a:pt x="14554" y="6063"/>
                </a:cubicBezTo>
                <a:cubicBezTo>
                  <a:pt x="14610" y="6052"/>
                  <a:pt x="14647" y="5998"/>
                  <a:pt x="14636" y="5942"/>
                </a:cubicBezTo>
                <a:cubicBezTo>
                  <a:pt x="14608" y="5788"/>
                  <a:pt x="14540" y="5657"/>
                  <a:pt x="14436" y="5551"/>
                </a:cubicBezTo>
                <a:lnTo>
                  <a:pt x="14413" y="5528"/>
                </a:lnTo>
                <a:cubicBezTo>
                  <a:pt x="14393" y="5508"/>
                  <a:pt x="14367" y="5498"/>
                  <a:pt x="14341" y="5498"/>
                </a:cubicBezTo>
                <a:close/>
                <a:moveTo>
                  <a:pt x="13324" y="5488"/>
                </a:moveTo>
                <a:cubicBezTo>
                  <a:pt x="13280" y="5488"/>
                  <a:pt x="13239" y="5516"/>
                  <a:pt x="13225" y="5561"/>
                </a:cubicBezTo>
                <a:cubicBezTo>
                  <a:pt x="13201" y="5630"/>
                  <a:pt x="13189" y="5708"/>
                  <a:pt x="13189" y="5790"/>
                </a:cubicBezTo>
                <a:cubicBezTo>
                  <a:pt x="13189" y="5866"/>
                  <a:pt x="13200" y="5945"/>
                  <a:pt x="13220" y="6027"/>
                </a:cubicBezTo>
                <a:cubicBezTo>
                  <a:pt x="13231" y="6074"/>
                  <a:pt x="13274" y="6106"/>
                  <a:pt x="13320" y="6106"/>
                </a:cubicBezTo>
                <a:lnTo>
                  <a:pt x="13320" y="6107"/>
                </a:lnTo>
                <a:cubicBezTo>
                  <a:pt x="13329" y="6107"/>
                  <a:pt x="13337" y="6106"/>
                  <a:pt x="13346" y="6103"/>
                </a:cubicBezTo>
                <a:cubicBezTo>
                  <a:pt x="13401" y="6090"/>
                  <a:pt x="13435" y="6033"/>
                  <a:pt x="13422" y="5978"/>
                </a:cubicBezTo>
                <a:cubicBezTo>
                  <a:pt x="13406" y="5912"/>
                  <a:pt x="13397" y="5850"/>
                  <a:pt x="13397" y="5791"/>
                </a:cubicBezTo>
                <a:cubicBezTo>
                  <a:pt x="13397" y="5731"/>
                  <a:pt x="13406" y="5675"/>
                  <a:pt x="13422" y="5624"/>
                </a:cubicBezTo>
                <a:cubicBezTo>
                  <a:pt x="13440" y="5570"/>
                  <a:pt x="13410" y="5512"/>
                  <a:pt x="13356" y="5493"/>
                </a:cubicBezTo>
                <a:cubicBezTo>
                  <a:pt x="13345" y="5490"/>
                  <a:pt x="13334" y="5488"/>
                  <a:pt x="13324" y="5488"/>
                </a:cubicBezTo>
                <a:close/>
                <a:moveTo>
                  <a:pt x="6028" y="6016"/>
                </a:moveTo>
                <a:cubicBezTo>
                  <a:pt x="5848" y="6016"/>
                  <a:pt x="5705" y="6107"/>
                  <a:pt x="5635" y="6264"/>
                </a:cubicBezTo>
                <a:cubicBezTo>
                  <a:pt x="5612" y="6316"/>
                  <a:pt x="5635" y="6378"/>
                  <a:pt x="5688" y="6401"/>
                </a:cubicBezTo>
                <a:cubicBezTo>
                  <a:pt x="5701" y="6407"/>
                  <a:pt x="5716" y="6411"/>
                  <a:pt x="5729" y="6411"/>
                </a:cubicBezTo>
                <a:cubicBezTo>
                  <a:pt x="5770" y="6411"/>
                  <a:pt x="5808" y="6387"/>
                  <a:pt x="5825" y="6348"/>
                </a:cubicBezTo>
                <a:cubicBezTo>
                  <a:pt x="5871" y="6246"/>
                  <a:pt x="5951" y="6223"/>
                  <a:pt x="6023" y="6223"/>
                </a:cubicBezTo>
                <a:cubicBezTo>
                  <a:pt x="6036" y="6223"/>
                  <a:pt x="6048" y="6223"/>
                  <a:pt x="6060" y="6225"/>
                </a:cubicBezTo>
                <a:cubicBezTo>
                  <a:pt x="6063" y="6225"/>
                  <a:pt x="6066" y="6225"/>
                  <a:pt x="6069" y="6225"/>
                </a:cubicBezTo>
                <a:cubicBezTo>
                  <a:pt x="6122" y="6225"/>
                  <a:pt x="6168" y="6185"/>
                  <a:pt x="6173" y="6130"/>
                </a:cubicBezTo>
                <a:cubicBezTo>
                  <a:pt x="6178" y="6074"/>
                  <a:pt x="6136" y="6024"/>
                  <a:pt x="6078" y="6019"/>
                </a:cubicBezTo>
                <a:cubicBezTo>
                  <a:pt x="6063" y="6016"/>
                  <a:pt x="6045" y="6016"/>
                  <a:pt x="6028" y="6016"/>
                </a:cubicBezTo>
                <a:close/>
                <a:moveTo>
                  <a:pt x="20264" y="6019"/>
                </a:moveTo>
                <a:cubicBezTo>
                  <a:pt x="20232" y="6019"/>
                  <a:pt x="20201" y="6034"/>
                  <a:pt x="20181" y="6060"/>
                </a:cubicBezTo>
                <a:cubicBezTo>
                  <a:pt x="20100" y="6167"/>
                  <a:pt x="20012" y="6272"/>
                  <a:pt x="19921" y="6374"/>
                </a:cubicBezTo>
                <a:cubicBezTo>
                  <a:pt x="19882" y="6416"/>
                  <a:pt x="19886" y="6482"/>
                  <a:pt x="19929" y="6520"/>
                </a:cubicBezTo>
                <a:cubicBezTo>
                  <a:pt x="19948" y="6538"/>
                  <a:pt x="19973" y="6547"/>
                  <a:pt x="19999" y="6547"/>
                </a:cubicBezTo>
                <a:cubicBezTo>
                  <a:pt x="20027" y="6547"/>
                  <a:pt x="20055" y="6536"/>
                  <a:pt x="20076" y="6512"/>
                </a:cubicBezTo>
                <a:cubicBezTo>
                  <a:pt x="20170" y="6407"/>
                  <a:pt x="20262" y="6297"/>
                  <a:pt x="20347" y="6185"/>
                </a:cubicBezTo>
                <a:cubicBezTo>
                  <a:pt x="20381" y="6140"/>
                  <a:pt x="20372" y="6075"/>
                  <a:pt x="20326" y="6041"/>
                </a:cubicBezTo>
                <a:cubicBezTo>
                  <a:pt x="20307" y="6026"/>
                  <a:pt x="20285" y="6019"/>
                  <a:pt x="20264" y="6019"/>
                </a:cubicBezTo>
                <a:close/>
                <a:moveTo>
                  <a:pt x="6447" y="6178"/>
                </a:moveTo>
                <a:cubicBezTo>
                  <a:pt x="6414" y="6178"/>
                  <a:pt x="6383" y="6193"/>
                  <a:pt x="6363" y="6221"/>
                </a:cubicBezTo>
                <a:cubicBezTo>
                  <a:pt x="6330" y="6267"/>
                  <a:pt x="6341" y="6332"/>
                  <a:pt x="6387" y="6365"/>
                </a:cubicBezTo>
                <a:cubicBezTo>
                  <a:pt x="6413" y="6385"/>
                  <a:pt x="6440" y="6406"/>
                  <a:pt x="6467" y="6429"/>
                </a:cubicBezTo>
                <a:cubicBezTo>
                  <a:pt x="6527" y="6481"/>
                  <a:pt x="6570" y="6549"/>
                  <a:pt x="6594" y="6634"/>
                </a:cubicBezTo>
                <a:cubicBezTo>
                  <a:pt x="6608" y="6679"/>
                  <a:pt x="6649" y="6708"/>
                  <a:pt x="6693" y="6708"/>
                </a:cubicBezTo>
                <a:lnTo>
                  <a:pt x="6695" y="6708"/>
                </a:lnTo>
                <a:cubicBezTo>
                  <a:pt x="6703" y="6708"/>
                  <a:pt x="6713" y="6707"/>
                  <a:pt x="6723" y="6705"/>
                </a:cubicBezTo>
                <a:cubicBezTo>
                  <a:pt x="6778" y="6689"/>
                  <a:pt x="6810" y="6630"/>
                  <a:pt x="6794" y="6575"/>
                </a:cubicBezTo>
                <a:cubicBezTo>
                  <a:pt x="6757" y="6452"/>
                  <a:pt x="6693" y="6349"/>
                  <a:pt x="6603" y="6272"/>
                </a:cubicBezTo>
                <a:cubicBezTo>
                  <a:pt x="6571" y="6245"/>
                  <a:pt x="6539" y="6220"/>
                  <a:pt x="6508" y="6198"/>
                </a:cubicBezTo>
                <a:cubicBezTo>
                  <a:pt x="6490" y="6184"/>
                  <a:pt x="6468" y="6178"/>
                  <a:pt x="6447" y="6178"/>
                </a:cubicBezTo>
                <a:close/>
                <a:moveTo>
                  <a:pt x="13485" y="6278"/>
                </a:moveTo>
                <a:cubicBezTo>
                  <a:pt x="13466" y="6278"/>
                  <a:pt x="13448" y="6283"/>
                  <a:pt x="13431" y="6293"/>
                </a:cubicBezTo>
                <a:cubicBezTo>
                  <a:pt x="13382" y="6324"/>
                  <a:pt x="13367" y="6387"/>
                  <a:pt x="13397" y="6436"/>
                </a:cubicBezTo>
                <a:cubicBezTo>
                  <a:pt x="13468" y="6553"/>
                  <a:pt x="13558" y="6668"/>
                  <a:pt x="13663" y="6781"/>
                </a:cubicBezTo>
                <a:cubicBezTo>
                  <a:pt x="13684" y="6801"/>
                  <a:pt x="13712" y="6813"/>
                  <a:pt x="13739" y="6813"/>
                </a:cubicBezTo>
                <a:cubicBezTo>
                  <a:pt x="13765" y="6813"/>
                  <a:pt x="13791" y="6804"/>
                  <a:pt x="13810" y="6784"/>
                </a:cubicBezTo>
                <a:cubicBezTo>
                  <a:pt x="13852" y="6745"/>
                  <a:pt x="13854" y="6680"/>
                  <a:pt x="13815" y="6637"/>
                </a:cubicBezTo>
                <a:cubicBezTo>
                  <a:pt x="13720" y="6536"/>
                  <a:pt x="13639" y="6432"/>
                  <a:pt x="13574" y="6327"/>
                </a:cubicBezTo>
                <a:cubicBezTo>
                  <a:pt x="13554" y="6295"/>
                  <a:pt x="13520" y="6278"/>
                  <a:pt x="13485" y="6278"/>
                </a:cubicBezTo>
                <a:close/>
                <a:moveTo>
                  <a:pt x="14521" y="6269"/>
                </a:moveTo>
                <a:cubicBezTo>
                  <a:pt x="14474" y="6269"/>
                  <a:pt x="14430" y="6302"/>
                  <a:pt x="14419" y="6352"/>
                </a:cubicBezTo>
                <a:cubicBezTo>
                  <a:pt x="14395" y="6468"/>
                  <a:pt x="14352" y="6593"/>
                  <a:pt x="14293" y="6723"/>
                </a:cubicBezTo>
                <a:cubicBezTo>
                  <a:pt x="14268" y="6775"/>
                  <a:pt x="14292" y="6837"/>
                  <a:pt x="14344" y="6860"/>
                </a:cubicBezTo>
                <a:cubicBezTo>
                  <a:pt x="14358" y="6866"/>
                  <a:pt x="14372" y="6870"/>
                  <a:pt x="14387" y="6870"/>
                </a:cubicBezTo>
                <a:cubicBezTo>
                  <a:pt x="14426" y="6870"/>
                  <a:pt x="14464" y="6847"/>
                  <a:pt x="14482" y="6809"/>
                </a:cubicBezTo>
                <a:cubicBezTo>
                  <a:pt x="14546" y="6666"/>
                  <a:pt x="14594" y="6526"/>
                  <a:pt x="14622" y="6395"/>
                </a:cubicBezTo>
                <a:cubicBezTo>
                  <a:pt x="14633" y="6338"/>
                  <a:pt x="14598" y="6283"/>
                  <a:pt x="14542" y="6271"/>
                </a:cubicBezTo>
                <a:cubicBezTo>
                  <a:pt x="14535" y="6270"/>
                  <a:pt x="14528" y="6269"/>
                  <a:pt x="14521" y="6269"/>
                </a:cubicBezTo>
                <a:close/>
                <a:moveTo>
                  <a:pt x="100" y="6436"/>
                </a:moveTo>
                <a:cubicBezTo>
                  <a:pt x="49" y="6436"/>
                  <a:pt x="5" y="6481"/>
                  <a:pt x="2" y="6534"/>
                </a:cubicBezTo>
                <a:cubicBezTo>
                  <a:pt x="2" y="6534"/>
                  <a:pt x="0" y="6559"/>
                  <a:pt x="0" y="6606"/>
                </a:cubicBezTo>
                <a:cubicBezTo>
                  <a:pt x="0" y="6683"/>
                  <a:pt x="5" y="6809"/>
                  <a:pt x="25" y="6969"/>
                </a:cubicBezTo>
                <a:cubicBezTo>
                  <a:pt x="32" y="7021"/>
                  <a:pt x="76" y="7060"/>
                  <a:pt x="128" y="7060"/>
                </a:cubicBezTo>
                <a:cubicBezTo>
                  <a:pt x="133" y="7060"/>
                  <a:pt x="136" y="7060"/>
                  <a:pt x="141" y="7059"/>
                </a:cubicBezTo>
                <a:cubicBezTo>
                  <a:pt x="197" y="7051"/>
                  <a:pt x="238" y="7000"/>
                  <a:pt x="231" y="6942"/>
                </a:cubicBezTo>
                <a:cubicBezTo>
                  <a:pt x="212" y="6793"/>
                  <a:pt x="209" y="6677"/>
                  <a:pt x="209" y="6606"/>
                </a:cubicBezTo>
                <a:cubicBezTo>
                  <a:pt x="209" y="6569"/>
                  <a:pt x="210" y="6548"/>
                  <a:pt x="210" y="6547"/>
                </a:cubicBezTo>
                <a:cubicBezTo>
                  <a:pt x="213" y="6489"/>
                  <a:pt x="169" y="6440"/>
                  <a:pt x="112" y="6436"/>
                </a:cubicBezTo>
                <a:cubicBezTo>
                  <a:pt x="108" y="6436"/>
                  <a:pt x="104" y="6436"/>
                  <a:pt x="100" y="6436"/>
                </a:cubicBezTo>
                <a:close/>
                <a:moveTo>
                  <a:pt x="19707" y="6636"/>
                </a:moveTo>
                <a:cubicBezTo>
                  <a:pt x="19681" y="6636"/>
                  <a:pt x="19656" y="6646"/>
                  <a:pt x="19636" y="6664"/>
                </a:cubicBezTo>
                <a:cubicBezTo>
                  <a:pt x="19538" y="6757"/>
                  <a:pt x="19435" y="6847"/>
                  <a:pt x="19329" y="6931"/>
                </a:cubicBezTo>
                <a:cubicBezTo>
                  <a:pt x="19285" y="6968"/>
                  <a:pt x="19277" y="7033"/>
                  <a:pt x="19313" y="7078"/>
                </a:cubicBezTo>
                <a:cubicBezTo>
                  <a:pt x="19334" y="7103"/>
                  <a:pt x="19364" y="7116"/>
                  <a:pt x="19395" y="7116"/>
                </a:cubicBezTo>
                <a:cubicBezTo>
                  <a:pt x="19417" y="7116"/>
                  <a:pt x="19440" y="7109"/>
                  <a:pt x="19460" y="7094"/>
                </a:cubicBezTo>
                <a:cubicBezTo>
                  <a:pt x="19569" y="7006"/>
                  <a:pt x="19676" y="6913"/>
                  <a:pt x="19779" y="6816"/>
                </a:cubicBezTo>
                <a:cubicBezTo>
                  <a:pt x="19821" y="6777"/>
                  <a:pt x="19822" y="6711"/>
                  <a:pt x="19783" y="6669"/>
                </a:cubicBezTo>
                <a:cubicBezTo>
                  <a:pt x="19763" y="6647"/>
                  <a:pt x="19735" y="6636"/>
                  <a:pt x="19707" y="6636"/>
                </a:cubicBezTo>
                <a:close/>
                <a:moveTo>
                  <a:pt x="5721" y="6611"/>
                </a:moveTo>
                <a:cubicBezTo>
                  <a:pt x="5713" y="6611"/>
                  <a:pt x="5704" y="6612"/>
                  <a:pt x="5695" y="6614"/>
                </a:cubicBezTo>
                <a:cubicBezTo>
                  <a:pt x="5640" y="6628"/>
                  <a:pt x="5606" y="6684"/>
                  <a:pt x="5619" y="6739"/>
                </a:cubicBezTo>
                <a:cubicBezTo>
                  <a:pt x="5651" y="6868"/>
                  <a:pt x="5707" y="7005"/>
                  <a:pt x="5786" y="7148"/>
                </a:cubicBezTo>
                <a:cubicBezTo>
                  <a:pt x="5805" y="7182"/>
                  <a:pt x="5841" y="7202"/>
                  <a:pt x="5878" y="7202"/>
                </a:cubicBezTo>
                <a:cubicBezTo>
                  <a:pt x="5893" y="7202"/>
                  <a:pt x="5911" y="7197"/>
                  <a:pt x="5927" y="7189"/>
                </a:cubicBezTo>
                <a:cubicBezTo>
                  <a:pt x="5977" y="7162"/>
                  <a:pt x="5995" y="7098"/>
                  <a:pt x="5968" y="7048"/>
                </a:cubicBezTo>
                <a:cubicBezTo>
                  <a:pt x="5898" y="6920"/>
                  <a:pt x="5848" y="6799"/>
                  <a:pt x="5821" y="6689"/>
                </a:cubicBezTo>
                <a:cubicBezTo>
                  <a:pt x="5810" y="6642"/>
                  <a:pt x="5768" y="6611"/>
                  <a:pt x="5721" y="6611"/>
                </a:cubicBezTo>
                <a:close/>
                <a:moveTo>
                  <a:pt x="6706" y="6911"/>
                </a:moveTo>
                <a:cubicBezTo>
                  <a:pt x="6656" y="6911"/>
                  <a:pt x="6613" y="6948"/>
                  <a:pt x="6604" y="6999"/>
                </a:cubicBezTo>
                <a:cubicBezTo>
                  <a:pt x="6584" y="7116"/>
                  <a:pt x="6548" y="7242"/>
                  <a:pt x="6494" y="7375"/>
                </a:cubicBezTo>
                <a:cubicBezTo>
                  <a:pt x="6472" y="7427"/>
                  <a:pt x="6496" y="7487"/>
                  <a:pt x="6550" y="7510"/>
                </a:cubicBezTo>
                <a:cubicBezTo>
                  <a:pt x="6562" y="7516"/>
                  <a:pt x="6576" y="7518"/>
                  <a:pt x="6589" y="7518"/>
                </a:cubicBezTo>
                <a:cubicBezTo>
                  <a:pt x="6630" y="7518"/>
                  <a:pt x="6669" y="7494"/>
                  <a:pt x="6685" y="7453"/>
                </a:cubicBezTo>
                <a:cubicBezTo>
                  <a:pt x="6746" y="7307"/>
                  <a:pt x="6788" y="7165"/>
                  <a:pt x="6808" y="7033"/>
                </a:cubicBezTo>
                <a:cubicBezTo>
                  <a:pt x="6818" y="6977"/>
                  <a:pt x="6780" y="6923"/>
                  <a:pt x="6724" y="6913"/>
                </a:cubicBezTo>
                <a:cubicBezTo>
                  <a:pt x="6718" y="6912"/>
                  <a:pt x="6712" y="6911"/>
                  <a:pt x="6706" y="6911"/>
                </a:cubicBezTo>
                <a:close/>
                <a:moveTo>
                  <a:pt x="14045" y="6886"/>
                </a:moveTo>
                <a:cubicBezTo>
                  <a:pt x="14015" y="6886"/>
                  <a:pt x="13985" y="6899"/>
                  <a:pt x="13965" y="6924"/>
                </a:cubicBezTo>
                <a:cubicBezTo>
                  <a:pt x="13929" y="6969"/>
                  <a:pt x="13936" y="7034"/>
                  <a:pt x="13981" y="7071"/>
                </a:cubicBezTo>
                <a:cubicBezTo>
                  <a:pt x="14007" y="7092"/>
                  <a:pt x="14033" y="7111"/>
                  <a:pt x="14061" y="7132"/>
                </a:cubicBezTo>
                <a:cubicBezTo>
                  <a:pt x="14001" y="7222"/>
                  <a:pt x="13935" y="7312"/>
                  <a:pt x="13864" y="7403"/>
                </a:cubicBezTo>
                <a:cubicBezTo>
                  <a:pt x="13827" y="7447"/>
                  <a:pt x="13835" y="7513"/>
                  <a:pt x="13880" y="7549"/>
                </a:cubicBezTo>
                <a:cubicBezTo>
                  <a:pt x="13900" y="7563"/>
                  <a:pt x="13922" y="7571"/>
                  <a:pt x="13945" y="7571"/>
                </a:cubicBezTo>
                <a:cubicBezTo>
                  <a:pt x="13976" y="7571"/>
                  <a:pt x="14006" y="7557"/>
                  <a:pt x="14026" y="7532"/>
                </a:cubicBezTo>
                <a:cubicBezTo>
                  <a:pt x="14101" y="7440"/>
                  <a:pt x="14169" y="7345"/>
                  <a:pt x="14230" y="7252"/>
                </a:cubicBezTo>
                <a:cubicBezTo>
                  <a:pt x="14262" y="7274"/>
                  <a:pt x="14295" y="7295"/>
                  <a:pt x="14328" y="7316"/>
                </a:cubicBezTo>
                <a:cubicBezTo>
                  <a:pt x="14346" y="7327"/>
                  <a:pt x="14365" y="7333"/>
                  <a:pt x="14385" y="7333"/>
                </a:cubicBezTo>
                <a:cubicBezTo>
                  <a:pt x="14419" y="7333"/>
                  <a:pt x="14452" y="7316"/>
                  <a:pt x="14472" y="7284"/>
                </a:cubicBezTo>
                <a:cubicBezTo>
                  <a:pt x="14502" y="7235"/>
                  <a:pt x="14488" y="7171"/>
                  <a:pt x="14440" y="7141"/>
                </a:cubicBezTo>
                <a:cubicBezTo>
                  <a:pt x="14321" y="7066"/>
                  <a:pt x="14211" y="6988"/>
                  <a:pt x="14110" y="6908"/>
                </a:cubicBezTo>
                <a:cubicBezTo>
                  <a:pt x="14091" y="6893"/>
                  <a:pt x="14068" y="6886"/>
                  <a:pt x="14045" y="6886"/>
                </a:cubicBezTo>
                <a:close/>
                <a:moveTo>
                  <a:pt x="19059" y="7154"/>
                </a:moveTo>
                <a:cubicBezTo>
                  <a:pt x="19039" y="7154"/>
                  <a:pt x="19019" y="7160"/>
                  <a:pt x="19002" y="7173"/>
                </a:cubicBezTo>
                <a:cubicBezTo>
                  <a:pt x="18889" y="7247"/>
                  <a:pt x="18772" y="7320"/>
                  <a:pt x="18655" y="7385"/>
                </a:cubicBezTo>
                <a:cubicBezTo>
                  <a:pt x="18605" y="7413"/>
                  <a:pt x="18586" y="7475"/>
                  <a:pt x="18614" y="7525"/>
                </a:cubicBezTo>
                <a:cubicBezTo>
                  <a:pt x="18633" y="7560"/>
                  <a:pt x="18668" y="7579"/>
                  <a:pt x="18705" y="7579"/>
                </a:cubicBezTo>
                <a:cubicBezTo>
                  <a:pt x="18722" y="7579"/>
                  <a:pt x="18739" y="7574"/>
                  <a:pt x="18755" y="7566"/>
                </a:cubicBezTo>
                <a:cubicBezTo>
                  <a:pt x="18878" y="7498"/>
                  <a:pt x="18999" y="7424"/>
                  <a:pt x="19117" y="7344"/>
                </a:cubicBezTo>
                <a:cubicBezTo>
                  <a:pt x="19164" y="7312"/>
                  <a:pt x="19178" y="7247"/>
                  <a:pt x="19146" y="7201"/>
                </a:cubicBezTo>
                <a:cubicBezTo>
                  <a:pt x="19125" y="7171"/>
                  <a:pt x="19093" y="7154"/>
                  <a:pt x="19059" y="7154"/>
                </a:cubicBezTo>
                <a:close/>
                <a:moveTo>
                  <a:pt x="14745" y="7330"/>
                </a:moveTo>
                <a:cubicBezTo>
                  <a:pt x="14707" y="7330"/>
                  <a:pt x="14671" y="7351"/>
                  <a:pt x="14653" y="7387"/>
                </a:cubicBezTo>
                <a:cubicBezTo>
                  <a:pt x="14626" y="7437"/>
                  <a:pt x="14646" y="7501"/>
                  <a:pt x="14697" y="7527"/>
                </a:cubicBezTo>
                <a:cubicBezTo>
                  <a:pt x="14818" y="7589"/>
                  <a:pt x="14947" y="7650"/>
                  <a:pt x="15079" y="7707"/>
                </a:cubicBezTo>
                <a:cubicBezTo>
                  <a:pt x="15093" y="7713"/>
                  <a:pt x="15107" y="7715"/>
                  <a:pt x="15121" y="7715"/>
                </a:cubicBezTo>
                <a:cubicBezTo>
                  <a:pt x="15161" y="7715"/>
                  <a:pt x="15199" y="7692"/>
                  <a:pt x="15216" y="7653"/>
                </a:cubicBezTo>
                <a:cubicBezTo>
                  <a:pt x="15239" y="7600"/>
                  <a:pt x="15214" y="7539"/>
                  <a:pt x="15161" y="7517"/>
                </a:cubicBezTo>
                <a:cubicBezTo>
                  <a:pt x="15034" y="7462"/>
                  <a:pt x="14910" y="7403"/>
                  <a:pt x="14793" y="7342"/>
                </a:cubicBezTo>
                <a:cubicBezTo>
                  <a:pt x="14777" y="7334"/>
                  <a:pt x="14761" y="7330"/>
                  <a:pt x="14745" y="7330"/>
                </a:cubicBezTo>
                <a:close/>
                <a:moveTo>
                  <a:pt x="207" y="7260"/>
                </a:moveTo>
                <a:cubicBezTo>
                  <a:pt x="198" y="7260"/>
                  <a:pt x="189" y="7261"/>
                  <a:pt x="180" y="7263"/>
                </a:cubicBezTo>
                <a:cubicBezTo>
                  <a:pt x="125" y="7277"/>
                  <a:pt x="91" y="7334"/>
                  <a:pt x="106" y="7389"/>
                </a:cubicBezTo>
                <a:cubicBezTo>
                  <a:pt x="142" y="7529"/>
                  <a:pt x="188" y="7666"/>
                  <a:pt x="240" y="7797"/>
                </a:cubicBezTo>
                <a:cubicBezTo>
                  <a:pt x="256" y="7838"/>
                  <a:pt x="295" y="7862"/>
                  <a:pt x="336" y="7862"/>
                </a:cubicBezTo>
                <a:cubicBezTo>
                  <a:pt x="349" y="7862"/>
                  <a:pt x="363" y="7860"/>
                  <a:pt x="375" y="7854"/>
                </a:cubicBezTo>
                <a:cubicBezTo>
                  <a:pt x="429" y="7833"/>
                  <a:pt x="455" y="7772"/>
                  <a:pt x="433" y="7719"/>
                </a:cubicBezTo>
                <a:cubicBezTo>
                  <a:pt x="384" y="7596"/>
                  <a:pt x="341" y="7469"/>
                  <a:pt x="307" y="7338"/>
                </a:cubicBezTo>
                <a:cubicBezTo>
                  <a:pt x="295" y="7291"/>
                  <a:pt x="253" y="7260"/>
                  <a:pt x="207" y="7260"/>
                </a:cubicBezTo>
                <a:close/>
                <a:moveTo>
                  <a:pt x="18333" y="7556"/>
                </a:moveTo>
                <a:cubicBezTo>
                  <a:pt x="18319" y="7556"/>
                  <a:pt x="18305" y="7559"/>
                  <a:pt x="18291" y="7565"/>
                </a:cubicBezTo>
                <a:cubicBezTo>
                  <a:pt x="18167" y="7620"/>
                  <a:pt x="18040" y="7669"/>
                  <a:pt x="17914" y="7712"/>
                </a:cubicBezTo>
                <a:cubicBezTo>
                  <a:pt x="17859" y="7729"/>
                  <a:pt x="17829" y="7788"/>
                  <a:pt x="17848" y="7843"/>
                </a:cubicBezTo>
                <a:cubicBezTo>
                  <a:pt x="17862" y="7886"/>
                  <a:pt x="17903" y="7914"/>
                  <a:pt x="17946" y="7914"/>
                </a:cubicBezTo>
                <a:cubicBezTo>
                  <a:pt x="17957" y="7914"/>
                  <a:pt x="17968" y="7913"/>
                  <a:pt x="17979" y="7909"/>
                </a:cubicBezTo>
                <a:cubicBezTo>
                  <a:pt x="18112" y="7865"/>
                  <a:pt x="18246" y="7813"/>
                  <a:pt x="18376" y="7754"/>
                </a:cubicBezTo>
                <a:cubicBezTo>
                  <a:pt x="18428" y="7731"/>
                  <a:pt x="18452" y="7670"/>
                  <a:pt x="18428" y="7619"/>
                </a:cubicBezTo>
                <a:cubicBezTo>
                  <a:pt x="18411" y="7579"/>
                  <a:pt x="18373" y="7556"/>
                  <a:pt x="18333" y="7556"/>
                </a:cubicBezTo>
                <a:close/>
                <a:moveTo>
                  <a:pt x="15507" y="7660"/>
                </a:moveTo>
                <a:cubicBezTo>
                  <a:pt x="15464" y="7660"/>
                  <a:pt x="15424" y="7687"/>
                  <a:pt x="15409" y="7729"/>
                </a:cubicBezTo>
                <a:cubicBezTo>
                  <a:pt x="15389" y="7783"/>
                  <a:pt x="15417" y="7843"/>
                  <a:pt x="15471" y="7862"/>
                </a:cubicBezTo>
                <a:cubicBezTo>
                  <a:pt x="15559" y="7894"/>
                  <a:pt x="15650" y="7925"/>
                  <a:pt x="15744" y="7955"/>
                </a:cubicBezTo>
                <a:cubicBezTo>
                  <a:pt x="15787" y="7969"/>
                  <a:pt x="15830" y="7982"/>
                  <a:pt x="15874" y="7995"/>
                </a:cubicBezTo>
                <a:cubicBezTo>
                  <a:pt x="15883" y="7997"/>
                  <a:pt x="15893" y="7998"/>
                  <a:pt x="15901" y="7998"/>
                </a:cubicBezTo>
                <a:lnTo>
                  <a:pt x="15901" y="7997"/>
                </a:lnTo>
                <a:cubicBezTo>
                  <a:pt x="15947" y="7997"/>
                  <a:pt x="15988" y="7968"/>
                  <a:pt x="16002" y="7921"/>
                </a:cubicBezTo>
                <a:cubicBezTo>
                  <a:pt x="16016" y="7866"/>
                  <a:pt x="15983" y="7808"/>
                  <a:pt x="15928" y="7794"/>
                </a:cubicBezTo>
                <a:cubicBezTo>
                  <a:pt x="15889" y="7783"/>
                  <a:pt x="15849" y="7770"/>
                  <a:pt x="15808" y="7758"/>
                </a:cubicBezTo>
                <a:cubicBezTo>
                  <a:pt x="15716" y="7728"/>
                  <a:pt x="15628" y="7698"/>
                  <a:pt x="15542" y="7666"/>
                </a:cubicBezTo>
                <a:cubicBezTo>
                  <a:pt x="15531" y="7662"/>
                  <a:pt x="15519" y="7660"/>
                  <a:pt x="15507" y="7660"/>
                </a:cubicBezTo>
                <a:close/>
                <a:moveTo>
                  <a:pt x="17544" y="7817"/>
                </a:moveTo>
                <a:cubicBezTo>
                  <a:pt x="17537" y="7817"/>
                  <a:pt x="17530" y="7818"/>
                  <a:pt x="17523" y="7819"/>
                </a:cubicBezTo>
                <a:cubicBezTo>
                  <a:pt x="17391" y="7849"/>
                  <a:pt x="17257" y="7871"/>
                  <a:pt x="17125" y="7886"/>
                </a:cubicBezTo>
                <a:cubicBezTo>
                  <a:pt x="17069" y="7892"/>
                  <a:pt x="17027" y="7943"/>
                  <a:pt x="17033" y="8001"/>
                </a:cubicBezTo>
                <a:cubicBezTo>
                  <a:pt x="17039" y="8053"/>
                  <a:pt x="17083" y="8093"/>
                  <a:pt x="17136" y="8093"/>
                </a:cubicBezTo>
                <a:lnTo>
                  <a:pt x="17147" y="8093"/>
                </a:lnTo>
                <a:cubicBezTo>
                  <a:pt x="17288" y="8077"/>
                  <a:pt x="17429" y="8053"/>
                  <a:pt x="17568" y="8023"/>
                </a:cubicBezTo>
                <a:cubicBezTo>
                  <a:pt x="17625" y="8011"/>
                  <a:pt x="17659" y="7954"/>
                  <a:pt x="17647" y="7898"/>
                </a:cubicBezTo>
                <a:cubicBezTo>
                  <a:pt x="17636" y="7850"/>
                  <a:pt x="17593" y="7817"/>
                  <a:pt x="17544" y="7817"/>
                </a:cubicBezTo>
                <a:close/>
                <a:moveTo>
                  <a:pt x="16309" y="7875"/>
                </a:moveTo>
                <a:cubicBezTo>
                  <a:pt x="16257" y="7875"/>
                  <a:pt x="16212" y="7912"/>
                  <a:pt x="16205" y="7964"/>
                </a:cubicBezTo>
                <a:cubicBezTo>
                  <a:pt x="16198" y="8022"/>
                  <a:pt x="16237" y="8073"/>
                  <a:pt x="16293" y="8082"/>
                </a:cubicBezTo>
                <a:cubicBezTo>
                  <a:pt x="16434" y="8101"/>
                  <a:pt x="16577" y="8111"/>
                  <a:pt x="16721" y="8113"/>
                </a:cubicBezTo>
                <a:lnTo>
                  <a:pt x="16722" y="8113"/>
                </a:lnTo>
                <a:cubicBezTo>
                  <a:pt x="16778" y="8113"/>
                  <a:pt x="16825" y="8067"/>
                  <a:pt x="16826" y="8011"/>
                </a:cubicBezTo>
                <a:cubicBezTo>
                  <a:pt x="16826" y="7953"/>
                  <a:pt x="16781" y="7906"/>
                  <a:pt x="16723" y="7905"/>
                </a:cubicBezTo>
                <a:cubicBezTo>
                  <a:pt x="16588" y="7904"/>
                  <a:pt x="16454" y="7894"/>
                  <a:pt x="16323" y="7876"/>
                </a:cubicBezTo>
                <a:cubicBezTo>
                  <a:pt x="16318" y="7875"/>
                  <a:pt x="16313" y="7875"/>
                  <a:pt x="16309" y="7875"/>
                </a:cubicBezTo>
                <a:close/>
                <a:moveTo>
                  <a:pt x="13672" y="7677"/>
                </a:moveTo>
                <a:cubicBezTo>
                  <a:pt x="13645" y="7677"/>
                  <a:pt x="13617" y="7688"/>
                  <a:pt x="13597" y="7709"/>
                </a:cubicBezTo>
                <a:cubicBezTo>
                  <a:pt x="13505" y="7805"/>
                  <a:pt x="13407" y="7900"/>
                  <a:pt x="13304" y="7993"/>
                </a:cubicBezTo>
                <a:cubicBezTo>
                  <a:pt x="13261" y="8033"/>
                  <a:pt x="13259" y="8097"/>
                  <a:pt x="13297" y="8140"/>
                </a:cubicBezTo>
                <a:cubicBezTo>
                  <a:pt x="13318" y="8162"/>
                  <a:pt x="13346" y="8175"/>
                  <a:pt x="13374" y="8175"/>
                </a:cubicBezTo>
                <a:cubicBezTo>
                  <a:pt x="13399" y="8175"/>
                  <a:pt x="13424" y="8166"/>
                  <a:pt x="13444" y="8148"/>
                </a:cubicBezTo>
                <a:cubicBezTo>
                  <a:pt x="13551" y="8051"/>
                  <a:pt x="13652" y="7952"/>
                  <a:pt x="13748" y="7851"/>
                </a:cubicBezTo>
                <a:cubicBezTo>
                  <a:pt x="13787" y="7811"/>
                  <a:pt x="13785" y="7745"/>
                  <a:pt x="13743" y="7706"/>
                </a:cubicBezTo>
                <a:cubicBezTo>
                  <a:pt x="13723" y="7686"/>
                  <a:pt x="13698" y="7677"/>
                  <a:pt x="13672" y="7677"/>
                </a:cubicBezTo>
                <a:close/>
                <a:moveTo>
                  <a:pt x="6105" y="7340"/>
                </a:moveTo>
                <a:cubicBezTo>
                  <a:pt x="6083" y="7340"/>
                  <a:pt x="6061" y="7347"/>
                  <a:pt x="6042" y="7361"/>
                </a:cubicBezTo>
                <a:cubicBezTo>
                  <a:pt x="5996" y="7396"/>
                  <a:pt x="5988" y="7462"/>
                  <a:pt x="6022" y="7507"/>
                </a:cubicBezTo>
                <a:cubicBezTo>
                  <a:pt x="6096" y="7604"/>
                  <a:pt x="6178" y="7703"/>
                  <a:pt x="6268" y="7801"/>
                </a:cubicBezTo>
                <a:cubicBezTo>
                  <a:pt x="6212" y="7889"/>
                  <a:pt x="6151" y="7977"/>
                  <a:pt x="6083" y="8063"/>
                </a:cubicBezTo>
                <a:cubicBezTo>
                  <a:pt x="6049" y="8109"/>
                  <a:pt x="6056" y="8173"/>
                  <a:pt x="6102" y="8209"/>
                </a:cubicBezTo>
                <a:cubicBezTo>
                  <a:pt x="6121" y="8224"/>
                  <a:pt x="6143" y="8230"/>
                  <a:pt x="6165" y="8230"/>
                </a:cubicBezTo>
                <a:cubicBezTo>
                  <a:pt x="6197" y="8230"/>
                  <a:pt x="6228" y="8216"/>
                  <a:pt x="6247" y="8191"/>
                </a:cubicBezTo>
                <a:cubicBezTo>
                  <a:pt x="6337" y="8074"/>
                  <a:pt x="6419" y="7957"/>
                  <a:pt x="6490" y="7838"/>
                </a:cubicBezTo>
                <a:cubicBezTo>
                  <a:pt x="6519" y="7789"/>
                  <a:pt x="6503" y="7725"/>
                  <a:pt x="6454" y="7694"/>
                </a:cubicBezTo>
                <a:cubicBezTo>
                  <a:pt x="6453" y="7694"/>
                  <a:pt x="6451" y="7693"/>
                  <a:pt x="6450" y="7692"/>
                </a:cubicBezTo>
                <a:cubicBezTo>
                  <a:pt x="6450" y="7692"/>
                  <a:pt x="6450" y="7691"/>
                  <a:pt x="6448" y="7691"/>
                </a:cubicBezTo>
                <a:cubicBezTo>
                  <a:pt x="6352" y="7587"/>
                  <a:pt x="6265" y="7483"/>
                  <a:pt x="6187" y="7381"/>
                </a:cubicBezTo>
                <a:cubicBezTo>
                  <a:pt x="6167" y="7354"/>
                  <a:pt x="6137" y="7340"/>
                  <a:pt x="6105" y="7340"/>
                </a:cubicBezTo>
                <a:close/>
                <a:moveTo>
                  <a:pt x="6667" y="7952"/>
                </a:moveTo>
                <a:cubicBezTo>
                  <a:pt x="6639" y="7952"/>
                  <a:pt x="6611" y="7963"/>
                  <a:pt x="6590" y="7985"/>
                </a:cubicBezTo>
                <a:cubicBezTo>
                  <a:pt x="6551" y="8026"/>
                  <a:pt x="6554" y="8093"/>
                  <a:pt x="6595" y="8132"/>
                </a:cubicBezTo>
                <a:cubicBezTo>
                  <a:pt x="6692" y="8222"/>
                  <a:pt x="6797" y="8314"/>
                  <a:pt x="6911" y="8410"/>
                </a:cubicBezTo>
                <a:cubicBezTo>
                  <a:pt x="6931" y="8426"/>
                  <a:pt x="6955" y="8433"/>
                  <a:pt x="6979" y="8433"/>
                </a:cubicBezTo>
                <a:cubicBezTo>
                  <a:pt x="7008" y="8433"/>
                  <a:pt x="7038" y="8421"/>
                  <a:pt x="7058" y="8396"/>
                </a:cubicBezTo>
                <a:cubicBezTo>
                  <a:pt x="7095" y="8351"/>
                  <a:pt x="7089" y="8286"/>
                  <a:pt x="7045" y="8249"/>
                </a:cubicBezTo>
                <a:cubicBezTo>
                  <a:pt x="6933" y="8158"/>
                  <a:pt x="6832" y="8067"/>
                  <a:pt x="6737" y="7980"/>
                </a:cubicBezTo>
                <a:cubicBezTo>
                  <a:pt x="6718" y="7961"/>
                  <a:pt x="6692" y="7952"/>
                  <a:pt x="6667" y="7952"/>
                </a:cubicBezTo>
                <a:close/>
                <a:moveTo>
                  <a:pt x="518" y="8028"/>
                </a:moveTo>
                <a:cubicBezTo>
                  <a:pt x="501" y="8028"/>
                  <a:pt x="483" y="8032"/>
                  <a:pt x="467" y="8041"/>
                </a:cubicBezTo>
                <a:cubicBezTo>
                  <a:pt x="417" y="8071"/>
                  <a:pt x="400" y="8133"/>
                  <a:pt x="429" y="8183"/>
                </a:cubicBezTo>
                <a:cubicBezTo>
                  <a:pt x="501" y="8308"/>
                  <a:pt x="582" y="8427"/>
                  <a:pt x="672" y="8538"/>
                </a:cubicBezTo>
                <a:cubicBezTo>
                  <a:pt x="692" y="8564"/>
                  <a:pt x="723" y="8578"/>
                  <a:pt x="754" y="8578"/>
                </a:cubicBezTo>
                <a:cubicBezTo>
                  <a:pt x="776" y="8578"/>
                  <a:pt x="799" y="8570"/>
                  <a:pt x="817" y="8554"/>
                </a:cubicBezTo>
                <a:cubicBezTo>
                  <a:pt x="863" y="8519"/>
                  <a:pt x="870" y="8454"/>
                  <a:pt x="834" y="8409"/>
                </a:cubicBezTo>
                <a:cubicBezTo>
                  <a:pt x="751" y="8306"/>
                  <a:pt x="675" y="8194"/>
                  <a:pt x="609" y="8079"/>
                </a:cubicBezTo>
                <a:cubicBezTo>
                  <a:pt x="589" y="8046"/>
                  <a:pt x="554" y="8028"/>
                  <a:pt x="518" y="8028"/>
                </a:cubicBezTo>
                <a:close/>
                <a:moveTo>
                  <a:pt x="13057" y="8234"/>
                </a:moveTo>
                <a:cubicBezTo>
                  <a:pt x="13034" y="8234"/>
                  <a:pt x="13011" y="8242"/>
                  <a:pt x="12992" y="8257"/>
                </a:cubicBezTo>
                <a:cubicBezTo>
                  <a:pt x="12884" y="8340"/>
                  <a:pt x="12773" y="8421"/>
                  <a:pt x="12661" y="8497"/>
                </a:cubicBezTo>
                <a:cubicBezTo>
                  <a:pt x="12615" y="8529"/>
                  <a:pt x="12601" y="8594"/>
                  <a:pt x="12634" y="8640"/>
                </a:cubicBezTo>
                <a:cubicBezTo>
                  <a:pt x="12654" y="8671"/>
                  <a:pt x="12687" y="8687"/>
                  <a:pt x="12720" y="8687"/>
                </a:cubicBezTo>
                <a:cubicBezTo>
                  <a:pt x="12740" y="8687"/>
                  <a:pt x="12760" y="8681"/>
                  <a:pt x="12778" y="8668"/>
                </a:cubicBezTo>
                <a:cubicBezTo>
                  <a:pt x="12894" y="8591"/>
                  <a:pt x="13008" y="8508"/>
                  <a:pt x="13121" y="8421"/>
                </a:cubicBezTo>
                <a:cubicBezTo>
                  <a:pt x="13166" y="8385"/>
                  <a:pt x="13173" y="8319"/>
                  <a:pt x="13138" y="8274"/>
                </a:cubicBezTo>
                <a:cubicBezTo>
                  <a:pt x="13117" y="8248"/>
                  <a:pt x="13087" y="8234"/>
                  <a:pt x="13057" y="8234"/>
                </a:cubicBezTo>
                <a:close/>
                <a:moveTo>
                  <a:pt x="5894" y="8337"/>
                </a:moveTo>
                <a:cubicBezTo>
                  <a:pt x="5867" y="8337"/>
                  <a:pt x="5839" y="8348"/>
                  <a:pt x="5819" y="8368"/>
                </a:cubicBezTo>
                <a:cubicBezTo>
                  <a:pt x="5726" y="8465"/>
                  <a:pt x="5626" y="8558"/>
                  <a:pt x="5524" y="8646"/>
                </a:cubicBezTo>
                <a:cubicBezTo>
                  <a:pt x="5481" y="8683"/>
                  <a:pt x="5475" y="8748"/>
                  <a:pt x="5511" y="8792"/>
                </a:cubicBezTo>
                <a:cubicBezTo>
                  <a:pt x="5532" y="8817"/>
                  <a:pt x="5562" y="8829"/>
                  <a:pt x="5591" y="8829"/>
                </a:cubicBezTo>
                <a:cubicBezTo>
                  <a:pt x="5615" y="8829"/>
                  <a:pt x="5639" y="8821"/>
                  <a:pt x="5658" y="8804"/>
                </a:cubicBezTo>
                <a:cubicBezTo>
                  <a:pt x="5766" y="8712"/>
                  <a:pt x="5870" y="8614"/>
                  <a:pt x="5968" y="8513"/>
                </a:cubicBezTo>
                <a:cubicBezTo>
                  <a:pt x="6009" y="8471"/>
                  <a:pt x="6007" y="8405"/>
                  <a:pt x="5966" y="8366"/>
                </a:cubicBezTo>
                <a:cubicBezTo>
                  <a:pt x="5946" y="8347"/>
                  <a:pt x="5920" y="8337"/>
                  <a:pt x="5894" y="8337"/>
                </a:cubicBezTo>
                <a:close/>
                <a:moveTo>
                  <a:pt x="7305" y="8482"/>
                </a:moveTo>
                <a:cubicBezTo>
                  <a:pt x="7273" y="8482"/>
                  <a:pt x="7242" y="8497"/>
                  <a:pt x="7221" y="8524"/>
                </a:cubicBezTo>
                <a:cubicBezTo>
                  <a:pt x="7187" y="8569"/>
                  <a:pt x="7196" y="8635"/>
                  <a:pt x="7241" y="8670"/>
                </a:cubicBezTo>
                <a:cubicBezTo>
                  <a:pt x="7284" y="8701"/>
                  <a:pt x="7327" y="8733"/>
                  <a:pt x="7370" y="8765"/>
                </a:cubicBezTo>
                <a:cubicBezTo>
                  <a:pt x="7442" y="8817"/>
                  <a:pt x="7514" y="8867"/>
                  <a:pt x="7586" y="8913"/>
                </a:cubicBezTo>
                <a:cubicBezTo>
                  <a:pt x="7605" y="8926"/>
                  <a:pt x="7624" y="8930"/>
                  <a:pt x="7643" y="8930"/>
                </a:cubicBezTo>
                <a:cubicBezTo>
                  <a:pt x="7677" y="8930"/>
                  <a:pt x="7710" y="8913"/>
                  <a:pt x="7730" y="8883"/>
                </a:cubicBezTo>
                <a:cubicBezTo>
                  <a:pt x="7761" y="8835"/>
                  <a:pt x="7748" y="8770"/>
                  <a:pt x="7699" y="8739"/>
                </a:cubicBezTo>
                <a:cubicBezTo>
                  <a:pt x="7630" y="8694"/>
                  <a:pt x="7561" y="8647"/>
                  <a:pt x="7492" y="8596"/>
                </a:cubicBezTo>
                <a:cubicBezTo>
                  <a:pt x="7449" y="8565"/>
                  <a:pt x="7407" y="8535"/>
                  <a:pt x="7367" y="8503"/>
                </a:cubicBezTo>
                <a:cubicBezTo>
                  <a:pt x="7348" y="8489"/>
                  <a:pt x="7326" y="8482"/>
                  <a:pt x="7305" y="8482"/>
                </a:cubicBezTo>
                <a:close/>
                <a:moveTo>
                  <a:pt x="12367" y="8699"/>
                </a:moveTo>
                <a:cubicBezTo>
                  <a:pt x="12350" y="8699"/>
                  <a:pt x="12332" y="8703"/>
                  <a:pt x="12316" y="8712"/>
                </a:cubicBezTo>
                <a:cubicBezTo>
                  <a:pt x="12197" y="8781"/>
                  <a:pt x="12076" y="8845"/>
                  <a:pt x="11956" y="8903"/>
                </a:cubicBezTo>
                <a:cubicBezTo>
                  <a:pt x="11903" y="8928"/>
                  <a:pt x="11882" y="8990"/>
                  <a:pt x="11907" y="9042"/>
                </a:cubicBezTo>
                <a:cubicBezTo>
                  <a:pt x="11925" y="9080"/>
                  <a:pt x="11962" y="9101"/>
                  <a:pt x="12001" y="9101"/>
                </a:cubicBezTo>
                <a:cubicBezTo>
                  <a:pt x="12016" y="9101"/>
                  <a:pt x="12032" y="9097"/>
                  <a:pt x="12046" y="9091"/>
                </a:cubicBezTo>
                <a:cubicBezTo>
                  <a:pt x="12171" y="9030"/>
                  <a:pt x="12296" y="8964"/>
                  <a:pt x="12420" y="8892"/>
                </a:cubicBezTo>
                <a:cubicBezTo>
                  <a:pt x="12469" y="8864"/>
                  <a:pt x="12486" y="8801"/>
                  <a:pt x="12458" y="8750"/>
                </a:cubicBezTo>
                <a:cubicBezTo>
                  <a:pt x="12438" y="8717"/>
                  <a:pt x="12403" y="8699"/>
                  <a:pt x="12367" y="8699"/>
                </a:cubicBezTo>
                <a:close/>
                <a:moveTo>
                  <a:pt x="1035" y="8673"/>
                </a:moveTo>
                <a:cubicBezTo>
                  <a:pt x="1007" y="8673"/>
                  <a:pt x="979" y="8685"/>
                  <a:pt x="959" y="8706"/>
                </a:cubicBezTo>
                <a:cubicBezTo>
                  <a:pt x="920" y="8749"/>
                  <a:pt x="923" y="8814"/>
                  <a:pt x="964" y="8853"/>
                </a:cubicBezTo>
                <a:cubicBezTo>
                  <a:pt x="1068" y="8950"/>
                  <a:pt x="1182" y="9039"/>
                  <a:pt x="1301" y="9122"/>
                </a:cubicBezTo>
                <a:cubicBezTo>
                  <a:pt x="1318" y="9134"/>
                  <a:pt x="1339" y="9140"/>
                  <a:pt x="1360" y="9140"/>
                </a:cubicBezTo>
                <a:cubicBezTo>
                  <a:pt x="1393" y="9140"/>
                  <a:pt x="1425" y="9124"/>
                  <a:pt x="1446" y="9095"/>
                </a:cubicBezTo>
                <a:cubicBezTo>
                  <a:pt x="1478" y="9047"/>
                  <a:pt x="1465" y="8983"/>
                  <a:pt x="1419" y="8950"/>
                </a:cubicBezTo>
                <a:cubicBezTo>
                  <a:pt x="1307" y="8874"/>
                  <a:pt x="1202" y="8791"/>
                  <a:pt x="1106" y="8701"/>
                </a:cubicBezTo>
                <a:cubicBezTo>
                  <a:pt x="1086" y="8683"/>
                  <a:pt x="1060" y="8673"/>
                  <a:pt x="1035" y="8673"/>
                </a:cubicBezTo>
                <a:close/>
                <a:moveTo>
                  <a:pt x="5261" y="8874"/>
                </a:moveTo>
                <a:cubicBezTo>
                  <a:pt x="5241" y="8874"/>
                  <a:pt x="5221" y="8880"/>
                  <a:pt x="5203" y="8892"/>
                </a:cubicBezTo>
                <a:cubicBezTo>
                  <a:pt x="5090" y="8968"/>
                  <a:pt x="4975" y="9041"/>
                  <a:pt x="4857" y="9103"/>
                </a:cubicBezTo>
                <a:cubicBezTo>
                  <a:pt x="4807" y="9130"/>
                  <a:pt x="4789" y="9194"/>
                  <a:pt x="4816" y="9244"/>
                </a:cubicBezTo>
                <a:cubicBezTo>
                  <a:pt x="4835" y="9278"/>
                  <a:pt x="4871" y="9298"/>
                  <a:pt x="4907" y="9298"/>
                </a:cubicBezTo>
                <a:lnTo>
                  <a:pt x="4907" y="9299"/>
                </a:lnTo>
                <a:cubicBezTo>
                  <a:pt x="4925" y="9299"/>
                  <a:pt x="4940" y="9294"/>
                  <a:pt x="4956" y="9286"/>
                </a:cubicBezTo>
                <a:cubicBezTo>
                  <a:pt x="5080" y="9220"/>
                  <a:pt x="5201" y="9145"/>
                  <a:pt x="5320" y="9063"/>
                </a:cubicBezTo>
                <a:cubicBezTo>
                  <a:pt x="5368" y="9031"/>
                  <a:pt x="5379" y="8966"/>
                  <a:pt x="5347" y="8919"/>
                </a:cubicBezTo>
                <a:cubicBezTo>
                  <a:pt x="5327" y="8890"/>
                  <a:pt x="5294" y="8874"/>
                  <a:pt x="5261" y="8874"/>
                </a:cubicBezTo>
                <a:close/>
                <a:moveTo>
                  <a:pt x="8002" y="8933"/>
                </a:moveTo>
                <a:cubicBezTo>
                  <a:pt x="7965" y="8933"/>
                  <a:pt x="7929" y="8953"/>
                  <a:pt x="7910" y="8988"/>
                </a:cubicBezTo>
                <a:cubicBezTo>
                  <a:pt x="7883" y="9038"/>
                  <a:pt x="7902" y="9102"/>
                  <a:pt x="7953" y="9128"/>
                </a:cubicBezTo>
                <a:cubicBezTo>
                  <a:pt x="8079" y="9194"/>
                  <a:pt x="8209" y="9255"/>
                  <a:pt x="8340" y="9308"/>
                </a:cubicBezTo>
                <a:cubicBezTo>
                  <a:pt x="8352" y="9313"/>
                  <a:pt x="8365" y="9315"/>
                  <a:pt x="8378" y="9315"/>
                </a:cubicBezTo>
                <a:cubicBezTo>
                  <a:pt x="8419" y="9315"/>
                  <a:pt x="8458" y="9291"/>
                  <a:pt x="8474" y="9250"/>
                </a:cubicBezTo>
                <a:cubicBezTo>
                  <a:pt x="8496" y="9197"/>
                  <a:pt x="8471" y="9136"/>
                  <a:pt x="8417" y="9114"/>
                </a:cubicBezTo>
                <a:cubicBezTo>
                  <a:pt x="8293" y="9064"/>
                  <a:pt x="8169" y="9008"/>
                  <a:pt x="8049" y="8944"/>
                </a:cubicBezTo>
                <a:cubicBezTo>
                  <a:pt x="8034" y="8936"/>
                  <a:pt x="8018" y="8933"/>
                  <a:pt x="8002" y="8933"/>
                </a:cubicBezTo>
                <a:close/>
                <a:moveTo>
                  <a:pt x="11621" y="9060"/>
                </a:moveTo>
                <a:cubicBezTo>
                  <a:pt x="11608" y="9060"/>
                  <a:pt x="11595" y="9062"/>
                  <a:pt x="11582" y="9068"/>
                </a:cubicBezTo>
                <a:cubicBezTo>
                  <a:pt x="11456" y="9117"/>
                  <a:pt x="11326" y="9162"/>
                  <a:pt x="11197" y="9201"/>
                </a:cubicBezTo>
                <a:cubicBezTo>
                  <a:pt x="11142" y="9218"/>
                  <a:pt x="11112" y="9276"/>
                  <a:pt x="11129" y="9331"/>
                </a:cubicBezTo>
                <a:cubicBezTo>
                  <a:pt x="11142" y="9376"/>
                  <a:pt x="11183" y="9404"/>
                  <a:pt x="11228" y="9404"/>
                </a:cubicBezTo>
                <a:cubicBezTo>
                  <a:pt x="11238" y="9404"/>
                  <a:pt x="11248" y="9403"/>
                  <a:pt x="11257" y="9401"/>
                </a:cubicBezTo>
                <a:cubicBezTo>
                  <a:pt x="11392" y="9359"/>
                  <a:pt x="11527" y="9313"/>
                  <a:pt x="11658" y="9260"/>
                </a:cubicBezTo>
                <a:cubicBezTo>
                  <a:pt x="11712" y="9239"/>
                  <a:pt x="11738" y="9179"/>
                  <a:pt x="11717" y="9125"/>
                </a:cubicBezTo>
                <a:cubicBezTo>
                  <a:pt x="11701" y="9085"/>
                  <a:pt x="11662" y="9060"/>
                  <a:pt x="11621" y="9060"/>
                </a:cubicBezTo>
                <a:close/>
                <a:moveTo>
                  <a:pt x="1716" y="9143"/>
                </a:moveTo>
                <a:cubicBezTo>
                  <a:pt x="1679" y="9143"/>
                  <a:pt x="1643" y="9164"/>
                  <a:pt x="1625" y="9200"/>
                </a:cubicBezTo>
                <a:cubicBezTo>
                  <a:pt x="1598" y="9251"/>
                  <a:pt x="1618" y="9314"/>
                  <a:pt x="1670" y="9340"/>
                </a:cubicBezTo>
                <a:cubicBezTo>
                  <a:pt x="1769" y="9390"/>
                  <a:pt x="1876" y="9436"/>
                  <a:pt x="1985" y="9479"/>
                </a:cubicBezTo>
                <a:lnTo>
                  <a:pt x="2062" y="9509"/>
                </a:lnTo>
                <a:cubicBezTo>
                  <a:pt x="2074" y="9514"/>
                  <a:pt x="2085" y="9515"/>
                  <a:pt x="2097" y="9515"/>
                </a:cubicBezTo>
                <a:cubicBezTo>
                  <a:pt x="2140" y="9515"/>
                  <a:pt x="2179" y="9489"/>
                  <a:pt x="2195" y="9446"/>
                </a:cubicBezTo>
                <a:cubicBezTo>
                  <a:pt x="2215" y="9393"/>
                  <a:pt x="2187" y="9333"/>
                  <a:pt x="2133" y="9314"/>
                </a:cubicBezTo>
                <a:lnTo>
                  <a:pt x="2061" y="9286"/>
                </a:lnTo>
                <a:cubicBezTo>
                  <a:pt x="1957" y="9245"/>
                  <a:pt x="1857" y="9201"/>
                  <a:pt x="1763" y="9155"/>
                </a:cubicBezTo>
                <a:cubicBezTo>
                  <a:pt x="1748" y="9147"/>
                  <a:pt x="1732" y="9143"/>
                  <a:pt x="1716" y="9143"/>
                </a:cubicBezTo>
                <a:close/>
                <a:moveTo>
                  <a:pt x="8770" y="9242"/>
                </a:moveTo>
                <a:cubicBezTo>
                  <a:pt x="8725" y="9242"/>
                  <a:pt x="8684" y="9272"/>
                  <a:pt x="8670" y="9318"/>
                </a:cubicBezTo>
                <a:cubicBezTo>
                  <a:pt x="8654" y="9373"/>
                  <a:pt x="8686" y="9430"/>
                  <a:pt x="8741" y="9446"/>
                </a:cubicBezTo>
                <a:cubicBezTo>
                  <a:pt x="8877" y="9487"/>
                  <a:pt x="9017" y="9518"/>
                  <a:pt x="9157" y="9544"/>
                </a:cubicBezTo>
                <a:cubicBezTo>
                  <a:pt x="9163" y="9544"/>
                  <a:pt x="9169" y="9545"/>
                  <a:pt x="9175" y="9545"/>
                </a:cubicBezTo>
                <a:cubicBezTo>
                  <a:pt x="9224" y="9545"/>
                  <a:pt x="9268" y="9510"/>
                  <a:pt x="9277" y="9460"/>
                </a:cubicBezTo>
                <a:cubicBezTo>
                  <a:pt x="9287" y="9403"/>
                  <a:pt x="9250" y="9349"/>
                  <a:pt x="9193" y="9340"/>
                </a:cubicBezTo>
                <a:cubicBezTo>
                  <a:pt x="9061" y="9315"/>
                  <a:pt x="8929" y="9284"/>
                  <a:pt x="8799" y="9246"/>
                </a:cubicBezTo>
                <a:cubicBezTo>
                  <a:pt x="8789" y="9244"/>
                  <a:pt x="8780" y="9242"/>
                  <a:pt x="8770" y="9242"/>
                </a:cubicBezTo>
                <a:close/>
                <a:moveTo>
                  <a:pt x="10826" y="9302"/>
                </a:moveTo>
                <a:cubicBezTo>
                  <a:pt x="10819" y="9302"/>
                  <a:pt x="10812" y="9302"/>
                  <a:pt x="10804" y="9304"/>
                </a:cubicBezTo>
                <a:cubicBezTo>
                  <a:pt x="10670" y="9332"/>
                  <a:pt x="10535" y="9356"/>
                  <a:pt x="10404" y="9371"/>
                </a:cubicBezTo>
                <a:cubicBezTo>
                  <a:pt x="10346" y="9378"/>
                  <a:pt x="10306" y="9430"/>
                  <a:pt x="10313" y="9487"/>
                </a:cubicBezTo>
                <a:cubicBezTo>
                  <a:pt x="10319" y="9539"/>
                  <a:pt x="10364" y="9578"/>
                  <a:pt x="10416" y="9578"/>
                </a:cubicBezTo>
                <a:lnTo>
                  <a:pt x="10416" y="9577"/>
                </a:lnTo>
                <a:lnTo>
                  <a:pt x="10428" y="9577"/>
                </a:lnTo>
                <a:cubicBezTo>
                  <a:pt x="10567" y="9560"/>
                  <a:pt x="10707" y="9537"/>
                  <a:pt x="10847" y="9507"/>
                </a:cubicBezTo>
                <a:cubicBezTo>
                  <a:pt x="10903" y="9495"/>
                  <a:pt x="10939" y="9440"/>
                  <a:pt x="10927" y="9384"/>
                </a:cubicBezTo>
                <a:cubicBezTo>
                  <a:pt x="10917" y="9335"/>
                  <a:pt x="10874" y="9302"/>
                  <a:pt x="10826" y="9302"/>
                </a:cubicBezTo>
                <a:close/>
                <a:moveTo>
                  <a:pt x="4532" y="9268"/>
                </a:moveTo>
                <a:cubicBezTo>
                  <a:pt x="4519" y="9268"/>
                  <a:pt x="4505" y="9271"/>
                  <a:pt x="4492" y="9276"/>
                </a:cubicBezTo>
                <a:cubicBezTo>
                  <a:pt x="4367" y="9327"/>
                  <a:pt x="4239" y="9370"/>
                  <a:pt x="4111" y="9406"/>
                </a:cubicBezTo>
                <a:cubicBezTo>
                  <a:pt x="4056" y="9420"/>
                  <a:pt x="4023" y="9478"/>
                  <a:pt x="4039" y="9533"/>
                </a:cubicBezTo>
                <a:cubicBezTo>
                  <a:pt x="4051" y="9580"/>
                  <a:pt x="4093" y="9609"/>
                  <a:pt x="4138" y="9609"/>
                </a:cubicBezTo>
                <a:cubicBezTo>
                  <a:pt x="4148" y="9609"/>
                  <a:pt x="4156" y="9608"/>
                  <a:pt x="4166" y="9605"/>
                </a:cubicBezTo>
                <a:cubicBezTo>
                  <a:pt x="4302" y="9569"/>
                  <a:pt x="4438" y="9522"/>
                  <a:pt x="4571" y="9468"/>
                </a:cubicBezTo>
                <a:cubicBezTo>
                  <a:pt x="4624" y="9446"/>
                  <a:pt x="4650" y="9386"/>
                  <a:pt x="4628" y="9332"/>
                </a:cubicBezTo>
                <a:cubicBezTo>
                  <a:pt x="4611" y="9292"/>
                  <a:pt x="4573" y="9268"/>
                  <a:pt x="4532" y="9268"/>
                </a:cubicBezTo>
                <a:close/>
                <a:moveTo>
                  <a:pt x="9584" y="9390"/>
                </a:moveTo>
                <a:cubicBezTo>
                  <a:pt x="9530" y="9390"/>
                  <a:pt x="9487" y="9433"/>
                  <a:pt x="9484" y="9487"/>
                </a:cubicBezTo>
                <a:cubicBezTo>
                  <a:pt x="9479" y="9544"/>
                  <a:pt x="9522" y="9593"/>
                  <a:pt x="9579" y="9598"/>
                </a:cubicBezTo>
                <a:cubicBezTo>
                  <a:pt x="9683" y="9605"/>
                  <a:pt x="9786" y="9610"/>
                  <a:pt x="9889" y="9610"/>
                </a:cubicBezTo>
                <a:lnTo>
                  <a:pt x="9889" y="9609"/>
                </a:lnTo>
                <a:cubicBezTo>
                  <a:pt x="9901" y="9609"/>
                  <a:pt x="9912" y="9610"/>
                  <a:pt x="9923" y="9610"/>
                </a:cubicBezTo>
                <a:cubicBezTo>
                  <a:pt x="9951" y="9610"/>
                  <a:pt x="9978" y="9609"/>
                  <a:pt x="10004" y="9608"/>
                </a:cubicBezTo>
                <a:cubicBezTo>
                  <a:pt x="10062" y="9607"/>
                  <a:pt x="10107" y="9559"/>
                  <a:pt x="10106" y="9501"/>
                </a:cubicBezTo>
                <a:cubicBezTo>
                  <a:pt x="10104" y="9444"/>
                  <a:pt x="10058" y="9401"/>
                  <a:pt x="10001" y="9401"/>
                </a:cubicBezTo>
                <a:cubicBezTo>
                  <a:pt x="10000" y="9401"/>
                  <a:pt x="9999" y="9401"/>
                  <a:pt x="9998" y="9401"/>
                </a:cubicBezTo>
                <a:cubicBezTo>
                  <a:pt x="9965" y="9401"/>
                  <a:pt x="9931" y="9402"/>
                  <a:pt x="9897" y="9402"/>
                </a:cubicBezTo>
                <a:cubicBezTo>
                  <a:pt x="9881" y="9402"/>
                  <a:pt x="9866" y="9403"/>
                  <a:pt x="9851" y="9403"/>
                </a:cubicBezTo>
                <a:cubicBezTo>
                  <a:pt x="9766" y="9403"/>
                  <a:pt x="9680" y="9397"/>
                  <a:pt x="9595" y="9391"/>
                </a:cubicBezTo>
                <a:cubicBezTo>
                  <a:pt x="9592" y="9391"/>
                  <a:pt x="9588" y="9390"/>
                  <a:pt x="9584" y="9390"/>
                </a:cubicBezTo>
                <a:close/>
                <a:moveTo>
                  <a:pt x="2495" y="9427"/>
                </a:moveTo>
                <a:cubicBezTo>
                  <a:pt x="2448" y="9427"/>
                  <a:pt x="2405" y="9459"/>
                  <a:pt x="2394" y="9507"/>
                </a:cubicBezTo>
                <a:cubicBezTo>
                  <a:pt x="2380" y="9563"/>
                  <a:pt x="2415" y="9619"/>
                  <a:pt x="2471" y="9632"/>
                </a:cubicBezTo>
                <a:cubicBezTo>
                  <a:pt x="2611" y="9665"/>
                  <a:pt x="2753" y="9691"/>
                  <a:pt x="2892" y="9707"/>
                </a:cubicBezTo>
                <a:lnTo>
                  <a:pt x="2905" y="9707"/>
                </a:lnTo>
                <a:cubicBezTo>
                  <a:pt x="2956" y="9707"/>
                  <a:pt x="3001" y="9668"/>
                  <a:pt x="3008" y="9615"/>
                </a:cubicBezTo>
                <a:cubicBezTo>
                  <a:pt x="3014" y="9558"/>
                  <a:pt x="2973" y="9506"/>
                  <a:pt x="2916" y="9500"/>
                </a:cubicBezTo>
                <a:cubicBezTo>
                  <a:pt x="2785" y="9485"/>
                  <a:pt x="2651" y="9462"/>
                  <a:pt x="2520" y="9430"/>
                </a:cubicBezTo>
                <a:cubicBezTo>
                  <a:pt x="2512" y="9428"/>
                  <a:pt x="2503" y="9427"/>
                  <a:pt x="2495" y="9427"/>
                </a:cubicBezTo>
                <a:close/>
                <a:moveTo>
                  <a:pt x="3732" y="9487"/>
                </a:moveTo>
                <a:cubicBezTo>
                  <a:pt x="3727" y="9487"/>
                  <a:pt x="3723" y="9487"/>
                  <a:pt x="3718" y="9488"/>
                </a:cubicBezTo>
                <a:cubicBezTo>
                  <a:pt x="3584" y="9506"/>
                  <a:pt x="3450" y="9517"/>
                  <a:pt x="3317" y="9520"/>
                </a:cubicBezTo>
                <a:cubicBezTo>
                  <a:pt x="3260" y="9521"/>
                  <a:pt x="3215" y="9567"/>
                  <a:pt x="3215" y="9625"/>
                </a:cubicBezTo>
                <a:cubicBezTo>
                  <a:pt x="3216" y="9681"/>
                  <a:pt x="3262" y="9727"/>
                  <a:pt x="3319" y="9727"/>
                </a:cubicBezTo>
                <a:lnTo>
                  <a:pt x="3321" y="9727"/>
                </a:lnTo>
                <a:cubicBezTo>
                  <a:pt x="3462" y="9724"/>
                  <a:pt x="3606" y="9713"/>
                  <a:pt x="3747" y="9692"/>
                </a:cubicBezTo>
                <a:cubicBezTo>
                  <a:pt x="3804" y="9685"/>
                  <a:pt x="3843" y="9632"/>
                  <a:pt x="3836" y="9575"/>
                </a:cubicBezTo>
                <a:cubicBezTo>
                  <a:pt x="3828" y="9523"/>
                  <a:pt x="3783" y="9487"/>
                  <a:pt x="3732" y="9487"/>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14204745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fld id="{3B526A92-8AAF-4BF0-85FE-B336BF0F8D2D}" type="datetimeFigureOut">
              <a:rPr kumimoji="0" lang="en-US" sz="1867" b="0" i="0" u="none" strike="noStrike" kern="0" cap="none" spc="0" normalizeH="0" baseline="0" noProof="0" smtClean="0">
                <a:ln>
                  <a:noFill/>
                </a:ln>
                <a:solidFill>
                  <a:srgbClr val="000000"/>
                </a:solidFill>
                <a:effectLst/>
                <a:uLnTx/>
                <a:uFillTx/>
                <a:latin typeface="Arial"/>
                <a:ea typeface="+mn-ea"/>
                <a:cs typeface="Arial"/>
                <a:sym typeface="Arial"/>
              </a:rPr>
              <a:pPr marL="0" marR="0" lvl="0" indent="0" algn="l" defTabSz="1219170" rtl="0" eaLnBrk="1" fontAlgn="auto" latinLnBrk="0" hangingPunct="1">
                <a:lnSpc>
                  <a:spcPct val="100000"/>
                </a:lnSpc>
                <a:spcBef>
                  <a:spcPts val="0"/>
                </a:spcBef>
                <a:spcAft>
                  <a:spcPts val="0"/>
                </a:spcAft>
                <a:buClr>
                  <a:srgbClr val="000000"/>
                </a:buClr>
                <a:buSzTx/>
                <a:buFontTx/>
                <a:buNone/>
                <a:tabLst/>
                <a:defRPr/>
              </a:pPr>
              <a:t>9/27/2025</a:t>
            </a:fld>
            <a:endParaRPr kumimoji="0" lang="en-US"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 name="Footer Placeholder 4"/>
          <p:cNvSpPr>
            <a:spLocks noGrp="1"/>
          </p:cNvSpPr>
          <p:nvPr>
            <p:ph type="ftr" sz="quarter" idx="11"/>
          </p:nvPr>
        </p:nvSpPr>
        <p:spPr/>
        <p:txBody>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 name="Slide Number Placeholder 5"/>
          <p:cNvSpPr>
            <a:spLocks noGrp="1"/>
          </p:cNvSpPr>
          <p:nvPr>
            <p:ph type="sldNum" sz="quarter" idx="12"/>
          </p:nvPr>
        </p:nvSpPr>
        <p:spPr/>
        <p:txBody>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fld id="{52AF2F91-6C79-4775-9E01-5F8EDCA63F89}" type="slidenum">
              <a:rPr kumimoji="0" lang="en-US" sz="1867" b="0" i="0" u="none" strike="noStrike" kern="0" cap="none" spc="0" normalizeH="0" baseline="0" noProof="0" smtClean="0">
                <a:ln>
                  <a:noFill/>
                </a:ln>
                <a:solidFill>
                  <a:srgbClr val="000000"/>
                </a:solidFill>
                <a:effectLst/>
                <a:uLnTx/>
                <a:uFillTx/>
                <a:latin typeface="Arial"/>
                <a:ea typeface="+mn-ea"/>
                <a:cs typeface="Arial"/>
                <a:sym typeface="Arial"/>
              </a:rPr>
              <a:pPr marL="0" marR="0" lvl="0" indent="0" algn="l" defTabSz="1219170" rtl="0" eaLnBrk="1" fontAlgn="auto" latinLnBrk="0" hangingPunct="1">
                <a:lnSpc>
                  <a:spcPct val="100000"/>
                </a:lnSpc>
                <a:spcBef>
                  <a:spcPts val="0"/>
                </a:spcBef>
                <a:spcAft>
                  <a:spcPts val="0"/>
                </a:spcAft>
                <a:buClr>
                  <a:srgbClr val="000000"/>
                </a:buClr>
                <a:buSzTx/>
                <a:buFontTx/>
                <a:buNone/>
                <a:tabLst/>
                <a:defRPr/>
              </a:pPr>
              <a:t>‹#›</a:t>
            </a:fld>
            <a:endParaRPr kumimoji="0" lang="en-US" sz="1867"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35751858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fld id="{3B526A92-8AAF-4BF0-85FE-B336BF0F8D2D}" type="datetimeFigureOut">
              <a:rPr kumimoji="0" lang="en-US" sz="1867" b="0" i="0" u="none" strike="noStrike" kern="0" cap="none" spc="0" normalizeH="0" baseline="0" noProof="0" smtClean="0">
                <a:ln>
                  <a:noFill/>
                </a:ln>
                <a:solidFill>
                  <a:srgbClr val="000000"/>
                </a:solidFill>
                <a:effectLst/>
                <a:uLnTx/>
                <a:uFillTx/>
                <a:latin typeface="Arial"/>
                <a:ea typeface="+mn-ea"/>
                <a:cs typeface="Arial"/>
                <a:sym typeface="Arial"/>
              </a:rPr>
              <a:pPr marL="0" marR="0" lvl="0" indent="0" algn="l" defTabSz="1219170" rtl="0" eaLnBrk="1" fontAlgn="auto" latinLnBrk="0" hangingPunct="1">
                <a:lnSpc>
                  <a:spcPct val="100000"/>
                </a:lnSpc>
                <a:spcBef>
                  <a:spcPts val="0"/>
                </a:spcBef>
                <a:spcAft>
                  <a:spcPts val="0"/>
                </a:spcAft>
                <a:buClr>
                  <a:srgbClr val="000000"/>
                </a:buClr>
                <a:buSzTx/>
                <a:buFontTx/>
                <a:buNone/>
                <a:tabLst/>
                <a:defRPr/>
              </a:pPr>
              <a:t>9/27/2025</a:t>
            </a:fld>
            <a:endParaRPr kumimoji="0" lang="en-US"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 name="Footer Placeholder 4"/>
          <p:cNvSpPr>
            <a:spLocks noGrp="1"/>
          </p:cNvSpPr>
          <p:nvPr>
            <p:ph type="ftr" sz="quarter" idx="11"/>
          </p:nvPr>
        </p:nvSpPr>
        <p:spPr/>
        <p:txBody>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 name="Slide Number Placeholder 5"/>
          <p:cNvSpPr>
            <a:spLocks noGrp="1"/>
          </p:cNvSpPr>
          <p:nvPr>
            <p:ph type="sldNum" sz="quarter" idx="12"/>
          </p:nvPr>
        </p:nvSpPr>
        <p:spPr/>
        <p:txBody>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fld id="{52AF2F91-6C79-4775-9E01-5F8EDCA63F89}" type="slidenum">
              <a:rPr kumimoji="0" lang="en-US" sz="1867" b="0" i="0" u="none" strike="noStrike" kern="0" cap="none" spc="0" normalizeH="0" baseline="0" noProof="0" smtClean="0">
                <a:ln>
                  <a:noFill/>
                </a:ln>
                <a:solidFill>
                  <a:srgbClr val="000000"/>
                </a:solidFill>
                <a:effectLst/>
                <a:uLnTx/>
                <a:uFillTx/>
                <a:latin typeface="Arial"/>
                <a:ea typeface="+mn-ea"/>
                <a:cs typeface="Arial"/>
                <a:sym typeface="Arial"/>
              </a:rPr>
              <a:pPr marL="0" marR="0" lvl="0" indent="0" algn="l" defTabSz="1219170" rtl="0" eaLnBrk="1" fontAlgn="auto" latinLnBrk="0" hangingPunct="1">
                <a:lnSpc>
                  <a:spcPct val="100000"/>
                </a:lnSpc>
                <a:spcBef>
                  <a:spcPts val="0"/>
                </a:spcBef>
                <a:spcAft>
                  <a:spcPts val="0"/>
                </a:spcAft>
                <a:buClr>
                  <a:srgbClr val="000000"/>
                </a:buClr>
                <a:buSzTx/>
                <a:buFontTx/>
                <a:buNone/>
                <a:tabLst/>
                <a:defRPr/>
              </a:pPr>
              <a:t>‹#›</a:t>
            </a:fld>
            <a:endParaRPr kumimoji="0" lang="en-US" sz="1867"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20511002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B6433EC-62DB-4882-9412-9B8E930C28C1}" type="datetimeFigureOut">
              <a:rPr lang="en-US" smtClean="0">
                <a:solidFill>
                  <a:prstClr val="black">
                    <a:tint val="75000"/>
                  </a:prstClr>
                </a:solidFill>
              </a:rPr>
              <a:pPr/>
              <a:t>9/27/2025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01D6584-4DDB-4B19-853B-517B78BEE47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936493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B6433EC-62DB-4882-9412-9B8E930C28C1}" type="datetimeFigureOut">
              <a:rPr lang="en-US" smtClean="0">
                <a:solidFill>
                  <a:prstClr val="black">
                    <a:tint val="75000"/>
                  </a:prstClr>
                </a:solidFill>
              </a:rPr>
              <a:pPr/>
              <a:t>9/27/2025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01D6584-4DDB-4B19-853B-517B78BEE47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587501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B6433EC-62DB-4882-9412-9B8E930C28C1}" type="datetimeFigureOut">
              <a:rPr lang="en-US" smtClean="0">
                <a:solidFill>
                  <a:prstClr val="black">
                    <a:tint val="75000"/>
                  </a:prstClr>
                </a:solidFill>
              </a:rPr>
              <a:pPr/>
              <a:t>9/27/2025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01D6584-4DDB-4B19-853B-517B78BEE47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886707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B6433EC-62DB-4882-9412-9B8E930C28C1}" type="datetimeFigureOut">
              <a:rPr lang="en-US" smtClean="0">
                <a:solidFill>
                  <a:prstClr val="black">
                    <a:tint val="75000"/>
                  </a:prstClr>
                </a:solidFill>
              </a:rPr>
              <a:pPr/>
              <a:t>9/27/2025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01D6584-4DDB-4B19-853B-517B78BEE47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498926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 and body">
    <p:bg>
      <p:bgPr>
        <a:solidFill>
          <a:schemeClr val="dk2"/>
        </a:solidFill>
        <a:effectLst/>
      </p:bgPr>
    </p:bg>
    <p:spTree>
      <p:nvGrpSpPr>
        <p:cNvPr id="1" name="Shape 27"/>
        <p:cNvGrpSpPr/>
        <p:nvPr/>
      </p:nvGrpSpPr>
      <p:grpSpPr>
        <a:xfrm>
          <a:off x="0" y="0"/>
          <a:ext cx="0" cy="0"/>
          <a:chOff x="0" y="0"/>
          <a:chExt cx="0" cy="0"/>
        </a:xfrm>
      </p:grpSpPr>
      <p:sp>
        <p:nvSpPr>
          <p:cNvPr id="28" name="Google Shape;28;p4"/>
          <p:cNvSpPr/>
          <p:nvPr/>
        </p:nvSpPr>
        <p:spPr>
          <a:xfrm>
            <a:off x="195000" y="188400"/>
            <a:ext cx="11802000" cy="6481200"/>
          </a:xfrm>
          <a:prstGeom prst="roundRect">
            <a:avLst>
              <a:gd name="adj" fmla="val 6264"/>
            </a:avLst>
          </a:prstGeom>
          <a:solidFill>
            <a:schemeClr val="lt1"/>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4"/>
          <p:cNvSpPr txBox="1">
            <a:spLocks noGrp="1"/>
          </p:cNvSpPr>
          <p:nvPr>
            <p:ph type="title"/>
          </p:nvPr>
        </p:nvSpPr>
        <p:spPr>
          <a:xfrm>
            <a:off x="960000" y="593367"/>
            <a:ext cx="10272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0" name="Google Shape;30;p4"/>
          <p:cNvSpPr txBox="1">
            <a:spLocks noGrp="1"/>
          </p:cNvSpPr>
          <p:nvPr>
            <p:ph type="body" idx="1"/>
          </p:nvPr>
        </p:nvSpPr>
        <p:spPr>
          <a:xfrm>
            <a:off x="960000" y="1536633"/>
            <a:ext cx="10272000" cy="4555200"/>
          </a:xfrm>
          <a:prstGeom prst="rect">
            <a:avLst/>
          </a:prstGeom>
        </p:spPr>
        <p:txBody>
          <a:bodyPr spcFirstLastPara="1" wrap="square" lIns="91425" tIns="91425" rIns="91425" bIns="91425" anchor="t" anchorCtr="0">
            <a:noAutofit/>
          </a:bodyPr>
          <a:lstStyle>
            <a:lvl1pPr marL="609585" lvl="0" indent="-423323" rtl="0">
              <a:lnSpc>
                <a:spcPct val="115000"/>
              </a:lnSpc>
              <a:spcBef>
                <a:spcPts val="0"/>
              </a:spcBef>
              <a:spcAft>
                <a:spcPts val="0"/>
              </a:spcAft>
              <a:buClr>
                <a:srgbClr val="434343"/>
              </a:buClr>
              <a:buSzPts val="1400"/>
              <a:buChar char="●"/>
              <a:defRPr sz="1867">
                <a:solidFill>
                  <a:srgbClr val="434343"/>
                </a:solidFill>
              </a:defRPr>
            </a:lvl1pPr>
            <a:lvl2pPr marL="1219170" lvl="1" indent="-423323" rtl="0">
              <a:lnSpc>
                <a:spcPct val="115000"/>
              </a:lnSpc>
              <a:spcBef>
                <a:spcPts val="0"/>
              </a:spcBef>
              <a:spcAft>
                <a:spcPts val="0"/>
              </a:spcAft>
              <a:buClr>
                <a:srgbClr val="434343"/>
              </a:buClr>
              <a:buSzPts val="1400"/>
              <a:buChar char="○"/>
              <a:defRPr>
                <a:solidFill>
                  <a:srgbClr val="434343"/>
                </a:solidFill>
              </a:defRPr>
            </a:lvl2pPr>
            <a:lvl3pPr marL="1828754" lvl="2" indent="-423323" rtl="0">
              <a:lnSpc>
                <a:spcPct val="115000"/>
              </a:lnSpc>
              <a:spcBef>
                <a:spcPts val="0"/>
              </a:spcBef>
              <a:spcAft>
                <a:spcPts val="0"/>
              </a:spcAft>
              <a:buClr>
                <a:srgbClr val="434343"/>
              </a:buClr>
              <a:buSzPts val="1400"/>
              <a:buChar char="■"/>
              <a:defRPr>
                <a:solidFill>
                  <a:srgbClr val="434343"/>
                </a:solidFill>
              </a:defRPr>
            </a:lvl3pPr>
            <a:lvl4pPr marL="2438339" lvl="3" indent="-423323" rtl="0">
              <a:lnSpc>
                <a:spcPct val="115000"/>
              </a:lnSpc>
              <a:spcBef>
                <a:spcPts val="0"/>
              </a:spcBef>
              <a:spcAft>
                <a:spcPts val="0"/>
              </a:spcAft>
              <a:buClr>
                <a:srgbClr val="434343"/>
              </a:buClr>
              <a:buSzPts val="1400"/>
              <a:buChar char="●"/>
              <a:defRPr>
                <a:solidFill>
                  <a:srgbClr val="434343"/>
                </a:solidFill>
              </a:defRPr>
            </a:lvl4pPr>
            <a:lvl5pPr marL="3047924" lvl="4" indent="-423323" rtl="0">
              <a:lnSpc>
                <a:spcPct val="115000"/>
              </a:lnSpc>
              <a:spcBef>
                <a:spcPts val="0"/>
              </a:spcBef>
              <a:spcAft>
                <a:spcPts val="0"/>
              </a:spcAft>
              <a:buClr>
                <a:srgbClr val="434343"/>
              </a:buClr>
              <a:buSzPts val="1400"/>
              <a:buChar char="○"/>
              <a:defRPr>
                <a:solidFill>
                  <a:srgbClr val="434343"/>
                </a:solidFill>
              </a:defRPr>
            </a:lvl5pPr>
            <a:lvl6pPr marL="3657509" lvl="5" indent="-423323" rtl="0">
              <a:lnSpc>
                <a:spcPct val="115000"/>
              </a:lnSpc>
              <a:spcBef>
                <a:spcPts val="0"/>
              </a:spcBef>
              <a:spcAft>
                <a:spcPts val="0"/>
              </a:spcAft>
              <a:buClr>
                <a:srgbClr val="434343"/>
              </a:buClr>
              <a:buSzPts val="1400"/>
              <a:buChar char="■"/>
              <a:defRPr>
                <a:solidFill>
                  <a:srgbClr val="434343"/>
                </a:solidFill>
              </a:defRPr>
            </a:lvl6pPr>
            <a:lvl7pPr marL="4267093" lvl="6" indent="-423323" rtl="0">
              <a:lnSpc>
                <a:spcPct val="115000"/>
              </a:lnSpc>
              <a:spcBef>
                <a:spcPts val="0"/>
              </a:spcBef>
              <a:spcAft>
                <a:spcPts val="0"/>
              </a:spcAft>
              <a:buClr>
                <a:srgbClr val="434343"/>
              </a:buClr>
              <a:buSzPts val="1400"/>
              <a:buChar char="●"/>
              <a:defRPr>
                <a:solidFill>
                  <a:srgbClr val="434343"/>
                </a:solidFill>
              </a:defRPr>
            </a:lvl7pPr>
            <a:lvl8pPr marL="4876678" lvl="7" indent="-423323" rtl="0">
              <a:lnSpc>
                <a:spcPct val="115000"/>
              </a:lnSpc>
              <a:spcBef>
                <a:spcPts val="0"/>
              </a:spcBef>
              <a:spcAft>
                <a:spcPts val="0"/>
              </a:spcAft>
              <a:buClr>
                <a:srgbClr val="434343"/>
              </a:buClr>
              <a:buSzPts val="1400"/>
              <a:buChar char="○"/>
              <a:defRPr>
                <a:solidFill>
                  <a:srgbClr val="434343"/>
                </a:solidFill>
              </a:defRPr>
            </a:lvl8pPr>
            <a:lvl9pPr marL="5486263" lvl="8" indent="-423323" rtl="0">
              <a:lnSpc>
                <a:spcPct val="115000"/>
              </a:lnSpc>
              <a:spcBef>
                <a:spcPts val="0"/>
              </a:spcBef>
              <a:spcAft>
                <a:spcPts val="0"/>
              </a:spcAft>
              <a:buClr>
                <a:srgbClr val="434343"/>
              </a:buClr>
              <a:buSzPts val="1400"/>
              <a:buChar char="■"/>
              <a:defRPr>
                <a:solidFill>
                  <a:srgbClr val="434343"/>
                </a:solidFill>
              </a:defRPr>
            </a:lvl9pPr>
          </a:lstStyle>
          <a:p>
            <a:endParaRPr/>
          </a:p>
        </p:txBody>
      </p:sp>
      <p:grpSp>
        <p:nvGrpSpPr>
          <p:cNvPr id="31" name="Google Shape;31;p4"/>
          <p:cNvGrpSpPr/>
          <p:nvPr/>
        </p:nvGrpSpPr>
        <p:grpSpPr>
          <a:xfrm rot="10800000" flipH="1">
            <a:off x="209319" y="4053472"/>
            <a:ext cx="1328931" cy="1186955"/>
            <a:chOff x="156989" y="3635990"/>
            <a:chExt cx="996698" cy="890216"/>
          </a:xfrm>
        </p:grpSpPr>
        <p:grpSp>
          <p:nvGrpSpPr>
            <p:cNvPr id="32" name="Google Shape;32;p4"/>
            <p:cNvGrpSpPr/>
            <p:nvPr/>
          </p:nvGrpSpPr>
          <p:grpSpPr>
            <a:xfrm rot="-1673779" flipH="1">
              <a:off x="869523" y="3674597"/>
              <a:ext cx="233363" cy="275118"/>
              <a:chOff x="1919777" y="678152"/>
              <a:chExt cx="150599" cy="177545"/>
            </a:xfrm>
          </p:grpSpPr>
          <p:sp>
            <p:nvSpPr>
              <p:cNvPr id="33" name="Google Shape;33;p4"/>
              <p:cNvSpPr/>
              <p:nvPr/>
            </p:nvSpPr>
            <p:spPr>
              <a:xfrm>
                <a:off x="1919777" y="678152"/>
                <a:ext cx="150599" cy="177545"/>
              </a:xfrm>
              <a:custGeom>
                <a:avLst/>
                <a:gdLst/>
                <a:ahLst/>
                <a:cxnLst/>
                <a:rect l="l" t="t" r="r" b="b"/>
                <a:pathLst>
                  <a:path w="5818" h="6859" extrusionOk="0">
                    <a:moveTo>
                      <a:pt x="917" y="622"/>
                    </a:moveTo>
                    <a:cubicBezTo>
                      <a:pt x="2328" y="1478"/>
                      <a:pt x="5194" y="3670"/>
                      <a:pt x="5486" y="4070"/>
                    </a:cubicBezTo>
                    <a:cubicBezTo>
                      <a:pt x="5348" y="4156"/>
                      <a:pt x="4981" y="4236"/>
                      <a:pt x="4300" y="4236"/>
                    </a:cubicBezTo>
                    <a:cubicBezTo>
                      <a:pt x="4174" y="4236"/>
                      <a:pt x="4070" y="4232"/>
                      <a:pt x="4007" y="4231"/>
                    </a:cubicBezTo>
                    <a:cubicBezTo>
                      <a:pt x="2918" y="2916"/>
                      <a:pt x="1670" y="1436"/>
                      <a:pt x="917" y="622"/>
                    </a:cubicBezTo>
                    <a:close/>
                    <a:moveTo>
                      <a:pt x="331" y="768"/>
                    </a:moveTo>
                    <a:lnTo>
                      <a:pt x="331" y="768"/>
                    </a:lnTo>
                    <a:cubicBezTo>
                      <a:pt x="627" y="1368"/>
                      <a:pt x="1256" y="2513"/>
                      <a:pt x="2556" y="4736"/>
                    </a:cubicBezTo>
                    <a:cubicBezTo>
                      <a:pt x="2063" y="5533"/>
                      <a:pt x="1457" y="6390"/>
                      <a:pt x="1224" y="6552"/>
                    </a:cubicBezTo>
                    <a:cubicBezTo>
                      <a:pt x="989" y="5983"/>
                      <a:pt x="428" y="2226"/>
                      <a:pt x="331" y="768"/>
                    </a:cubicBezTo>
                    <a:close/>
                    <a:moveTo>
                      <a:pt x="227" y="1"/>
                    </a:moveTo>
                    <a:cubicBezTo>
                      <a:pt x="204" y="1"/>
                      <a:pt x="179" y="6"/>
                      <a:pt x="158" y="17"/>
                    </a:cubicBezTo>
                    <a:cubicBezTo>
                      <a:pt x="153" y="18"/>
                      <a:pt x="150" y="21"/>
                      <a:pt x="145" y="23"/>
                    </a:cubicBezTo>
                    <a:cubicBezTo>
                      <a:pt x="53" y="77"/>
                      <a:pt x="0" y="154"/>
                      <a:pt x="69" y="1012"/>
                    </a:cubicBezTo>
                    <a:cubicBezTo>
                      <a:pt x="142" y="1923"/>
                      <a:pt x="723" y="6692"/>
                      <a:pt x="1110" y="6844"/>
                    </a:cubicBezTo>
                    <a:cubicBezTo>
                      <a:pt x="1127" y="6851"/>
                      <a:pt x="1169" y="6858"/>
                      <a:pt x="1186" y="6858"/>
                    </a:cubicBezTo>
                    <a:cubicBezTo>
                      <a:pt x="1538" y="6858"/>
                      <a:pt x="2373" y="5575"/>
                      <a:pt x="2840" y="4810"/>
                    </a:cubicBezTo>
                    <a:cubicBezTo>
                      <a:pt x="2867" y="4766"/>
                      <a:pt x="2868" y="4711"/>
                      <a:pt x="2841" y="4666"/>
                    </a:cubicBezTo>
                    <a:cubicBezTo>
                      <a:pt x="2124" y="3441"/>
                      <a:pt x="1076" y="1607"/>
                      <a:pt x="603" y="691"/>
                    </a:cubicBezTo>
                    <a:lnTo>
                      <a:pt x="603" y="691"/>
                    </a:lnTo>
                    <a:cubicBezTo>
                      <a:pt x="1343" y="1493"/>
                      <a:pt x="2840" y="3263"/>
                      <a:pt x="3831" y="4459"/>
                    </a:cubicBezTo>
                    <a:cubicBezTo>
                      <a:pt x="3855" y="4489"/>
                      <a:pt x="3892" y="4508"/>
                      <a:pt x="3931" y="4509"/>
                    </a:cubicBezTo>
                    <a:cubicBezTo>
                      <a:pt x="3931" y="4509"/>
                      <a:pt x="4084" y="4517"/>
                      <a:pt x="4300" y="4517"/>
                    </a:cubicBezTo>
                    <a:cubicBezTo>
                      <a:pt x="5486" y="4517"/>
                      <a:pt x="5680" y="4292"/>
                      <a:pt x="5745" y="4219"/>
                    </a:cubicBezTo>
                    <a:cubicBezTo>
                      <a:pt x="5775" y="4184"/>
                      <a:pt x="5818" y="4107"/>
                      <a:pt x="5764" y="3988"/>
                    </a:cubicBezTo>
                    <a:cubicBezTo>
                      <a:pt x="5569" y="3562"/>
                      <a:pt x="3803" y="2278"/>
                      <a:pt x="3053" y="1745"/>
                    </a:cubicBezTo>
                    <a:cubicBezTo>
                      <a:pt x="2813" y="1576"/>
                      <a:pt x="804" y="158"/>
                      <a:pt x="287" y="13"/>
                    </a:cubicBezTo>
                    <a:cubicBezTo>
                      <a:pt x="277" y="8"/>
                      <a:pt x="267" y="5"/>
                      <a:pt x="256" y="4"/>
                    </a:cubicBezTo>
                    <a:cubicBezTo>
                      <a:pt x="247" y="2"/>
                      <a:pt x="237" y="1"/>
                      <a:pt x="227" y="1"/>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 name="Google Shape;34;p4"/>
              <p:cNvSpPr/>
              <p:nvPr/>
            </p:nvSpPr>
            <p:spPr>
              <a:xfrm>
                <a:off x="1974344" y="788708"/>
                <a:ext cx="50838" cy="58267"/>
              </a:xfrm>
              <a:custGeom>
                <a:avLst/>
                <a:gdLst/>
                <a:ahLst/>
                <a:cxnLst/>
                <a:rect l="l" t="t" r="r" b="b"/>
                <a:pathLst>
                  <a:path w="1964" h="2251" extrusionOk="0">
                    <a:moveTo>
                      <a:pt x="1803" y="1"/>
                    </a:moveTo>
                    <a:cubicBezTo>
                      <a:pt x="1749" y="1"/>
                      <a:pt x="1697" y="32"/>
                      <a:pt x="1674" y="85"/>
                    </a:cubicBezTo>
                    <a:cubicBezTo>
                      <a:pt x="1326" y="883"/>
                      <a:pt x="875" y="1797"/>
                      <a:pt x="732" y="1955"/>
                    </a:cubicBezTo>
                    <a:cubicBezTo>
                      <a:pt x="631" y="1870"/>
                      <a:pt x="435" y="1496"/>
                      <a:pt x="291" y="1110"/>
                    </a:cubicBezTo>
                    <a:cubicBezTo>
                      <a:pt x="270" y="1054"/>
                      <a:pt x="217" y="1019"/>
                      <a:pt x="160" y="1019"/>
                    </a:cubicBezTo>
                    <a:cubicBezTo>
                      <a:pt x="143" y="1019"/>
                      <a:pt x="126" y="1022"/>
                      <a:pt x="109" y="1028"/>
                    </a:cubicBezTo>
                    <a:cubicBezTo>
                      <a:pt x="37" y="1055"/>
                      <a:pt x="0" y="1136"/>
                      <a:pt x="27" y="1209"/>
                    </a:cubicBezTo>
                    <a:cubicBezTo>
                      <a:pt x="106" y="1419"/>
                      <a:pt x="383" y="2113"/>
                      <a:pt x="639" y="2228"/>
                    </a:cubicBezTo>
                    <a:cubicBezTo>
                      <a:pt x="674" y="2244"/>
                      <a:pt x="707" y="2250"/>
                      <a:pt x="737" y="2250"/>
                    </a:cubicBezTo>
                    <a:cubicBezTo>
                      <a:pt x="768" y="2250"/>
                      <a:pt x="794" y="2244"/>
                      <a:pt x="815" y="2236"/>
                    </a:cubicBezTo>
                    <a:cubicBezTo>
                      <a:pt x="1042" y="2149"/>
                      <a:pt x="1548" y="1079"/>
                      <a:pt x="1932" y="197"/>
                    </a:cubicBezTo>
                    <a:cubicBezTo>
                      <a:pt x="1964" y="126"/>
                      <a:pt x="1931" y="43"/>
                      <a:pt x="1860" y="13"/>
                    </a:cubicBezTo>
                    <a:cubicBezTo>
                      <a:pt x="1841" y="5"/>
                      <a:pt x="1822" y="1"/>
                      <a:pt x="1803" y="1"/>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35" name="Google Shape;35;p4"/>
            <p:cNvSpPr/>
            <p:nvPr/>
          </p:nvSpPr>
          <p:spPr>
            <a:xfrm flipH="1">
              <a:off x="156989" y="3988318"/>
              <a:ext cx="879999" cy="537887"/>
            </a:xfrm>
            <a:custGeom>
              <a:avLst/>
              <a:gdLst/>
              <a:ahLst/>
              <a:cxnLst/>
              <a:rect l="l" t="t" r="r" b="b"/>
              <a:pathLst>
                <a:path w="16919" h="10341" extrusionOk="0">
                  <a:moveTo>
                    <a:pt x="354" y="0"/>
                  </a:moveTo>
                  <a:cubicBezTo>
                    <a:pt x="294" y="0"/>
                    <a:pt x="237" y="39"/>
                    <a:pt x="219" y="100"/>
                  </a:cubicBezTo>
                  <a:cubicBezTo>
                    <a:pt x="215" y="109"/>
                    <a:pt x="149" y="327"/>
                    <a:pt x="90" y="667"/>
                  </a:cubicBezTo>
                  <a:cubicBezTo>
                    <a:pt x="77" y="745"/>
                    <a:pt x="128" y="818"/>
                    <a:pt x="204" y="830"/>
                  </a:cubicBezTo>
                  <a:cubicBezTo>
                    <a:pt x="213" y="833"/>
                    <a:pt x="221" y="833"/>
                    <a:pt x="229" y="833"/>
                  </a:cubicBezTo>
                  <a:cubicBezTo>
                    <a:pt x="296" y="833"/>
                    <a:pt x="356" y="785"/>
                    <a:pt x="367" y="716"/>
                  </a:cubicBezTo>
                  <a:cubicBezTo>
                    <a:pt x="423" y="394"/>
                    <a:pt x="487" y="185"/>
                    <a:pt x="488" y="182"/>
                  </a:cubicBezTo>
                  <a:cubicBezTo>
                    <a:pt x="510" y="109"/>
                    <a:pt x="469" y="29"/>
                    <a:pt x="394" y="6"/>
                  </a:cubicBezTo>
                  <a:cubicBezTo>
                    <a:pt x="381" y="2"/>
                    <a:pt x="367" y="0"/>
                    <a:pt x="354" y="0"/>
                  </a:cubicBezTo>
                  <a:close/>
                  <a:moveTo>
                    <a:pt x="159" y="1111"/>
                  </a:moveTo>
                  <a:cubicBezTo>
                    <a:pt x="83" y="1111"/>
                    <a:pt x="24" y="1165"/>
                    <a:pt x="18" y="1241"/>
                  </a:cubicBezTo>
                  <a:cubicBezTo>
                    <a:pt x="7" y="1374"/>
                    <a:pt x="1" y="1514"/>
                    <a:pt x="1" y="1658"/>
                  </a:cubicBezTo>
                  <a:cubicBezTo>
                    <a:pt x="1" y="1712"/>
                    <a:pt x="2" y="1766"/>
                    <a:pt x="5" y="1820"/>
                  </a:cubicBezTo>
                  <a:cubicBezTo>
                    <a:pt x="7" y="1896"/>
                    <a:pt x="69" y="1956"/>
                    <a:pt x="144" y="1956"/>
                  </a:cubicBezTo>
                  <a:lnTo>
                    <a:pt x="149" y="1956"/>
                  </a:lnTo>
                  <a:cubicBezTo>
                    <a:pt x="227" y="1954"/>
                    <a:pt x="289" y="1889"/>
                    <a:pt x="285" y="1810"/>
                  </a:cubicBezTo>
                  <a:cubicBezTo>
                    <a:pt x="284" y="1759"/>
                    <a:pt x="283" y="1709"/>
                    <a:pt x="283" y="1658"/>
                  </a:cubicBezTo>
                  <a:cubicBezTo>
                    <a:pt x="283" y="1521"/>
                    <a:pt x="289" y="1389"/>
                    <a:pt x="299" y="1263"/>
                  </a:cubicBezTo>
                  <a:cubicBezTo>
                    <a:pt x="305" y="1184"/>
                    <a:pt x="247" y="1117"/>
                    <a:pt x="169" y="1111"/>
                  </a:cubicBezTo>
                  <a:cubicBezTo>
                    <a:pt x="165" y="1111"/>
                    <a:pt x="162" y="1111"/>
                    <a:pt x="159" y="1111"/>
                  </a:cubicBezTo>
                  <a:close/>
                  <a:moveTo>
                    <a:pt x="3888" y="2275"/>
                  </a:moveTo>
                  <a:cubicBezTo>
                    <a:pt x="3873" y="2275"/>
                    <a:pt x="3857" y="2278"/>
                    <a:pt x="3841" y="2283"/>
                  </a:cubicBezTo>
                  <a:cubicBezTo>
                    <a:pt x="3715" y="2328"/>
                    <a:pt x="3545" y="2462"/>
                    <a:pt x="3453" y="2836"/>
                  </a:cubicBezTo>
                  <a:cubicBezTo>
                    <a:pt x="3434" y="2910"/>
                    <a:pt x="3480" y="2987"/>
                    <a:pt x="3556" y="3006"/>
                  </a:cubicBezTo>
                  <a:cubicBezTo>
                    <a:pt x="3567" y="3008"/>
                    <a:pt x="3579" y="3010"/>
                    <a:pt x="3590" y="3010"/>
                  </a:cubicBezTo>
                  <a:cubicBezTo>
                    <a:pt x="3654" y="3010"/>
                    <a:pt x="3711" y="2967"/>
                    <a:pt x="3726" y="2903"/>
                  </a:cubicBezTo>
                  <a:cubicBezTo>
                    <a:pt x="3774" y="2708"/>
                    <a:pt x="3851" y="2580"/>
                    <a:pt x="3937" y="2549"/>
                  </a:cubicBezTo>
                  <a:cubicBezTo>
                    <a:pt x="4010" y="2523"/>
                    <a:pt x="4048" y="2442"/>
                    <a:pt x="4022" y="2369"/>
                  </a:cubicBezTo>
                  <a:cubicBezTo>
                    <a:pt x="4001" y="2311"/>
                    <a:pt x="3946" y="2275"/>
                    <a:pt x="3888" y="2275"/>
                  </a:cubicBezTo>
                  <a:close/>
                  <a:moveTo>
                    <a:pt x="201" y="2236"/>
                  </a:moveTo>
                  <a:cubicBezTo>
                    <a:pt x="193" y="2236"/>
                    <a:pt x="184" y="2236"/>
                    <a:pt x="176" y="2238"/>
                  </a:cubicBezTo>
                  <a:cubicBezTo>
                    <a:pt x="100" y="2250"/>
                    <a:pt x="49" y="2324"/>
                    <a:pt x="62" y="2401"/>
                  </a:cubicBezTo>
                  <a:cubicBezTo>
                    <a:pt x="96" y="2600"/>
                    <a:pt x="145" y="2793"/>
                    <a:pt x="210" y="2969"/>
                  </a:cubicBezTo>
                  <a:cubicBezTo>
                    <a:pt x="231" y="3027"/>
                    <a:pt x="285" y="3062"/>
                    <a:pt x="343" y="3062"/>
                  </a:cubicBezTo>
                  <a:cubicBezTo>
                    <a:pt x="359" y="3062"/>
                    <a:pt x="376" y="3060"/>
                    <a:pt x="390" y="3054"/>
                  </a:cubicBezTo>
                  <a:cubicBezTo>
                    <a:pt x="464" y="3028"/>
                    <a:pt x="502" y="2947"/>
                    <a:pt x="475" y="2874"/>
                  </a:cubicBezTo>
                  <a:cubicBezTo>
                    <a:pt x="417" y="2712"/>
                    <a:pt x="371" y="2537"/>
                    <a:pt x="339" y="2353"/>
                  </a:cubicBezTo>
                  <a:cubicBezTo>
                    <a:pt x="328" y="2284"/>
                    <a:pt x="269" y="2236"/>
                    <a:pt x="201" y="2236"/>
                  </a:cubicBezTo>
                  <a:close/>
                  <a:moveTo>
                    <a:pt x="4381" y="2478"/>
                  </a:moveTo>
                  <a:cubicBezTo>
                    <a:pt x="4352" y="2478"/>
                    <a:pt x="4324" y="2487"/>
                    <a:pt x="4299" y="2505"/>
                  </a:cubicBezTo>
                  <a:cubicBezTo>
                    <a:pt x="4235" y="2551"/>
                    <a:pt x="4221" y="2638"/>
                    <a:pt x="4267" y="2702"/>
                  </a:cubicBezTo>
                  <a:cubicBezTo>
                    <a:pt x="4299" y="2746"/>
                    <a:pt x="4314" y="2796"/>
                    <a:pt x="4314" y="2855"/>
                  </a:cubicBezTo>
                  <a:cubicBezTo>
                    <a:pt x="4314" y="2924"/>
                    <a:pt x="4292" y="3003"/>
                    <a:pt x="4248" y="3090"/>
                  </a:cubicBezTo>
                  <a:cubicBezTo>
                    <a:pt x="4213" y="3159"/>
                    <a:pt x="4240" y="3245"/>
                    <a:pt x="4310" y="3279"/>
                  </a:cubicBezTo>
                  <a:cubicBezTo>
                    <a:pt x="4331" y="3290"/>
                    <a:pt x="4352" y="3295"/>
                    <a:pt x="4374" y="3295"/>
                  </a:cubicBezTo>
                  <a:cubicBezTo>
                    <a:pt x="4425" y="3295"/>
                    <a:pt x="4474" y="3267"/>
                    <a:pt x="4500" y="3218"/>
                  </a:cubicBezTo>
                  <a:cubicBezTo>
                    <a:pt x="4564" y="3092"/>
                    <a:pt x="4597" y="2969"/>
                    <a:pt x="4597" y="2855"/>
                  </a:cubicBezTo>
                  <a:cubicBezTo>
                    <a:pt x="4597" y="2736"/>
                    <a:pt x="4563" y="2630"/>
                    <a:pt x="4495" y="2537"/>
                  </a:cubicBezTo>
                  <a:cubicBezTo>
                    <a:pt x="4468" y="2499"/>
                    <a:pt x="4424" y="2478"/>
                    <a:pt x="4381" y="2478"/>
                  </a:cubicBezTo>
                  <a:close/>
                  <a:moveTo>
                    <a:pt x="590" y="3286"/>
                  </a:moveTo>
                  <a:cubicBezTo>
                    <a:pt x="564" y="3286"/>
                    <a:pt x="537" y="3293"/>
                    <a:pt x="514" y="3308"/>
                  </a:cubicBezTo>
                  <a:cubicBezTo>
                    <a:pt x="449" y="3350"/>
                    <a:pt x="430" y="3437"/>
                    <a:pt x="471" y="3503"/>
                  </a:cubicBezTo>
                  <a:cubicBezTo>
                    <a:pt x="580" y="3672"/>
                    <a:pt x="709" y="3828"/>
                    <a:pt x="855" y="3963"/>
                  </a:cubicBezTo>
                  <a:cubicBezTo>
                    <a:pt x="882" y="3987"/>
                    <a:pt x="916" y="3999"/>
                    <a:pt x="950" y="3999"/>
                  </a:cubicBezTo>
                  <a:cubicBezTo>
                    <a:pt x="988" y="3999"/>
                    <a:pt x="1026" y="3985"/>
                    <a:pt x="1054" y="3955"/>
                  </a:cubicBezTo>
                  <a:cubicBezTo>
                    <a:pt x="1107" y="3898"/>
                    <a:pt x="1103" y="3808"/>
                    <a:pt x="1047" y="3756"/>
                  </a:cubicBezTo>
                  <a:cubicBezTo>
                    <a:pt x="918" y="3637"/>
                    <a:pt x="806" y="3501"/>
                    <a:pt x="709" y="3351"/>
                  </a:cubicBezTo>
                  <a:cubicBezTo>
                    <a:pt x="682" y="3309"/>
                    <a:pt x="636" y="3286"/>
                    <a:pt x="590" y="3286"/>
                  </a:cubicBezTo>
                  <a:close/>
                  <a:moveTo>
                    <a:pt x="3530" y="3289"/>
                  </a:moveTo>
                  <a:cubicBezTo>
                    <a:pt x="3453" y="3289"/>
                    <a:pt x="3389" y="3354"/>
                    <a:pt x="3389" y="3431"/>
                  </a:cubicBezTo>
                  <a:cubicBezTo>
                    <a:pt x="3389" y="3616"/>
                    <a:pt x="3404" y="3811"/>
                    <a:pt x="3433" y="4012"/>
                  </a:cubicBezTo>
                  <a:cubicBezTo>
                    <a:pt x="3443" y="4081"/>
                    <a:pt x="3503" y="4132"/>
                    <a:pt x="3573" y="4132"/>
                  </a:cubicBezTo>
                  <a:cubicBezTo>
                    <a:pt x="3579" y="4132"/>
                    <a:pt x="3586" y="4132"/>
                    <a:pt x="3592" y="4130"/>
                  </a:cubicBezTo>
                  <a:cubicBezTo>
                    <a:pt x="3659" y="4121"/>
                    <a:pt x="3706" y="4068"/>
                    <a:pt x="3712" y="4005"/>
                  </a:cubicBezTo>
                  <a:cubicBezTo>
                    <a:pt x="3862" y="3911"/>
                    <a:pt x="3998" y="3807"/>
                    <a:pt x="4119" y="3697"/>
                  </a:cubicBezTo>
                  <a:cubicBezTo>
                    <a:pt x="4177" y="3644"/>
                    <a:pt x="4180" y="3555"/>
                    <a:pt x="4128" y="3497"/>
                  </a:cubicBezTo>
                  <a:cubicBezTo>
                    <a:pt x="4100" y="3467"/>
                    <a:pt x="4062" y="3451"/>
                    <a:pt x="4024" y="3451"/>
                  </a:cubicBezTo>
                  <a:cubicBezTo>
                    <a:pt x="3989" y="3451"/>
                    <a:pt x="3955" y="3464"/>
                    <a:pt x="3928" y="3488"/>
                  </a:cubicBezTo>
                  <a:cubicBezTo>
                    <a:pt x="3852" y="3558"/>
                    <a:pt x="3770" y="3624"/>
                    <a:pt x="3681" y="3687"/>
                  </a:cubicBezTo>
                  <a:cubicBezTo>
                    <a:pt x="3674" y="3600"/>
                    <a:pt x="3672" y="3514"/>
                    <a:pt x="3672" y="3431"/>
                  </a:cubicBezTo>
                  <a:lnTo>
                    <a:pt x="3672" y="3428"/>
                  </a:lnTo>
                  <a:cubicBezTo>
                    <a:pt x="3672" y="3350"/>
                    <a:pt x="3608" y="3289"/>
                    <a:pt x="3530" y="3289"/>
                  </a:cubicBezTo>
                  <a:close/>
                  <a:moveTo>
                    <a:pt x="3061" y="4030"/>
                  </a:moveTo>
                  <a:cubicBezTo>
                    <a:pt x="3045" y="4030"/>
                    <a:pt x="3028" y="4032"/>
                    <a:pt x="3012" y="4038"/>
                  </a:cubicBezTo>
                  <a:cubicBezTo>
                    <a:pt x="2840" y="4102"/>
                    <a:pt x="2666" y="4147"/>
                    <a:pt x="2496" y="4173"/>
                  </a:cubicBezTo>
                  <a:cubicBezTo>
                    <a:pt x="2419" y="4184"/>
                    <a:pt x="2365" y="4257"/>
                    <a:pt x="2377" y="4334"/>
                  </a:cubicBezTo>
                  <a:cubicBezTo>
                    <a:pt x="2387" y="4404"/>
                    <a:pt x="2447" y="4454"/>
                    <a:pt x="2517" y="4454"/>
                  </a:cubicBezTo>
                  <a:cubicBezTo>
                    <a:pt x="2523" y="4454"/>
                    <a:pt x="2530" y="4454"/>
                    <a:pt x="2538" y="4452"/>
                  </a:cubicBezTo>
                  <a:cubicBezTo>
                    <a:pt x="2728" y="4424"/>
                    <a:pt x="2920" y="4373"/>
                    <a:pt x="3111" y="4303"/>
                  </a:cubicBezTo>
                  <a:cubicBezTo>
                    <a:pt x="3183" y="4275"/>
                    <a:pt x="3221" y="4194"/>
                    <a:pt x="3194" y="4122"/>
                  </a:cubicBezTo>
                  <a:cubicBezTo>
                    <a:pt x="3172" y="4065"/>
                    <a:pt x="3119" y="4030"/>
                    <a:pt x="3061" y="4030"/>
                  </a:cubicBezTo>
                  <a:close/>
                  <a:moveTo>
                    <a:pt x="1412" y="4036"/>
                  </a:moveTo>
                  <a:cubicBezTo>
                    <a:pt x="1359" y="4036"/>
                    <a:pt x="1309" y="4066"/>
                    <a:pt x="1285" y="4118"/>
                  </a:cubicBezTo>
                  <a:cubicBezTo>
                    <a:pt x="1252" y="4188"/>
                    <a:pt x="1282" y="4272"/>
                    <a:pt x="1353" y="4306"/>
                  </a:cubicBezTo>
                  <a:cubicBezTo>
                    <a:pt x="1534" y="4389"/>
                    <a:pt x="1730" y="4444"/>
                    <a:pt x="1939" y="4466"/>
                  </a:cubicBezTo>
                  <a:cubicBezTo>
                    <a:pt x="1944" y="4467"/>
                    <a:pt x="1950" y="4467"/>
                    <a:pt x="1955" y="4467"/>
                  </a:cubicBezTo>
                  <a:cubicBezTo>
                    <a:pt x="2026" y="4467"/>
                    <a:pt x="2087" y="4415"/>
                    <a:pt x="2094" y="4342"/>
                  </a:cubicBezTo>
                  <a:cubicBezTo>
                    <a:pt x="2103" y="4265"/>
                    <a:pt x="2048" y="4195"/>
                    <a:pt x="1969" y="4187"/>
                  </a:cubicBezTo>
                  <a:cubicBezTo>
                    <a:pt x="1793" y="4166"/>
                    <a:pt x="1625" y="4121"/>
                    <a:pt x="1472" y="4049"/>
                  </a:cubicBezTo>
                  <a:cubicBezTo>
                    <a:pt x="1453" y="4040"/>
                    <a:pt x="1432" y="4036"/>
                    <a:pt x="1412" y="4036"/>
                  </a:cubicBezTo>
                  <a:close/>
                  <a:moveTo>
                    <a:pt x="8577" y="4378"/>
                  </a:moveTo>
                  <a:cubicBezTo>
                    <a:pt x="8515" y="4378"/>
                    <a:pt x="8458" y="4420"/>
                    <a:pt x="8441" y="4482"/>
                  </a:cubicBezTo>
                  <a:cubicBezTo>
                    <a:pt x="8421" y="4557"/>
                    <a:pt x="8465" y="4634"/>
                    <a:pt x="8540" y="4655"/>
                  </a:cubicBezTo>
                  <a:cubicBezTo>
                    <a:pt x="8564" y="4662"/>
                    <a:pt x="8593" y="4677"/>
                    <a:pt x="8621" y="4699"/>
                  </a:cubicBezTo>
                  <a:cubicBezTo>
                    <a:pt x="8732" y="4786"/>
                    <a:pt x="8825" y="4875"/>
                    <a:pt x="8899" y="4963"/>
                  </a:cubicBezTo>
                  <a:cubicBezTo>
                    <a:pt x="8926" y="4998"/>
                    <a:pt x="8966" y="5015"/>
                    <a:pt x="9008" y="5015"/>
                  </a:cubicBezTo>
                  <a:cubicBezTo>
                    <a:pt x="9038" y="5015"/>
                    <a:pt x="9070" y="5005"/>
                    <a:pt x="9097" y="4983"/>
                  </a:cubicBezTo>
                  <a:cubicBezTo>
                    <a:pt x="9157" y="4933"/>
                    <a:pt x="9166" y="4844"/>
                    <a:pt x="9116" y="4784"/>
                  </a:cubicBezTo>
                  <a:cubicBezTo>
                    <a:pt x="9030" y="4680"/>
                    <a:pt x="8922" y="4576"/>
                    <a:pt x="8795" y="4477"/>
                  </a:cubicBezTo>
                  <a:cubicBezTo>
                    <a:pt x="8736" y="4430"/>
                    <a:pt x="8676" y="4399"/>
                    <a:pt x="8615" y="4383"/>
                  </a:cubicBezTo>
                  <a:cubicBezTo>
                    <a:pt x="8602" y="4379"/>
                    <a:pt x="8590" y="4378"/>
                    <a:pt x="8577" y="4378"/>
                  </a:cubicBezTo>
                  <a:close/>
                  <a:moveTo>
                    <a:pt x="3687" y="4402"/>
                  </a:moveTo>
                  <a:cubicBezTo>
                    <a:pt x="3675" y="4402"/>
                    <a:pt x="3662" y="4404"/>
                    <a:pt x="3650" y="4407"/>
                  </a:cubicBezTo>
                  <a:cubicBezTo>
                    <a:pt x="3575" y="4428"/>
                    <a:pt x="3531" y="4505"/>
                    <a:pt x="3552" y="4580"/>
                  </a:cubicBezTo>
                  <a:cubicBezTo>
                    <a:pt x="3603" y="4770"/>
                    <a:pt x="3666" y="4955"/>
                    <a:pt x="3739" y="5131"/>
                  </a:cubicBezTo>
                  <a:cubicBezTo>
                    <a:pt x="3763" y="5185"/>
                    <a:pt x="3814" y="5218"/>
                    <a:pt x="3870" y="5218"/>
                  </a:cubicBezTo>
                  <a:cubicBezTo>
                    <a:pt x="3888" y="5218"/>
                    <a:pt x="3906" y="5214"/>
                    <a:pt x="3924" y="5207"/>
                  </a:cubicBezTo>
                  <a:cubicBezTo>
                    <a:pt x="3997" y="5176"/>
                    <a:pt x="4030" y="5094"/>
                    <a:pt x="4000" y="5022"/>
                  </a:cubicBezTo>
                  <a:cubicBezTo>
                    <a:pt x="3932" y="4858"/>
                    <a:pt x="3872" y="4684"/>
                    <a:pt x="3824" y="4506"/>
                  </a:cubicBezTo>
                  <a:cubicBezTo>
                    <a:pt x="3806" y="4443"/>
                    <a:pt x="3750" y="4402"/>
                    <a:pt x="3687" y="4402"/>
                  </a:cubicBezTo>
                  <a:close/>
                  <a:moveTo>
                    <a:pt x="8180" y="4699"/>
                  </a:moveTo>
                  <a:cubicBezTo>
                    <a:pt x="8123" y="4699"/>
                    <a:pt x="8070" y="4734"/>
                    <a:pt x="8049" y="4792"/>
                  </a:cubicBezTo>
                  <a:cubicBezTo>
                    <a:pt x="7990" y="4957"/>
                    <a:pt x="7956" y="5164"/>
                    <a:pt x="7953" y="5392"/>
                  </a:cubicBezTo>
                  <a:cubicBezTo>
                    <a:pt x="7952" y="5470"/>
                    <a:pt x="8013" y="5534"/>
                    <a:pt x="8092" y="5535"/>
                  </a:cubicBezTo>
                  <a:lnTo>
                    <a:pt x="8094" y="5535"/>
                  </a:lnTo>
                  <a:cubicBezTo>
                    <a:pt x="8170" y="5535"/>
                    <a:pt x="8234" y="5474"/>
                    <a:pt x="8235" y="5397"/>
                  </a:cubicBezTo>
                  <a:cubicBezTo>
                    <a:pt x="8237" y="5200"/>
                    <a:pt x="8266" y="5023"/>
                    <a:pt x="8315" y="4887"/>
                  </a:cubicBezTo>
                  <a:cubicBezTo>
                    <a:pt x="8340" y="4814"/>
                    <a:pt x="8302" y="4733"/>
                    <a:pt x="8229" y="4707"/>
                  </a:cubicBezTo>
                  <a:cubicBezTo>
                    <a:pt x="8213" y="4701"/>
                    <a:pt x="8196" y="4699"/>
                    <a:pt x="8180" y="4699"/>
                  </a:cubicBezTo>
                  <a:close/>
                  <a:moveTo>
                    <a:pt x="16052" y="5391"/>
                  </a:moveTo>
                  <a:cubicBezTo>
                    <a:pt x="16006" y="5391"/>
                    <a:pt x="15961" y="5413"/>
                    <a:pt x="15934" y="5455"/>
                  </a:cubicBezTo>
                  <a:cubicBezTo>
                    <a:pt x="15892" y="5519"/>
                    <a:pt x="15910" y="5606"/>
                    <a:pt x="15975" y="5649"/>
                  </a:cubicBezTo>
                  <a:cubicBezTo>
                    <a:pt x="16109" y="5737"/>
                    <a:pt x="16225" y="5842"/>
                    <a:pt x="16320" y="5962"/>
                  </a:cubicBezTo>
                  <a:cubicBezTo>
                    <a:pt x="16348" y="5996"/>
                    <a:pt x="16388" y="6014"/>
                    <a:pt x="16430" y="6014"/>
                  </a:cubicBezTo>
                  <a:cubicBezTo>
                    <a:pt x="16460" y="6014"/>
                    <a:pt x="16492" y="6005"/>
                    <a:pt x="16518" y="5984"/>
                  </a:cubicBezTo>
                  <a:cubicBezTo>
                    <a:pt x="16579" y="5935"/>
                    <a:pt x="16589" y="5846"/>
                    <a:pt x="16540" y="5785"/>
                  </a:cubicBezTo>
                  <a:cubicBezTo>
                    <a:pt x="16427" y="5643"/>
                    <a:pt x="16289" y="5518"/>
                    <a:pt x="16130" y="5414"/>
                  </a:cubicBezTo>
                  <a:cubicBezTo>
                    <a:pt x="16106" y="5398"/>
                    <a:pt x="16079" y="5391"/>
                    <a:pt x="16052" y="5391"/>
                  </a:cubicBezTo>
                  <a:close/>
                  <a:moveTo>
                    <a:pt x="9240" y="5238"/>
                  </a:moveTo>
                  <a:cubicBezTo>
                    <a:pt x="9235" y="5238"/>
                    <a:pt x="9230" y="5238"/>
                    <a:pt x="9225" y="5239"/>
                  </a:cubicBezTo>
                  <a:cubicBezTo>
                    <a:pt x="9147" y="5246"/>
                    <a:pt x="9090" y="5315"/>
                    <a:pt x="9097" y="5392"/>
                  </a:cubicBezTo>
                  <a:cubicBezTo>
                    <a:pt x="9098" y="5410"/>
                    <a:pt x="9100" y="5429"/>
                    <a:pt x="9100" y="5446"/>
                  </a:cubicBezTo>
                  <a:cubicBezTo>
                    <a:pt x="9100" y="5575"/>
                    <a:pt x="9054" y="5702"/>
                    <a:pt x="8965" y="5824"/>
                  </a:cubicBezTo>
                  <a:cubicBezTo>
                    <a:pt x="8920" y="5888"/>
                    <a:pt x="8934" y="5976"/>
                    <a:pt x="8997" y="6022"/>
                  </a:cubicBezTo>
                  <a:cubicBezTo>
                    <a:pt x="9023" y="6039"/>
                    <a:pt x="9051" y="6049"/>
                    <a:pt x="9080" y="6049"/>
                  </a:cubicBezTo>
                  <a:cubicBezTo>
                    <a:pt x="9123" y="6049"/>
                    <a:pt x="9167" y="6028"/>
                    <a:pt x="9194" y="5990"/>
                  </a:cubicBezTo>
                  <a:cubicBezTo>
                    <a:pt x="9319" y="5817"/>
                    <a:pt x="9381" y="5635"/>
                    <a:pt x="9381" y="5446"/>
                  </a:cubicBezTo>
                  <a:cubicBezTo>
                    <a:pt x="9381" y="5420"/>
                    <a:pt x="9380" y="5393"/>
                    <a:pt x="9378" y="5366"/>
                  </a:cubicBezTo>
                  <a:cubicBezTo>
                    <a:pt x="9371" y="5294"/>
                    <a:pt x="9311" y="5238"/>
                    <a:pt x="9240" y="5238"/>
                  </a:cubicBezTo>
                  <a:close/>
                  <a:moveTo>
                    <a:pt x="4123" y="5440"/>
                  </a:moveTo>
                  <a:cubicBezTo>
                    <a:pt x="4099" y="5440"/>
                    <a:pt x="4073" y="5446"/>
                    <a:pt x="4051" y="5459"/>
                  </a:cubicBezTo>
                  <a:cubicBezTo>
                    <a:pt x="3984" y="5500"/>
                    <a:pt x="3962" y="5587"/>
                    <a:pt x="4003" y="5653"/>
                  </a:cubicBezTo>
                  <a:cubicBezTo>
                    <a:pt x="4109" y="5828"/>
                    <a:pt x="4227" y="5987"/>
                    <a:pt x="4353" y="6128"/>
                  </a:cubicBezTo>
                  <a:cubicBezTo>
                    <a:pt x="4380" y="6159"/>
                    <a:pt x="4419" y="6175"/>
                    <a:pt x="4457" y="6175"/>
                  </a:cubicBezTo>
                  <a:cubicBezTo>
                    <a:pt x="4491" y="6175"/>
                    <a:pt x="4525" y="6163"/>
                    <a:pt x="4552" y="6139"/>
                  </a:cubicBezTo>
                  <a:cubicBezTo>
                    <a:pt x="4610" y="6087"/>
                    <a:pt x="4615" y="5997"/>
                    <a:pt x="4563" y="5940"/>
                  </a:cubicBezTo>
                  <a:cubicBezTo>
                    <a:pt x="4449" y="5812"/>
                    <a:pt x="4341" y="5666"/>
                    <a:pt x="4244" y="5507"/>
                  </a:cubicBezTo>
                  <a:cubicBezTo>
                    <a:pt x="4217" y="5464"/>
                    <a:pt x="4171" y="5440"/>
                    <a:pt x="4123" y="5440"/>
                  </a:cubicBezTo>
                  <a:close/>
                  <a:moveTo>
                    <a:pt x="8140" y="5815"/>
                  </a:moveTo>
                  <a:cubicBezTo>
                    <a:pt x="8132" y="5815"/>
                    <a:pt x="8124" y="5816"/>
                    <a:pt x="8116" y="5817"/>
                  </a:cubicBezTo>
                  <a:cubicBezTo>
                    <a:pt x="8039" y="5831"/>
                    <a:pt x="7987" y="5903"/>
                    <a:pt x="8001" y="5980"/>
                  </a:cubicBezTo>
                  <a:cubicBezTo>
                    <a:pt x="8025" y="6118"/>
                    <a:pt x="8057" y="6259"/>
                    <a:pt x="8098" y="6401"/>
                  </a:cubicBezTo>
                  <a:cubicBezTo>
                    <a:pt x="8032" y="6432"/>
                    <a:pt x="7998" y="6509"/>
                    <a:pt x="8025" y="6579"/>
                  </a:cubicBezTo>
                  <a:cubicBezTo>
                    <a:pt x="8046" y="6635"/>
                    <a:pt x="8100" y="6671"/>
                    <a:pt x="8158" y="6671"/>
                  </a:cubicBezTo>
                  <a:cubicBezTo>
                    <a:pt x="8174" y="6671"/>
                    <a:pt x="8191" y="6667"/>
                    <a:pt x="8207" y="6661"/>
                  </a:cubicBezTo>
                  <a:cubicBezTo>
                    <a:pt x="8224" y="6655"/>
                    <a:pt x="8241" y="6649"/>
                    <a:pt x="8257" y="6643"/>
                  </a:cubicBezTo>
                  <a:cubicBezTo>
                    <a:pt x="8263" y="6643"/>
                    <a:pt x="8270" y="6644"/>
                    <a:pt x="8276" y="6644"/>
                  </a:cubicBezTo>
                  <a:cubicBezTo>
                    <a:pt x="8291" y="6644"/>
                    <a:pt x="8306" y="6642"/>
                    <a:pt x="8321" y="6637"/>
                  </a:cubicBezTo>
                  <a:cubicBezTo>
                    <a:pt x="8350" y="6627"/>
                    <a:pt x="8373" y="6610"/>
                    <a:pt x="8390" y="6586"/>
                  </a:cubicBezTo>
                  <a:cubicBezTo>
                    <a:pt x="8517" y="6530"/>
                    <a:pt x="8633" y="6469"/>
                    <a:pt x="8738" y="6401"/>
                  </a:cubicBezTo>
                  <a:cubicBezTo>
                    <a:pt x="8805" y="6360"/>
                    <a:pt x="8824" y="6273"/>
                    <a:pt x="8782" y="6207"/>
                  </a:cubicBezTo>
                  <a:cubicBezTo>
                    <a:pt x="8756" y="6164"/>
                    <a:pt x="8711" y="6142"/>
                    <a:pt x="8664" y="6142"/>
                  </a:cubicBezTo>
                  <a:cubicBezTo>
                    <a:pt x="8638" y="6142"/>
                    <a:pt x="8612" y="6149"/>
                    <a:pt x="8588" y="6164"/>
                  </a:cubicBezTo>
                  <a:cubicBezTo>
                    <a:pt x="8518" y="6208"/>
                    <a:pt x="8441" y="6251"/>
                    <a:pt x="8360" y="6290"/>
                  </a:cubicBezTo>
                  <a:cubicBezTo>
                    <a:pt x="8327" y="6170"/>
                    <a:pt x="8299" y="6050"/>
                    <a:pt x="8279" y="5932"/>
                  </a:cubicBezTo>
                  <a:cubicBezTo>
                    <a:pt x="8267" y="5863"/>
                    <a:pt x="8207" y="5815"/>
                    <a:pt x="8140" y="5815"/>
                  </a:cubicBezTo>
                  <a:close/>
                  <a:moveTo>
                    <a:pt x="4879" y="6266"/>
                  </a:moveTo>
                  <a:cubicBezTo>
                    <a:pt x="4834" y="6266"/>
                    <a:pt x="4790" y="6287"/>
                    <a:pt x="4762" y="6327"/>
                  </a:cubicBezTo>
                  <a:cubicBezTo>
                    <a:pt x="4718" y="6392"/>
                    <a:pt x="4735" y="6479"/>
                    <a:pt x="4799" y="6523"/>
                  </a:cubicBezTo>
                  <a:cubicBezTo>
                    <a:pt x="4967" y="6639"/>
                    <a:pt x="5148" y="6730"/>
                    <a:pt x="5335" y="6792"/>
                  </a:cubicBezTo>
                  <a:cubicBezTo>
                    <a:pt x="5350" y="6797"/>
                    <a:pt x="5366" y="6799"/>
                    <a:pt x="5381" y="6799"/>
                  </a:cubicBezTo>
                  <a:cubicBezTo>
                    <a:pt x="5440" y="6799"/>
                    <a:pt x="5495" y="6763"/>
                    <a:pt x="5514" y="6704"/>
                  </a:cubicBezTo>
                  <a:cubicBezTo>
                    <a:pt x="5539" y="6630"/>
                    <a:pt x="5500" y="6550"/>
                    <a:pt x="5426" y="6525"/>
                  </a:cubicBezTo>
                  <a:cubicBezTo>
                    <a:pt x="5262" y="6470"/>
                    <a:pt x="5105" y="6392"/>
                    <a:pt x="4958" y="6291"/>
                  </a:cubicBezTo>
                  <a:cubicBezTo>
                    <a:pt x="4934" y="6274"/>
                    <a:pt x="4906" y="6266"/>
                    <a:pt x="4879" y="6266"/>
                  </a:cubicBezTo>
                  <a:close/>
                  <a:moveTo>
                    <a:pt x="7615" y="6545"/>
                  </a:moveTo>
                  <a:cubicBezTo>
                    <a:pt x="7605" y="6545"/>
                    <a:pt x="7596" y="6546"/>
                    <a:pt x="7586" y="6548"/>
                  </a:cubicBezTo>
                  <a:cubicBezTo>
                    <a:pt x="7412" y="6586"/>
                    <a:pt x="7230" y="6615"/>
                    <a:pt x="7045" y="6633"/>
                  </a:cubicBezTo>
                  <a:cubicBezTo>
                    <a:pt x="6967" y="6640"/>
                    <a:pt x="6911" y="6710"/>
                    <a:pt x="6918" y="6787"/>
                  </a:cubicBezTo>
                  <a:cubicBezTo>
                    <a:pt x="6925" y="6860"/>
                    <a:pt x="6987" y="6915"/>
                    <a:pt x="7059" y="6915"/>
                  </a:cubicBezTo>
                  <a:cubicBezTo>
                    <a:pt x="7063" y="6915"/>
                    <a:pt x="7068" y="6913"/>
                    <a:pt x="7072" y="6913"/>
                  </a:cubicBezTo>
                  <a:cubicBezTo>
                    <a:pt x="7268" y="6894"/>
                    <a:pt x="7462" y="6864"/>
                    <a:pt x="7646" y="6824"/>
                  </a:cubicBezTo>
                  <a:cubicBezTo>
                    <a:pt x="7722" y="6808"/>
                    <a:pt x="7771" y="6733"/>
                    <a:pt x="7754" y="6656"/>
                  </a:cubicBezTo>
                  <a:cubicBezTo>
                    <a:pt x="7740" y="6590"/>
                    <a:pt x="7680" y="6545"/>
                    <a:pt x="7615" y="6545"/>
                  </a:cubicBezTo>
                  <a:close/>
                  <a:moveTo>
                    <a:pt x="5931" y="6626"/>
                  </a:moveTo>
                  <a:cubicBezTo>
                    <a:pt x="5861" y="6626"/>
                    <a:pt x="5799" y="6680"/>
                    <a:pt x="5792" y="6752"/>
                  </a:cubicBezTo>
                  <a:cubicBezTo>
                    <a:pt x="5784" y="6830"/>
                    <a:pt x="5840" y="6899"/>
                    <a:pt x="5917" y="6907"/>
                  </a:cubicBezTo>
                  <a:cubicBezTo>
                    <a:pt x="6110" y="6927"/>
                    <a:pt x="6303" y="6938"/>
                    <a:pt x="6494" y="6939"/>
                  </a:cubicBezTo>
                  <a:lnTo>
                    <a:pt x="6495" y="6939"/>
                  </a:lnTo>
                  <a:cubicBezTo>
                    <a:pt x="6573" y="6939"/>
                    <a:pt x="6636" y="6877"/>
                    <a:pt x="6636" y="6799"/>
                  </a:cubicBezTo>
                  <a:cubicBezTo>
                    <a:pt x="6638" y="6721"/>
                    <a:pt x="6574" y="6659"/>
                    <a:pt x="6497" y="6657"/>
                  </a:cubicBezTo>
                  <a:cubicBezTo>
                    <a:pt x="6314" y="6656"/>
                    <a:pt x="6129" y="6646"/>
                    <a:pt x="5947" y="6627"/>
                  </a:cubicBezTo>
                  <a:cubicBezTo>
                    <a:pt x="5942" y="6626"/>
                    <a:pt x="5936" y="6626"/>
                    <a:pt x="5931" y="6626"/>
                  </a:cubicBezTo>
                  <a:close/>
                  <a:moveTo>
                    <a:pt x="16693" y="6227"/>
                  </a:moveTo>
                  <a:cubicBezTo>
                    <a:pt x="16679" y="6227"/>
                    <a:pt x="16665" y="6229"/>
                    <a:pt x="16650" y="6234"/>
                  </a:cubicBezTo>
                  <a:cubicBezTo>
                    <a:pt x="16576" y="6257"/>
                    <a:pt x="16535" y="6336"/>
                    <a:pt x="16558" y="6411"/>
                  </a:cubicBezTo>
                  <a:cubicBezTo>
                    <a:pt x="16609" y="6569"/>
                    <a:pt x="16636" y="6743"/>
                    <a:pt x="16636" y="6924"/>
                  </a:cubicBezTo>
                  <a:cubicBezTo>
                    <a:pt x="16637" y="7002"/>
                    <a:pt x="16699" y="7065"/>
                    <a:pt x="16778" y="7065"/>
                  </a:cubicBezTo>
                  <a:lnTo>
                    <a:pt x="16778" y="7064"/>
                  </a:lnTo>
                  <a:cubicBezTo>
                    <a:pt x="16856" y="7064"/>
                    <a:pt x="16919" y="7000"/>
                    <a:pt x="16919" y="6923"/>
                  </a:cubicBezTo>
                  <a:cubicBezTo>
                    <a:pt x="16917" y="6713"/>
                    <a:pt x="16887" y="6512"/>
                    <a:pt x="16828" y="6325"/>
                  </a:cubicBezTo>
                  <a:cubicBezTo>
                    <a:pt x="16808" y="6265"/>
                    <a:pt x="16753" y="6227"/>
                    <a:pt x="16693" y="6227"/>
                  </a:cubicBezTo>
                  <a:close/>
                  <a:moveTo>
                    <a:pt x="8486" y="6884"/>
                  </a:moveTo>
                  <a:cubicBezTo>
                    <a:pt x="8466" y="6884"/>
                    <a:pt x="8445" y="6888"/>
                    <a:pt x="8426" y="6897"/>
                  </a:cubicBezTo>
                  <a:cubicBezTo>
                    <a:pt x="8356" y="6932"/>
                    <a:pt x="8326" y="7015"/>
                    <a:pt x="8360" y="7086"/>
                  </a:cubicBezTo>
                  <a:cubicBezTo>
                    <a:pt x="8441" y="7258"/>
                    <a:pt x="8535" y="7429"/>
                    <a:pt x="8639" y="7594"/>
                  </a:cubicBezTo>
                  <a:cubicBezTo>
                    <a:pt x="8666" y="7637"/>
                    <a:pt x="8713" y="7661"/>
                    <a:pt x="8759" y="7661"/>
                  </a:cubicBezTo>
                  <a:lnTo>
                    <a:pt x="8759" y="7659"/>
                  </a:lnTo>
                  <a:cubicBezTo>
                    <a:pt x="8785" y="7659"/>
                    <a:pt x="8811" y="7653"/>
                    <a:pt x="8834" y="7639"/>
                  </a:cubicBezTo>
                  <a:cubicBezTo>
                    <a:pt x="8900" y="7597"/>
                    <a:pt x="8920" y="7510"/>
                    <a:pt x="8878" y="7444"/>
                  </a:cubicBezTo>
                  <a:cubicBezTo>
                    <a:pt x="8780" y="7288"/>
                    <a:pt x="8691" y="7127"/>
                    <a:pt x="8615" y="6965"/>
                  </a:cubicBezTo>
                  <a:cubicBezTo>
                    <a:pt x="8590" y="6914"/>
                    <a:pt x="8539" y="6884"/>
                    <a:pt x="8486" y="6884"/>
                  </a:cubicBezTo>
                  <a:close/>
                  <a:moveTo>
                    <a:pt x="16711" y="7342"/>
                  </a:moveTo>
                  <a:cubicBezTo>
                    <a:pt x="16647" y="7342"/>
                    <a:pt x="16589" y="7385"/>
                    <a:pt x="16574" y="7450"/>
                  </a:cubicBezTo>
                  <a:cubicBezTo>
                    <a:pt x="16534" y="7619"/>
                    <a:pt x="16476" y="7790"/>
                    <a:pt x="16402" y="7958"/>
                  </a:cubicBezTo>
                  <a:cubicBezTo>
                    <a:pt x="16370" y="8031"/>
                    <a:pt x="16402" y="8114"/>
                    <a:pt x="16473" y="8144"/>
                  </a:cubicBezTo>
                  <a:cubicBezTo>
                    <a:pt x="16491" y="8153"/>
                    <a:pt x="16511" y="8157"/>
                    <a:pt x="16530" y="8157"/>
                  </a:cubicBezTo>
                  <a:cubicBezTo>
                    <a:pt x="16584" y="8157"/>
                    <a:pt x="16636" y="8126"/>
                    <a:pt x="16659" y="8073"/>
                  </a:cubicBezTo>
                  <a:cubicBezTo>
                    <a:pt x="16741" y="7888"/>
                    <a:pt x="16805" y="7701"/>
                    <a:pt x="16849" y="7515"/>
                  </a:cubicBezTo>
                  <a:cubicBezTo>
                    <a:pt x="16866" y="7439"/>
                    <a:pt x="16819" y="7363"/>
                    <a:pt x="16743" y="7346"/>
                  </a:cubicBezTo>
                  <a:cubicBezTo>
                    <a:pt x="16733" y="7343"/>
                    <a:pt x="16722" y="7342"/>
                    <a:pt x="16711" y="7342"/>
                  </a:cubicBezTo>
                  <a:close/>
                  <a:moveTo>
                    <a:pt x="9084" y="7838"/>
                  </a:moveTo>
                  <a:cubicBezTo>
                    <a:pt x="9054" y="7838"/>
                    <a:pt x="9023" y="7848"/>
                    <a:pt x="8997" y="7869"/>
                  </a:cubicBezTo>
                  <a:cubicBezTo>
                    <a:pt x="8936" y="7917"/>
                    <a:pt x="8926" y="8006"/>
                    <a:pt x="8975" y="8067"/>
                  </a:cubicBezTo>
                  <a:cubicBezTo>
                    <a:pt x="9092" y="8216"/>
                    <a:pt x="9221" y="8361"/>
                    <a:pt x="9357" y="8501"/>
                  </a:cubicBezTo>
                  <a:cubicBezTo>
                    <a:pt x="9384" y="8529"/>
                    <a:pt x="9421" y="8543"/>
                    <a:pt x="9457" y="8543"/>
                  </a:cubicBezTo>
                  <a:cubicBezTo>
                    <a:pt x="9493" y="8543"/>
                    <a:pt x="9528" y="8529"/>
                    <a:pt x="9555" y="8503"/>
                  </a:cubicBezTo>
                  <a:cubicBezTo>
                    <a:pt x="9612" y="8448"/>
                    <a:pt x="9613" y="8359"/>
                    <a:pt x="9558" y="8304"/>
                  </a:cubicBezTo>
                  <a:cubicBezTo>
                    <a:pt x="9429" y="8171"/>
                    <a:pt x="9308" y="8033"/>
                    <a:pt x="9195" y="7891"/>
                  </a:cubicBezTo>
                  <a:cubicBezTo>
                    <a:pt x="9167" y="7856"/>
                    <a:pt x="9126" y="7838"/>
                    <a:pt x="9084" y="7838"/>
                  </a:cubicBezTo>
                  <a:close/>
                  <a:moveTo>
                    <a:pt x="16260" y="8370"/>
                  </a:moveTo>
                  <a:cubicBezTo>
                    <a:pt x="16214" y="8370"/>
                    <a:pt x="16169" y="8392"/>
                    <a:pt x="16142" y="8434"/>
                  </a:cubicBezTo>
                  <a:cubicBezTo>
                    <a:pt x="16044" y="8583"/>
                    <a:pt x="15932" y="8728"/>
                    <a:pt x="15811" y="8864"/>
                  </a:cubicBezTo>
                  <a:cubicBezTo>
                    <a:pt x="15760" y="8921"/>
                    <a:pt x="15765" y="9011"/>
                    <a:pt x="15822" y="9063"/>
                  </a:cubicBezTo>
                  <a:cubicBezTo>
                    <a:pt x="15849" y="9086"/>
                    <a:pt x="15882" y="9099"/>
                    <a:pt x="15917" y="9099"/>
                  </a:cubicBezTo>
                  <a:cubicBezTo>
                    <a:pt x="15954" y="9099"/>
                    <a:pt x="15994" y="9083"/>
                    <a:pt x="16021" y="9051"/>
                  </a:cubicBezTo>
                  <a:cubicBezTo>
                    <a:pt x="16152" y="8905"/>
                    <a:pt x="16272" y="8750"/>
                    <a:pt x="16377" y="8588"/>
                  </a:cubicBezTo>
                  <a:cubicBezTo>
                    <a:pt x="16420" y="8523"/>
                    <a:pt x="16402" y="8435"/>
                    <a:pt x="16337" y="8393"/>
                  </a:cubicBezTo>
                  <a:cubicBezTo>
                    <a:pt x="16313" y="8377"/>
                    <a:pt x="16286" y="8370"/>
                    <a:pt x="16260" y="8370"/>
                  </a:cubicBezTo>
                  <a:close/>
                  <a:moveTo>
                    <a:pt x="9870" y="8646"/>
                  </a:moveTo>
                  <a:cubicBezTo>
                    <a:pt x="9830" y="8646"/>
                    <a:pt x="9790" y="8663"/>
                    <a:pt x="9762" y="8696"/>
                  </a:cubicBezTo>
                  <a:cubicBezTo>
                    <a:pt x="9711" y="8755"/>
                    <a:pt x="9718" y="8844"/>
                    <a:pt x="9778" y="8894"/>
                  </a:cubicBezTo>
                  <a:cubicBezTo>
                    <a:pt x="9922" y="9017"/>
                    <a:pt x="10074" y="9135"/>
                    <a:pt x="10232" y="9248"/>
                  </a:cubicBezTo>
                  <a:cubicBezTo>
                    <a:pt x="10257" y="9265"/>
                    <a:pt x="10285" y="9274"/>
                    <a:pt x="10314" y="9274"/>
                  </a:cubicBezTo>
                  <a:cubicBezTo>
                    <a:pt x="10358" y="9274"/>
                    <a:pt x="10402" y="9254"/>
                    <a:pt x="10429" y="9215"/>
                  </a:cubicBezTo>
                  <a:cubicBezTo>
                    <a:pt x="10474" y="9153"/>
                    <a:pt x="10459" y="9064"/>
                    <a:pt x="10396" y="9019"/>
                  </a:cubicBezTo>
                  <a:cubicBezTo>
                    <a:pt x="10244" y="8910"/>
                    <a:pt x="10098" y="8796"/>
                    <a:pt x="9961" y="8680"/>
                  </a:cubicBezTo>
                  <a:cubicBezTo>
                    <a:pt x="9935" y="8657"/>
                    <a:pt x="9902" y="8646"/>
                    <a:pt x="9870" y="8646"/>
                  </a:cubicBezTo>
                  <a:close/>
                  <a:moveTo>
                    <a:pt x="15509" y="9208"/>
                  </a:moveTo>
                  <a:cubicBezTo>
                    <a:pt x="15478" y="9208"/>
                    <a:pt x="15446" y="9219"/>
                    <a:pt x="15419" y="9241"/>
                  </a:cubicBezTo>
                  <a:cubicBezTo>
                    <a:pt x="15281" y="9356"/>
                    <a:pt x="15133" y="9463"/>
                    <a:pt x="14978" y="9556"/>
                  </a:cubicBezTo>
                  <a:cubicBezTo>
                    <a:pt x="14912" y="9596"/>
                    <a:pt x="14890" y="9683"/>
                    <a:pt x="14930" y="9749"/>
                  </a:cubicBezTo>
                  <a:cubicBezTo>
                    <a:pt x="14957" y="9793"/>
                    <a:pt x="15004" y="9818"/>
                    <a:pt x="15052" y="9818"/>
                  </a:cubicBezTo>
                  <a:cubicBezTo>
                    <a:pt x="15076" y="9818"/>
                    <a:pt x="15102" y="9810"/>
                    <a:pt x="15124" y="9797"/>
                  </a:cubicBezTo>
                  <a:cubicBezTo>
                    <a:pt x="15291" y="9696"/>
                    <a:pt x="15450" y="9583"/>
                    <a:pt x="15600" y="9458"/>
                  </a:cubicBezTo>
                  <a:cubicBezTo>
                    <a:pt x="15660" y="9407"/>
                    <a:pt x="15668" y="9319"/>
                    <a:pt x="15619" y="9259"/>
                  </a:cubicBezTo>
                  <a:cubicBezTo>
                    <a:pt x="15591" y="9226"/>
                    <a:pt x="15550" y="9208"/>
                    <a:pt x="15509" y="9208"/>
                  </a:cubicBezTo>
                  <a:close/>
                  <a:moveTo>
                    <a:pt x="10786" y="9301"/>
                  </a:moveTo>
                  <a:cubicBezTo>
                    <a:pt x="10738" y="9301"/>
                    <a:pt x="10692" y="9325"/>
                    <a:pt x="10665" y="9369"/>
                  </a:cubicBezTo>
                  <a:cubicBezTo>
                    <a:pt x="10625" y="9436"/>
                    <a:pt x="10647" y="9523"/>
                    <a:pt x="10713" y="9563"/>
                  </a:cubicBezTo>
                  <a:cubicBezTo>
                    <a:pt x="10870" y="9656"/>
                    <a:pt x="11035" y="9748"/>
                    <a:pt x="11216" y="9840"/>
                  </a:cubicBezTo>
                  <a:cubicBezTo>
                    <a:pt x="11236" y="9851"/>
                    <a:pt x="11256" y="9855"/>
                    <a:pt x="11276" y="9855"/>
                  </a:cubicBezTo>
                  <a:cubicBezTo>
                    <a:pt x="11327" y="9855"/>
                    <a:pt x="11374" y="9825"/>
                    <a:pt x="11400" y="9775"/>
                  </a:cubicBezTo>
                  <a:cubicBezTo>
                    <a:pt x="11434" y="9705"/>
                    <a:pt x="11401" y="9618"/>
                    <a:pt x="11333" y="9583"/>
                  </a:cubicBezTo>
                  <a:cubicBezTo>
                    <a:pt x="11169" y="9499"/>
                    <a:pt x="11009" y="9411"/>
                    <a:pt x="10859" y="9320"/>
                  </a:cubicBezTo>
                  <a:cubicBezTo>
                    <a:pt x="10836" y="9307"/>
                    <a:pt x="10811" y="9301"/>
                    <a:pt x="10786" y="9301"/>
                  </a:cubicBezTo>
                  <a:close/>
                  <a:moveTo>
                    <a:pt x="11795" y="9799"/>
                  </a:moveTo>
                  <a:cubicBezTo>
                    <a:pt x="11738" y="9799"/>
                    <a:pt x="11684" y="9834"/>
                    <a:pt x="11664" y="9891"/>
                  </a:cubicBezTo>
                  <a:cubicBezTo>
                    <a:pt x="11637" y="9965"/>
                    <a:pt x="11675" y="10046"/>
                    <a:pt x="11747" y="10073"/>
                  </a:cubicBezTo>
                  <a:cubicBezTo>
                    <a:pt x="11932" y="10141"/>
                    <a:pt x="12120" y="10197"/>
                    <a:pt x="12305" y="10239"/>
                  </a:cubicBezTo>
                  <a:cubicBezTo>
                    <a:pt x="12315" y="10242"/>
                    <a:pt x="12326" y="10243"/>
                    <a:pt x="12336" y="10243"/>
                  </a:cubicBezTo>
                  <a:cubicBezTo>
                    <a:pt x="12401" y="10243"/>
                    <a:pt x="12458" y="10199"/>
                    <a:pt x="12473" y="10133"/>
                  </a:cubicBezTo>
                  <a:cubicBezTo>
                    <a:pt x="12490" y="10057"/>
                    <a:pt x="12444" y="9982"/>
                    <a:pt x="12368" y="9965"/>
                  </a:cubicBezTo>
                  <a:cubicBezTo>
                    <a:pt x="12194" y="9924"/>
                    <a:pt x="12019" y="9872"/>
                    <a:pt x="11845" y="9808"/>
                  </a:cubicBezTo>
                  <a:cubicBezTo>
                    <a:pt x="11828" y="9802"/>
                    <a:pt x="11812" y="9799"/>
                    <a:pt x="11795" y="9799"/>
                  </a:cubicBezTo>
                  <a:close/>
                  <a:moveTo>
                    <a:pt x="14549" y="9790"/>
                  </a:moveTo>
                  <a:cubicBezTo>
                    <a:pt x="14531" y="9790"/>
                    <a:pt x="14513" y="9793"/>
                    <a:pt x="14496" y="9801"/>
                  </a:cubicBezTo>
                  <a:cubicBezTo>
                    <a:pt x="14328" y="9869"/>
                    <a:pt x="14155" y="9926"/>
                    <a:pt x="13980" y="9966"/>
                  </a:cubicBezTo>
                  <a:cubicBezTo>
                    <a:pt x="13905" y="9984"/>
                    <a:pt x="13857" y="10060"/>
                    <a:pt x="13876" y="10136"/>
                  </a:cubicBezTo>
                  <a:cubicBezTo>
                    <a:pt x="13892" y="10201"/>
                    <a:pt x="13949" y="10245"/>
                    <a:pt x="14013" y="10245"/>
                  </a:cubicBezTo>
                  <a:cubicBezTo>
                    <a:pt x="14024" y="10245"/>
                    <a:pt x="14035" y="10244"/>
                    <a:pt x="14046" y="10242"/>
                  </a:cubicBezTo>
                  <a:cubicBezTo>
                    <a:pt x="14235" y="10196"/>
                    <a:pt x="14422" y="10136"/>
                    <a:pt x="14602" y="10062"/>
                  </a:cubicBezTo>
                  <a:cubicBezTo>
                    <a:pt x="14674" y="10031"/>
                    <a:pt x="14709" y="9949"/>
                    <a:pt x="14679" y="9877"/>
                  </a:cubicBezTo>
                  <a:cubicBezTo>
                    <a:pt x="14657" y="9823"/>
                    <a:pt x="14604" y="9790"/>
                    <a:pt x="14549" y="9790"/>
                  </a:cubicBezTo>
                  <a:close/>
                  <a:moveTo>
                    <a:pt x="12895" y="10047"/>
                  </a:moveTo>
                  <a:cubicBezTo>
                    <a:pt x="12823" y="10047"/>
                    <a:pt x="12758" y="10103"/>
                    <a:pt x="12752" y="10177"/>
                  </a:cubicBezTo>
                  <a:cubicBezTo>
                    <a:pt x="12746" y="10254"/>
                    <a:pt x="12804" y="10322"/>
                    <a:pt x="12882" y="10329"/>
                  </a:cubicBezTo>
                  <a:cubicBezTo>
                    <a:pt x="12985" y="10336"/>
                    <a:pt x="13088" y="10341"/>
                    <a:pt x="13190" y="10341"/>
                  </a:cubicBezTo>
                  <a:cubicBezTo>
                    <a:pt x="13283" y="10341"/>
                    <a:pt x="13376" y="10337"/>
                    <a:pt x="13467" y="10330"/>
                  </a:cubicBezTo>
                  <a:cubicBezTo>
                    <a:pt x="13545" y="10325"/>
                    <a:pt x="13603" y="10256"/>
                    <a:pt x="13596" y="10179"/>
                  </a:cubicBezTo>
                  <a:cubicBezTo>
                    <a:pt x="13592" y="10104"/>
                    <a:pt x="13528" y="10049"/>
                    <a:pt x="13453" y="10049"/>
                  </a:cubicBezTo>
                  <a:cubicBezTo>
                    <a:pt x="13451" y="10049"/>
                    <a:pt x="13448" y="10049"/>
                    <a:pt x="13446" y="10049"/>
                  </a:cubicBezTo>
                  <a:cubicBezTo>
                    <a:pt x="13364" y="10056"/>
                    <a:pt x="13281" y="10059"/>
                    <a:pt x="13196" y="10059"/>
                  </a:cubicBezTo>
                  <a:cubicBezTo>
                    <a:pt x="13100" y="10059"/>
                    <a:pt x="13003" y="10055"/>
                    <a:pt x="12904" y="10047"/>
                  </a:cubicBezTo>
                  <a:cubicBezTo>
                    <a:pt x="12901" y="10047"/>
                    <a:pt x="12898" y="10047"/>
                    <a:pt x="12895" y="10047"/>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6" name="Google Shape;36;p4"/>
          <p:cNvGrpSpPr/>
          <p:nvPr/>
        </p:nvGrpSpPr>
        <p:grpSpPr>
          <a:xfrm rot="10800000">
            <a:off x="10208787" y="5188756"/>
            <a:ext cx="1780335" cy="846184"/>
            <a:chOff x="836599" y="324929"/>
            <a:chExt cx="1335251" cy="634638"/>
          </a:xfrm>
        </p:grpSpPr>
        <p:sp>
          <p:nvSpPr>
            <p:cNvPr id="37" name="Google Shape;37;p4"/>
            <p:cNvSpPr/>
            <p:nvPr/>
          </p:nvSpPr>
          <p:spPr>
            <a:xfrm rot="-5400000">
              <a:off x="1235504" y="-73977"/>
              <a:ext cx="427153" cy="1224964"/>
            </a:xfrm>
            <a:custGeom>
              <a:avLst/>
              <a:gdLst/>
              <a:ahLst/>
              <a:cxnLst/>
              <a:rect l="l" t="t" r="r" b="b"/>
              <a:pathLst>
                <a:path w="6835" h="19601" extrusionOk="0">
                  <a:moveTo>
                    <a:pt x="935" y="1"/>
                  </a:moveTo>
                  <a:cubicBezTo>
                    <a:pt x="902" y="1"/>
                    <a:pt x="869" y="17"/>
                    <a:pt x="849" y="47"/>
                  </a:cubicBezTo>
                  <a:cubicBezTo>
                    <a:pt x="846" y="53"/>
                    <a:pt x="754" y="189"/>
                    <a:pt x="630" y="412"/>
                  </a:cubicBezTo>
                  <a:cubicBezTo>
                    <a:pt x="602" y="462"/>
                    <a:pt x="620" y="524"/>
                    <a:pt x="670" y="552"/>
                  </a:cubicBezTo>
                  <a:cubicBezTo>
                    <a:pt x="686" y="561"/>
                    <a:pt x="704" y="566"/>
                    <a:pt x="721" y="566"/>
                  </a:cubicBezTo>
                  <a:cubicBezTo>
                    <a:pt x="757" y="566"/>
                    <a:pt x="793" y="546"/>
                    <a:pt x="811" y="512"/>
                  </a:cubicBezTo>
                  <a:cubicBezTo>
                    <a:pt x="930" y="298"/>
                    <a:pt x="1021" y="164"/>
                    <a:pt x="1021" y="163"/>
                  </a:cubicBezTo>
                  <a:cubicBezTo>
                    <a:pt x="1053" y="115"/>
                    <a:pt x="1040" y="50"/>
                    <a:pt x="993" y="18"/>
                  </a:cubicBezTo>
                  <a:cubicBezTo>
                    <a:pt x="975" y="6"/>
                    <a:pt x="955" y="1"/>
                    <a:pt x="935" y="1"/>
                  </a:cubicBezTo>
                  <a:close/>
                  <a:moveTo>
                    <a:pt x="530" y="728"/>
                  </a:moveTo>
                  <a:cubicBezTo>
                    <a:pt x="492" y="728"/>
                    <a:pt x="455" y="750"/>
                    <a:pt x="436" y="788"/>
                  </a:cubicBezTo>
                  <a:cubicBezTo>
                    <a:pt x="375" y="919"/>
                    <a:pt x="319" y="1049"/>
                    <a:pt x="270" y="1176"/>
                  </a:cubicBezTo>
                  <a:cubicBezTo>
                    <a:pt x="249" y="1230"/>
                    <a:pt x="275" y="1290"/>
                    <a:pt x="329" y="1311"/>
                  </a:cubicBezTo>
                  <a:cubicBezTo>
                    <a:pt x="341" y="1316"/>
                    <a:pt x="353" y="1318"/>
                    <a:pt x="367" y="1318"/>
                  </a:cubicBezTo>
                  <a:cubicBezTo>
                    <a:pt x="408" y="1318"/>
                    <a:pt x="447" y="1292"/>
                    <a:pt x="463" y="1252"/>
                  </a:cubicBezTo>
                  <a:cubicBezTo>
                    <a:pt x="511" y="1128"/>
                    <a:pt x="565" y="1002"/>
                    <a:pt x="625" y="877"/>
                  </a:cubicBezTo>
                  <a:cubicBezTo>
                    <a:pt x="650" y="824"/>
                    <a:pt x="628" y="763"/>
                    <a:pt x="575" y="739"/>
                  </a:cubicBezTo>
                  <a:cubicBezTo>
                    <a:pt x="560" y="732"/>
                    <a:pt x="545" y="728"/>
                    <a:pt x="530" y="728"/>
                  </a:cubicBezTo>
                  <a:close/>
                  <a:moveTo>
                    <a:pt x="232" y="1504"/>
                  </a:moveTo>
                  <a:cubicBezTo>
                    <a:pt x="187" y="1504"/>
                    <a:pt x="146" y="1533"/>
                    <a:pt x="133" y="1579"/>
                  </a:cubicBezTo>
                  <a:cubicBezTo>
                    <a:pt x="91" y="1722"/>
                    <a:pt x="59" y="1862"/>
                    <a:pt x="37" y="1995"/>
                  </a:cubicBezTo>
                  <a:cubicBezTo>
                    <a:pt x="27" y="2052"/>
                    <a:pt x="67" y="2106"/>
                    <a:pt x="123" y="2114"/>
                  </a:cubicBezTo>
                  <a:cubicBezTo>
                    <a:pt x="129" y="2115"/>
                    <a:pt x="134" y="2117"/>
                    <a:pt x="140" y="2117"/>
                  </a:cubicBezTo>
                  <a:lnTo>
                    <a:pt x="140" y="2115"/>
                  </a:lnTo>
                  <a:cubicBezTo>
                    <a:pt x="190" y="2115"/>
                    <a:pt x="234" y="2080"/>
                    <a:pt x="242" y="2028"/>
                  </a:cubicBezTo>
                  <a:cubicBezTo>
                    <a:pt x="263" y="1904"/>
                    <a:pt x="293" y="1772"/>
                    <a:pt x="332" y="1637"/>
                  </a:cubicBezTo>
                  <a:cubicBezTo>
                    <a:pt x="348" y="1581"/>
                    <a:pt x="316" y="1524"/>
                    <a:pt x="261" y="1508"/>
                  </a:cubicBezTo>
                  <a:cubicBezTo>
                    <a:pt x="252" y="1505"/>
                    <a:pt x="242" y="1504"/>
                    <a:pt x="232" y="1504"/>
                  </a:cubicBezTo>
                  <a:close/>
                  <a:moveTo>
                    <a:pt x="2880" y="2547"/>
                  </a:moveTo>
                  <a:cubicBezTo>
                    <a:pt x="2794" y="2547"/>
                    <a:pt x="2705" y="2572"/>
                    <a:pt x="2614" y="2625"/>
                  </a:cubicBezTo>
                  <a:cubicBezTo>
                    <a:pt x="2564" y="2653"/>
                    <a:pt x="2547" y="2717"/>
                    <a:pt x="2575" y="2767"/>
                  </a:cubicBezTo>
                  <a:cubicBezTo>
                    <a:pt x="2595" y="2800"/>
                    <a:pt x="2629" y="2819"/>
                    <a:pt x="2666" y="2819"/>
                  </a:cubicBezTo>
                  <a:lnTo>
                    <a:pt x="2666" y="2820"/>
                  </a:lnTo>
                  <a:cubicBezTo>
                    <a:pt x="2683" y="2820"/>
                    <a:pt x="2700" y="2815"/>
                    <a:pt x="2717" y="2806"/>
                  </a:cubicBezTo>
                  <a:cubicBezTo>
                    <a:pt x="2776" y="2772"/>
                    <a:pt x="2831" y="2755"/>
                    <a:pt x="2880" y="2755"/>
                  </a:cubicBezTo>
                  <a:cubicBezTo>
                    <a:pt x="2922" y="2755"/>
                    <a:pt x="2959" y="2767"/>
                    <a:pt x="2990" y="2793"/>
                  </a:cubicBezTo>
                  <a:cubicBezTo>
                    <a:pt x="3009" y="2807"/>
                    <a:pt x="3032" y="2814"/>
                    <a:pt x="3054" y="2814"/>
                  </a:cubicBezTo>
                  <a:cubicBezTo>
                    <a:pt x="3085" y="2814"/>
                    <a:pt x="3116" y="2801"/>
                    <a:pt x="3136" y="2774"/>
                  </a:cubicBezTo>
                  <a:cubicBezTo>
                    <a:pt x="3172" y="2730"/>
                    <a:pt x="3164" y="2664"/>
                    <a:pt x="3119" y="2629"/>
                  </a:cubicBezTo>
                  <a:cubicBezTo>
                    <a:pt x="3050" y="2575"/>
                    <a:pt x="2968" y="2547"/>
                    <a:pt x="2881" y="2547"/>
                  </a:cubicBezTo>
                  <a:close/>
                  <a:moveTo>
                    <a:pt x="103" y="2322"/>
                  </a:moveTo>
                  <a:cubicBezTo>
                    <a:pt x="47" y="2322"/>
                    <a:pt x="0" y="2370"/>
                    <a:pt x="0" y="2428"/>
                  </a:cubicBezTo>
                  <a:cubicBezTo>
                    <a:pt x="0" y="2581"/>
                    <a:pt x="16" y="2727"/>
                    <a:pt x="47" y="2861"/>
                  </a:cubicBezTo>
                  <a:cubicBezTo>
                    <a:pt x="58" y="2909"/>
                    <a:pt x="101" y="2942"/>
                    <a:pt x="149" y="2942"/>
                  </a:cubicBezTo>
                  <a:cubicBezTo>
                    <a:pt x="156" y="2942"/>
                    <a:pt x="163" y="2941"/>
                    <a:pt x="172" y="2939"/>
                  </a:cubicBezTo>
                  <a:cubicBezTo>
                    <a:pt x="227" y="2926"/>
                    <a:pt x="263" y="2870"/>
                    <a:pt x="249" y="2815"/>
                  </a:cubicBezTo>
                  <a:cubicBezTo>
                    <a:pt x="222" y="2695"/>
                    <a:pt x="207" y="2565"/>
                    <a:pt x="207" y="2428"/>
                  </a:cubicBezTo>
                  <a:lnTo>
                    <a:pt x="207" y="2425"/>
                  </a:lnTo>
                  <a:cubicBezTo>
                    <a:pt x="207" y="2368"/>
                    <a:pt x="161" y="2322"/>
                    <a:pt x="103" y="2322"/>
                  </a:cubicBezTo>
                  <a:close/>
                  <a:moveTo>
                    <a:pt x="2330" y="2856"/>
                  </a:moveTo>
                  <a:cubicBezTo>
                    <a:pt x="2307" y="2856"/>
                    <a:pt x="2285" y="2863"/>
                    <a:pt x="2267" y="2877"/>
                  </a:cubicBezTo>
                  <a:cubicBezTo>
                    <a:pt x="2164" y="2957"/>
                    <a:pt x="2055" y="3046"/>
                    <a:pt x="1939" y="3144"/>
                  </a:cubicBezTo>
                  <a:cubicBezTo>
                    <a:pt x="1897" y="3182"/>
                    <a:pt x="1892" y="3247"/>
                    <a:pt x="1930" y="3291"/>
                  </a:cubicBezTo>
                  <a:cubicBezTo>
                    <a:pt x="1950" y="3315"/>
                    <a:pt x="1979" y="3327"/>
                    <a:pt x="2008" y="3327"/>
                  </a:cubicBezTo>
                  <a:cubicBezTo>
                    <a:pt x="2033" y="3327"/>
                    <a:pt x="2056" y="3320"/>
                    <a:pt x="2075" y="3302"/>
                  </a:cubicBezTo>
                  <a:cubicBezTo>
                    <a:pt x="2187" y="3206"/>
                    <a:pt x="2295" y="3119"/>
                    <a:pt x="2394" y="3042"/>
                  </a:cubicBezTo>
                  <a:cubicBezTo>
                    <a:pt x="2439" y="3007"/>
                    <a:pt x="2447" y="2941"/>
                    <a:pt x="2412" y="2896"/>
                  </a:cubicBezTo>
                  <a:cubicBezTo>
                    <a:pt x="2392" y="2869"/>
                    <a:pt x="2361" y="2856"/>
                    <a:pt x="2330" y="2856"/>
                  </a:cubicBezTo>
                  <a:close/>
                  <a:moveTo>
                    <a:pt x="3217" y="2976"/>
                  </a:moveTo>
                  <a:cubicBezTo>
                    <a:pt x="3215" y="2976"/>
                    <a:pt x="3212" y="2976"/>
                    <a:pt x="3210" y="2977"/>
                  </a:cubicBezTo>
                  <a:cubicBezTo>
                    <a:pt x="3152" y="2980"/>
                    <a:pt x="3108" y="3028"/>
                    <a:pt x="3112" y="3086"/>
                  </a:cubicBezTo>
                  <a:lnTo>
                    <a:pt x="3112" y="3119"/>
                  </a:lnTo>
                  <a:cubicBezTo>
                    <a:pt x="3112" y="3226"/>
                    <a:pt x="3086" y="3338"/>
                    <a:pt x="3039" y="3441"/>
                  </a:cubicBezTo>
                  <a:cubicBezTo>
                    <a:pt x="3015" y="3492"/>
                    <a:pt x="3038" y="3555"/>
                    <a:pt x="3090" y="3578"/>
                  </a:cubicBezTo>
                  <a:cubicBezTo>
                    <a:pt x="3104" y="3585"/>
                    <a:pt x="3119" y="3588"/>
                    <a:pt x="3134" y="3588"/>
                  </a:cubicBezTo>
                  <a:cubicBezTo>
                    <a:pt x="3173" y="3588"/>
                    <a:pt x="3210" y="3566"/>
                    <a:pt x="3228" y="3528"/>
                  </a:cubicBezTo>
                  <a:cubicBezTo>
                    <a:pt x="3288" y="3398"/>
                    <a:pt x="3320" y="3257"/>
                    <a:pt x="3320" y="3119"/>
                  </a:cubicBezTo>
                  <a:cubicBezTo>
                    <a:pt x="3320" y="3104"/>
                    <a:pt x="3319" y="3091"/>
                    <a:pt x="3319" y="3076"/>
                  </a:cubicBezTo>
                  <a:cubicBezTo>
                    <a:pt x="3316" y="3020"/>
                    <a:pt x="3278" y="2976"/>
                    <a:pt x="3217" y="2976"/>
                  </a:cubicBezTo>
                  <a:close/>
                  <a:moveTo>
                    <a:pt x="298" y="3120"/>
                  </a:moveTo>
                  <a:cubicBezTo>
                    <a:pt x="281" y="3120"/>
                    <a:pt x="263" y="3124"/>
                    <a:pt x="247" y="3133"/>
                  </a:cubicBezTo>
                  <a:cubicBezTo>
                    <a:pt x="196" y="3163"/>
                    <a:pt x="180" y="3225"/>
                    <a:pt x="209" y="3275"/>
                  </a:cubicBezTo>
                  <a:cubicBezTo>
                    <a:pt x="283" y="3403"/>
                    <a:pt x="378" y="3519"/>
                    <a:pt x="492" y="3621"/>
                  </a:cubicBezTo>
                  <a:cubicBezTo>
                    <a:pt x="511" y="3638"/>
                    <a:pt x="536" y="3647"/>
                    <a:pt x="560" y="3647"/>
                  </a:cubicBezTo>
                  <a:cubicBezTo>
                    <a:pt x="588" y="3647"/>
                    <a:pt x="617" y="3636"/>
                    <a:pt x="637" y="3612"/>
                  </a:cubicBezTo>
                  <a:cubicBezTo>
                    <a:pt x="675" y="3569"/>
                    <a:pt x="672" y="3505"/>
                    <a:pt x="630" y="3467"/>
                  </a:cubicBezTo>
                  <a:cubicBezTo>
                    <a:pt x="533" y="3380"/>
                    <a:pt x="451" y="3280"/>
                    <a:pt x="389" y="3171"/>
                  </a:cubicBezTo>
                  <a:cubicBezTo>
                    <a:pt x="369" y="3138"/>
                    <a:pt x="334" y="3120"/>
                    <a:pt x="298" y="3120"/>
                  </a:cubicBezTo>
                  <a:close/>
                  <a:moveTo>
                    <a:pt x="1702" y="3401"/>
                  </a:moveTo>
                  <a:cubicBezTo>
                    <a:pt x="1675" y="3401"/>
                    <a:pt x="1649" y="3411"/>
                    <a:pt x="1628" y="3430"/>
                  </a:cubicBezTo>
                  <a:cubicBezTo>
                    <a:pt x="1525" y="3530"/>
                    <a:pt x="1427" y="3633"/>
                    <a:pt x="1336" y="3735"/>
                  </a:cubicBezTo>
                  <a:cubicBezTo>
                    <a:pt x="1312" y="3762"/>
                    <a:pt x="1305" y="3796"/>
                    <a:pt x="1312" y="3828"/>
                  </a:cubicBezTo>
                  <a:lnTo>
                    <a:pt x="1298" y="3824"/>
                  </a:lnTo>
                  <a:cubicBezTo>
                    <a:pt x="1171" y="3785"/>
                    <a:pt x="1055" y="3737"/>
                    <a:pt x="950" y="3683"/>
                  </a:cubicBezTo>
                  <a:cubicBezTo>
                    <a:pt x="935" y="3676"/>
                    <a:pt x="919" y="3672"/>
                    <a:pt x="903" y="3672"/>
                  </a:cubicBezTo>
                  <a:cubicBezTo>
                    <a:pt x="866" y="3672"/>
                    <a:pt x="829" y="3693"/>
                    <a:pt x="810" y="3729"/>
                  </a:cubicBezTo>
                  <a:cubicBezTo>
                    <a:pt x="784" y="3780"/>
                    <a:pt x="804" y="3843"/>
                    <a:pt x="855" y="3868"/>
                  </a:cubicBezTo>
                  <a:cubicBezTo>
                    <a:pt x="971" y="3927"/>
                    <a:pt x="1098" y="3980"/>
                    <a:pt x="1236" y="4023"/>
                  </a:cubicBezTo>
                  <a:lnTo>
                    <a:pt x="1258" y="4029"/>
                  </a:lnTo>
                  <a:cubicBezTo>
                    <a:pt x="1268" y="4033"/>
                    <a:pt x="1278" y="4034"/>
                    <a:pt x="1288" y="4034"/>
                  </a:cubicBezTo>
                  <a:cubicBezTo>
                    <a:pt x="1333" y="4034"/>
                    <a:pt x="1375" y="4004"/>
                    <a:pt x="1388" y="3959"/>
                  </a:cubicBezTo>
                  <a:cubicBezTo>
                    <a:pt x="1393" y="3941"/>
                    <a:pt x="1393" y="3922"/>
                    <a:pt x="1389" y="3905"/>
                  </a:cubicBezTo>
                  <a:lnTo>
                    <a:pt x="1389" y="3905"/>
                  </a:lnTo>
                  <a:cubicBezTo>
                    <a:pt x="1397" y="3907"/>
                    <a:pt x="1405" y="3908"/>
                    <a:pt x="1413" y="3908"/>
                  </a:cubicBezTo>
                  <a:cubicBezTo>
                    <a:pt x="1442" y="3908"/>
                    <a:pt x="1470" y="3896"/>
                    <a:pt x="1491" y="3873"/>
                  </a:cubicBezTo>
                  <a:cubicBezTo>
                    <a:pt x="1579" y="3775"/>
                    <a:pt x="1674" y="3676"/>
                    <a:pt x="1774" y="3579"/>
                  </a:cubicBezTo>
                  <a:cubicBezTo>
                    <a:pt x="1815" y="3539"/>
                    <a:pt x="1816" y="3473"/>
                    <a:pt x="1775" y="3432"/>
                  </a:cubicBezTo>
                  <a:cubicBezTo>
                    <a:pt x="1755" y="3411"/>
                    <a:pt x="1729" y="3401"/>
                    <a:pt x="1702" y="3401"/>
                  </a:cubicBezTo>
                  <a:close/>
                  <a:moveTo>
                    <a:pt x="2880" y="3705"/>
                  </a:moveTo>
                  <a:cubicBezTo>
                    <a:pt x="2857" y="3705"/>
                    <a:pt x="2834" y="3713"/>
                    <a:pt x="2815" y="3729"/>
                  </a:cubicBezTo>
                  <a:cubicBezTo>
                    <a:pt x="2722" y="3805"/>
                    <a:pt x="2611" y="3862"/>
                    <a:pt x="2485" y="3900"/>
                  </a:cubicBezTo>
                  <a:cubicBezTo>
                    <a:pt x="2429" y="3917"/>
                    <a:pt x="2399" y="3975"/>
                    <a:pt x="2416" y="4030"/>
                  </a:cubicBezTo>
                  <a:cubicBezTo>
                    <a:pt x="2429" y="4075"/>
                    <a:pt x="2470" y="4104"/>
                    <a:pt x="2515" y="4104"/>
                  </a:cubicBezTo>
                  <a:cubicBezTo>
                    <a:pt x="2525" y="4104"/>
                    <a:pt x="2535" y="4102"/>
                    <a:pt x="2545" y="4100"/>
                  </a:cubicBezTo>
                  <a:cubicBezTo>
                    <a:pt x="2696" y="4053"/>
                    <a:pt x="2832" y="3982"/>
                    <a:pt x="2946" y="3889"/>
                  </a:cubicBezTo>
                  <a:cubicBezTo>
                    <a:pt x="2990" y="3854"/>
                    <a:pt x="2998" y="3788"/>
                    <a:pt x="2961" y="3743"/>
                  </a:cubicBezTo>
                  <a:cubicBezTo>
                    <a:pt x="2940" y="3718"/>
                    <a:pt x="2910" y="3705"/>
                    <a:pt x="2880" y="3705"/>
                  </a:cubicBezTo>
                  <a:close/>
                  <a:moveTo>
                    <a:pt x="1695" y="3923"/>
                  </a:moveTo>
                  <a:cubicBezTo>
                    <a:pt x="1646" y="3923"/>
                    <a:pt x="1598" y="3957"/>
                    <a:pt x="1589" y="4009"/>
                  </a:cubicBezTo>
                  <a:cubicBezTo>
                    <a:pt x="1581" y="4066"/>
                    <a:pt x="1619" y="4119"/>
                    <a:pt x="1675" y="4128"/>
                  </a:cubicBezTo>
                  <a:cubicBezTo>
                    <a:pt x="1813" y="4153"/>
                    <a:pt x="1948" y="4165"/>
                    <a:pt x="2074" y="4165"/>
                  </a:cubicBezTo>
                  <a:lnTo>
                    <a:pt x="2107" y="4164"/>
                  </a:lnTo>
                  <a:cubicBezTo>
                    <a:pt x="2165" y="4162"/>
                    <a:pt x="2210" y="4116"/>
                    <a:pt x="2209" y="4058"/>
                  </a:cubicBezTo>
                  <a:cubicBezTo>
                    <a:pt x="2209" y="4002"/>
                    <a:pt x="2162" y="3957"/>
                    <a:pt x="2106" y="3957"/>
                  </a:cubicBezTo>
                  <a:lnTo>
                    <a:pt x="2074" y="3957"/>
                  </a:lnTo>
                  <a:cubicBezTo>
                    <a:pt x="1959" y="3957"/>
                    <a:pt x="1837" y="3946"/>
                    <a:pt x="1709" y="3923"/>
                  </a:cubicBezTo>
                  <a:cubicBezTo>
                    <a:pt x="1704" y="3923"/>
                    <a:pt x="1700" y="3923"/>
                    <a:pt x="1695" y="3923"/>
                  </a:cubicBezTo>
                  <a:close/>
                  <a:moveTo>
                    <a:pt x="1150" y="4021"/>
                  </a:moveTo>
                  <a:cubicBezTo>
                    <a:pt x="1118" y="4021"/>
                    <a:pt x="1087" y="4036"/>
                    <a:pt x="1066" y="4063"/>
                  </a:cubicBezTo>
                  <a:cubicBezTo>
                    <a:pt x="978" y="4181"/>
                    <a:pt x="898" y="4298"/>
                    <a:pt x="827" y="4416"/>
                  </a:cubicBezTo>
                  <a:cubicBezTo>
                    <a:pt x="798" y="4465"/>
                    <a:pt x="814" y="4529"/>
                    <a:pt x="863" y="4558"/>
                  </a:cubicBezTo>
                  <a:cubicBezTo>
                    <a:pt x="880" y="4568"/>
                    <a:pt x="898" y="4573"/>
                    <a:pt x="917" y="4573"/>
                  </a:cubicBezTo>
                  <a:cubicBezTo>
                    <a:pt x="952" y="4573"/>
                    <a:pt x="986" y="4556"/>
                    <a:pt x="1006" y="4522"/>
                  </a:cubicBezTo>
                  <a:cubicBezTo>
                    <a:pt x="1072" y="4412"/>
                    <a:pt x="1149" y="4300"/>
                    <a:pt x="1233" y="4188"/>
                  </a:cubicBezTo>
                  <a:cubicBezTo>
                    <a:pt x="1267" y="4142"/>
                    <a:pt x="1257" y="4077"/>
                    <a:pt x="1212" y="4042"/>
                  </a:cubicBezTo>
                  <a:cubicBezTo>
                    <a:pt x="1193" y="4028"/>
                    <a:pt x="1171" y="4021"/>
                    <a:pt x="1150" y="4021"/>
                  </a:cubicBezTo>
                  <a:close/>
                  <a:moveTo>
                    <a:pt x="726" y="4733"/>
                  </a:moveTo>
                  <a:cubicBezTo>
                    <a:pt x="685" y="4733"/>
                    <a:pt x="647" y="4756"/>
                    <a:pt x="630" y="4794"/>
                  </a:cubicBezTo>
                  <a:cubicBezTo>
                    <a:pt x="570" y="4928"/>
                    <a:pt x="521" y="5064"/>
                    <a:pt x="483" y="5199"/>
                  </a:cubicBezTo>
                  <a:cubicBezTo>
                    <a:pt x="468" y="5255"/>
                    <a:pt x="500" y="5311"/>
                    <a:pt x="555" y="5327"/>
                  </a:cubicBezTo>
                  <a:cubicBezTo>
                    <a:pt x="565" y="5330"/>
                    <a:pt x="574" y="5331"/>
                    <a:pt x="583" y="5331"/>
                  </a:cubicBezTo>
                  <a:cubicBezTo>
                    <a:pt x="629" y="5331"/>
                    <a:pt x="670" y="5302"/>
                    <a:pt x="684" y="5255"/>
                  </a:cubicBezTo>
                  <a:cubicBezTo>
                    <a:pt x="718" y="5130"/>
                    <a:pt x="764" y="5004"/>
                    <a:pt x="820" y="4879"/>
                  </a:cubicBezTo>
                  <a:cubicBezTo>
                    <a:pt x="843" y="4827"/>
                    <a:pt x="820" y="4765"/>
                    <a:pt x="767" y="4742"/>
                  </a:cubicBezTo>
                  <a:cubicBezTo>
                    <a:pt x="754" y="4736"/>
                    <a:pt x="739" y="4733"/>
                    <a:pt x="726" y="4733"/>
                  </a:cubicBezTo>
                  <a:close/>
                  <a:moveTo>
                    <a:pt x="509" y="5530"/>
                  </a:moveTo>
                  <a:cubicBezTo>
                    <a:pt x="456" y="5530"/>
                    <a:pt x="408" y="5569"/>
                    <a:pt x="402" y="5624"/>
                  </a:cubicBezTo>
                  <a:cubicBezTo>
                    <a:pt x="394" y="5706"/>
                    <a:pt x="390" y="5789"/>
                    <a:pt x="390" y="5874"/>
                  </a:cubicBezTo>
                  <a:cubicBezTo>
                    <a:pt x="390" y="5934"/>
                    <a:pt x="392" y="5995"/>
                    <a:pt x="397" y="6057"/>
                  </a:cubicBezTo>
                  <a:cubicBezTo>
                    <a:pt x="401" y="6111"/>
                    <a:pt x="446" y="6153"/>
                    <a:pt x="500" y="6153"/>
                  </a:cubicBezTo>
                  <a:lnTo>
                    <a:pt x="509" y="6153"/>
                  </a:lnTo>
                  <a:cubicBezTo>
                    <a:pt x="565" y="6148"/>
                    <a:pt x="608" y="6098"/>
                    <a:pt x="603" y="6040"/>
                  </a:cubicBezTo>
                  <a:cubicBezTo>
                    <a:pt x="599" y="5985"/>
                    <a:pt x="597" y="5929"/>
                    <a:pt x="597" y="5874"/>
                  </a:cubicBezTo>
                  <a:cubicBezTo>
                    <a:pt x="597" y="5796"/>
                    <a:pt x="602" y="5720"/>
                    <a:pt x="609" y="5645"/>
                  </a:cubicBezTo>
                  <a:cubicBezTo>
                    <a:pt x="615" y="5588"/>
                    <a:pt x="574" y="5537"/>
                    <a:pt x="516" y="5531"/>
                  </a:cubicBezTo>
                  <a:cubicBezTo>
                    <a:pt x="514" y="5530"/>
                    <a:pt x="511" y="5530"/>
                    <a:pt x="509" y="5530"/>
                  </a:cubicBezTo>
                  <a:close/>
                  <a:moveTo>
                    <a:pt x="568" y="6354"/>
                  </a:moveTo>
                  <a:cubicBezTo>
                    <a:pt x="560" y="6354"/>
                    <a:pt x="551" y="6355"/>
                    <a:pt x="542" y="6357"/>
                  </a:cubicBezTo>
                  <a:cubicBezTo>
                    <a:pt x="487" y="6372"/>
                    <a:pt x="454" y="6428"/>
                    <a:pt x="467" y="6484"/>
                  </a:cubicBezTo>
                  <a:cubicBezTo>
                    <a:pt x="503" y="6620"/>
                    <a:pt x="550" y="6757"/>
                    <a:pt x="609" y="6892"/>
                  </a:cubicBezTo>
                  <a:cubicBezTo>
                    <a:pt x="626" y="6931"/>
                    <a:pt x="664" y="6954"/>
                    <a:pt x="704" y="6954"/>
                  </a:cubicBezTo>
                  <a:lnTo>
                    <a:pt x="705" y="6954"/>
                  </a:lnTo>
                  <a:cubicBezTo>
                    <a:pt x="718" y="6954"/>
                    <a:pt x="732" y="6952"/>
                    <a:pt x="745" y="6945"/>
                  </a:cubicBezTo>
                  <a:cubicBezTo>
                    <a:pt x="798" y="6922"/>
                    <a:pt x="822" y="6862"/>
                    <a:pt x="799" y="6808"/>
                  </a:cubicBezTo>
                  <a:cubicBezTo>
                    <a:pt x="745" y="6685"/>
                    <a:pt x="701" y="6557"/>
                    <a:pt x="669" y="6432"/>
                  </a:cubicBezTo>
                  <a:cubicBezTo>
                    <a:pt x="657" y="6386"/>
                    <a:pt x="615" y="6354"/>
                    <a:pt x="568" y="6354"/>
                  </a:cubicBezTo>
                  <a:close/>
                  <a:moveTo>
                    <a:pt x="896" y="7115"/>
                  </a:moveTo>
                  <a:cubicBezTo>
                    <a:pt x="878" y="7115"/>
                    <a:pt x="859" y="7120"/>
                    <a:pt x="842" y="7130"/>
                  </a:cubicBezTo>
                  <a:cubicBezTo>
                    <a:pt x="793" y="7160"/>
                    <a:pt x="777" y="7223"/>
                    <a:pt x="806" y="7272"/>
                  </a:cubicBezTo>
                  <a:cubicBezTo>
                    <a:pt x="877" y="7389"/>
                    <a:pt x="958" y="7508"/>
                    <a:pt x="1048" y="7624"/>
                  </a:cubicBezTo>
                  <a:cubicBezTo>
                    <a:pt x="1068" y="7651"/>
                    <a:pt x="1099" y="7664"/>
                    <a:pt x="1130" y="7664"/>
                  </a:cubicBezTo>
                  <a:lnTo>
                    <a:pt x="1130" y="7664"/>
                  </a:lnTo>
                  <a:cubicBezTo>
                    <a:pt x="1152" y="7664"/>
                    <a:pt x="1175" y="7658"/>
                    <a:pt x="1193" y="7644"/>
                  </a:cubicBezTo>
                  <a:cubicBezTo>
                    <a:pt x="1239" y="7608"/>
                    <a:pt x="1247" y="7543"/>
                    <a:pt x="1213" y="7498"/>
                  </a:cubicBezTo>
                  <a:cubicBezTo>
                    <a:pt x="1129" y="7388"/>
                    <a:pt x="1051" y="7275"/>
                    <a:pt x="984" y="7165"/>
                  </a:cubicBezTo>
                  <a:cubicBezTo>
                    <a:pt x="965" y="7133"/>
                    <a:pt x="931" y="7115"/>
                    <a:pt x="896" y="7115"/>
                  </a:cubicBezTo>
                  <a:close/>
                  <a:moveTo>
                    <a:pt x="1130" y="7664"/>
                  </a:moveTo>
                  <a:lnTo>
                    <a:pt x="1130" y="7664"/>
                  </a:lnTo>
                  <a:cubicBezTo>
                    <a:pt x="1130" y="7664"/>
                    <a:pt x="1130" y="7664"/>
                    <a:pt x="1130" y="7664"/>
                  </a:cubicBezTo>
                  <a:lnTo>
                    <a:pt x="1131" y="7664"/>
                  </a:lnTo>
                  <a:cubicBezTo>
                    <a:pt x="1131" y="7664"/>
                    <a:pt x="1131" y="7664"/>
                    <a:pt x="1130" y="7664"/>
                  </a:cubicBezTo>
                  <a:close/>
                  <a:moveTo>
                    <a:pt x="1398" y="7774"/>
                  </a:moveTo>
                  <a:cubicBezTo>
                    <a:pt x="1373" y="7774"/>
                    <a:pt x="1348" y="7783"/>
                    <a:pt x="1328" y="7802"/>
                  </a:cubicBezTo>
                  <a:cubicBezTo>
                    <a:pt x="1285" y="7841"/>
                    <a:pt x="1283" y="7906"/>
                    <a:pt x="1322" y="7949"/>
                  </a:cubicBezTo>
                  <a:cubicBezTo>
                    <a:pt x="1420" y="8054"/>
                    <a:pt x="1522" y="8154"/>
                    <a:pt x="1625" y="8246"/>
                  </a:cubicBezTo>
                  <a:cubicBezTo>
                    <a:pt x="1644" y="8265"/>
                    <a:pt x="1669" y="8273"/>
                    <a:pt x="1694" y="8273"/>
                  </a:cubicBezTo>
                  <a:cubicBezTo>
                    <a:pt x="1723" y="8273"/>
                    <a:pt x="1751" y="8262"/>
                    <a:pt x="1772" y="8239"/>
                  </a:cubicBezTo>
                  <a:cubicBezTo>
                    <a:pt x="1810" y="8196"/>
                    <a:pt x="1806" y="8131"/>
                    <a:pt x="1763" y="8092"/>
                  </a:cubicBezTo>
                  <a:cubicBezTo>
                    <a:pt x="1665" y="8004"/>
                    <a:pt x="1568" y="7908"/>
                    <a:pt x="1475" y="7808"/>
                  </a:cubicBezTo>
                  <a:cubicBezTo>
                    <a:pt x="1455" y="7785"/>
                    <a:pt x="1427" y="7774"/>
                    <a:pt x="1398" y="7774"/>
                  </a:cubicBezTo>
                  <a:close/>
                  <a:moveTo>
                    <a:pt x="4942" y="8022"/>
                  </a:moveTo>
                  <a:cubicBezTo>
                    <a:pt x="4932" y="8022"/>
                    <a:pt x="4923" y="8023"/>
                    <a:pt x="4914" y="8026"/>
                  </a:cubicBezTo>
                  <a:cubicBezTo>
                    <a:pt x="4776" y="8064"/>
                    <a:pt x="4640" y="8134"/>
                    <a:pt x="4512" y="8230"/>
                  </a:cubicBezTo>
                  <a:cubicBezTo>
                    <a:pt x="4465" y="8266"/>
                    <a:pt x="4457" y="8331"/>
                    <a:pt x="4491" y="8376"/>
                  </a:cubicBezTo>
                  <a:cubicBezTo>
                    <a:pt x="4512" y="8403"/>
                    <a:pt x="4542" y="8418"/>
                    <a:pt x="4574" y="8418"/>
                  </a:cubicBezTo>
                  <a:cubicBezTo>
                    <a:pt x="4596" y="8418"/>
                    <a:pt x="4618" y="8410"/>
                    <a:pt x="4637" y="8397"/>
                  </a:cubicBezTo>
                  <a:cubicBezTo>
                    <a:pt x="4743" y="8316"/>
                    <a:pt x="4859" y="8257"/>
                    <a:pt x="4970" y="8225"/>
                  </a:cubicBezTo>
                  <a:cubicBezTo>
                    <a:pt x="5025" y="8211"/>
                    <a:pt x="5057" y="8153"/>
                    <a:pt x="5041" y="8098"/>
                  </a:cubicBezTo>
                  <a:cubicBezTo>
                    <a:pt x="5029" y="8052"/>
                    <a:pt x="4987" y="8022"/>
                    <a:pt x="4942" y="8022"/>
                  </a:cubicBezTo>
                  <a:close/>
                  <a:moveTo>
                    <a:pt x="5350" y="8025"/>
                  </a:moveTo>
                  <a:cubicBezTo>
                    <a:pt x="5308" y="8025"/>
                    <a:pt x="5268" y="8052"/>
                    <a:pt x="5253" y="8094"/>
                  </a:cubicBezTo>
                  <a:cubicBezTo>
                    <a:pt x="5233" y="8150"/>
                    <a:pt x="5263" y="8208"/>
                    <a:pt x="5317" y="8227"/>
                  </a:cubicBezTo>
                  <a:cubicBezTo>
                    <a:pt x="5335" y="8233"/>
                    <a:pt x="5353" y="8241"/>
                    <a:pt x="5372" y="8250"/>
                  </a:cubicBezTo>
                  <a:cubicBezTo>
                    <a:pt x="5475" y="8301"/>
                    <a:pt x="5540" y="8360"/>
                    <a:pt x="5560" y="8421"/>
                  </a:cubicBezTo>
                  <a:cubicBezTo>
                    <a:pt x="5575" y="8464"/>
                    <a:pt x="5616" y="8491"/>
                    <a:pt x="5660" y="8491"/>
                  </a:cubicBezTo>
                  <a:cubicBezTo>
                    <a:pt x="5671" y="8491"/>
                    <a:pt x="5682" y="8490"/>
                    <a:pt x="5693" y="8486"/>
                  </a:cubicBezTo>
                  <a:cubicBezTo>
                    <a:pt x="5747" y="8468"/>
                    <a:pt x="5776" y="8408"/>
                    <a:pt x="5758" y="8354"/>
                  </a:cubicBezTo>
                  <a:cubicBezTo>
                    <a:pt x="5718" y="8239"/>
                    <a:pt x="5619" y="8141"/>
                    <a:pt x="5464" y="8064"/>
                  </a:cubicBezTo>
                  <a:cubicBezTo>
                    <a:pt x="5438" y="8050"/>
                    <a:pt x="5412" y="8039"/>
                    <a:pt x="5384" y="8031"/>
                  </a:cubicBezTo>
                  <a:cubicBezTo>
                    <a:pt x="5373" y="8027"/>
                    <a:pt x="5361" y="8025"/>
                    <a:pt x="5350" y="8025"/>
                  </a:cubicBezTo>
                  <a:close/>
                  <a:moveTo>
                    <a:pt x="2015" y="8328"/>
                  </a:moveTo>
                  <a:cubicBezTo>
                    <a:pt x="1983" y="8328"/>
                    <a:pt x="1952" y="8342"/>
                    <a:pt x="1932" y="8370"/>
                  </a:cubicBezTo>
                  <a:cubicBezTo>
                    <a:pt x="1898" y="8417"/>
                    <a:pt x="1908" y="8481"/>
                    <a:pt x="1954" y="8516"/>
                  </a:cubicBezTo>
                  <a:cubicBezTo>
                    <a:pt x="2069" y="8599"/>
                    <a:pt x="2189" y="8679"/>
                    <a:pt x="2311" y="8750"/>
                  </a:cubicBezTo>
                  <a:cubicBezTo>
                    <a:pt x="2327" y="8758"/>
                    <a:pt x="2345" y="8763"/>
                    <a:pt x="2363" y="8763"/>
                  </a:cubicBezTo>
                  <a:cubicBezTo>
                    <a:pt x="2399" y="8763"/>
                    <a:pt x="2433" y="8745"/>
                    <a:pt x="2453" y="8712"/>
                  </a:cubicBezTo>
                  <a:cubicBezTo>
                    <a:pt x="2481" y="8663"/>
                    <a:pt x="2465" y="8599"/>
                    <a:pt x="2415" y="8570"/>
                  </a:cubicBezTo>
                  <a:cubicBezTo>
                    <a:pt x="2300" y="8502"/>
                    <a:pt x="2186" y="8428"/>
                    <a:pt x="2077" y="8348"/>
                  </a:cubicBezTo>
                  <a:cubicBezTo>
                    <a:pt x="2058" y="8334"/>
                    <a:pt x="2037" y="8328"/>
                    <a:pt x="2015" y="8328"/>
                  </a:cubicBezTo>
                  <a:close/>
                  <a:moveTo>
                    <a:pt x="5514" y="8647"/>
                  </a:moveTo>
                  <a:cubicBezTo>
                    <a:pt x="5489" y="8647"/>
                    <a:pt x="5465" y="8656"/>
                    <a:pt x="5445" y="8674"/>
                  </a:cubicBezTo>
                  <a:cubicBezTo>
                    <a:pt x="5366" y="8745"/>
                    <a:pt x="5253" y="8812"/>
                    <a:pt x="5119" y="8869"/>
                  </a:cubicBezTo>
                  <a:cubicBezTo>
                    <a:pt x="5067" y="8891"/>
                    <a:pt x="5041" y="8951"/>
                    <a:pt x="5064" y="9005"/>
                  </a:cubicBezTo>
                  <a:cubicBezTo>
                    <a:pt x="5080" y="9044"/>
                    <a:pt x="5119" y="9068"/>
                    <a:pt x="5160" y="9068"/>
                  </a:cubicBezTo>
                  <a:cubicBezTo>
                    <a:pt x="5173" y="9068"/>
                    <a:pt x="5187" y="9066"/>
                    <a:pt x="5200" y="9060"/>
                  </a:cubicBezTo>
                  <a:cubicBezTo>
                    <a:pt x="5357" y="8994"/>
                    <a:pt x="5486" y="8916"/>
                    <a:pt x="5584" y="8828"/>
                  </a:cubicBezTo>
                  <a:cubicBezTo>
                    <a:pt x="5627" y="8790"/>
                    <a:pt x="5630" y="8724"/>
                    <a:pt x="5591" y="8681"/>
                  </a:cubicBezTo>
                  <a:cubicBezTo>
                    <a:pt x="5571" y="8658"/>
                    <a:pt x="5542" y="8647"/>
                    <a:pt x="5514" y="8647"/>
                  </a:cubicBezTo>
                  <a:close/>
                  <a:moveTo>
                    <a:pt x="4281" y="8504"/>
                  </a:moveTo>
                  <a:cubicBezTo>
                    <a:pt x="4250" y="8504"/>
                    <a:pt x="4219" y="8518"/>
                    <a:pt x="4199" y="8545"/>
                  </a:cubicBezTo>
                  <a:cubicBezTo>
                    <a:pt x="4113" y="8660"/>
                    <a:pt x="4038" y="8788"/>
                    <a:pt x="3978" y="8924"/>
                  </a:cubicBezTo>
                  <a:cubicBezTo>
                    <a:pt x="3956" y="8976"/>
                    <a:pt x="3979" y="9038"/>
                    <a:pt x="4032" y="9061"/>
                  </a:cubicBezTo>
                  <a:cubicBezTo>
                    <a:pt x="4045" y="9067"/>
                    <a:pt x="4060" y="9069"/>
                    <a:pt x="4073" y="9069"/>
                  </a:cubicBezTo>
                  <a:cubicBezTo>
                    <a:pt x="4114" y="9069"/>
                    <a:pt x="4152" y="9046"/>
                    <a:pt x="4169" y="9007"/>
                  </a:cubicBezTo>
                  <a:cubicBezTo>
                    <a:pt x="4222" y="8886"/>
                    <a:pt x="4288" y="8773"/>
                    <a:pt x="4365" y="8671"/>
                  </a:cubicBezTo>
                  <a:cubicBezTo>
                    <a:pt x="4399" y="8625"/>
                    <a:pt x="4391" y="8560"/>
                    <a:pt x="4345" y="8526"/>
                  </a:cubicBezTo>
                  <a:cubicBezTo>
                    <a:pt x="4326" y="8511"/>
                    <a:pt x="4303" y="8504"/>
                    <a:pt x="4281" y="8504"/>
                  </a:cubicBezTo>
                  <a:close/>
                  <a:moveTo>
                    <a:pt x="2733" y="8744"/>
                  </a:moveTo>
                  <a:cubicBezTo>
                    <a:pt x="2693" y="8744"/>
                    <a:pt x="2655" y="8767"/>
                    <a:pt x="2638" y="8806"/>
                  </a:cubicBezTo>
                  <a:cubicBezTo>
                    <a:pt x="2614" y="8859"/>
                    <a:pt x="2639" y="8920"/>
                    <a:pt x="2690" y="8943"/>
                  </a:cubicBezTo>
                  <a:cubicBezTo>
                    <a:pt x="2821" y="9001"/>
                    <a:pt x="2956" y="9051"/>
                    <a:pt x="3091" y="9093"/>
                  </a:cubicBezTo>
                  <a:cubicBezTo>
                    <a:pt x="3101" y="9096"/>
                    <a:pt x="3112" y="9098"/>
                    <a:pt x="3122" y="9098"/>
                  </a:cubicBezTo>
                  <a:cubicBezTo>
                    <a:pt x="3166" y="9098"/>
                    <a:pt x="3207" y="9069"/>
                    <a:pt x="3221" y="9024"/>
                  </a:cubicBezTo>
                  <a:cubicBezTo>
                    <a:pt x="3238" y="8970"/>
                    <a:pt x="3207" y="8911"/>
                    <a:pt x="3152" y="8894"/>
                  </a:cubicBezTo>
                  <a:cubicBezTo>
                    <a:pt x="3025" y="8855"/>
                    <a:pt x="2899" y="8807"/>
                    <a:pt x="2775" y="8753"/>
                  </a:cubicBezTo>
                  <a:cubicBezTo>
                    <a:pt x="2761" y="8747"/>
                    <a:pt x="2747" y="8744"/>
                    <a:pt x="2733" y="8744"/>
                  </a:cubicBezTo>
                  <a:close/>
                  <a:moveTo>
                    <a:pt x="4763" y="8983"/>
                  </a:moveTo>
                  <a:cubicBezTo>
                    <a:pt x="4756" y="8983"/>
                    <a:pt x="4748" y="8983"/>
                    <a:pt x="4741" y="8985"/>
                  </a:cubicBezTo>
                  <a:cubicBezTo>
                    <a:pt x="4615" y="9012"/>
                    <a:pt x="4481" y="9030"/>
                    <a:pt x="4345" y="9039"/>
                  </a:cubicBezTo>
                  <a:cubicBezTo>
                    <a:pt x="4288" y="9043"/>
                    <a:pt x="4245" y="9093"/>
                    <a:pt x="4248" y="9150"/>
                  </a:cubicBezTo>
                  <a:cubicBezTo>
                    <a:pt x="4252" y="9205"/>
                    <a:pt x="4297" y="9247"/>
                    <a:pt x="4351" y="9247"/>
                  </a:cubicBezTo>
                  <a:lnTo>
                    <a:pt x="4359" y="9247"/>
                  </a:lnTo>
                  <a:cubicBezTo>
                    <a:pt x="4504" y="9236"/>
                    <a:pt x="4649" y="9216"/>
                    <a:pt x="4785" y="9187"/>
                  </a:cubicBezTo>
                  <a:cubicBezTo>
                    <a:pt x="4841" y="9176"/>
                    <a:pt x="4877" y="9120"/>
                    <a:pt x="4865" y="9065"/>
                  </a:cubicBezTo>
                  <a:cubicBezTo>
                    <a:pt x="4854" y="9016"/>
                    <a:pt x="4811" y="8983"/>
                    <a:pt x="4763" y="8983"/>
                  </a:cubicBezTo>
                  <a:close/>
                  <a:moveTo>
                    <a:pt x="3525" y="8989"/>
                  </a:moveTo>
                  <a:cubicBezTo>
                    <a:pt x="3476" y="8989"/>
                    <a:pt x="3432" y="9025"/>
                    <a:pt x="3423" y="9074"/>
                  </a:cubicBezTo>
                  <a:cubicBezTo>
                    <a:pt x="3412" y="9131"/>
                    <a:pt x="3450" y="9185"/>
                    <a:pt x="3506" y="9196"/>
                  </a:cubicBezTo>
                  <a:cubicBezTo>
                    <a:pt x="3647" y="9221"/>
                    <a:pt x="3790" y="9240"/>
                    <a:pt x="3931" y="9248"/>
                  </a:cubicBezTo>
                  <a:lnTo>
                    <a:pt x="3937" y="9248"/>
                  </a:lnTo>
                  <a:cubicBezTo>
                    <a:pt x="3991" y="9248"/>
                    <a:pt x="4038" y="9205"/>
                    <a:pt x="4040" y="9150"/>
                  </a:cubicBezTo>
                  <a:cubicBezTo>
                    <a:pt x="4044" y="9093"/>
                    <a:pt x="4001" y="9044"/>
                    <a:pt x="3943" y="9040"/>
                  </a:cubicBezTo>
                  <a:cubicBezTo>
                    <a:pt x="3811" y="9033"/>
                    <a:pt x="3676" y="9016"/>
                    <a:pt x="3544" y="8991"/>
                  </a:cubicBezTo>
                  <a:cubicBezTo>
                    <a:pt x="3538" y="8990"/>
                    <a:pt x="3531" y="8989"/>
                    <a:pt x="3525" y="8989"/>
                  </a:cubicBezTo>
                  <a:close/>
                  <a:moveTo>
                    <a:pt x="3953" y="9258"/>
                  </a:moveTo>
                  <a:cubicBezTo>
                    <a:pt x="3904" y="9258"/>
                    <a:pt x="3859" y="9292"/>
                    <a:pt x="3850" y="9343"/>
                  </a:cubicBezTo>
                  <a:cubicBezTo>
                    <a:pt x="3826" y="9466"/>
                    <a:pt x="3815" y="9595"/>
                    <a:pt x="3815" y="9724"/>
                  </a:cubicBezTo>
                  <a:lnTo>
                    <a:pt x="3815" y="9777"/>
                  </a:lnTo>
                  <a:cubicBezTo>
                    <a:pt x="3816" y="9834"/>
                    <a:pt x="3863" y="9879"/>
                    <a:pt x="3919" y="9879"/>
                  </a:cubicBezTo>
                  <a:lnTo>
                    <a:pt x="3921" y="9879"/>
                  </a:lnTo>
                  <a:cubicBezTo>
                    <a:pt x="3979" y="9878"/>
                    <a:pt x="4024" y="9830"/>
                    <a:pt x="4023" y="9773"/>
                  </a:cubicBezTo>
                  <a:lnTo>
                    <a:pt x="4022" y="9724"/>
                  </a:lnTo>
                  <a:cubicBezTo>
                    <a:pt x="4022" y="9607"/>
                    <a:pt x="4033" y="9492"/>
                    <a:pt x="4054" y="9381"/>
                  </a:cubicBezTo>
                  <a:cubicBezTo>
                    <a:pt x="4065" y="9324"/>
                    <a:pt x="4028" y="9270"/>
                    <a:pt x="3972" y="9259"/>
                  </a:cubicBezTo>
                  <a:cubicBezTo>
                    <a:pt x="3966" y="9258"/>
                    <a:pt x="3959" y="9258"/>
                    <a:pt x="3953" y="9258"/>
                  </a:cubicBezTo>
                  <a:close/>
                  <a:moveTo>
                    <a:pt x="3969" y="10083"/>
                  </a:moveTo>
                  <a:cubicBezTo>
                    <a:pt x="3962" y="10083"/>
                    <a:pt x="3954" y="10084"/>
                    <a:pt x="3947" y="10085"/>
                  </a:cubicBezTo>
                  <a:cubicBezTo>
                    <a:pt x="3892" y="10098"/>
                    <a:pt x="3857" y="10154"/>
                    <a:pt x="3869" y="10210"/>
                  </a:cubicBezTo>
                  <a:cubicBezTo>
                    <a:pt x="3899" y="10346"/>
                    <a:pt x="3942" y="10484"/>
                    <a:pt x="3999" y="10621"/>
                  </a:cubicBezTo>
                  <a:cubicBezTo>
                    <a:pt x="4015" y="10662"/>
                    <a:pt x="4054" y="10686"/>
                    <a:pt x="4094" y="10686"/>
                  </a:cubicBezTo>
                  <a:cubicBezTo>
                    <a:pt x="4108" y="10686"/>
                    <a:pt x="4121" y="10684"/>
                    <a:pt x="4133" y="10679"/>
                  </a:cubicBezTo>
                  <a:cubicBezTo>
                    <a:pt x="4187" y="10657"/>
                    <a:pt x="4212" y="10597"/>
                    <a:pt x="4191" y="10543"/>
                  </a:cubicBezTo>
                  <a:cubicBezTo>
                    <a:pt x="4139" y="10417"/>
                    <a:pt x="4099" y="10290"/>
                    <a:pt x="4071" y="10165"/>
                  </a:cubicBezTo>
                  <a:cubicBezTo>
                    <a:pt x="4060" y="10115"/>
                    <a:pt x="4018" y="10083"/>
                    <a:pt x="3969" y="10083"/>
                  </a:cubicBezTo>
                  <a:close/>
                  <a:moveTo>
                    <a:pt x="4279" y="10851"/>
                  </a:moveTo>
                  <a:cubicBezTo>
                    <a:pt x="4261" y="10851"/>
                    <a:pt x="4243" y="10855"/>
                    <a:pt x="4226" y="10865"/>
                  </a:cubicBezTo>
                  <a:cubicBezTo>
                    <a:pt x="4176" y="10893"/>
                    <a:pt x="4160" y="10957"/>
                    <a:pt x="4188" y="11007"/>
                  </a:cubicBezTo>
                  <a:cubicBezTo>
                    <a:pt x="4258" y="11125"/>
                    <a:pt x="4338" y="11245"/>
                    <a:pt x="4426" y="11363"/>
                  </a:cubicBezTo>
                  <a:cubicBezTo>
                    <a:pt x="4447" y="11390"/>
                    <a:pt x="4478" y="11403"/>
                    <a:pt x="4509" y="11403"/>
                  </a:cubicBezTo>
                  <a:cubicBezTo>
                    <a:pt x="4531" y="11403"/>
                    <a:pt x="4553" y="11397"/>
                    <a:pt x="4572" y="11382"/>
                  </a:cubicBezTo>
                  <a:cubicBezTo>
                    <a:pt x="4617" y="11348"/>
                    <a:pt x="4627" y="11283"/>
                    <a:pt x="4591" y="11236"/>
                  </a:cubicBezTo>
                  <a:cubicBezTo>
                    <a:pt x="4508" y="11126"/>
                    <a:pt x="4433" y="11013"/>
                    <a:pt x="4369" y="10902"/>
                  </a:cubicBezTo>
                  <a:cubicBezTo>
                    <a:pt x="4349" y="10869"/>
                    <a:pt x="4314" y="10851"/>
                    <a:pt x="4279" y="10851"/>
                  </a:cubicBezTo>
                  <a:close/>
                  <a:moveTo>
                    <a:pt x="4776" y="11514"/>
                  </a:moveTo>
                  <a:cubicBezTo>
                    <a:pt x="4750" y="11514"/>
                    <a:pt x="4725" y="11523"/>
                    <a:pt x="4705" y="11541"/>
                  </a:cubicBezTo>
                  <a:cubicBezTo>
                    <a:pt x="4663" y="11581"/>
                    <a:pt x="4660" y="11646"/>
                    <a:pt x="4699" y="11688"/>
                  </a:cubicBezTo>
                  <a:cubicBezTo>
                    <a:pt x="4791" y="11789"/>
                    <a:pt x="4893" y="11889"/>
                    <a:pt x="4999" y="11987"/>
                  </a:cubicBezTo>
                  <a:cubicBezTo>
                    <a:pt x="5019" y="12006"/>
                    <a:pt x="5045" y="12015"/>
                    <a:pt x="5069" y="12015"/>
                  </a:cubicBezTo>
                  <a:cubicBezTo>
                    <a:pt x="5097" y="12015"/>
                    <a:pt x="5126" y="12004"/>
                    <a:pt x="5146" y="11981"/>
                  </a:cubicBezTo>
                  <a:cubicBezTo>
                    <a:pt x="5184" y="11940"/>
                    <a:pt x="5182" y="11873"/>
                    <a:pt x="5140" y="11834"/>
                  </a:cubicBezTo>
                  <a:cubicBezTo>
                    <a:pt x="5037" y="11741"/>
                    <a:pt x="4941" y="11644"/>
                    <a:pt x="4852" y="11548"/>
                  </a:cubicBezTo>
                  <a:cubicBezTo>
                    <a:pt x="4832" y="11525"/>
                    <a:pt x="4804" y="11514"/>
                    <a:pt x="4776" y="11514"/>
                  </a:cubicBezTo>
                  <a:close/>
                  <a:moveTo>
                    <a:pt x="5384" y="12079"/>
                  </a:moveTo>
                  <a:cubicBezTo>
                    <a:pt x="5355" y="12079"/>
                    <a:pt x="5326" y="12091"/>
                    <a:pt x="5306" y="12115"/>
                  </a:cubicBezTo>
                  <a:cubicBezTo>
                    <a:pt x="5268" y="12159"/>
                    <a:pt x="5273" y="12224"/>
                    <a:pt x="5317" y="12262"/>
                  </a:cubicBezTo>
                  <a:cubicBezTo>
                    <a:pt x="5416" y="12346"/>
                    <a:pt x="5513" y="12441"/>
                    <a:pt x="5603" y="12542"/>
                  </a:cubicBezTo>
                  <a:cubicBezTo>
                    <a:pt x="5624" y="12564"/>
                    <a:pt x="5652" y="12576"/>
                    <a:pt x="5680" y="12576"/>
                  </a:cubicBezTo>
                  <a:lnTo>
                    <a:pt x="5682" y="12576"/>
                  </a:lnTo>
                  <a:cubicBezTo>
                    <a:pt x="5706" y="12576"/>
                    <a:pt x="5731" y="12567"/>
                    <a:pt x="5750" y="12550"/>
                  </a:cubicBezTo>
                  <a:cubicBezTo>
                    <a:pt x="5793" y="12510"/>
                    <a:pt x="5797" y="12445"/>
                    <a:pt x="5758" y="12403"/>
                  </a:cubicBezTo>
                  <a:cubicBezTo>
                    <a:pt x="5661" y="12295"/>
                    <a:pt x="5558" y="12194"/>
                    <a:pt x="5451" y="12104"/>
                  </a:cubicBezTo>
                  <a:cubicBezTo>
                    <a:pt x="5432" y="12087"/>
                    <a:pt x="5408" y="12079"/>
                    <a:pt x="5384" y="12079"/>
                  </a:cubicBezTo>
                  <a:close/>
                  <a:moveTo>
                    <a:pt x="5939" y="12693"/>
                  </a:moveTo>
                  <a:cubicBezTo>
                    <a:pt x="5918" y="12693"/>
                    <a:pt x="5897" y="12700"/>
                    <a:pt x="5879" y="12712"/>
                  </a:cubicBezTo>
                  <a:cubicBezTo>
                    <a:pt x="5832" y="12746"/>
                    <a:pt x="5821" y="12810"/>
                    <a:pt x="5854" y="12857"/>
                  </a:cubicBezTo>
                  <a:cubicBezTo>
                    <a:pt x="5930" y="12965"/>
                    <a:pt x="6001" y="13080"/>
                    <a:pt x="6068" y="13200"/>
                  </a:cubicBezTo>
                  <a:cubicBezTo>
                    <a:pt x="6087" y="13234"/>
                    <a:pt x="6123" y="13254"/>
                    <a:pt x="6158" y="13254"/>
                  </a:cubicBezTo>
                  <a:cubicBezTo>
                    <a:pt x="6177" y="13254"/>
                    <a:pt x="6194" y="13249"/>
                    <a:pt x="6210" y="13240"/>
                  </a:cubicBezTo>
                  <a:cubicBezTo>
                    <a:pt x="6260" y="13213"/>
                    <a:pt x="6277" y="13150"/>
                    <a:pt x="6250" y="13100"/>
                  </a:cubicBezTo>
                  <a:cubicBezTo>
                    <a:pt x="6180" y="12973"/>
                    <a:pt x="6104" y="12852"/>
                    <a:pt x="6025" y="12738"/>
                  </a:cubicBezTo>
                  <a:cubicBezTo>
                    <a:pt x="6004" y="12709"/>
                    <a:pt x="5972" y="12693"/>
                    <a:pt x="5939" y="12693"/>
                  </a:cubicBezTo>
                  <a:close/>
                  <a:moveTo>
                    <a:pt x="6341" y="13419"/>
                  </a:moveTo>
                  <a:cubicBezTo>
                    <a:pt x="6327" y="13419"/>
                    <a:pt x="6313" y="13422"/>
                    <a:pt x="6299" y="13428"/>
                  </a:cubicBezTo>
                  <a:cubicBezTo>
                    <a:pt x="6246" y="13450"/>
                    <a:pt x="6223" y="13511"/>
                    <a:pt x="6245" y="13564"/>
                  </a:cubicBezTo>
                  <a:cubicBezTo>
                    <a:pt x="6298" y="13686"/>
                    <a:pt x="6346" y="13814"/>
                    <a:pt x="6387" y="13944"/>
                  </a:cubicBezTo>
                  <a:cubicBezTo>
                    <a:pt x="6402" y="13988"/>
                    <a:pt x="6442" y="14016"/>
                    <a:pt x="6486" y="14016"/>
                  </a:cubicBezTo>
                  <a:cubicBezTo>
                    <a:pt x="6497" y="14016"/>
                    <a:pt x="6508" y="14013"/>
                    <a:pt x="6518" y="14011"/>
                  </a:cubicBezTo>
                  <a:cubicBezTo>
                    <a:pt x="6573" y="13993"/>
                    <a:pt x="6603" y="13934"/>
                    <a:pt x="6586" y="13880"/>
                  </a:cubicBezTo>
                  <a:cubicBezTo>
                    <a:pt x="6542" y="13744"/>
                    <a:pt x="6491" y="13610"/>
                    <a:pt x="6436" y="13482"/>
                  </a:cubicBezTo>
                  <a:cubicBezTo>
                    <a:pt x="6419" y="13443"/>
                    <a:pt x="6381" y="13419"/>
                    <a:pt x="6341" y="13419"/>
                  </a:cubicBezTo>
                  <a:close/>
                  <a:moveTo>
                    <a:pt x="6598" y="14208"/>
                  </a:moveTo>
                  <a:cubicBezTo>
                    <a:pt x="6590" y="14208"/>
                    <a:pt x="6582" y="14209"/>
                    <a:pt x="6573" y="14211"/>
                  </a:cubicBezTo>
                  <a:cubicBezTo>
                    <a:pt x="6518" y="14223"/>
                    <a:pt x="6483" y="14279"/>
                    <a:pt x="6496" y="14336"/>
                  </a:cubicBezTo>
                  <a:cubicBezTo>
                    <a:pt x="6527" y="14465"/>
                    <a:pt x="6551" y="14600"/>
                    <a:pt x="6572" y="14735"/>
                  </a:cubicBezTo>
                  <a:cubicBezTo>
                    <a:pt x="6580" y="14786"/>
                    <a:pt x="6624" y="14823"/>
                    <a:pt x="6674" y="14823"/>
                  </a:cubicBezTo>
                  <a:lnTo>
                    <a:pt x="6690" y="14823"/>
                  </a:lnTo>
                  <a:cubicBezTo>
                    <a:pt x="6746" y="14814"/>
                    <a:pt x="6785" y="14762"/>
                    <a:pt x="6777" y="14704"/>
                  </a:cubicBezTo>
                  <a:cubicBezTo>
                    <a:pt x="6757" y="14565"/>
                    <a:pt x="6730" y="14424"/>
                    <a:pt x="6698" y="14288"/>
                  </a:cubicBezTo>
                  <a:cubicBezTo>
                    <a:pt x="6687" y="14241"/>
                    <a:pt x="6645" y="14208"/>
                    <a:pt x="6598" y="14208"/>
                  </a:cubicBezTo>
                  <a:close/>
                  <a:moveTo>
                    <a:pt x="6716" y="15029"/>
                  </a:moveTo>
                  <a:cubicBezTo>
                    <a:pt x="6715" y="15029"/>
                    <a:pt x="6713" y="15029"/>
                    <a:pt x="6712" y="15029"/>
                  </a:cubicBezTo>
                  <a:cubicBezTo>
                    <a:pt x="6654" y="15033"/>
                    <a:pt x="6611" y="15083"/>
                    <a:pt x="6615" y="15139"/>
                  </a:cubicBezTo>
                  <a:cubicBezTo>
                    <a:pt x="6622" y="15255"/>
                    <a:pt x="6626" y="15371"/>
                    <a:pt x="6626" y="15487"/>
                  </a:cubicBezTo>
                  <a:lnTo>
                    <a:pt x="6626" y="15547"/>
                  </a:lnTo>
                  <a:cubicBezTo>
                    <a:pt x="6625" y="15605"/>
                    <a:pt x="6671" y="15651"/>
                    <a:pt x="6729" y="15651"/>
                  </a:cubicBezTo>
                  <a:lnTo>
                    <a:pt x="6730" y="15651"/>
                  </a:lnTo>
                  <a:cubicBezTo>
                    <a:pt x="6787" y="15651"/>
                    <a:pt x="6833" y="15606"/>
                    <a:pt x="6833" y="15548"/>
                  </a:cubicBezTo>
                  <a:lnTo>
                    <a:pt x="6834" y="15487"/>
                  </a:lnTo>
                  <a:cubicBezTo>
                    <a:pt x="6834" y="15366"/>
                    <a:pt x="6831" y="15246"/>
                    <a:pt x="6822" y="15126"/>
                  </a:cubicBezTo>
                  <a:cubicBezTo>
                    <a:pt x="6819" y="15070"/>
                    <a:pt x="6767" y="15029"/>
                    <a:pt x="6716" y="15029"/>
                  </a:cubicBezTo>
                  <a:close/>
                  <a:moveTo>
                    <a:pt x="6709" y="15859"/>
                  </a:moveTo>
                  <a:cubicBezTo>
                    <a:pt x="6660" y="15859"/>
                    <a:pt x="6610" y="15899"/>
                    <a:pt x="6605" y="15954"/>
                  </a:cubicBezTo>
                  <a:cubicBezTo>
                    <a:pt x="6593" y="16088"/>
                    <a:pt x="6575" y="16223"/>
                    <a:pt x="6553" y="16357"/>
                  </a:cubicBezTo>
                  <a:cubicBezTo>
                    <a:pt x="6542" y="16413"/>
                    <a:pt x="6580" y="16467"/>
                    <a:pt x="6636" y="16477"/>
                  </a:cubicBezTo>
                  <a:cubicBezTo>
                    <a:pt x="6642" y="16478"/>
                    <a:pt x="6648" y="16479"/>
                    <a:pt x="6654" y="16479"/>
                  </a:cubicBezTo>
                  <a:cubicBezTo>
                    <a:pt x="6704" y="16479"/>
                    <a:pt x="6747" y="16444"/>
                    <a:pt x="6757" y="16392"/>
                  </a:cubicBezTo>
                  <a:cubicBezTo>
                    <a:pt x="6780" y="16254"/>
                    <a:pt x="6800" y="16113"/>
                    <a:pt x="6812" y="15972"/>
                  </a:cubicBezTo>
                  <a:cubicBezTo>
                    <a:pt x="6817" y="15916"/>
                    <a:pt x="6776" y="15864"/>
                    <a:pt x="6718" y="15859"/>
                  </a:cubicBezTo>
                  <a:cubicBezTo>
                    <a:pt x="6715" y="15859"/>
                    <a:pt x="6712" y="15859"/>
                    <a:pt x="6709" y="15859"/>
                  </a:cubicBezTo>
                  <a:close/>
                  <a:moveTo>
                    <a:pt x="6565" y="16677"/>
                  </a:moveTo>
                  <a:cubicBezTo>
                    <a:pt x="6518" y="16677"/>
                    <a:pt x="6477" y="16707"/>
                    <a:pt x="6464" y="16754"/>
                  </a:cubicBezTo>
                  <a:cubicBezTo>
                    <a:pt x="6430" y="16885"/>
                    <a:pt x="6388" y="17016"/>
                    <a:pt x="6343" y="17141"/>
                  </a:cubicBezTo>
                  <a:cubicBezTo>
                    <a:pt x="6324" y="17195"/>
                    <a:pt x="6350" y="17255"/>
                    <a:pt x="6404" y="17274"/>
                  </a:cubicBezTo>
                  <a:cubicBezTo>
                    <a:pt x="6417" y="17279"/>
                    <a:pt x="6429" y="17280"/>
                    <a:pt x="6440" y="17280"/>
                  </a:cubicBezTo>
                  <a:cubicBezTo>
                    <a:pt x="6483" y="17280"/>
                    <a:pt x="6522" y="17255"/>
                    <a:pt x="6538" y="17212"/>
                  </a:cubicBezTo>
                  <a:cubicBezTo>
                    <a:pt x="6586" y="17081"/>
                    <a:pt x="6629" y="16945"/>
                    <a:pt x="6665" y="16807"/>
                  </a:cubicBezTo>
                  <a:cubicBezTo>
                    <a:pt x="6680" y="16751"/>
                    <a:pt x="6647" y="16695"/>
                    <a:pt x="6592" y="16680"/>
                  </a:cubicBezTo>
                  <a:cubicBezTo>
                    <a:pt x="6583" y="16678"/>
                    <a:pt x="6574" y="16677"/>
                    <a:pt x="6565" y="16677"/>
                  </a:cubicBezTo>
                  <a:close/>
                  <a:moveTo>
                    <a:pt x="6278" y="17456"/>
                  </a:moveTo>
                  <a:cubicBezTo>
                    <a:pt x="6240" y="17456"/>
                    <a:pt x="6203" y="17477"/>
                    <a:pt x="6185" y="17514"/>
                  </a:cubicBezTo>
                  <a:cubicBezTo>
                    <a:pt x="6126" y="17637"/>
                    <a:pt x="6060" y="17756"/>
                    <a:pt x="5990" y="17868"/>
                  </a:cubicBezTo>
                  <a:cubicBezTo>
                    <a:pt x="5960" y="17917"/>
                    <a:pt x="5974" y="17981"/>
                    <a:pt x="6023" y="18012"/>
                  </a:cubicBezTo>
                  <a:cubicBezTo>
                    <a:pt x="6041" y="18023"/>
                    <a:pt x="6059" y="18027"/>
                    <a:pt x="6079" y="18027"/>
                  </a:cubicBezTo>
                  <a:cubicBezTo>
                    <a:pt x="6113" y="18027"/>
                    <a:pt x="6146" y="18010"/>
                    <a:pt x="6167" y="17978"/>
                  </a:cubicBezTo>
                  <a:cubicBezTo>
                    <a:pt x="6240" y="17858"/>
                    <a:pt x="6310" y="17734"/>
                    <a:pt x="6371" y="17605"/>
                  </a:cubicBezTo>
                  <a:cubicBezTo>
                    <a:pt x="6397" y="17553"/>
                    <a:pt x="6375" y="17491"/>
                    <a:pt x="6324" y="17466"/>
                  </a:cubicBezTo>
                  <a:cubicBezTo>
                    <a:pt x="6309" y="17460"/>
                    <a:pt x="6293" y="17456"/>
                    <a:pt x="6278" y="17456"/>
                  </a:cubicBezTo>
                  <a:close/>
                  <a:moveTo>
                    <a:pt x="5838" y="18159"/>
                  </a:moveTo>
                  <a:cubicBezTo>
                    <a:pt x="5808" y="18159"/>
                    <a:pt x="5778" y="18172"/>
                    <a:pt x="5758" y="18198"/>
                  </a:cubicBezTo>
                  <a:cubicBezTo>
                    <a:pt x="5673" y="18304"/>
                    <a:pt x="5582" y="18405"/>
                    <a:pt x="5488" y="18497"/>
                  </a:cubicBezTo>
                  <a:cubicBezTo>
                    <a:pt x="5448" y="18536"/>
                    <a:pt x="5446" y="18602"/>
                    <a:pt x="5487" y="18644"/>
                  </a:cubicBezTo>
                  <a:cubicBezTo>
                    <a:pt x="5506" y="18664"/>
                    <a:pt x="5533" y="18674"/>
                    <a:pt x="5560" y="18674"/>
                  </a:cubicBezTo>
                  <a:cubicBezTo>
                    <a:pt x="5587" y="18674"/>
                    <a:pt x="5613" y="18664"/>
                    <a:pt x="5634" y="18645"/>
                  </a:cubicBezTo>
                  <a:cubicBezTo>
                    <a:pt x="5734" y="18547"/>
                    <a:pt x="5830" y="18440"/>
                    <a:pt x="5921" y="18328"/>
                  </a:cubicBezTo>
                  <a:cubicBezTo>
                    <a:pt x="5956" y="18282"/>
                    <a:pt x="5949" y="18217"/>
                    <a:pt x="5903" y="18182"/>
                  </a:cubicBezTo>
                  <a:cubicBezTo>
                    <a:pt x="5884" y="18166"/>
                    <a:pt x="5861" y="18159"/>
                    <a:pt x="5838" y="18159"/>
                  </a:cubicBezTo>
                  <a:close/>
                  <a:moveTo>
                    <a:pt x="5246" y="18737"/>
                  </a:moveTo>
                  <a:cubicBezTo>
                    <a:pt x="5224" y="18737"/>
                    <a:pt x="5203" y="18744"/>
                    <a:pt x="5184" y="18758"/>
                  </a:cubicBezTo>
                  <a:cubicBezTo>
                    <a:pt x="5078" y="18838"/>
                    <a:pt x="4964" y="18912"/>
                    <a:pt x="4847" y="18978"/>
                  </a:cubicBezTo>
                  <a:cubicBezTo>
                    <a:pt x="4798" y="19005"/>
                    <a:pt x="4780" y="19069"/>
                    <a:pt x="4808" y="19119"/>
                  </a:cubicBezTo>
                  <a:cubicBezTo>
                    <a:pt x="4828" y="19153"/>
                    <a:pt x="4863" y="19172"/>
                    <a:pt x="4899" y="19172"/>
                  </a:cubicBezTo>
                  <a:cubicBezTo>
                    <a:pt x="4916" y="19172"/>
                    <a:pt x="4933" y="19168"/>
                    <a:pt x="4950" y="19158"/>
                  </a:cubicBezTo>
                  <a:cubicBezTo>
                    <a:pt x="5074" y="19088"/>
                    <a:pt x="5195" y="19010"/>
                    <a:pt x="5309" y="18924"/>
                  </a:cubicBezTo>
                  <a:cubicBezTo>
                    <a:pt x="5355" y="18890"/>
                    <a:pt x="5363" y="18825"/>
                    <a:pt x="5329" y="18778"/>
                  </a:cubicBezTo>
                  <a:cubicBezTo>
                    <a:pt x="5308" y="18751"/>
                    <a:pt x="5277" y="18737"/>
                    <a:pt x="5246" y="18737"/>
                  </a:cubicBezTo>
                  <a:close/>
                  <a:moveTo>
                    <a:pt x="881" y="18923"/>
                  </a:moveTo>
                  <a:cubicBezTo>
                    <a:pt x="839" y="18923"/>
                    <a:pt x="800" y="18948"/>
                    <a:pt x="784" y="18989"/>
                  </a:cubicBezTo>
                  <a:cubicBezTo>
                    <a:pt x="764" y="19043"/>
                    <a:pt x="790" y="19103"/>
                    <a:pt x="843" y="19124"/>
                  </a:cubicBezTo>
                  <a:cubicBezTo>
                    <a:pt x="978" y="19175"/>
                    <a:pt x="1110" y="19223"/>
                    <a:pt x="1240" y="19266"/>
                  </a:cubicBezTo>
                  <a:cubicBezTo>
                    <a:pt x="1250" y="19270"/>
                    <a:pt x="1261" y="19271"/>
                    <a:pt x="1272" y="19271"/>
                  </a:cubicBezTo>
                  <a:lnTo>
                    <a:pt x="1272" y="19272"/>
                  </a:lnTo>
                  <a:cubicBezTo>
                    <a:pt x="1316" y="19272"/>
                    <a:pt x="1356" y="19244"/>
                    <a:pt x="1371" y="19201"/>
                  </a:cubicBezTo>
                  <a:cubicBezTo>
                    <a:pt x="1388" y="19146"/>
                    <a:pt x="1359" y="19087"/>
                    <a:pt x="1305" y="19069"/>
                  </a:cubicBezTo>
                  <a:cubicBezTo>
                    <a:pt x="1179" y="19027"/>
                    <a:pt x="1050" y="18980"/>
                    <a:pt x="919" y="18930"/>
                  </a:cubicBezTo>
                  <a:cubicBezTo>
                    <a:pt x="906" y="18925"/>
                    <a:pt x="893" y="18923"/>
                    <a:pt x="881" y="18923"/>
                  </a:cubicBezTo>
                  <a:close/>
                  <a:moveTo>
                    <a:pt x="4525" y="19143"/>
                  </a:moveTo>
                  <a:cubicBezTo>
                    <a:pt x="4512" y="19143"/>
                    <a:pt x="4499" y="19146"/>
                    <a:pt x="4486" y="19151"/>
                  </a:cubicBezTo>
                  <a:cubicBezTo>
                    <a:pt x="4364" y="19200"/>
                    <a:pt x="4235" y="19243"/>
                    <a:pt x="4105" y="19277"/>
                  </a:cubicBezTo>
                  <a:cubicBezTo>
                    <a:pt x="4049" y="19292"/>
                    <a:pt x="4016" y="19348"/>
                    <a:pt x="4030" y="19403"/>
                  </a:cubicBezTo>
                  <a:cubicBezTo>
                    <a:pt x="4043" y="19450"/>
                    <a:pt x="4086" y="19481"/>
                    <a:pt x="4131" y="19481"/>
                  </a:cubicBezTo>
                  <a:cubicBezTo>
                    <a:pt x="4139" y="19481"/>
                    <a:pt x="4149" y="19480"/>
                    <a:pt x="4158" y="19478"/>
                  </a:cubicBezTo>
                  <a:cubicBezTo>
                    <a:pt x="4296" y="19441"/>
                    <a:pt x="4432" y="19396"/>
                    <a:pt x="4563" y="19343"/>
                  </a:cubicBezTo>
                  <a:cubicBezTo>
                    <a:pt x="4617" y="19322"/>
                    <a:pt x="4643" y="19261"/>
                    <a:pt x="4621" y="19208"/>
                  </a:cubicBezTo>
                  <a:cubicBezTo>
                    <a:pt x="4605" y="19167"/>
                    <a:pt x="4566" y="19143"/>
                    <a:pt x="4525" y="19143"/>
                  </a:cubicBezTo>
                  <a:close/>
                  <a:moveTo>
                    <a:pt x="1670" y="19184"/>
                  </a:moveTo>
                  <a:cubicBezTo>
                    <a:pt x="1624" y="19184"/>
                    <a:pt x="1582" y="19215"/>
                    <a:pt x="1570" y="19261"/>
                  </a:cubicBezTo>
                  <a:cubicBezTo>
                    <a:pt x="1554" y="19316"/>
                    <a:pt x="1587" y="19372"/>
                    <a:pt x="1642" y="19388"/>
                  </a:cubicBezTo>
                  <a:cubicBezTo>
                    <a:pt x="1781" y="19426"/>
                    <a:pt x="1919" y="19459"/>
                    <a:pt x="2052" y="19486"/>
                  </a:cubicBezTo>
                  <a:cubicBezTo>
                    <a:pt x="2060" y="19488"/>
                    <a:pt x="2067" y="19489"/>
                    <a:pt x="2073" y="19489"/>
                  </a:cubicBezTo>
                  <a:cubicBezTo>
                    <a:pt x="2122" y="19489"/>
                    <a:pt x="2165" y="19455"/>
                    <a:pt x="2175" y="19406"/>
                  </a:cubicBezTo>
                  <a:cubicBezTo>
                    <a:pt x="2187" y="19349"/>
                    <a:pt x="2150" y="19295"/>
                    <a:pt x="2094" y="19283"/>
                  </a:cubicBezTo>
                  <a:cubicBezTo>
                    <a:pt x="1964" y="19256"/>
                    <a:pt x="1832" y="19224"/>
                    <a:pt x="1697" y="19188"/>
                  </a:cubicBezTo>
                  <a:cubicBezTo>
                    <a:pt x="1688" y="19185"/>
                    <a:pt x="1679" y="19184"/>
                    <a:pt x="1670" y="19184"/>
                  </a:cubicBezTo>
                  <a:close/>
                  <a:moveTo>
                    <a:pt x="2484" y="19351"/>
                  </a:moveTo>
                  <a:cubicBezTo>
                    <a:pt x="2432" y="19351"/>
                    <a:pt x="2387" y="19389"/>
                    <a:pt x="2379" y="19441"/>
                  </a:cubicBezTo>
                  <a:cubicBezTo>
                    <a:pt x="2372" y="19497"/>
                    <a:pt x="2412" y="19550"/>
                    <a:pt x="2469" y="19557"/>
                  </a:cubicBezTo>
                  <a:cubicBezTo>
                    <a:pt x="2612" y="19577"/>
                    <a:pt x="2754" y="19591"/>
                    <a:pt x="2890" y="19598"/>
                  </a:cubicBezTo>
                  <a:lnTo>
                    <a:pt x="2896" y="19598"/>
                  </a:lnTo>
                  <a:cubicBezTo>
                    <a:pt x="2951" y="19598"/>
                    <a:pt x="2997" y="19555"/>
                    <a:pt x="3000" y="19499"/>
                  </a:cubicBezTo>
                  <a:cubicBezTo>
                    <a:pt x="3003" y="19442"/>
                    <a:pt x="2959" y="19393"/>
                    <a:pt x="2901" y="19390"/>
                  </a:cubicBezTo>
                  <a:cubicBezTo>
                    <a:pt x="2770" y="19384"/>
                    <a:pt x="2634" y="19370"/>
                    <a:pt x="2497" y="19352"/>
                  </a:cubicBezTo>
                  <a:cubicBezTo>
                    <a:pt x="2492" y="19351"/>
                    <a:pt x="2488" y="19351"/>
                    <a:pt x="2484" y="19351"/>
                  </a:cubicBezTo>
                  <a:close/>
                  <a:moveTo>
                    <a:pt x="3725" y="19355"/>
                  </a:moveTo>
                  <a:cubicBezTo>
                    <a:pt x="3720" y="19355"/>
                    <a:pt x="3715" y="19356"/>
                    <a:pt x="3710" y="19357"/>
                  </a:cubicBezTo>
                  <a:cubicBezTo>
                    <a:pt x="3580" y="19375"/>
                    <a:pt x="3445" y="19387"/>
                    <a:pt x="3308" y="19393"/>
                  </a:cubicBezTo>
                  <a:cubicBezTo>
                    <a:pt x="3250" y="19396"/>
                    <a:pt x="3205" y="19444"/>
                    <a:pt x="3207" y="19501"/>
                  </a:cubicBezTo>
                  <a:cubicBezTo>
                    <a:pt x="3210" y="19556"/>
                    <a:pt x="3256" y="19600"/>
                    <a:pt x="3311" y="19600"/>
                  </a:cubicBezTo>
                  <a:lnTo>
                    <a:pt x="3315" y="19600"/>
                  </a:lnTo>
                  <a:cubicBezTo>
                    <a:pt x="3460" y="19595"/>
                    <a:pt x="3603" y="19582"/>
                    <a:pt x="3739" y="19562"/>
                  </a:cubicBezTo>
                  <a:cubicBezTo>
                    <a:pt x="3796" y="19554"/>
                    <a:pt x="3836" y="19501"/>
                    <a:pt x="3827" y="19445"/>
                  </a:cubicBezTo>
                  <a:cubicBezTo>
                    <a:pt x="3820" y="19392"/>
                    <a:pt x="3774" y="19355"/>
                    <a:pt x="3725" y="19355"/>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 name="Google Shape;38;p4"/>
            <p:cNvSpPr/>
            <p:nvPr/>
          </p:nvSpPr>
          <p:spPr>
            <a:xfrm flipH="1">
              <a:off x="1835922" y="738025"/>
              <a:ext cx="335928" cy="221542"/>
            </a:xfrm>
            <a:custGeom>
              <a:avLst/>
              <a:gdLst/>
              <a:ahLst/>
              <a:cxnLst/>
              <a:rect l="l" t="t" r="r" b="b"/>
              <a:pathLst>
                <a:path w="9574" h="6314" extrusionOk="0">
                  <a:moveTo>
                    <a:pt x="4782" y="975"/>
                  </a:moveTo>
                  <a:cubicBezTo>
                    <a:pt x="5158" y="1343"/>
                    <a:pt x="5234" y="1774"/>
                    <a:pt x="5133" y="2058"/>
                  </a:cubicBezTo>
                  <a:cubicBezTo>
                    <a:pt x="5079" y="2209"/>
                    <a:pt x="4984" y="2290"/>
                    <a:pt x="4873" y="2290"/>
                  </a:cubicBezTo>
                  <a:cubicBezTo>
                    <a:pt x="4803" y="2290"/>
                    <a:pt x="4727" y="2259"/>
                    <a:pt x="4650" y="2193"/>
                  </a:cubicBezTo>
                  <a:cubicBezTo>
                    <a:pt x="4384" y="1966"/>
                    <a:pt x="4448" y="1440"/>
                    <a:pt x="4781" y="975"/>
                  </a:cubicBezTo>
                  <a:close/>
                  <a:moveTo>
                    <a:pt x="7690" y="2384"/>
                  </a:moveTo>
                  <a:lnTo>
                    <a:pt x="7690" y="2384"/>
                  </a:lnTo>
                  <a:cubicBezTo>
                    <a:pt x="7621" y="2900"/>
                    <a:pt x="7303" y="3281"/>
                    <a:pt x="6881" y="3336"/>
                  </a:cubicBezTo>
                  <a:cubicBezTo>
                    <a:pt x="6855" y="3340"/>
                    <a:pt x="6831" y="3341"/>
                    <a:pt x="6808" y="3341"/>
                  </a:cubicBezTo>
                  <a:cubicBezTo>
                    <a:pt x="6697" y="3341"/>
                    <a:pt x="6695" y="3304"/>
                    <a:pt x="6693" y="3277"/>
                  </a:cubicBezTo>
                  <a:cubicBezTo>
                    <a:pt x="6685" y="3059"/>
                    <a:pt x="7099" y="2516"/>
                    <a:pt x="7690" y="2384"/>
                  </a:cubicBezTo>
                  <a:close/>
                  <a:moveTo>
                    <a:pt x="2663" y="3694"/>
                  </a:moveTo>
                  <a:cubicBezTo>
                    <a:pt x="2737" y="3694"/>
                    <a:pt x="2805" y="3762"/>
                    <a:pt x="2849" y="3819"/>
                  </a:cubicBezTo>
                  <a:cubicBezTo>
                    <a:pt x="3054" y="4081"/>
                    <a:pt x="3105" y="4367"/>
                    <a:pt x="2989" y="4605"/>
                  </a:cubicBezTo>
                  <a:cubicBezTo>
                    <a:pt x="2865" y="4860"/>
                    <a:pt x="2568" y="5019"/>
                    <a:pt x="2210" y="5024"/>
                  </a:cubicBezTo>
                  <a:cubicBezTo>
                    <a:pt x="2141" y="4554"/>
                    <a:pt x="2280" y="4055"/>
                    <a:pt x="2467" y="3822"/>
                  </a:cubicBezTo>
                  <a:cubicBezTo>
                    <a:pt x="2535" y="3739"/>
                    <a:pt x="2604" y="3694"/>
                    <a:pt x="2663" y="3694"/>
                  </a:cubicBezTo>
                  <a:close/>
                  <a:moveTo>
                    <a:pt x="5836" y="4109"/>
                  </a:moveTo>
                  <a:cubicBezTo>
                    <a:pt x="5860" y="4109"/>
                    <a:pt x="5918" y="4165"/>
                    <a:pt x="5963" y="4313"/>
                  </a:cubicBezTo>
                  <a:cubicBezTo>
                    <a:pt x="6077" y="4688"/>
                    <a:pt x="6006" y="5044"/>
                    <a:pt x="5764" y="5328"/>
                  </a:cubicBezTo>
                  <a:cubicBezTo>
                    <a:pt x="5543" y="4933"/>
                    <a:pt x="5564" y="4512"/>
                    <a:pt x="5690" y="4263"/>
                  </a:cubicBezTo>
                  <a:cubicBezTo>
                    <a:pt x="5748" y="4151"/>
                    <a:pt x="5810" y="4109"/>
                    <a:pt x="5836" y="4109"/>
                  </a:cubicBezTo>
                  <a:close/>
                  <a:moveTo>
                    <a:pt x="5988" y="289"/>
                  </a:moveTo>
                  <a:cubicBezTo>
                    <a:pt x="6234" y="289"/>
                    <a:pt x="6483" y="361"/>
                    <a:pt x="6718" y="512"/>
                  </a:cubicBezTo>
                  <a:cubicBezTo>
                    <a:pt x="7316" y="896"/>
                    <a:pt x="7677" y="1480"/>
                    <a:pt x="7703" y="2095"/>
                  </a:cubicBezTo>
                  <a:cubicBezTo>
                    <a:pt x="6969" y="2221"/>
                    <a:pt x="6396" y="2890"/>
                    <a:pt x="6412" y="3288"/>
                  </a:cubicBezTo>
                  <a:cubicBezTo>
                    <a:pt x="6419" y="3450"/>
                    <a:pt x="6527" y="3623"/>
                    <a:pt x="6808" y="3623"/>
                  </a:cubicBezTo>
                  <a:cubicBezTo>
                    <a:pt x="6842" y="3623"/>
                    <a:pt x="6877" y="3620"/>
                    <a:pt x="6916" y="3615"/>
                  </a:cubicBezTo>
                  <a:cubicBezTo>
                    <a:pt x="7488" y="3541"/>
                    <a:pt x="7911" y="3032"/>
                    <a:pt x="7977" y="2356"/>
                  </a:cubicBezTo>
                  <a:cubicBezTo>
                    <a:pt x="8294" y="2366"/>
                    <a:pt x="8590" y="2514"/>
                    <a:pt x="8854" y="2797"/>
                  </a:cubicBezTo>
                  <a:cubicBezTo>
                    <a:pt x="9304" y="3277"/>
                    <a:pt x="9196" y="3846"/>
                    <a:pt x="9026" y="4239"/>
                  </a:cubicBezTo>
                  <a:cubicBezTo>
                    <a:pt x="8634" y="5143"/>
                    <a:pt x="7537" y="5967"/>
                    <a:pt x="6725" y="5967"/>
                  </a:cubicBezTo>
                  <a:cubicBezTo>
                    <a:pt x="6501" y="5967"/>
                    <a:pt x="6310" y="5905"/>
                    <a:pt x="6158" y="5783"/>
                  </a:cubicBezTo>
                  <a:cubicBezTo>
                    <a:pt x="6073" y="5715"/>
                    <a:pt x="5996" y="5641"/>
                    <a:pt x="5930" y="5564"/>
                  </a:cubicBezTo>
                  <a:cubicBezTo>
                    <a:pt x="6272" y="5200"/>
                    <a:pt x="6382" y="4721"/>
                    <a:pt x="6233" y="4231"/>
                  </a:cubicBezTo>
                  <a:cubicBezTo>
                    <a:pt x="6126" y="3880"/>
                    <a:pt x="5938" y="3827"/>
                    <a:pt x="5836" y="3827"/>
                  </a:cubicBezTo>
                  <a:cubicBezTo>
                    <a:pt x="5683" y="3827"/>
                    <a:pt x="5538" y="3940"/>
                    <a:pt x="5439" y="4136"/>
                  </a:cubicBezTo>
                  <a:cubicBezTo>
                    <a:pt x="5266" y="4475"/>
                    <a:pt x="5243" y="5024"/>
                    <a:pt x="5553" y="5525"/>
                  </a:cubicBezTo>
                  <a:cubicBezTo>
                    <a:pt x="5228" y="5772"/>
                    <a:pt x="4623" y="6032"/>
                    <a:pt x="3516" y="6032"/>
                  </a:cubicBezTo>
                  <a:lnTo>
                    <a:pt x="3393" y="6031"/>
                  </a:lnTo>
                  <a:cubicBezTo>
                    <a:pt x="2702" y="6019"/>
                    <a:pt x="2405" y="5660"/>
                    <a:pt x="2279" y="5304"/>
                  </a:cubicBezTo>
                  <a:cubicBezTo>
                    <a:pt x="2715" y="5279"/>
                    <a:pt x="3080" y="5063"/>
                    <a:pt x="3243" y="4729"/>
                  </a:cubicBezTo>
                  <a:cubicBezTo>
                    <a:pt x="3408" y="4391"/>
                    <a:pt x="3346" y="3995"/>
                    <a:pt x="3072" y="3645"/>
                  </a:cubicBezTo>
                  <a:cubicBezTo>
                    <a:pt x="2922" y="3451"/>
                    <a:pt x="2767" y="3411"/>
                    <a:pt x="2663" y="3411"/>
                  </a:cubicBezTo>
                  <a:cubicBezTo>
                    <a:pt x="2515" y="3411"/>
                    <a:pt x="2372" y="3492"/>
                    <a:pt x="2248" y="3645"/>
                  </a:cubicBezTo>
                  <a:cubicBezTo>
                    <a:pt x="2028" y="3919"/>
                    <a:pt x="1861" y="4452"/>
                    <a:pt x="1923" y="4998"/>
                  </a:cubicBezTo>
                  <a:cubicBezTo>
                    <a:pt x="1618" y="4942"/>
                    <a:pt x="1297" y="4791"/>
                    <a:pt x="984" y="4556"/>
                  </a:cubicBezTo>
                  <a:cubicBezTo>
                    <a:pt x="267" y="4019"/>
                    <a:pt x="419" y="3272"/>
                    <a:pt x="517" y="2976"/>
                  </a:cubicBezTo>
                  <a:cubicBezTo>
                    <a:pt x="733" y="2327"/>
                    <a:pt x="1307" y="1800"/>
                    <a:pt x="1798" y="1800"/>
                  </a:cubicBezTo>
                  <a:cubicBezTo>
                    <a:pt x="1918" y="1800"/>
                    <a:pt x="2032" y="1830"/>
                    <a:pt x="2134" y="1894"/>
                  </a:cubicBezTo>
                  <a:cubicBezTo>
                    <a:pt x="2157" y="1908"/>
                    <a:pt x="2182" y="1915"/>
                    <a:pt x="2207" y="1915"/>
                  </a:cubicBezTo>
                  <a:cubicBezTo>
                    <a:pt x="2234" y="1915"/>
                    <a:pt x="2261" y="1907"/>
                    <a:pt x="2285" y="1892"/>
                  </a:cubicBezTo>
                  <a:cubicBezTo>
                    <a:pt x="2330" y="1862"/>
                    <a:pt x="2355" y="1810"/>
                    <a:pt x="2348" y="1755"/>
                  </a:cubicBezTo>
                  <a:cubicBezTo>
                    <a:pt x="2347" y="1747"/>
                    <a:pt x="2254" y="1007"/>
                    <a:pt x="2607" y="604"/>
                  </a:cubicBezTo>
                  <a:cubicBezTo>
                    <a:pt x="2756" y="434"/>
                    <a:pt x="2968" y="349"/>
                    <a:pt x="3241" y="349"/>
                  </a:cubicBezTo>
                  <a:cubicBezTo>
                    <a:pt x="3436" y="349"/>
                    <a:pt x="3662" y="392"/>
                    <a:pt x="3919" y="478"/>
                  </a:cubicBezTo>
                  <a:cubicBezTo>
                    <a:pt x="4166" y="561"/>
                    <a:pt x="4383" y="668"/>
                    <a:pt x="4564" y="795"/>
                  </a:cubicBezTo>
                  <a:cubicBezTo>
                    <a:pt x="4177" y="1329"/>
                    <a:pt x="4040" y="2042"/>
                    <a:pt x="4468" y="2407"/>
                  </a:cubicBezTo>
                  <a:cubicBezTo>
                    <a:pt x="4597" y="2519"/>
                    <a:pt x="4738" y="2578"/>
                    <a:pt x="4875" y="2578"/>
                  </a:cubicBezTo>
                  <a:cubicBezTo>
                    <a:pt x="5105" y="2578"/>
                    <a:pt x="5305" y="2415"/>
                    <a:pt x="5399" y="2153"/>
                  </a:cubicBezTo>
                  <a:cubicBezTo>
                    <a:pt x="5533" y="1778"/>
                    <a:pt x="5444" y="1216"/>
                    <a:pt x="4962" y="757"/>
                  </a:cubicBezTo>
                  <a:cubicBezTo>
                    <a:pt x="5259" y="451"/>
                    <a:pt x="5620" y="289"/>
                    <a:pt x="5988" y="289"/>
                  </a:cubicBezTo>
                  <a:close/>
                  <a:moveTo>
                    <a:pt x="5988" y="0"/>
                  </a:moveTo>
                  <a:cubicBezTo>
                    <a:pt x="5541" y="0"/>
                    <a:pt x="5095" y="209"/>
                    <a:pt x="4744" y="579"/>
                  </a:cubicBezTo>
                  <a:cubicBezTo>
                    <a:pt x="4537" y="429"/>
                    <a:pt x="4290" y="305"/>
                    <a:pt x="4008" y="211"/>
                  </a:cubicBezTo>
                  <a:cubicBezTo>
                    <a:pt x="3724" y="116"/>
                    <a:pt x="3467" y="68"/>
                    <a:pt x="3240" y="68"/>
                  </a:cubicBezTo>
                  <a:cubicBezTo>
                    <a:pt x="2883" y="68"/>
                    <a:pt x="2599" y="186"/>
                    <a:pt x="2395" y="418"/>
                  </a:cubicBezTo>
                  <a:cubicBezTo>
                    <a:pt x="2096" y="759"/>
                    <a:pt x="2051" y="1258"/>
                    <a:pt x="2054" y="1552"/>
                  </a:cubicBezTo>
                  <a:cubicBezTo>
                    <a:pt x="1972" y="1529"/>
                    <a:pt x="1887" y="1518"/>
                    <a:pt x="1798" y="1518"/>
                  </a:cubicBezTo>
                  <a:cubicBezTo>
                    <a:pt x="1185" y="1518"/>
                    <a:pt x="505" y="2120"/>
                    <a:pt x="250" y="2888"/>
                  </a:cubicBezTo>
                  <a:cubicBezTo>
                    <a:pt x="0" y="3636"/>
                    <a:pt x="206" y="4327"/>
                    <a:pt x="815" y="4783"/>
                  </a:cubicBezTo>
                  <a:cubicBezTo>
                    <a:pt x="1199" y="5070"/>
                    <a:pt x="1600" y="5246"/>
                    <a:pt x="1980" y="5293"/>
                  </a:cubicBezTo>
                  <a:cubicBezTo>
                    <a:pt x="2159" y="5930"/>
                    <a:pt x="2667" y="6300"/>
                    <a:pt x="3388" y="6313"/>
                  </a:cubicBezTo>
                  <a:lnTo>
                    <a:pt x="3516" y="6314"/>
                  </a:lnTo>
                  <a:lnTo>
                    <a:pt x="3517" y="6314"/>
                  </a:lnTo>
                  <a:cubicBezTo>
                    <a:pt x="4477" y="6314"/>
                    <a:pt x="5234" y="6120"/>
                    <a:pt x="5721" y="5753"/>
                  </a:cubicBezTo>
                  <a:cubicBezTo>
                    <a:pt x="5798" y="5842"/>
                    <a:pt x="5885" y="5925"/>
                    <a:pt x="5983" y="6004"/>
                  </a:cubicBezTo>
                  <a:cubicBezTo>
                    <a:pt x="6185" y="6167"/>
                    <a:pt x="6436" y="6249"/>
                    <a:pt x="6725" y="6249"/>
                  </a:cubicBezTo>
                  <a:cubicBezTo>
                    <a:pt x="7651" y="6249"/>
                    <a:pt x="8847" y="5362"/>
                    <a:pt x="9285" y="4350"/>
                  </a:cubicBezTo>
                  <a:cubicBezTo>
                    <a:pt x="9573" y="3686"/>
                    <a:pt x="9492" y="3065"/>
                    <a:pt x="9060" y="2603"/>
                  </a:cubicBezTo>
                  <a:cubicBezTo>
                    <a:pt x="8741" y="2264"/>
                    <a:pt x="8380" y="2085"/>
                    <a:pt x="7984" y="2074"/>
                  </a:cubicBezTo>
                  <a:cubicBezTo>
                    <a:pt x="7951" y="1371"/>
                    <a:pt x="7543" y="707"/>
                    <a:pt x="6871" y="275"/>
                  </a:cubicBezTo>
                  <a:cubicBezTo>
                    <a:pt x="6587" y="92"/>
                    <a:pt x="6289" y="0"/>
                    <a:pt x="5988" y="0"/>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Tree>
    <p:extLst>
      <p:ext uri="{BB962C8B-B14F-4D97-AF65-F5344CB8AC3E}">
        <p14:creationId xmlns:p14="http://schemas.microsoft.com/office/powerpoint/2010/main" val="6022982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B6433EC-62DB-4882-9412-9B8E930C28C1}" type="datetimeFigureOut">
              <a:rPr lang="en-US" smtClean="0">
                <a:solidFill>
                  <a:prstClr val="black">
                    <a:tint val="75000"/>
                  </a:prstClr>
                </a:solidFill>
              </a:rPr>
              <a:pPr/>
              <a:t>9/27/2025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01D6584-4DDB-4B19-853B-517B78BEE47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611526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B6433EC-62DB-4882-9412-9B8E930C28C1}" type="datetimeFigureOut">
              <a:rPr lang="en-US" smtClean="0">
                <a:solidFill>
                  <a:prstClr val="black">
                    <a:tint val="75000"/>
                  </a:prstClr>
                </a:solidFill>
              </a:rPr>
              <a:pPr/>
              <a:t>9/27/2025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01D6584-4DDB-4B19-853B-517B78BEE47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805658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6433EC-62DB-4882-9412-9B8E930C28C1}" type="datetimeFigureOut">
              <a:rPr lang="en-US" smtClean="0">
                <a:solidFill>
                  <a:prstClr val="black">
                    <a:tint val="75000"/>
                  </a:prstClr>
                </a:solidFill>
              </a:rPr>
              <a:pPr/>
              <a:t>9/27/2025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01D6584-4DDB-4B19-853B-517B78BEE47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779265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B6433EC-62DB-4882-9412-9B8E930C28C1}" type="datetimeFigureOut">
              <a:rPr lang="en-US" smtClean="0">
                <a:solidFill>
                  <a:prstClr val="black">
                    <a:tint val="75000"/>
                  </a:prstClr>
                </a:solidFill>
              </a:rPr>
              <a:pPr/>
              <a:t>9/27/2025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01D6584-4DDB-4B19-853B-517B78BEE47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8734694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B6433EC-62DB-4882-9412-9B8E930C28C1}" type="datetimeFigureOut">
              <a:rPr lang="en-US" smtClean="0">
                <a:solidFill>
                  <a:prstClr val="black">
                    <a:tint val="75000"/>
                  </a:prstClr>
                </a:solidFill>
              </a:rPr>
              <a:pPr/>
              <a:t>9/27/2025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01D6584-4DDB-4B19-853B-517B78BEE47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5294019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B6433EC-62DB-4882-9412-9B8E930C28C1}" type="datetimeFigureOut">
              <a:rPr lang="en-US" smtClean="0">
                <a:solidFill>
                  <a:prstClr val="black">
                    <a:tint val="75000"/>
                  </a:prstClr>
                </a:solidFill>
              </a:rPr>
              <a:pPr/>
              <a:t>9/27/2025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01D6584-4DDB-4B19-853B-517B78BEE47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2537291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B6433EC-62DB-4882-9412-9B8E930C28C1}" type="datetimeFigureOut">
              <a:rPr lang="en-US" smtClean="0">
                <a:solidFill>
                  <a:prstClr val="black">
                    <a:tint val="75000"/>
                  </a:prstClr>
                </a:solidFill>
              </a:rPr>
              <a:pPr/>
              <a:t>9/27/2025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01D6584-4DDB-4B19-853B-517B78BEE47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981942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B6433EC-62DB-4882-9412-9B8E930C28C1}" type="datetimeFigureOut">
              <a:rPr lang="en-US" smtClean="0">
                <a:solidFill>
                  <a:prstClr val="black">
                    <a:tint val="75000"/>
                  </a:prstClr>
                </a:solidFill>
              </a:rPr>
              <a:pPr/>
              <a:t>9/27/2025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01D6584-4DDB-4B19-853B-517B78BEE47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5953842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B6433EC-62DB-4882-9412-9B8E930C28C1}" type="datetimeFigureOut">
              <a:rPr lang="en-US" smtClean="0">
                <a:solidFill>
                  <a:prstClr val="black">
                    <a:tint val="75000"/>
                  </a:prstClr>
                </a:solidFill>
              </a:rPr>
              <a:pPr/>
              <a:t>9/27/2025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01D6584-4DDB-4B19-853B-517B78BEE47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3860537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B6433EC-62DB-4882-9412-9B8E930C28C1}" type="datetimeFigureOut">
              <a:rPr lang="en-US" smtClean="0">
                <a:solidFill>
                  <a:prstClr val="black">
                    <a:tint val="75000"/>
                  </a:prstClr>
                </a:solidFill>
              </a:rPr>
              <a:pPr/>
              <a:t>9/27/2025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01D6584-4DDB-4B19-853B-517B78BEE47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885759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 only">
    <p:bg>
      <p:bgPr>
        <a:solidFill>
          <a:schemeClr val="dk2"/>
        </a:solidFill>
        <a:effectLst/>
      </p:bgPr>
    </p:bg>
    <p:spTree>
      <p:nvGrpSpPr>
        <p:cNvPr id="1" name="Shape 47"/>
        <p:cNvGrpSpPr/>
        <p:nvPr/>
      </p:nvGrpSpPr>
      <p:grpSpPr>
        <a:xfrm>
          <a:off x="0" y="0"/>
          <a:ext cx="0" cy="0"/>
          <a:chOff x="0" y="0"/>
          <a:chExt cx="0" cy="0"/>
        </a:xfrm>
      </p:grpSpPr>
      <p:sp>
        <p:nvSpPr>
          <p:cNvPr id="48" name="Google Shape;48;p6"/>
          <p:cNvSpPr/>
          <p:nvPr/>
        </p:nvSpPr>
        <p:spPr>
          <a:xfrm>
            <a:off x="195000" y="188400"/>
            <a:ext cx="11802000" cy="6481200"/>
          </a:xfrm>
          <a:prstGeom prst="roundRect">
            <a:avLst>
              <a:gd name="adj" fmla="val 6264"/>
            </a:avLst>
          </a:prstGeom>
          <a:solidFill>
            <a:schemeClr val="lt1"/>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 name="Google Shape;49;p6"/>
          <p:cNvSpPr txBox="1">
            <a:spLocks noGrp="1"/>
          </p:cNvSpPr>
          <p:nvPr>
            <p:ph type="title"/>
          </p:nvPr>
        </p:nvSpPr>
        <p:spPr>
          <a:xfrm>
            <a:off x="960000" y="593367"/>
            <a:ext cx="10272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50" name="Google Shape;50;p6"/>
          <p:cNvGrpSpPr/>
          <p:nvPr/>
        </p:nvGrpSpPr>
        <p:grpSpPr>
          <a:xfrm rot="10800000">
            <a:off x="10918825" y="3275392"/>
            <a:ext cx="1078164" cy="898675"/>
            <a:chOff x="538733" y="4010146"/>
            <a:chExt cx="928598" cy="774008"/>
          </a:xfrm>
        </p:grpSpPr>
        <p:grpSp>
          <p:nvGrpSpPr>
            <p:cNvPr id="51" name="Google Shape;51;p6"/>
            <p:cNvGrpSpPr/>
            <p:nvPr/>
          </p:nvGrpSpPr>
          <p:grpSpPr>
            <a:xfrm flipH="1">
              <a:off x="1219936" y="4010146"/>
              <a:ext cx="247394" cy="291660"/>
              <a:chOff x="1905738" y="672533"/>
              <a:chExt cx="177420" cy="209165"/>
            </a:xfrm>
          </p:grpSpPr>
          <p:sp>
            <p:nvSpPr>
              <p:cNvPr id="52" name="Google Shape;52;p6"/>
              <p:cNvSpPr/>
              <p:nvPr/>
            </p:nvSpPr>
            <p:spPr>
              <a:xfrm>
                <a:off x="1905738" y="672533"/>
                <a:ext cx="177420" cy="209165"/>
              </a:xfrm>
              <a:custGeom>
                <a:avLst/>
                <a:gdLst/>
                <a:ahLst/>
                <a:cxnLst/>
                <a:rect l="l" t="t" r="r" b="b"/>
                <a:pathLst>
                  <a:path w="5818" h="6859" extrusionOk="0">
                    <a:moveTo>
                      <a:pt x="917" y="622"/>
                    </a:moveTo>
                    <a:cubicBezTo>
                      <a:pt x="2328" y="1478"/>
                      <a:pt x="5194" y="3670"/>
                      <a:pt x="5486" y="4070"/>
                    </a:cubicBezTo>
                    <a:cubicBezTo>
                      <a:pt x="5348" y="4156"/>
                      <a:pt x="4981" y="4236"/>
                      <a:pt x="4300" y="4236"/>
                    </a:cubicBezTo>
                    <a:cubicBezTo>
                      <a:pt x="4174" y="4236"/>
                      <a:pt x="4070" y="4232"/>
                      <a:pt x="4007" y="4231"/>
                    </a:cubicBezTo>
                    <a:cubicBezTo>
                      <a:pt x="2918" y="2916"/>
                      <a:pt x="1670" y="1436"/>
                      <a:pt x="917" y="622"/>
                    </a:cubicBezTo>
                    <a:close/>
                    <a:moveTo>
                      <a:pt x="331" y="768"/>
                    </a:moveTo>
                    <a:lnTo>
                      <a:pt x="331" y="768"/>
                    </a:lnTo>
                    <a:cubicBezTo>
                      <a:pt x="627" y="1368"/>
                      <a:pt x="1256" y="2513"/>
                      <a:pt x="2556" y="4736"/>
                    </a:cubicBezTo>
                    <a:cubicBezTo>
                      <a:pt x="2063" y="5533"/>
                      <a:pt x="1457" y="6390"/>
                      <a:pt x="1224" y="6552"/>
                    </a:cubicBezTo>
                    <a:cubicBezTo>
                      <a:pt x="989" y="5983"/>
                      <a:pt x="428" y="2226"/>
                      <a:pt x="331" y="768"/>
                    </a:cubicBezTo>
                    <a:close/>
                    <a:moveTo>
                      <a:pt x="227" y="1"/>
                    </a:moveTo>
                    <a:cubicBezTo>
                      <a:pt x="204" y="1"/>
                      <a:pt x="179" y="6"/>
                      <a:pt x="158" y="17"/>
                    </a:cubicBezTo>
                    <a:cubicBezTo>
                      <a:pt x="153" y="18"/>
                      <a:pt x="150" y="21"/>
                      <a:pt x="145" y="23"/>
                    </a:cubicBezTo>
                    <a:cubicBezTo>
                      <a:pt x="53" y="77"/>
                      <a:pt x="0" y="154"/>
                      <a:pt x="69" y="1012"/>
                    </a:cubicBezTo>
                    <a:cubicBezTo>
                      <a:pt x="142" y="1923"/>
                      <a:pt x="723" y="6692"/>
                      <a:pt x="1110" y="6844"/>
                    </a:cubicBezTo>
                    <a:cubicBezTo>
                      <a:pt x="1127" y="6851"/>
                      <a:pt x="1169" y="6858"/>
                      <a:pt x="1186" y="6858"/>
                    </a:cubicBezTo>
                    <a:cubicBezTo>
                      <a:pt x="1538" y="6858"/>
                      <a:pt x="2373" y="5575"/>
                      <a:pt x="2840" y="4810"/>
                    </a:cubicBezTo>
                    <a:cubicBezTo>
                      <a:pt x="2867" y="4766"/>
                      <a:pt x="2868" y="4711"/>
                      <a:pt x="2841" y="4666"/>
                    </a:cubicBezTo>
                    <a:cubicBezTo>
                      <a:pt x="2124" y="3441"/>
                      <a:pt x="1076" y="1607"/>
                      <a:pt x="603" y="691"/>
                    </a:cubicBezTo>
                    <a:lnTo>
                      <a:pt x="603" y="691"/>
                    </a:lnTo>
                    <a:cubicBezTo>
                      <a:pt x="1343" y="1493"/>
                      <a:pt x="2840" y="3263"/>
                      <a:pt x="3831" y="4459"/>
                    </a:cubicBezTo>
                    <a:cubicBezTo>
                      <a:pt x="3855" y="4489"/>
                      <a:pt x="3892" y="4508"/>
                      <a:pt x="3931" y="4509"/>
                    </a:cubicBezTo>
                    <a:cubicBezTo>
                      <a:pt x="3931" y="4509"/>
                      <a:pt x="4084" y="4517"/>
                      <a:pt x="4300" y="4517"/>
                    </a:cubicBezTo>
                    <a:cubicBezTo>
                      <a:pt x="5486" y="4517"/>
                      <a:pt x="5680" y="4292"/>
                      <a:pt x="5745" y="4219"/>
                    </a:cubicBezTo>
                    <a:cubicBezTo>
                      <a:pt x="5775" y="4184"/>
                      <a:pt x="5818" y="4107"/>
                      <a:pt x="5764" y="3988"/>
                    </a:cubicBezTo>
                    <a:cubicBezTo>
                      <a:pt x="5569" y="3562"/>
                      <a:pt x="3803" y="2278"/>
                      <a:pt x="3053" y="1745"/>
                    </a:cubicBezTo>
                    <a:cubicBezTo>
                      <a:pt x="2813" y="1576"/>
                      <a:pt x="804" y="158"/>
                      <a:pt x="287" y="13"/>
                    </a:cubicBezTo>
                    <a:cubicBezTo>
                      <a:pt x="277" y="8"/>
                      <a:pt x="267" y="5"/>
                      <a:pt x="256" y="4"/>
                    </a:cubicBezTo>
                    <a:cubicBezTo>
                      <a:pt x="247" y="2"/>
                      <a:pt x="237" y="1"/>
                      <a:pt x="227" y="1"/>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 name="Google Shape;53;p6"/>
              <p:cNvSpPr/>
              <p:nvPr/>
            </p:nvSpPr>
            <p:spPr>
              <a:xfrm>
                <a:off x="1970024" y="802780"/>
                <a:ext cx="59892" cy="68644"/>
              </a:xfrm>
              <a:custGeom>
                <a:avLst/>
                <a:gdLst/>
                <a:ahLst/>
                <a:cxnLst/>
                <a:rect l="l" t="t" r="r" b="b"/>
                <a:pathLst>
                  <a:path w="1964" h="2251" extrusionOk="0">
                    <a:moveTo>
                      <a:pt x="1803" y="1"/>
                    </a:moveTo>
                    <a:cubicBezTo>
                      <a:pt x="1749" y="1"/>
                      <a:pt x="1697" y="32"/>
                      <a:pt x="1674" y="85"/>
                    </a:cubicBezTo>
                    <a:cubicBezTo>
                      <a:pt x="1326" y="883"/>
                      <a:pt x="875" y="1797"/>
                      <a:pt x="732" y="1955"/>
                    </a:cubicBezTo>
                    <a:cubicBezTo>
                      <a:pt x="631" y="1870"/>
                      <a:pt x="435" y="1496"/>
                      <a:pt x="291" y="1110"/>
                    </a:cubicBezTo>
                    <a:cubicBezTo>
                      <a:pt x="270" y="1054"/>
                      <a:pt x="217" y="1019"/>
                      <a:pt x="160" y="1019"/>
                    </a:cubicBezTo>
                    <a:cubicBezTo>
                      <a:pt x="143" y="1019"/>
                      <a:pt x="126" y="1022"/>
                      <a:pt x="109" y="1028"/>
                    </a:cubicBezTo>
                    <a:cubicBezTo>
                      <a:pt x="37" y="1055"/>
                      <a:pt x="0" y="1136"/>
                      <a:pt x="27" y="1209"/>
                    </a:cubicBezTo>
                    <a:cubicBezTo>
                      <a:pt x="106" y="1419"/>
                      <a:pt x="383" y="2113"/>
                      <a:pt x="639" y="2228"/>
                    </a:cubicBezTo>
                    <a:cubicBezTo>
                      <a:pt x="674" y="2244"/>
                      <a:pt x="707" y="2250"/>
                      <a:pt x="737" y="2250"/>
                    </a:cubicBezTo>
                    <a:cubicBezTo>
                      <a:pt x="768" y="2250"/>
                      <a:pt x="794" y="2244"/>
                      <a:pt x="815" y="2236"/>
                    </a:cubicBezTo>
                    <a:cubicBezTo>
                      <a:pt x="1042" y="2149"/>
                      <a:pt x="1548" y="1079"/>
                      <a:pt x="1932" y="197"/>
                    </a:cubicBezTo>
                    <a:cubicBezTo>
                      <a:pt x="1964" y="126"/>
                      <a:pt x="1931" y="43"/>
                      <a:pt x="1860" y="13"/>
                    </a:cubicBezTo>
                    <a:cubicBezTo>
                      <a:pt x="1841" y="5"/>
                      <a:pt x="1822" y="1"/>
                      <a:pt x="1803" y="1"/>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54" name="Google Shape;54;p6"/>
            <p:cNvSpPr/>
            <p:nvPr/>
          </p:nvSpPr>
          <p:spPr>
            <a:xfrm flipH="1">
              <a:off x="538733" y="4300143"/>
              <a:ext cx="791851" cy="484011"/>
            </a:xfrm>
            <a:custGeom>
              <a:avLst/>
              <a:gdLst/>
              <a:ahLst/>
              <a:cxnLst/>
              <a:rect l="l" t="t" r="r" b="b"/>
              <a:pathLst>
                <a:path w="16919" h="10341" extrusionOk="0">
                  <a:moveTo>
                    <a:pt x="354" y="0"/>
                  </a:moveTo>
                  <a:cubicBezTo>
                    <a:pt x="294" y="0"/>
                    <a:pt x="237" y="39"/>
                    <a:pt x="219" y="100"/>
                  </a:cubicBezTo>
                  <a:cubicBezTo>
                    <a:pt x="215" y="109"/>
                    <a:pt x="149" y="327"/>
                    <a:pt x="90" y="667"/>
                  </a:cubicBezTo>
                  <a:cubicBezTo>
                    <a:pt x="77" y="745"/>
                    <a:pt x="128" y="818"/>
                    <a:pt x="204" y="830"/>
                  </a:cubicBezTo>
                  <a:cubicBezTo>
                    <a:pt x="213" y="833"/>
                    <a:pt x="221" y="833"/>
                    <a:pt x="229" y="833"/>
                  </a:cubicBezTo>
                  <a:cubicBezTo>
                    <a:pt x="296" y="833"/>
                    <a:pt x="356" y="785"/>
                    <a:pt x="367" y="716"/>
                  </a:cubicBezTo>
                  <a:cubicBezTo>
                    <a:pt x="423" y="394"/>
                    <a:pt x="487" y="185"/>
                    <a:pt x="488" y="182"/>
                  </a:cubicBezTo>
                  <a:cubicBezTo>
                    <a:pt x="510" y="109"/>
                    <a:pt x="469" y="29"/>
                    <a:pt x="394" y="6"/>
                  </a:cubicBezTo>
                  <a:cubicBezTo>
                    <a:pt x="381" y="2"/>
                    <a:pt x="367" y="0"/>
                    <a:pt x="354" y="0"/>
                  </a:cubicBezTo>
                  <a:close/>
                  <a:moveTo>
                    <a:pt x="159" y="1111"/>
                  </a:moveTo>
                  <a:cubicBezTo>
                    <a:pt x="83" y="1111"/>
                    <a:pt x="24" y="1165"/>
                    <a:pt x="18" y="1241"/>
                  </a:cubicBezTo>
                  <a:cubicBezTo>
                    <a:pt x="7" y="1374"/>
                    <a:pt x="1" y="1514"/>
                    <a:pt x="1" y="1658"/>
                  </a:cubicBezTo>
                  <a:cubicBezTo>
                    <a:pt x="1" y="1712"/>
                    <a:pt x="2" y="1766"/>
                    <a:pt x="5" y="1820"/>
                  </a:cubicBezTo>
                  <a:cubicBezTo>
                    <a:pt x="7" y="1896"/>
                    <a:pt x="69" y="1956"/>
                    <a:pt x="144" y="1956"/>
                  </a:cubicBezTo>
                  <a:lnTo>
                    <a:pt x="149" y="1956"/>
                  </a:lnTo>
                  <a:cubicBezTo>
                    <a:pt x="227" y="1954"/>
                    <a:pt x="289" y="1889"/>
                    <a:pt x="285" y="1810"/>
                  </a:cubicBezTo>
                  <a:cubicBezTo>
                    <a:pt x="284" y="1759"/>
                    <a:pt x="283" y="1709"/>
                    <a:pt x="283" y="1658"/>
                  </a:cubicBezTo>
                  <a:cubicBezTo>
                    <a:pt x="283" y="1521"/>
                    <a:pt x="289" y="1389"/>
                    <a:pt x="299" y="1263"/>
                  </a:cubicBezTo>
                  <a:cubicBezTo>
                    <a:pt x="305" y="1184"/>
                    <a:pt x="247" y="1117"/>
                    <a:pt x="169" y="1111"/>
                  </a:cubicBezTo>
                  <a:cubicBezTo>
                    <a:pt x="165" y="1111"/>
                    <a:pt x="162" y="1111"/>
                    <a:pt x="159" y="1111"/>
                  </a:cubicBezTo>
                  <a:close/>
                  <a:moveTo>
                    <a:pt x="3888" y="2275"/>
                  </a:moveTo>
                  <a:cubicBezTo>
                    <a:pt x="3873" y="2275"/>
                    <a:pt x="3857" y="2278"/>
                    <a:pt x="3841" y="2283"/>
                  </a:cubicBezTo>
                  <a:cubicBezTo>
                    <a:pt x="3715" y="2328"/>
                    <a:pt x="3545" y="2462"/>
                    <a:pt x="3453" y="2836"/>
                  </a:cubicBezTo>
                  <a:cubicBezTo>
                    <a:pt x="3434" y="2910"/>
                    <a:pt x="3480" y="2987"/>
                    <a:pt x="3556" y="3006"/>
                  </a:cubicBezTo>
                  <a:cubicBezTo>
                    <a:pt x="3567" y="3008"/>
                    <a:pt x="3579" y="3010"/>
                    <a:pt x="3590" y="3010"/>
                  </a:cubicBezTo>
                  <a:cubicBezTo>
                    <a:pt x="3654" y="3010"/>
                    <a:pt x="3711" y="2967"/>
                    <a:pt x="3726" y="2903"/>
                  </a:cubicBezTo>
                  <a:cubicBezTo>
                    <a:pt x="3774" y="2708"/>
                    <a:pt x="3851" y="2580"/>
                    <a:pt x="3937" y="2549"/>
                  </a:cubicBezTo>
                  <a:cubicBezTo>
                    <a:pt x="4010" y="2523"/>
                    <a:pt x="4048" y="2442"/>
                    <a:pt x="4022" y="2369"/>
                  </a:cubicBezTo>
                  <a:cubicBezTo>
                    <a:pt x="4001" y="2311"/>
                    <a:pt x="3946" y="2275"/>
                    <a:pt x="3888" y="2275"/>
                  </a:cubicBezTo>
                  <a:close/>
                  <a:moveTo>
                    <a:pt x="201" y="2236"/>
                  </a:moveTo>
                  <a:cubicBezTo>
                    <a:pt x="193" y="2236"/>
                    <a:pt x="184" y="2236"/>
                    <a:pt x="176" y="2238"/>
                  </a:cubicBezTo>
                  <a:cubicBezTo>
                    <a:pt x="100" y="2250"/>
                    <a:pt x="49" y="2324"/>
                    <a:pt x="62" y="2401"/>
                  </a:cubicBezTo>
                  <a:cubicBezTo>
                    <a:pt x="96" y="2600"/>
                    <a:pt x="145" y="2793"/>
                    <a:pt x="210" y="2969"/>
                  </a:cubicBezTo>
                  <a:cubicBezTo>
                    <a:pt x="231" y="3027"/>
                    <a:pt x="285" y="3062"/>
                    <a:pt x="343" y="3062"/>
                  </a:cubicBezTo>
                  <a:cubicBezTo>
                    <a:pt x="359" y="3062"/>
                    <a:pt x="376" y="3060"/>
                    <a:pt x="390" y="3054"/>
                  </a:cubicBezTo>
                  <a:cubicBezTo>
                    <a:pt x="464" y="3028"/>
                    <a:pt x="502" y="2947"/>
                    <a:pt x="475" y="2874"/>
                  </a:cubicBezTo>
                  <a:cubicBezTo>
                    <a:pt x="417" y="2712"/>
                    <a:pt x="371" y="2537"/>
                    <a:pt x="339" y="2353"/>
                  </a:cubicBezTo>
                  <a:cubicBezTo>
                    <a:pt x="328" y="2284"/>
                    <a:pt x="269" y="2236"/>
                    <a:pt x="201" y="2236"/>
                  </a:cubicBezTo>
                  <a:close/>
                  <a:moveTo>
                    <a:pt x="4381" y="2478"/>
                  </a:moveTo>
                  <a:cubicBezTo>
                    <a:pt x="4352" y="2478"/>
                    <a:pt x="4324" y="2487"/>
                    <a:pt x="4299" y="2505"/>
                  </a:cubicBezTo>
                  <a:cubicBezTo>
                    <a:pt x="4235" y="2551"/>
                    <a:pt x="4221" y="2638"/>
                    <a:pt x="4267" y="2702"/>
                  </a:cubicBezTo>
                  <a:cubicBezTo>
                    <a:pt x="4299" y="2746"/>
                    <a:pt x="4314" y="2796"/>
                    <a:pt x="4314" y="2855"/>
                  </a:cubicBezTo>
                  <a:cubicBezTo>
                    <a:pt x="4314" y="2924"/>
                    <a:pt x="4292" y="3003"/>
                    <a:pt x="4248" y="3090"/>
                  </a:cubicBezTo>
                  <a:cubicBezTo>
                    <a:pt x="4213" y="3159"/>
                    <a:pt x="4240" y="3245"/>
                    <a:pt x="4310" y="3279"/>
                  </a:cubicBezTo>
                  <a:cubicBezTo>
                    <a:pt x="4331" y="3290"/>
                    <a:pt x="4352" y="3295"/>
                    <a:pt x="4374" y="3295"/>
                  </a:cubicBezTo>
                  <a:cubicBezTo>
                    <a:pt x="4425" y="3295"/>
                    <a:pt x="4474" y="3267"/>
                    <a:pt x="4500" y="3218"/>
                  </a:cubicBezTo>
                  <a:cubicBezTo>
                    <a:pt x="4564" y="3092"/>
                    <a:pt x="4597" y="2969"/>
                    <a:pt x="4597" y="2855"/>
                  </a:cubicBezTo>
                  <a:cubicBezTo>
                    <a:pt x="4597" y="2736"/>
                    <a:pt x="4563" y="2630"/>
                    <a:pt x="4495" y="2537"/>
                  </a:cubicBezTo>
                  <a:cubicBezTo>
                    <a:pt x="4468" y="2499"/>
                    <a:pt x="4424" y="2478"/>
                    <a:pt x="4381" y="2478"/>
                  </a:cubicBezTo>
                  <a:close/>
                  <a:moveTo>
                    <a:pt x="590" y="3286"/>
                  </a:moveTo>
                  <a:cubicBezTo>
                    <a:pt x="564" y="3286"/>
                    <a:pt x="537" y="3293"/>
                    <a:pt x="514" y="3308"/>
                  </a:cubicBezTo>
                  <a:cubicBezTo>
                    <a:pt x="449" y="3350"/>
                    <a:pt x="430" y="3437"/>
                    <a:pt x="471" y="3503"/>
                  </a:cubicBezTo>
                  <a:cubicBezTo>
                    <a:pt x="580" y="3672"/>
                    <a:pt x="709" y="3828"/>
                    <a:pt x="855" y="3963"/>
                  </a:cubicBezTo>
                  <a:cubicBezTo>
                    <a:pt x="882" y="3987"/>
                    <a:pt x="916" y="3999"/>
                    <a:pt x="950" y="3999"/>
                  </a:cubicBezTo>
                  <a:cubicBezTo>
                    <a:pt x="988" y="3999"/>
                    <a:pt x="1026" y="3985"/>
                    <a:pt x="1054" y="3955"/>
                  </a:cubicBezTo>
                  <a:cubicBezTo>
                    <a:pt x="1107" y="3898"/>
                    <a:pt x="1103" y="3808"/>
                    <a:pt x="1047" y="3756"/>
                  </a:cubicBezTo>
                  <a:cubicBezTo>
                    <a:pt x="918" y="3637"/>
                    <a:pt x="806" y="3501"/>
                    <a:pt x="709" y="3351"/>
                  </a:cubicBezTo>
                  <a:cubicBezTo>
                    <a:pt x="682" y="3309"/>
                    <a:pt x="636" y="3286"/>
                    <a:pt x="590" y="3286"/>
                  </a:cubicBezTo>
                  <a:close/>
                  <a:moveTo>
                    <a:pt x="3530" y="3289"/>
                  </a:moveTo>
                  <a:cubicBezTo>
                    <a:pt x="3453" y="3289"/>
                    <a:pt x="3389" y="3354"/>
                    <a:pt x="3389" y="3431"/>
                  </a:cubicBezTo>
                  <a:cubicBezTo>
                    <a:pt x="3389" y="3616"/>
                    <a:pt x="3404" y="3811"/>
                    <a:pt x="3433" y="4012"/>
                  </a:cubicBezTo>
                  <a:cubicBezTo>
                    <a:pt x="3443" y="4081"/>
                    <a:pt x="3503" y="4132"/>
                    <a:pt x="3573" y="4132"/>
                  </a:cubicBezTo>
                  <a:cubicBezTo>
                    <a:pt x="3579" y="4132"/>
                    <a:pt x="3586" y="4132"/>
                    <a:pt x="3592" y="4130"/>
                  </a:cubicBezTo>
                  <a:cubicBezTo>
                    <a:pt x="3659" y="4121"/>
                    <a:pt x="3706" y="4068"/>
                    <a:pt x="3712" y="4005"/>
                  </a:cubicBezTo>
                  <a:cubicBezTo>
                    <a:pt x="3862" y="3911"/>
                    <a:pt x="3998" y="3807"/>
                    <a:pt x="4119" y="3697"/>
                  </a:cubicBezTo>
                  <a:cubicBezTo>
                    <a:pt x="4177" y="3644"/>
                    <a:pt x="4180" y="3555"/>
                    <a:pt x="4128" y="3497"/>
                  </a:cubicBezTo>
                  <a:cubicBezTo>
                    <a:pt x="4100" y="3467"/>
                    <a:pt x="4062" y="3451"/>
                    <a:pt x="4024" y="3451"/>
                  </a:cubicBezTo>
                  <a:cubicBezTo>
                    <a:pt x="3989" y="3451"/>
                    <a:pt x="3955" y="3464"/>
                    <a:pt x="3928" y="3488"/>
                  </a:cubicBezTo>
                  <a:cubicBezTo>
                    <a:pt x="3852" y="3558"/>
                    <a:pt x="3770" y="3624"/>
                    <a:pt x="3681" y="3687"/>
                  </a:cubicBezTo>
                  <a:cubicBezTo>
                    <a:pt x="3674" y="3600"/>
                    <a:pt x="3672" y="3514"/>
                    <a:pt x="3672" y="3431"/>
                  </a:cubicBezTo>
                  <a:lnTo>
                    <a:pt x="3672" y="3428"/>
                  </a:lnTo>
                  <a:cubicBezTo>
                    <a:pt x="3672" y="3350"/>
                    <a:pt x="3608" y="3289"/>
                    <a:pt x="3530" y="3289"/>
                  </a:cubicBezTo>
                  <a:close/>
                  <a:moveTo>
                    <a:pt x="3061" y="4030"/>
                  </a:moveTo>
                  <a:cubicBezTo>
                    <a:pt x="3045" y="4030"/>
                    <a:pt x="3028" y="4032"/>
                    <a:pt x="3012" y="4038"/>
                  </a:cubicBezTo>
                  <a:cubicBezTo>
                    <a:pt x="2840" y="4102"/>
                    <a:pt x="2666" y="4147"/>
                    <a:pt x="2496" y="4173"/>
                  </a:cubicBezTo>
                  <a:cubicBezTo>
                    <a:pt x="2419" y="4184"/>
                    <a:pt x="2365" y="4257"/>
                    <a:pt x="2377" y="4334"/>
                  </a:cubicBezTo>
                  <a:cubicBezTo>
                    <a:pt x="2387" y="4404"/>
                    <a:pt x="2447" y="4454"/>
                    <a:pt x="2517" y="4454"/>
                  </a:cubicBezTo>
                  <a:cubicBezTo>
                    <a:pt x="2523" y="4454"/>
                    <a:pt x="2530" y="4454"/>
                    <a:pt x="2538" y="4452"/>
                  </a:cubicBezTo>
                  <a:cubicBezTo>
                    <a:pt x="2728" y="4424"/>
                    <a:pt x="2920" y="4373"/>
                    <a:pt x="3111" y="4303"/>
                  </a:cubicBezTo>
                  <a:cubicBezTo>
                    <a:pt x="3183" y="4275"/>
                    <a:pt x="3221" y="4194"/>
                    <a:pt x="3194" y="4122"/>
                  </a:cubicBezTo>
                  <a:cubicBezTo>
                    <a:pt x="3172" y="4065"/>
                    <a:pt x="3119" y="4030"/>
                    <a:pt x="3061" y="4030"/>
                  </a:cubicBezTo>
                  <a:close/>
                  <a:moveTo>
                    <a:pt x="1412" y="4036"/>
                  </a:moveTo>
                  <a:cubicBezTo>
                    <a:pt x="1359" y="4036"/>
                    <a:pt x="1309" y="4066"/>
                    <a:pt x="1285" y="4118"/>
                  </a:cubicBezTo>
                  <a:cubicBezTo>
                    <a:pt x="1252" y="4188"/>
                    <a:pt x="1282" y="4272"/>
                    <a:pt x="1353" y="4306"/>
                  </a:cubicBezTo>
                  <a:cubicBezTo>
                    <a:pt x="1534" y="4389"/>
                    <a:pt x="1730" y="4444"/>
                    <a:pt x="1939" y="4466"/>
                  </a:cubicBezTo>
                  <a:cubicBezTo>
                    <a:pt x="1944" y="4467"/>
                    <a:pt x="1950" y="4467"/>
                    <a:pt x="1955" y="4467"/>
                  </a:cubicBezTo>
                  <a:cubicBezTo>
                    <a:pt x="2026" y="4467"/>
                    <a:pt x="2087" y="4415"/>
                    <a:pt x="2094" y="4342"/>
                  </a:cubicBezTo>
                  <a:cubicBezTo>
                    <a:pt x="2103" y="4265"/>
                    <a:pt x="2048" y="4195"/>
                    <a:pt x="1969" y="4187"/>
                  </a:cubicBezTo>
                  <a:cubicBezTo>
                    <a:pt x="1793" y="4166"/>
                    <a:pt x="1625" y="4121"/>
                    <a:pt x="1472" y="4049"/>
                  </a:cubicBezTo>
                  <a:cubicBezTo>
                    <a:pt x="1453" y="4040"/>
                    <a:pt x="1432" y="4036"/>
                    <a:pt x="1412" y="4036"/>
                  </a:cubicBezTo>
                  <a:close/>
                  <a:moveTo>
                    <a:pt x="8577" y="4378"/>
                  </a:moveTo>
                  <a:cubicBezTo>
                    <a:pt x="8515" y="4378"/>
                    <a:pt x="8458" y="4420"/>
                    <a:pt x="8441" y="4482"/>
                  </a:cubicBezTo>
                  <a:cubicBezTo>
                    <a:pt x="8421" y="4557"/>
                    <a:pt x="8465" y="4634"/>
                    <a:pt x="8540" y="4655"/>
                  </a:cubicBezTo>
                  <a:cubicBezTo>
                    <a:pt x="8564" y="4662"/>
                    <a:pt x="8593" y="4677"/>
                    <a:pt x="8621" y="4699"/>
                  </a:cubicBezTo>
                  <a:cubicBezTo>
                    <a:pt x="8732" y="4786"/>
                    <a:pt x="8825" y="4875"/>
                    <a:pt x="8899" y="4963"/>
                  </a:cubicBezTo>
                  <a:cubicBezTo>
                    <a:pt x="8926" y="4998"/>
                    <a:pt x="8966" y="5015"/>
                    <a:pt x="9008" y="5015"/>
                  </a:cubicBezTo>
                  <a:cubicBezTo>
                    <a:pt x="9038" y="5015"/>
                    <a:pt x="9070" y="5005"/>
                    <a:pt x="9097" y="4983"/>
                  </a:cubicBezTo>
                  <a:cubicBezTo>
                    <a:pt x="9157" y="4933"/>
                    <a:pt x="9166" y="4844"/>
                    <a:pt x="9116" y="4784"/>
                  </a:cubicBezTo>
                  <a:cubicBezTo>
                    <a:pt x="9030" y="4680"/>
                    <a:pt x="8922" y="4576"/>
                    <a:pt x="8795" y="4477"/>
                  </a:cubicBezTo>
                  <a:cubicBezTo>
                    <a:pt x="8736" y="4430"/>
                    <a:pt x="8676" y="4399"/>
                    <a:pt x="8615" y="4383"/>
                  </a:cubicBezTo>
                  <a:cubicBezTo>
                    <a:pt x="8602" y="4379"/>
                    <a:pt x="8590" y="4378"/>
                    <a:pt x="8577" y="4378"/>
                  </a:cubicBezTo>
                  <a:close/>
                  <a:moveTo>
                    <a:pt x="3687" y="4402"/>
                  </a:moveTo>
                  <a:cubicBezTo>
                    <a:pt x="3675" y="4402"/>
                    <a:pt x="3662" y="4404"/>
                    <a:pt x="3650" y="4407"/>
                  </a:cubicBezTo>
                  <a:cubicBezTo>
                    <a:pt x="3575" y="4428"/>
                    <a:pt x="3531" y="4505"/>
                    <a:pt x="3552" y="4580"/>
                  </a:cubicBezTo>
                  <a:cubicBezTo>
                    <a:pt x="3603" y="4770"/>
                    <a:pt x="3666" y="4955"/>
                    <a:pt x="3739" y="5131"/>
                  </a:cubicBezTo>
                  <a:cubicBezTo>
                    <a:pt x="3763" y="5185"/>
                    <a:pt x="3814" y="5218"/>
                    <a:pt x="3870" y="5218"/>
                  </a:cubicBezTo>
                  <a:cubicBezTo>
                    <a:pt x="3888" y="5218"/>
                    <a:pt x="3906" y="5214"/>
                    <a:pt x="3924" y="5207"/>
                  </a:cubicBezTo>
                  <a:cubicBezTo>
                    <a:pt x="3997" y="5176"/>
                    <a:pt x="4030" y="5094"/>
                    <a:pt x="4000" y="5022"/>
                  </a:cubicBezTo>
                  <a:cubicBezTo>
                    <a:pt x="3932" y="4858"/>
                    <a:pt x="3872" y="4684"/>
                    <a:pt x="3824" y="4506"/>
                  </a:cubicBezTo>
                  <a:cubicBezTo>
                    <a:pt x="3806" y="4443"/>
                    <a:pt x="3750" y="4402"/>
                    <a:pt x="3687" y="4402"/>
                  </a:cubicBezTo>
                  <a:close/>
                  <a:moveTo>
                    <a:pt x="8180" y="4699"/>
                  </a:moveTo>
                  <a:cubicBezTo>
                    <a:pt x="8123" y="4699"/>
                    <a:pt x="8070" y="4734"/>
                    <a:pt x="8049" y="4792"/>
                  </a:cubicBezTo>
                  <a:cubicBezTo>
                    <a:pt x="7990" y="4957"/>
                    <a:pt x="7956" y="5164"/>
                    <a:pt x="7953" y="5392"/>
                  </a:cubicBezTo>
                  <a:cubicBezTo>
                    <a:pt x="7952" y="5470"/>
                    <a:pt x="8013" y="5534"/>
                    <a:pt x="8092" y="5535"/>
                  </a:cubicBezTo>
                  <a:lnTo>
                    <a:pt x="8094" y="5535"/>
                  </a:lnTo>
                  <a:cubicBezTo>
                    <a:pt x="8170" y="5535"/>
                    <a:pt x="8234" y="5474"/>
                    <a:pt x="8235" y="5397"/>
                  </a:cubicBezTo>
                  <a:cubicBezTo>
                    <a:pt x="8237" y="5200"/>
                    <a:pt x="8266" y="5023"/>
                    <a:pt x="8315" y="4887"/>
                  </a:cubicBezTo>
                  <a:cubicBezTo>
                    <a:pt x="8340" y="4814"/>
                    <a:pt x="8302" y="4733"/>
                    <a:pt x="8229" y="4707"/>
                  </a:cubicBezTo>
                  <a:cubicBezTo>
                    <a:pt x="8213" y="4701"/>
                    <a:pt x="8196" y="4699"/>
                    <a:pt x="8180" y="4699"/>
                  </a:cubicBezTo>
                  <a:close/>
                  <a:moveTo>
                    <a:pt x="16052" y="5391"/>
                  </a:moveTo>
                  <a:cubicBezTo>
                    <a:pt x="16006" y="5391"/>
                    <a:pt x="15961" y="5413"/>
                    <a:pt x="15934" y="5455"/>
                  </a:cubicBezTo>
                  <a:cubicBezTo>
                    <a:pt x="15892" y="5519"/>
                    <a:pt x="15910" y="5606"/>
                    <a:pt x="15975" y="5649"/>
                  </a:cubicBezTo>
                  <a:cubicBezTo>
                    <a:pt x="16109" y="5737"/>
                    <a:pt x="16225" y="5842"/>
                    <a:pt x="16320" y="5962"/>
                  </a:cubicBezTo>
                  <a:cubicBezTo>
                    <a:pt x="16348" y="5996"/>
                    <a:pt x="16388" y="6014"/>
                    <a:pt x="16430" y="6014"/>
                  </a:cubicBezTo>
                  <a:cubicBezTo>
                    <a:pt x="16460" y="6014"/>
                    <a:pt x="16492" y="6005"/>
                    <a:pt x="16518" y="5984"/>
                  </a:cubicBezTo>
                  <a:cubicBezTo>
                    <a:pt x="16579" y="5935"/>
                    <a:pt x="16589" y="5846"/>
                    <a:pt x="16540" y="5785"/>
                  </a:cubicBezTo>
                  <a:cubicBezTo>
                    <a:pt x="16427" y="5643"/>
                    <a:pt x="16289" y="5518"/>
                    <a:pt x="16130" y="5414"/>
                  </a:cubicBezTo>
                  <a:cubicBezTo>
                    <a:pt x="16106" y="5398"/>
                    <a:pt x="16079" y="5391"/>
                    <a:pt x="16052" y="5391"/>
                  </a:cubicBezTo>
                  <a:close/>
                  <a:moveTo>
                    <a:pt x="9240" y="5238"/>
                  </a:moveTo>
                  <a:cubicBezTo>
                    <a:pt x="9235" y="5238"/>
                    <a:pt x="9230" y="5238"/>
                    <a:pt x="9225" y="5239"/>
                  </a:cubicBezTo>
                  <a:cubicBezTo>
                    <a:pt x="9147" y="5246"/>
                    <a:pt x="9090" y="5315"/>
                    <a:pt x="9097" y="5392"/>
                  </a:cubicBezTo>
                  <a:cubicBezTo>
                    <a:pt x="9098" y="5410"/>
                    <a:pt x="9100" y="5429"/>
                    <a:pt x="9100" y="5446"/>
                  </a:cubicBezTo>
                  <a:cubicBezTo>
                    <a:pt x="9100" y="5575"/>
                    <a:pt x="9054" y="5702"/>
                    <a:pt x="8965" y="5824"/>
                  </a:cubicBezTo>
                  <a:cubicBezTo>
                    <a:pt x="8920" y="5888"/>
                    <a:pt x="8934" y="5976"/>
                    <a:pt x="8997" y="6022"/>
                  </a:cubicBezTo>
                  <a:cubicBezTo>
                    <a:pt x="9023" y="6039"/>
                    <a:pt x="9051" y="6049"/>
                    <a:pt x="9080" y="6049"/>
                  </a:cubicBezTo>
                  <a:cubicBezTo>
                    <a:pt x="9123" y="6049"/>
                    <a:pt x="9167" y="6028"/>
                    <a:pt x="9194" y="5990"/>
                  </a:cubicBezTo>
                  <a:cubicBezTo>
                    <a:pt x="9319" y="5817"/>
                    <a:pt x="9381" y="5635"/>
                    <a:pt x="9381" y="5446"/>
                  </a:cubicBezTo>
                  <a:cubicBezTo>
                    <a:pt x="9381" y="5420"/>
                    <a:pt x="9380" y="5393"/>
                    <a:pt x="9378" y="5366"/>
                  </a:cubicBezTo>
                  <a:cubicBezTo>
                    <a:pt x="9371" y="5294"/>
                    <a:pt x="9311" y="5238"/>
                    <a:pt x="9240" y="5238"/>
                  </a:cubicBezTo>
                  <a:close/>
                  <a:moveTo>
                    <a:pt x="4123" y="5440"/>
                  </a:moveTo>
                  <a:cubicBezTo>
                    <a:pt x="4099" y="5440"/>
                    <a:pt x="4073" y="5446"/>
                    <a:pt x="4051" y="5459"/>
                  </a:cubicBezTo>
                  <a:cubicBezTo>
                    <a:pt x="3984" y="5500"/>
                    <a:pt x="3962" y="5587"/>
                    <a:pt x="4003" y="5653"/>
                  </a:cubicBezTo>
                  <a:cubicBezTo>
                    <a:pt x="4109" y="5828"/>
                    <a:pt x="4227" y="5987"/>
                    <a:pt x="4353" y="6128"/>
                  </a:cubicBezTo>
                  <a:cubicBezTo>
                    <a:pt x="4380" y="6159"/>
                    <a:pt x="4419" y="6175"/>
                    <a:pt x="4457" y="6175"/>
                  </a:cubicBezTo>
                  <a:cubicBezTo>
                    <a:pt x="4491" y="6175"/>
                    <a:pt x="4525" y="6163"/>
                    <a:pt x="4552" y="6139"/>
                  </a:cubicBezTo>
                  <a:cubicBezTo>
                    <a:pt x="4610" y="6087"/>
                    <a:pt x="4615" y="5997"/>
                    <a:pt x="4563" y="5940"/>
                  </a:cubicBezTo>
                  <a:cubicBezTo>
                    <a:pt x="4449" y="5812"/>
                    <a:pt x="4341" y="5666"/>
                    <a:pt x="4244" y="5507"/>
                  </a:cubicBezTo>
                  <a:cubicBezTo>
                    <a:pt x="4217" y="5464"/>
                    <a:pt x="4171" y="5440"/>
                    <a:pt x="4123" y="5440"/>
                  </a:cubicBezTo>
                  <a:close/>
                  <a:moveTo>
                    <a:pt x="8140" y="5815"/>
                  </a:moveTo>
                  <a:cubicBezTo>
                    <a:pt x="8132" y="5815"/>
                    <a:pt x="8124" y="5816"/>
                    <a:pt x="8116" y="5817"/>
                  </a:cubicBezTo>
                  <a:cubicBezTo>
                    <a:pt x="8039" y="5831"/>
                    <a:pt x="7987" y="5903"/>
                    <a:pt x="8001" y="5980"/>
                  </a:cubicBezTo>
                  <a:cubicBezTo>
                    <a:pt x="8025" y="6118"/>
                    <a:pt x="8057" y="6259"/>
                    <a:pt x="8098" y="6401"/>
                  </a:cubicBezTo>
                  <a:cubicBezTo>
                    <a:pt x="8032" y="6432"/>
                    <a:pt x="7998" y="6509"/>
                    <a:pt x="8025" y="6579"/>
                  </a:cubicBezTo>
                  <a:cubicBezTo>
                    <a:pt x="8046" y="6635"/>
                    <a:pt x="8100" y="6671"/>
                    <a:pt x="8158" y="6671"/>
                  </a:cubicBezTo>
                  <a:cubicBezTo>
                    <a:pt x="8174" y="6671"/>
                    <a:pt x="8191" y="6667"/>
                    <a:pt x="8207" y="6661"/>
                  </a:cubicBezTo>
                  <a:cubicBezTo>
                    <a:pt x="8224" y="6655"/>
                    <a:pt x="8241" y="6649"/>
                    <a:pt x="8257" y="6643"/>
                  </a:cubicBezTo>
                  <a:cubicBezTo>
                    <a:pt x="8263" y="6643"/>
                    <a:pt x="8270" y="6644"/>
                    <a:pt x="8276" y="6644"/>
                  </a:cubicBezTo>
                  <a:cubicBezTo>
                    <a:pt x="8291" y="6644"/>
                    <a:pt x="8306" y="6642"/>
                    <a:pt x="8321" y="6637"/>
                  </a:cubicBezTo>
                  <a:cubicBezTo>
                    <a:pt x="8350" y="6627"/>
                    <a:pt x="8373" y="6610"/>
                    <a:pt x="8390" y="6586"/>
                  </a:cubicBezTo>
                  <a:cubicBezTo>
                    <a:pt x="8517" y="6530"/>
                    <a:pt x="8633" y="6469"/>
                    <a:pt x="8738" y="6401"/>
                  </a:cubicBezTo>
                  <a:cubicBezTo>
                    <a:pt x="8805" y="6360"/>
                    <a:pt x="8824" y="6273"/>
                    <a:pt x="8782" y="6207"/>
                  </a:cubicBezTo>
                  <a:cubicBezTo>
                    <a:pt x="8756" y="6164"/>
                    <a:pt x="8711" y="6142"/>
                    <a:pt x="8664" y="6142"/>
                  </a:cubicBezTo>
                  <a:cubicBezTo>
                    <a:pt x="8638" y="6142"/>
                    <a:pt x="8612" y="6149"/>
                    <a:pt x="8588" y="6164"/>
                  </a:cubicBezTo>
                  <a:cubicBezTo>
                    <a:pt x="8518" y="6208"/>
                    <a:pt x="8441" y="6251"/>
                    <a:pt x="8360" y="6290"/>
                  </a:cubicBezTo>
                  <a:cubicBezTo>
                    <a:pt x="8327" y="6170"/>
                    <a:pt x="8299" y="6050"/>
                    <a:pt x="8279" y="5932"/>
                  </a:cubicBezTo>
                  <a:cubicBezTo>
                    <a:pt x="8267" y="5863"/>
                    <a:pt x="8207" y="5815"/>
                    <a:pt x="8140" y="5815"/>
                  </a:cubicBezTo>
                  <a:close/>
                  <a:moveTo>
                    <a:pt x="4879" y="6266"/>
                  </a:moveTo>
                  <a:cubicBezTo>
                    <a:pt x="4834" y="6266"/>
                    <a:pt x="4790" y="6287"/>
                    <a:pt x="4762" y="6327"/>
                  </a:cubicBezTo>
                  <a:cubicBezTo>
                    <a:pt x="4718" y="6392"/>
                    <a:pt x="4735" y="6479"/>
                    <a:pt x="4799" y="6523"/>
                  </a:cubicBezTo>
                  <a:cubicBezTo>
                    <a:pt x="4967" y="6639"/>
                    <a:pt x="5148" y="6730"/>
                    <a:pt x="5335" y="6792"/>
                  </a:cubicBezTo>
                  <a:cubicBezTo>
                    <a:pt x="5350" y="6797"/>
                    <a:pt x="5366" y="6799"/>
                    <a:pt x="5381" y="6799"/>
                  </a:cubicBezTo>
                  <a:cubicBezTo>
                    <a:pt x="5440" y="6799"/>
                    <a:pt x="5495" y="6763"/>
                    <a:pt x="5514" y="6704"/>
                  </a:cubicBezTo>
                  <a:cubicBezTo>
                    <a:pt x="5539" y="6630"/>
                    <a:pt x="5500" y="6550"/>
                    <a:pt x="5426" y="6525"/>
                  </a:cubicBezTo>
                  <a:cubicBezTo>
                    <a:pt x="5262" y="6470"/>
                    <a:pt x="5105" y="6392"/>
                    <a:pt x="4958" y="6291"/>
                  </a:cubicBezTo>
                  <a:cubicBezTo>
                    <a:pt x="4934" y="6274"/>
                    <a:pt x="4906" y="6266"/>
                    <a:pt x="4879" y="6266"/>
                  </a:cubicBezTo>
                  <a:close/>
                  <a:moveTo>
                    <a:pt x="7615" y="6545"/>
                  </a:moveTo>
                  <a:cubicBezTo>
                    <a:pt x="7605" y="6545"/>
                    <a:pt x="7596" y="6546"/>
                    <a:pt x="7586" y="6548"/>
                  </a:cubicBezTo>
                  <a:cubicBezTo>
                    <a:pt x="7412" y="6586"/>
                    <a:pt x="7230" y="6615"/>
                    <a:pt x="7045" y="6633"/>
                  </a:cubicBezTo>
                  <a:cubicBezTo>
                    <a:pt x="6967" y="6640"/>
                    <a:pt x="6911" y="6710"/>
                    <a:pt x="6918" y="6787"/>
                  </a:cubicBezTo>
                  <a:cubicBezTo>
                    <a:pt x="6925" y="6860"/>
                    <a:pt x="6987" y="6915"/>
                    <a:pt x="7059" y="6915"/>
                  </a:cubicBezTo>
                  <a:cubicBezTo>
                    <a:pt x="7063" y="6915"/>
                    <a:pt x="7068" y="6913"/>
                    <a:pt x="7072" y="6913"/>
                  </a:cubicBezTo>
                  <a:cubicBezTo>
                    <a:pt x="7268" y="6894"/>
                    <a:pt x="7462" y="6864"/>
                    <a:pt x="7646" y="6824"/>
                  </a:cubicBezTo>
                  <a:cubicBezTo>
                    <a:pt x="7722" y="6808"/>
                    <a:pt x="7771" y="6733"/>
                    <a:pt x="7754" y="6656"/>
                  </a:cubicBezTo>
                  <a:cubicBezTo>
                    <a:pt x="7740" y="6590"/>
                    <a:pt x="7680" y="6545"/>
                    <a:pt x="7615" y="6545"/>
                  </a:cubicBezTo>
                  <a:close/>
                  <a:moveTo>
                    <a:pt x="5931" y="6626"/>
                  </a:moveTo>
                  <a:cubicBezTo>
                    <a:pt x="5861" y="6626"/>
                    <a:pt x="5799" y="6680"/>
                    <a:pt x="5792" y="6752"/>
                  </a:cubicBezTo>
                  <a:cubicBezTo>
                    <a:pt x="5784" y="6830"/>
                    <a:pt x="5840" y="6899"/>
                    <a:pt x="5917" y="6907"/>
                  </a:cubicBezTo>
                  <a:cubicBezTo>
                    <a:pt x="6110" y="6927"/>
                    <a:pt x="6303" y="6938"/>
                    <a:pt x="6494" y="6939"/>
                  </a:cubicBezTo>
                  <a:lnTo>
                    <a:pt x="6495" y="6939"/>
                  </a:lnTo>
                  <a:cubicBezTo>
                    <a:pt x="6573" y="6939"/>
                    <a:pt x="6636" y="6877"/>
                    <a:pt x="6636" y="6799"/>
                  </a:cubicBezTo>
                  <a:cubicBezTo>
                    <a:pt x="6638" y="6721"/>
                    <a:pt x="6574" y="6659"/>
                    <a:pt x="6497" y="6657"/>
                  </a:cubicBezTo>
                  <a:cubicBezTo>
                    <a:pt x="6314" y="6656"/>
                    <a:pt x="6129" y="6646"/>
                    <a:pt x="5947" y="6627"/>
                  </a:cubicBezTo>
                  <a:cubicBezTo>
                    <a:pt x="5942" y="6626"/>
                    <a:pt x="5936" y="6626"/>
                    <a:pt x="5931" y="6626"/>
                  </a:cubicBezTo>
                  <a:close/>
                  <a:moveTo>
                    <a:pt x="16693" y="6227"/>
                  </a:moveTo>
                  <a:cubicBezTo>
                    <a:pt x="16679" y="6227"/>
                    <a:pt x="16665" y="6229"/>
                    <a:pt x="16650" y="6234"/>
                  </a:cubicBezTo>
                  <a:cubicBezTo>
                    <a:pt x="16576" y="6257"/>
                    <a:pt x="16535" y="6336"/>
                    <a:pt x="16558" y="6411"/>
                  </a:cubicBezTo>
                  <a:cubicBezTo>
                    <a:pt x="16609" y="6569"/>
                    <a:pt x="16636" y="6743"/>
                    <a:pt x="16636" y="6924"/>
                  </a:cubicBezTo>
                  <a:cubicBezTo>
                    <a:pt x="16637" y="7002"/>
                    <a:pt x="16699" y="7065"/>
                    <a:pt x="16778" y="7065"/>
                  </a:cubicBezTo>
                  <a:lnTo>
                    <a:pt x="16778" y="7064"/>
                  </a:lnTo>
                  <a:cubicBezTo>
                    <a:pt x="16856" y="7064"/>
                    <a:pt x="16919" y="7000"/>
                    <a:pt x="16919" y="6923"/>
                  </a:cubicBezTo>
                  <a:cubicBezTo>
                    <a:pt x="16917" y="6713"/>
                    <a:pt x="16887" y="6512"/>
                    <a:pt x="16828" y="6325"/>
                  </a:cubicBezTo>
                  <a:cubicBezTo>
                    <a:pt x="16808" y="6265"/>
                    <a:pt x="16753" y="6227"/>
                    <a:pt x="16693" y="6227"/>
                  </a:cubicBezTo>
                  <a:close/>
                  <a:moveTo>
                    <a:pt x="8486" y="6884"/>
                  </a:moveTo>
                  <a:cubicBezTo>
                    <a:pt x="8466" y="6884"/>
                    <a:pt x="8445" y="6888"/>
                    <a:pt x="8426" y="6897"/>
                  </a:cubicBezTo>
                  <a:cubicBezTo>
                    <a:pt x="8356" y="6932"/>
                    <a:pt x="8326" y="7015"/>
                    <a:pt x="8360" y="7086"/>
                  </a:cubicBezTo>
                  <a:cubicBezTo>
                    <a:pt x="8441" y="7258"/>
                    <a:pt x="8535" y="7429"/>
                    <a:pt x="8639" y="7594"/>
                  </a:cubicBezTo>
                  <a:cubicBezTo>
                    <a:pt x="8666" y="7637"/>
                    <a:pt x="8713" y="7661"/>
                    <a:pt x="8759" y="7661"/>
                  </a:cubicBezTo>
                  <a:lnTo>
                    <a:pt x="8759" y="7659"/>
                  </a:lnTo>
                  <a:cubicBezTo>
                    <a:pt x="8785" y="7659"/>
                    <a:pt x="8811" y="7653"/>
                    <a:pt x="8834" y="7639"/>
                  </a:cubicBezTo>
                  <a:cubicBezTo>
                    <a:pt x="8900" y="7597"/>
                    <a:pt x="8920" y="7510"/>
                    <a:pt x="8878" y="7444"/>
                  </a:cubicBezTo>
                  <a:cubicBezTo>
                    <a:pt x="8780" y="7288"/>
                    <a:pt x="8691" y="7127"/>
                    <a:pt x="8615" y="6965"/>
                  </a:cubicBezTo>
                  <a:cubicBezTo>
                    <a:pt x="8590" y="6914"/>
                    <a:pt x="8539" y="6884"/>
                    <a:pt x="8486" y="6884"/>
                  </a:cubicBezTo>
                  <a:close/>
                  <a:moveTo>
                    <a:pt x="16711" y="7342"/>
                  </a:moveTo>
                  <a:cubicBezTo>
                    <a:pt x="16647" y="7342"/>
                    <a:pt x="16589" y="7385"/>
                    <a:pt x="16574" y="7450"/>
                  </a:cubicBezTo>
                  <a:cubicBezTo>
                    <a:pt x="16534" y="7619"/>
                    <a:pt x="16476" y="7790"/>
                    <a:pt x="16402" y="7958"/>
                  </a:cubicBezTo>
                  <a:cubicBezTo>
                    <a:pt x="16370" y="8031"/>
                    <a:pt x="16402" y="8114"/>
                    <a:pt x="16473" y="8144"/>
                  </a:cubicBezTo>
                  <a:cubicBezTo>
                    <a:pt x="16491" y="8153"/>
                    <a:pt x="16511" y="8157"/>
                    <a:pt x="16530" y="8157"/>
                  </a:cubicBezTo>
                  <a:cubicBezTo>
                    <a:pt x="16584" y="8157"/>
                    <a:pt x="16636" y="8126"/>
                    <a:pt x="16659" y="8073"/>
                  </a:cubicBezTo>
                  <a:cubicBezTo>
                    <a:pt x="16741" y="7888"/>
                    <a:pt x="16805" y="7701"/>
                    <a:pt x="16849" y="7515"/>
                  </a:cubicBezTo>
                  <a:cubicBezTo>
                    <a:pt x="16866" y="7439"/>
                    <a:pt x="16819" y="7363"/>
                    <a:pt x="16743" y="7346"/>
                  </a:cubicBezTo>
                  <a:cubicBezTo>
                    <a:pt x="16733" y="7343"/>
                    <a:pt x="16722" y="7342"/>
                    <a:pt x="16711" y="7342"/>
                  </a:cubicBezTo>
                  <a:close/>
                  <a:moveTo>
                    <a:pt x="9084" y="7838"/>
                  </a:moveTo>
                  <a:cubicBezTo>
                    <a:pt x="9054" y="7838"/>
                    <a:pt x="9023" y="7848"/>
                    <a:pt x="8997" y="7869"/>
                  </a:cubicBezTo>
                  <a:cubicBezTo>
                    <a:pt x="8936" y="7917"/>
                    <a:pt x="8926" y="8006"/>
                    <a:pt x="8975" y="8067"/>
                  </a:cubicBezTo>
                  <a:cubicBezTo>
                    <a:pt x="9092" y="8216"/>
                    <a:pt x="9221" y="8361"/>
                    <a:pt x="9357" y="8501"/>
                  </a:cubicBezTo>
                  <a:cubicBezTo>
                    <a:pt x="9384" y="8529"/>
                    <a:pt x="9421" y="8543"/>
                    <a:pt x="9457" y="8543"/>
                  </a:cubicBezTo>
                  <a:cubicBezTo>
                    <a:pt x="9493" y="8543"/>
                    <a:pt x="9528" y="8529"/>
                    <a:pt x="9555" y="8503"/>
                  </a:cubicBezTo>
                  <a:cubicBezTo>
                    <a:pt x="9612" y="8448"/>
                    <a:pt x="9613" y="8359"/>
                    <a:pt x="9558" y="8304"/>
                  </a:cubicBezTo>
                  <a:cubicBezTo>
                    <a:pt x="9429" y="8171"/>
                    <a:pt x="9308" y="8033"/>
                    <a:pt x="9195" y="7891"/>
                  </a:cubicBezTo>
                  <a:cubicBezTo>
                    <a:pt x="9167" y="7856"/>
                    <a:pt x="9126" y="7838"/>
                    <a:pt x="9084" y="7838"/>
                  </a:cubicBezTo>
                  <a:close/>
                  <a:moveTo>
                    <a:pt x="16260" y="8370"/>
                  </a:moveTo>
                  <a:cubicBezTo>
                    <a:pt x="16214" y="8370"/>
                    <a:pt x="16169" y="8392"/>
                    <a:pt x="16142" y="8434"/>
                  </a:cubicBezTo>
                  <a:cubicBezTo>
                    <a:pt x="16044" y="8583"/>
                    <a:pt x="15932" y="8728"/>
                    <a:pt x="15811" y="8864"/>
                  </a:cubicBezTo>
                  <a:cubicBezTo>
                    <a:pt x="15760" y="8921"/>
                    <a:pt x="15765" y="9011"/>
                    <a:pt x="15822" y="9063"/>
                  </a:cubicBezTo>
                  <a:cubicBezTo>
                    <a:pt x="15849" y="9086"/>
                    <a:pt x="15882" y="9099"/>
                    <a:pt x="15917" y="9099"/>
                  </a:cubicBezTo>
                  <a:cubicBezTo>
                    <a:pt x="15954" y="9099"/>
                    <a:pt x="15994" y="9083"/>
                    <a:pt x="16021" y="9051"/>
                  </a:cubicBezTo>
                  <a:cubicBezTo>
                    <a:pt x="16152" y="8905"/>
                    <a:pt x="16272" y="8750"/>
                    <a:pt x="16377" y="8588"/>
                  </a:cubicBezTo>
                  <a:cubicBezTo>
                    <a:pt x="16420" y="8523"/>
                    <a:pt x="16402" y="8435"/>
                    <a:pt x="16337" y="8393"/>
                  </a:cubicBezTo>
                  <a:cubicBezTo>
                    <a:pt x="16313" y="8377"/>
                    <a:pt x="16286" y="8370"/>
                    <a:pt x="16260" y="8370"/>
                  </a:cubicBezTo>
                  <a:close/>
                  <a:moveTo>
                    <a:pt x="9870" y="8646"/>
                  </a:moveTo>
                  <a:cubicBezTo>
                    <a:pt x="9830" y="8646"/>
                    <a:pt x="9790" y="8663"/>
                    <a:pt x="9762" y="8696"/>
                  </a:cubicBezTo>
                  <a:cubicBezTo>
                    <a:pt x="9711" y="8755"/>
                    <a:pt x="9718" y="8844"/>
                    <a:pt x="9778" y="8894"/>
                  </a:cubicBezTo>
                  <a:cubicBezTo>
                    <a:pt x="9922" y="9017"/>
                    <a:pt x="10074" y="9135"/>
                    <a:pt x="10232" y="9248"/>
                  </a:cubicBezTo>
                  <a:cubicBezTo>
                    <a:pt x="10257" y="9265"/>
                    <a:pt x="10285" y="9274"/>
                    <a:pt x="10314" y="9274"/>
                  </a:cubicBezTo>
                  <a:cubicBezTo>
                    <a:pt x="10358" y="9274"/>
                    <a:pt x="10402" y="9254"/>
                    <a:pt x="10429" y="9215"/>
                  </a:cubicBezTo>
                  <a:cubicBezTo>
                    <a:pt x="10474" y="9153"/>
                    <a:pt x="10459" y="9064"/>
                    <a:pt x="10396" y="9019"/>
                  </a:cubicBezTo>
                  <a:cubicBezTo>
                    <a:pt x="10244" y="8910"/>
                    <a:pt x="10098" y="8796"/>
                    <a:pt x="9961" y="8680"/>
                  </a:cubicBezTo>
                  <a:cubicBezTo>
                    <a:pt x="9935" y="8657"/>
                    <a:pt x="9902" y="8646"/>
                    <a:pt x="9870" y="8646"/>
                  </a:cubicBezTo>
                  <a:close/>
                  <a:moveTo>
                    <a:pt x="15509" y="9208"/>
                  </a:moveTo>
                  <a:cubicBezTo>
                    <a:pt x="15478" y="9208"/>
                    <a:pt x="15446" y="9219"/>
                    <a:pt x="15419" y="9241"/>
                  </a:cubicBezTo>
                  <a:cubicBezTo>
                    <a:pt x="15281" y="9356"/>
                    <a:pt x="15133" y="9463"/>
                    <a:pt x="14978" y="9556"/>
                  </a:cubicBezTo>
                  <a:cubicBezTo>
                    <a:pt x="14912" y="9596"/>
                    <a:pt x="14890" y="9683"/>
                    <a:pt x="14930" y="9749"/>
                  </a:cubicBezTo>
                  <a:cubicBezTo>
                    <a:pt x="14957" y="9793"/>
                    <a:pt x="15004" y="9818"/>
                    <a:pt x="15052" y="9818"/>
                  </a:cubicBezTo>
                  <a:cubicBezTo>
                    <a:pt x="15076" y="9818"/>
                    <a:pt x="15102" y="9810"/>
                    <a:pt x="15124" y="9797"/>
                  </a:cubicBezTo>
                  <a:cubicBezTo>
                    <a:pt x="15291" y="9696"/>
                    <a:pt x="15450" y="9583"/>
                    <a:pt x="15600" y="9458"/>
                  </a:cubicBezTo>
                  <a:cubicBezTo>
                    <a:pt x="15660" y="9407"/>
                    <a:pt x="15668" y="9319"/>
                    <a:pt x="15619" y="9259"/>
                  </a:cubicBezTo>
                  <a:cubicBezTo>
                    <a:pt x="15591" y="9226"/>
                    <a:pt x="15550" y="9208"/>
                    <a:pt x="15509" y="9208"/>
                  </a:cubicBezTo>
                  <a:close/>
                  <a:moveTo>
                    <a:pt x="10786" y="9301"/>
                  </a:moveTo>
                  <a:cubicBezTo>
                    <a:pt x="10738" y="9301"/>
                    <a:pt x="10692" y="9325"/>
                    <a:pt x="10665" y="9369"/>
                  </a:cubicBezTo>
                  <a:cubicBezTo>
                    <a:pt x="10625" y="9436"/>
                    <a:pt x="10647" y="9523"/>
                    <a:pt x="10713" y="9563"/>
                  </a:cubicBezTo>
                  <a:cubicBezTo>
                    <a:pt x="10870" y="9656"/>
                    <a:pt x="11035" y="9748"/>
                    <a:pt x="11216" y="9840"/>
                  </a:cubicBezTo>
                  <a:cubicBezTo>
                    <a:pt x="11236" y="9851"/>
                    <a:pt x="11256" y="9855"/>
                    <a:pt x="11276" y="9855"/>
                  </a:cubicBezTo>
                  <a:cubicBezTo>
                    <a:pt x="11327" y="9855"/>
                    <a:pt x="11374" y="9825"/>
                    <a:pt x="11400" y="9775"/>
                  </a:cubicBezTo>
                  <a:cubicBezTo>
                    <a:pt x="11434" y="9705"/>
                    <a:pt x="11401" y="9618"/>
                    <a:pt x="11333" y="9583"/>
                  </a:cubicBezTo>
                  <a:cubicBezTo>
                    <a:pt x="11169" y="9499"/>
                    <a:pt x="11009" y="9411"/>
                    <a:pt x="10859" y="9320"/>
                  </a:cubicBezTo>
                  <a:cubicBezTo>
                    <a:pt x="10836" y="9307"/>
                    <a:pt x="10811" y="9301"/>
                    <a:pt x="10786" y="9301"/>
                  </a:cubicBezTo>
                  <a:close/>
                  <a:moveTo>
                    <a:pt x="11795" y="9799"/>
                  </a:moveTo>
                  <a:cubicBezTo>
                    <a:pt x="11738" y="9799"/>
                    <a:pt x="11684" y="9834"/>
                    <a:pt x="11664" y="9891"/>
                  </a:cubicBezTo>
                  <a:cubicBezTo>
                    <a:pt x="11637" y="9965"/>
                    <a:pt x="11675" y="10046"/>
                    <a:pt x="11747" y="10073"/>
                  </a:cubicBezTo>
                  <a:cubicBezTo>
                    <a:pt x="11932" y="10141"/>
                    <a:pt x="12120" y="10197"/>
                    <a:pt x="12305" y="10239"/>
                  </a:cubicBezTo>
                  <a:cubicBezTo>
                    <a:pt x="12315" y="10242"/>
                    <a:pt x="12326" y="10243"/>
                    <a:pt x="12336" y="10243"/>
                  </a:cubicBezTo>
                  <a:cubicBezTo>
                    <a:pt x="12401" y="10243"/>
                    <a:pt x="12458" y="10199"/>
                    <a:pt x="12473" y="10133"/>
                  </a:cubicBezTo>
                  <a:cubicBezTo>
                    <a:pt x="12490" y="10057"/>
                    <a:pt x="12444" y="9982"/>
                    <a:pt x="12368" y="9965"/>
                  </a:cubicBezTo>
                  <a:cubicBezTo>
                    <a:pt x="12194" y="9924"/>
                    <a:pt x="12019" y="9872"/>
                    <a:pt x="11845" y="9808"/>
                  </a:cubicBezTo>
                  <a:cubicBezTo>
                    <a:pt x="11828" y="9802"/>
                    <a:pt x="11812" y="9799"/>
                    <a:pt x="11795" y="9799"/>
                  </a:cubicBezTo>
                  <a:close/>
                  <a:moveTo>
                    <a:pt x="14549" y="9790"/>
                  </a:moveTo>
                  <a:cubicBezTo>
                    <a:pt x="14531" y="9790"/>
                    <a:pt x="14513" y="9793"/>
                    <a:pt x="14496" y="9801"/>
                  </a:cubicBezTo>
                  <a:cubicBezTo>
                    <a:pt x="14328" y="9869"/>
                    <a:pt x="14155" y="9926"/>
                    <a:pt x="13980" y="9966"/>
                  </a:cubicBezTo>
                  <a:cubicBezTo>
                    <a:pt x="13905" y="9984"/>
                    <a:pt x="13857" y="10060"/>
                    <a:pt x="13876" y="10136"/>
                  </a:cubicBezTo>
                  <a:cubicBezTo>
                    <a:pt x="13892" y="10201"/>
                    <a:pt x="13949" y="10245"/>
                    <a:pt x="14013" y="10245"/>
                  </a:cubicBezTo>
                  <a:cubicBezTo>
                    <a:pt x="14024" y="10245"/>
                    <a:pt x="14035" y="10244"/>
                    <a:pt x="14046" y="10242"/>
                  </a:cubicBezTo>
                  <a:cubicBezTo>
                    <a:pt x="14235" y="10196"/>
                    <a:pt x="14422" y="10136"/>
                    <a:pt x="14602" y="10062"/>
                  </a:cubicBezTo>
                  <a:cubicBezTo>
                    <a:pt x="14674" y="10031"/>
                    <a:pt x="14709" y="9949"/>
                    <a:pt x="14679" y="9877"/>
                  </a:cubicBezTo>
                  <a:cubicBezTo>
                    <a:pt x="14657" y="9823"/>
                    <a:pt x="14604" y="9790"/>
                    <a:pt x="14549" y="9790"/>
                  </a:cubicBezTo>
                  <a:close/>
                  <a:moveTo>
                    <a:pt x="12895" y="10047"/>
                  </a:moveTo>
                  <a:cubicBezTo>
                    <a:pt x="12823" y="10047"/>
                    <a:pt x="12758" y="10103"/>
                    <a:pt x="12752" y="10177"/>
                  </a:cubicBezTo>
                  <a:cubicBezTo>
                    <a:pt x="12746" y="10254"/>
                    <a:pt x="12804" y="10322"/>
                    <a:pt x="12882" y="10329"/>
                  </a:cubicBezTo>
                  <a:cubicBezTo>
                    <a:pt x="12985" y="10336"/>
                    <a:pt x="13088" y="10341"/>
                    <a:pt x="13190" y="10341"/>
                  </a:cubicBezTo>
                  <a:cubicBezTo>
                    <a:pt x="13283" y="10341"/>
                    <a:pt x="13376" y="10337"/>
                    <a:pt x="13467" y="10330"/>
                  </a:cubicBezTo>
                  <a:cubicBezTo>
                    <a:pt x="13545" y="10325"/>
                    <a:pt x="13603" y="10256"/>
                    <a:pt x="13596" y="10179"/>
                  </a:cubicBezTo>
                  <a:cubicBezTo>
                    <a:pt x="13592" y="10104"/>
                    <a:pt x="13528" y="10049"/>
                    <a:pt x="13453" y="10049"/>
                  </a:cubicBezTo>
                  <a:cubicBezTo>
                    <a:pt x="13451" y="10049"/>
                    <a:pt x="13448" y="10049"/>
                    <a:pt x="13446" y="10049"/>
                  </a:cubicBezTo>
                  <a:cubicBezTo>
                    <a:pt x="13364" y="10056"/>
                    <a:pt x="13281" y="10059"/>
                    <a:pt x="13196" y="10059"/>
                  </a:cubicBezTo>
                  <a:cubicBezTo>
                    <a:pt x="13100" y="10059"/>
                    <a:pt x="13003" y="10055"/>
                    <a:pt x="12904" y="10047"/>
                  </a:cubicBezTo>
                  <a:cubicBezTo>
                    <a:pt x="12901" y="10047"/>
                    <a:pt x="12898" y="10047"/>
                    <a:pt x="12895" y="10047"/>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5" name="Google Shape;55;p6"/>
          <p:cNvGrpSpPr/>
          <p:nvPr/>
        </p:nvGrpSpPr>
        <p:grpSpPr>
          <a:xfrm>
            <a:off x="194999" y="2787105"/>
            <a:ext cx="1780335" cy="846184"/>
            <a:chOff x="836599" y="324929"/>
            <a:chExt cx="1335251" cy="634638"/>
          </a:xfrm>
        </p:grpSpPr>
        <p:sp>
          <p:nvSpPr>
            <p:cNvPr id="56" name="Google Shape;56;p6"/>
            <p:cNvSpPr/>
            <p:nvPr/>
          </p:nvSpPr>
          <p:spPr>
            <a:xfrm rot="-5400000">
              <a:off x="1235504" y="-73977"/>
              <a:ext cx="427153" cy="1224964"/>
            </a:xfrm>
            <a:custGeom>
              <a:avLst/>
              <a:gdLst/>
              <a:ahLst/>
              <a:cxnLst/>
              <a:rect l="l" t="t" r="r" b="b"/>
              <a:pathLst>
                <a:path w="6835" h="19601" extrusionOk="0">
                  <a:moveTo>
                    <a:pt x="935" y="1"/>
                  </a:moveTo>
                  <a:cubicBezTo>
                    <a:pt x="902" y="1"/>
                    <a:pt x="869" y="17"/>
                    <a:pt x="849" y="47"/>
                  </a:cubicBezTo>
                  <a:cubicBezTo>
                    <a:pt x="846" y="53"/>
                    <a:pt x="754" y="189"/>
                    <a:pt x="630" y="412"/>
                  </a:cubicBezTo>
                  <a:cubicBezTo>
                    <a:pt x="602" y="462"/>
                    <a:pt x="620" y="524"/>
                    <a:pt x="670" y="552"/>
                  </a:cubicBezTo>
                  <a:cubicBezTo>
                    <a:pt x="686" y="561"/>
                    <a:pt x="704" y="566"/>
                    <a:pt x="721" y="566"/>
                  </a:cubicBezTo>
                  <a:cubicBezTo>
                    <a:pt x="757" y="566"/>
                    <a:pt x="793" y="546"/>
                    <a:pt x="811" y="512"/>
                  </a:cubicBezTo>
                  <a:cubicBezTo>
                    <a:pt x="930" y="298"/>
                    <a:pt x="1021" y="164"/>
                    <a:pt x="1021" y="163"/>
                  </a:cubicBezTo>
                  <a:cubicBezTo>
                    <a:pt x="1053" y="115"/>
                    <a:pt x="1040" y="50"/>
                    <a:pt x="993" y="18"/>
                  </a:cubicBezTo>
                  <a:cubicBezTo>
                    <a:pt x="975" y="6"/>
                    <a:pt x="955" y="1"/>
                    <a:pt x="935" y="1"/>
                  </a:cubicBezTo>
                  <a:close/>
                  <a:moveTo>
                    <a:pt x="530" y="728"/>
                  </a:moveTo>
                  <a:cubicBezTo>
                    <a:pt x="492" y="728"/>
                    <a:pt x="455" y="750"/>
                    <a:pt x="436" y="788"/>
                  </a:cubicBezTo>
                  <a:cubicBezTo>
                    <a:pt x="375" y="919"/>
                    <a:pt x="319" y="1049"/>
                    <a:pt x="270" y="1176"/>
                  </a:cubicBezTo>
                  <a:cubicBezTo>
                    <a:pt x="249" y="1230"/>
                    <a:pt x="275" y="1290"/>
                    <a:pt x="329" y="1311"/>
                  </a:cubicBezTo>
                  <a:cubicBezTo>
                    <a:pt x="341" y="1316"/>
                    <a:pt x="353" y="1318"/>
                    <a:pt x="367" y="1318"/>
                  </a:cubicBezTo>
                  <a:cubicBezTo>
                    <a:pt x="408" y="1318"/>
                    <a:pt x="447" y="1292"/>
                    <a:pt x="463" y="1252"/>
                  </a:cubicBezTo>
                  <a:cubicBezTo>
                    <a:pt x="511" y="1128"/>
                    <a:pt x="565" y="1002"/>
                    <a:pt x="625" y="877"/>
                  </a:cubicBezTo>
                  <a:cubicBezTo>
                    <a:pt x="650" y="824"/>
                    <a:pt x="628" y="763"/>
                    <a:pt x="575" y="739"/>
                  </a:cubicBezTo>
                  <a:cubicBezTo>
                    <a:pt x="560" y="732"/>
                    <a:pt x="545" y="728"/>
                    <a:pt x="530" y="728"/>
                  </a:cubicBezTo>
                  <a:close/>
                  <a:moveTo>
                    <a:pt x="232" y="1504"/>
                  </a:moveTo>
                  <a:cubicBezTo>
                    <a:pt x="187" y="1504"/>
                    <a:pt x="146" y="1533"/>
                    <a:pt x="133" y="1579"/>
                  </a:cubicBezTo>
                  <a:cubicBezTo>
                    <a:pt x="91" y="1722"/>
                    <a:pt x="59" y="1862"/>
                    <a:pt x="37" y="1995"/>
                  </a:cubicBezTo>
                  <a:cubicBezTo>
                    <a:pt x="27" y="2052"/>
                    <a:pt x="67" y="2106"/>
                    <a:pt x="123" y="2114"/>
                  </a:cubicBezTo>
                  <a:cubicBezTo>
                    <a:pt x="129" y="2115"/>
                    <a:pt x="134" y="2117"/>
                    <a:pt x="140" y="2117"/>
                  </a:cubicBezTo>
                  <a:lnTo>
                    <a:pt x="140" y="2115"/>
                  </a:lnTo>
                  <a:cubicBezTo>
                    <a:pt x="190" y="2115"/>
                    <a:pt x="234" y="2080"/>
                    <a:pt x="242" y="2028"/>
                  </a:cubicBezTo>
                  <a:cubicBezTo>
                    <a:pt x="263" y="1904"/>
                    <a:pt x="293" y="1772"/>
                    <a:pt x="332" y="1637"/>
                  </a:cubicBezTo>
                  <a:cubicBezTo>
                    <a:pt x="348" y="1581"/>
                    <a:pt x="316" y="1524"/>
                    <a:pt x="261" y="1508"/>
                  </a:cubicBezTo>
                  <a:cubicBezTo>
                    <a:pt x="252" y="1505"/>
                    <a:pt x="242" y="1504"/>
                    <a:pt x="232" y="1504"/>
                  </a:cubicBezTo>
                  <a:close/>
                  <a:moveTo>
                    <a:pt x="2880" y="2547"/>
                  </a:moveTo>
                  <a:cubicBezTo>
                    <a:pt x="2794" y="2547"/>
                    <a:pt x="2705" y="2572"/>
                    <a:pt x="2614" y="2625"/>
                  </a:cubicBezTo>
                  <a:cubicBezTo>
                    <a:pt x="2564" y="2653"/>
                    <a:pt x="2547" y="2717"/>
                    <a:pt x="2575" y="2767"/>
                  </a:cubicBezTo>
                  <a:cubicBezTo>
                    <a:pt x="2595" y="2800"/>
                    <a:pt x="2629" y="2819"/>
                    <a:pt x="2666" y="2819"/>
                  </a:cubicBezTo>
                  <a:lnTo>
                    <a:pt x="2666" y="2820"/>
                  </a:lnTo>
                  <a:cubicBezTo>
                    <a:pt x="2683" y="2820"/>
                    <a:pt x="2700" y="2815"/>
                    <a:pt x="2717" y="2806"/>
                  </a:cubicBezTo>
                  <a:cubicBezTo>
                    <a:pt x="2776" y="2772"/>
                    <a:pt x="2831" y="2755"/>
                    <a:pt x="2880" y="2755"/>
                  </a:cubicBezTo>
                  <a:cubicBezTo>
                    <a:pt x="2922" y="2755"/>
                    <a:pt x="2959" y="2767"/>
                    <a:pt x="2990" y="2793"/>
                  </a:cubicBezTo>
                  <a:cubicBezTo>
                    <a:pt x="3009" y="2807"/>
                    <a:pt x="3032" y="2814"/>
                    <a:pt x="3054" y="2814"/>
                  </a:cubicBezTo>
                  <a:cubicBezTo>
                    <a:pt x="3085" y="2814"/>
                    <a:pt x="3116" y="2801"/>
                    <a:pt x="3136" y="2774"/>
                  </a:cubicBezTo>
                  <a:cubicBezTo>
                    <a:pt x="3172" y="2730"/>
                    <a:pt x="3164" y="2664"/>
                    <a:pt x="3119" y="2629"/>
                  </a:cubicBezTo>
                  <a:cubicBezTo>
                    <a:pt x="3050" y="2575"/>
                    <a:pt x="2968" y="2547"/>
                    <a:pt x="2881" y="2547"/>
                  </a:cubicBezTo>
                  <a:close/>
                  <a:moveTo>
                    <a:pt x="103" y="2322"/>
                  </a:moveTo>
                  <a:cubicBezTo>
                    <a:pt x="47" y="2322"/>
                    <a:pt x="0" y="2370"/>
                    <a:pt x="0" y="2428"/>
                  </a:cubicBezTo>
                  <a:cubicBezTo>
                    <a:pt x="0" y="2581"/>
                    <a:pt x="16" y="2727"/>
                    <a:pt x="47" y="2861"/>
                  </a:cubicBezTo>
                  <a:cubicBezTo>
                    <a:pt x="58" y="2909"/>
                    <a:pt x="101" y="2942"/>
                    <a:pt x="149" y="2942"/>
                  </a:cubicBezTo>
                  <a:cubicBezTo>
                    <a:pt x="156" y="2942"/>
                    <a:pt x="163" y="2941"/>
                    <a:pt x="172" y="2939"/>
                  </a:cubicBezTo>
                  <a:cubicBezTo>
                    <a:pt x="227" y="2926"/>
                    <a:pt x="263" y="2870"/>
                    <a:pt x="249" y="2815"/>
                  </a:cubicBezTo>
                  <a:cubicBezTo>
                    <a:pt x="222" y="2695"/>
                    <a:pt x="207" y="2565"/>
                    <a:pt x="207" y="2428"/>
                  </a:cubicBezTo>
                  <a:lnTo>
                    <a:pt x="207" y="2425"/>
                  </a:lnTo>
                  <a:cubicBezTo>
                    <a:pt x="207" y="2368"/>
                    <a:pt x="161" y="2322"/>
                    <a:pt x="103" y="2322"/>
                  </a:cubicBezTo>
                  <a:close/>
                  <a:moveTo>
                    <a:pt x="2330" y="2856"/>
                  </a:moveTo>
                  <a:cubicBezTo>
                    <a:pt x="2307" y="2856"/>
                    <a:pt x="2285" y="2863"/>
                    <a:pt x="2267" y="2877"/>
                  </a:cubicBezTo>
                  <a:cubicBezTo>
                    <a:pt x="2164" y="2957"/>
                    <a:pt x="2055" y="3046"/>
                    <a:pt x="1939" y="3144"/>
                  </a:cubicBezTo>
                  <a:cubicBezTo>
                    <a:pt x="1897" y="3182"/>
                    <a:pt x="1892" y="3247"/>
                    <a:pt x="1930" y="3291"/>
                  </a:cubicBezTo>
                  <a:cubicBezTo>
                    <a:pt x="1950" y="3315"/>
                    <a:pt x="1979" y="3327"/>
                    <a:pt x="2008" y="3327"/>
                  </a:cubicBezTo>
                  <a:cubicBezTo>
                    <a:pt x="2033" y="3327"/>
                    <a:pt x="2056" y="3320"/>
                    <a:pt x="2075" y="3302"/>
                  </a:cubicBezTo>
                  <a:cubicBezTo>
                    <a:pt x="2187" y="3206"/>
                    <a:pt x="2295" y="3119"/>
                    <a:pt x="2394" y="3042"/>
                  </a:cubicBezTo>
                  <a:cubicBezTo>
                    <a:pt x="2439" y="3007"/>
                    <a:pt x="2447" y="2941"/>
                    <a:pt x="2412" y="2896"/>
                  </a:cubicBezTo>
                  <a:cubicBezTo>
                    <a:pt x="2392" y="2869"/>
                    <a:pt x="2361" y="2856"/>
                    <a:pt x="2330" y="2856"/>
                  </a:cubicBezTo>
                  <a:close/>
                  <a:moveTo>
                    <a:pt x="3217" y="2976"/>
                  </a:moveTo>
                  <a:cubicBezTo>
                    <a:pt x="3215" y="2976"/>
                    <a:pt x="3212" y="2976"/>
                    <a:pt x="3210" y="2977"/>
                  </a:cubicBezTo>
                  <a:cubicBezTo>
                    <a:pt x="3152" y="2980"/>
                    <a:pt x="3108" y="3028"/>
                    <a:pt x="3112" y="3086"/>
                  </a:cubicBezTo>
                  <a:lnTo>
                    <a:pt x="3112" y="3119"/>
                  </a:lnTo>
                  <a:cubicBezTo>
                    <a:pt x="3112" y="3226"/>
                    <a:pt x="3086" y="3338"/>
                    <a:pt x="3039" y="3441"/>
                  </a:cubicBezTo>
                  <a:cubicBezTo>
                    <a:pt x="3015" y="3492"/>
                    <a:pt x="3038" y="3555"/>
                    <a:pt x="3090" y="3578"/>
                  </a:cubicBezTo>
                  <a:cubicBezTo>
                    <a:pt x="3104" y="3585"/>
                    <a:pt x="3119" y="3588"/>
                    <a:pt x="3134" y="3588"/>
                  </a:cubicBezTo>
                  <a:cubicBezTo>
                    <a:pt x="3173" y="3588"/>
                    <a:pt x="3210" y="3566"/>
                    <a:pt x="3228" y="3528"/>
                  </a:cubicBezTo>
                  <a:cubicBezTo>
                    <a:pt x="3288" y="3398"/>
                    <a:pt x="3320" y="3257"/>
                    <a:pt x="3320" y="3119"/>
                  </a:cubicBezTo>
                  <a:cubicBezTo>
                    <a:pt x="3320" y="3104"/>
                    <a:pt x="3319" y="3091"/>
                    <a:pt x="3319" y="3076"/>
                  </a:cubicBezTo>
                  <a:cubicBezTo>
                    <a:pt x="3316" y="3020"/>
                    <a:pt x="3278" y="2976"/>
                    <a:pt x="3217" y="2976"/>
                  </a:cubicBezTo>
                  <a:close/>
                  <a:moveTo>
                    <a:pt x="298" y="3120"/>
                  </a:moveTo>
                  <a:cubicBezTo>
                    <a:pt x="281" y="3120"/>
                    <a:pt x="263" y="3124"/>
                    <a:pt x="247" y="3133"/>
                  </a:cubicBezTo>
                  <a:cubicBezTo>
                    <a:pt x="196" y="3163"/>
                    <a:pt x="180" y="3225"/>
                    <a:pt x="209" y="3275"/>
                  </a:cubicBezTo>
                  <a:cubicBezTo>
                    <a:pt x="283" y="3403"/>
                    <a:pt x="378" y="3519"/>
                    <a:pt x="492" y="3621"/>
                  </a:cubicBezTo>
                  <a:cubicBezTo>
                    <a:pt x="511" y="3638"/>
                    <a:pt x="536" y="3647"/>
                    <a:pt x="560" y="3647"/>
                  </a:cubicBezTo>
                  <a:cubicBezTo>
                    <a:pt x="588" y="3647"/>
                    <a:pt x="617" y="3636"/>
                    <a:pt x="637" y="3612"/>
                  </a:cubicBezTo>
                  <a:cubicBezTo>
                    <a:pt x="675" y="3569"/>
                    <a:pt x="672" y="3505"/>
                    <a:pt x="630" y="3467"/>
                  </a:cubicBezTo>
                  <a:cubicBezTo>
                    <a:pt x="533" y="3380"/>
                    <a:pt x="451" y="3280"/>
                    <a:pt x="389" y="3171"/>
                  </a:cubicBezTo>
                  <a:cubicBezTo>
                    <a:pt x="369" y="3138"/>
                    <a:pt x="334" y="3120"/>
                    <a:pt x="298" y="3120"/>
                  </a:cubicBezTo>
                  <a:close/>
                  <a:moveTo>
                    <a:pt x="1702" y="3401"/>
                  </a:moveTo>
                  <a:cubicBezTo>
                    <a:pt x="1675" y="3401"/>
                    <a:pt x="1649" y="3411"/>
                    <a:pt x="1628" y="3430"/>
                  </a:cubicBezTo>
                  <a:cubicBezTo>
                    <a:pt x="1525" y="3530"/>
                    <a:pt x="1427" y="3633"/>
                    <a:pt x="1336" y="3735"/>
                  </a:cubicBezTo>
                  <a:cubicBezTo>
                    <a:pt x="1312" y="3762"/>
                    <a:pt x="1305" y="3796"/>
                    <a:pt x="1312" y="3828"/>
                  </a:cubicBezTo>
                  <a:lnTo>
                    <a:pt x="1298" y="3824"/>
                  </a:lnTo>
                  <a:cubicBezTo>
                    <a:pt x="1171" y="3785"/>
                    <a:pt x="1055" y="3737"/>
                    <a:pt x="950" y="3683"/>
                  </a:cubicBezTo>
                  <a:cubicBezTo>
                    <a:pt x="935" y="3676"/>
                    <a:pt x="919" y="3672"/>
                    <a:pt x="903" y="3672"/>
                  </a:cubicBezTo>
                  <a:cubicBezTo>
                    <a:pt x="866" y="3672"/>
                    <a:pt x="829" y="3693"/>
                    <a:pt x="810" y="3729"/>
                  </a:cubicBezTo>
                  <a:cubicBezTo>
                    <a:pt x="784" y="3780"/>
                    <a:pt x="804" y="3843"/>
                    <a:pt x="855" y="3868"/>
                  </a:cubicBezTo>
                  <a:cubicBezTo>
                    <a:pt x="971" y="3927"/>
                    <a:pt x="1098" y="3980"/>
                    <a:pt x="1236" y="4023"/>
                  </a:cubicBezTo>
                  <a:lnTo>
                    <a:pt x="1258" y="4029"/>
                  </a:lnTo>
                  <a:cubicBezTo>
                    <a:pt x="1268" y="4033"/>
                    <a:pt x="1278" y="4034"/>
                    <a:pt x="1288" y="4034"/>
                  </a:cubicBezTo>
                  <a:cubicBezTo>
                    <a:pt x="1333" y="4034"/>
                    <a:pt x="1375" y="4004"/>
                    <a:pt x="1388" y="3959"/>
                  </a:cubicBezTo>
                  <a:cubicBezTo>
                    <a:pt x="1393" y="3941"/>
                    <a:pt x="1393" y="3922"/>
                    <a:pt x="1389" y="3905"/>
                  </a:cubicBezTo>
                  <a:lnTo>
                    <a:pt x="1389" y="3905"/>
                  </a:lnTo>
                  <a:cubicBezTo>
                    <a:pt x="1397" y="3907"/>
                    <a:pt x="1405" y="3908"/>
                    <a:pt x="1413" y="3908"/>
                  </a:cubicBezTo>
                  <a:cubicBezTo>
                    <a:pt x="1442" y="3908"/>
                    <a:pt x="1470" y="3896"/>
                    <a:pt x="1491" y="3873"/>
                  </a:cubicBezTo>
                  <a:cubicBezTo>
                    <a:pt x="1579" y="3775"/>
                    <a:pt x="1674" y="3676"/>
                    <a:pt x="1774" y="3579"/>
                  </a:cubicBezTo>
                  <a:cubicBezTo>
                    <a:pt x="1815" y="3539"/>
                    <a:pt x="1816" y="3473"/>
                    <a:pt x="1775" y="3432"/>
                  </a:cubicBezTo>
                  <a:cubicBezTo>
                    <a:pt x="1755" y="3411"/>
                    <a:pt x="1729" y="3401"/>
                    <a:pt x="1702" y="3401"/>
                  </a:cubicBezTo>
                  <a:close/>
                  <a:moveTo>
                    <a:pt x="2880" y="3705"/>
                  </a:moveTo>
                  <a:cubicBezTo>
                    <a:pt x="2857" y="3705"/>
                    <a:pt x="2834" y="3713"/>
                    <a:pt x="2815" y="3729"/>
                  </a:cubicBezTo>
                  <a:cubicBezTo>
                    <a:pt x="2722" y="3805"/>
                    <a:pt x="2611" y="3862"/>
                    <a:pt x="2485" y="3900"/>
                  </a:cubicBezTo>
                  <a:cubicBezTo>
                    <a:pt x="2429" y="3917"/>
                    <a:pt x="2399" y="3975"/>
                    <a:pt x="2416" y="4030"/>
                  </a:cubicBezTo>
                  <a:cubicBezTo>
                    <a:pt x="2429" y="4075"/>
                    <a:pt x="2470" y="4104"/>
                    <a:pt x="2515" y="4104"/>
                  </a:cubicBezTo>
                  <a:cubicBezTo>
                    <a:pt x="2525" y="4104"/>
                    <a:pt x="2535" y="4102"/>
                    <a:pt x="2545" y="4100"/>
                  </a:cubicBezTo>
                  <a:cubicBezTo>
                    <a:pt x="2696" y="4053"/>
                    <a:pt x="2832" y="3982"/>
                    <a:pt x="2946" y="3889"/>
                  </a:cubicBezTo>
                  <a:cubicBezTo>
                    <a:pt x="2990" y="3854"/>
                    <a:pt x="2998" y="3788"/>
                    <a:pt x="2961" y="3743"/>
                  </a:cubicBezTo>
                  <a:cubicBezTo>
                    <a:pt x="2940" y="3718"/>
                    <a:pt x="2910" y="3705"/>
                    <a:pt x="2880" y="3705"/>
                  </a:cubicBezTo>
                  <a:close/>
                  <a:moveTo>
                    <a:pt x="1695" y="3923"/>
                  </a:moveTo>
                  <a:cubicBezTo>
                    <a:pt x="1646" y="3923"/>
                    <a:pt x="1598" y="3957"/>
                    <a:pt x="1589" y="4009"/>
                  </a:cubicBezTo>
                  <a:cubicBezTo>
                    <a:pt x="1581" y="4066"/>
                    <a:pt x="1619" y="4119"/>
                    <a:pt x="1675" y="4128"/>
                  </a:cubicBezTo>
                  <a:cubicBezTo>
                    <a:pt x="1813" y="4153"/>
                    <a:pt x="1948" y="4165"/>
                    <a:pt x="2074" y="4165"/>
                  </a:cubicBezTo>
                  <a:lnTo>
                    <a:pt x="2107" y="4164"/>
                  </a:lnTo>
                  <a:cubicBezTo>
                    <a:pt x="2165" y="4162"/>
                    <a:pt x="2210" y="4116"/>
                    <a:pt x="2209" y="4058"/>
                  </a:cubicBezTo>
                  <a:cubicBezTo>
                    <a:pt x="2209" y="4002"/>
                    <a:pt x="2162" y="3957"/>
                    <a:pt x="2106" y="3957"/>
                  </a:cubicBezTo>
                  <a:lnTo>
                    <a:pt x="2074" y="3957"/>
                  </a:lnTo>
                  <a:cubicBezTo>
                    <a:pt x="1959" y="3957"/>
                    <a:pt x="1837" y="3946"/>
                    <a:pt x="1709" y="3923"/>
                  </a:cubicBezTo>
                  <a:cubicBezTo>
                    <a:pt x="1704" y="3923"/>
                    <a:pt x="1700" y="3923"/>
                    <a:pt x="1695" y="3923"/>
                  </a:cubicBezTo>
                  <a:close/>
                  <a:moveTo>
                    <a:pt x="1150" y="4021"/>
                  </a:moveTo>
                  <a:cubicBezTo>
                    <a:pt x="1118" y="4021"/>
                    <a:pt x="1087" y="4036"/>
                    <a:pt x="1066" y="4063"/>
                  </a:cubicBezTo>
                  <a:cubicBezTo>
                    <a:pt x="978" y="4181"/>
                    <a:pt x="898" y="4298"/>
                    <a:pt x="827" y="4416"/>
                  </a:cubicBezTo>
                  <a:cubicBezTo>
                    <a:pt x="798" y="4465"/>
                    <a:pt x="814" y="4529"/>
                    <a:pt x="863" y="4558"/>
                  </a:cubicBezTo>
                  <a:cubicBezTo>
                    <a:pt x="880" y="4568"/>
                    <a:pt x="898" y="4573"/>
                    <a:pt x="917" y="4573"/>
                  </a:cubicBezTo>
                  <a:cubicBezTo>
                    <a:pt x="952" y="4573"/>
                    <a:pt x="986" y="4556"/>
                    <a:pt x="1006" y="4522"/>
                  </a:cubicBezTo>
                  <a:cubicBezTo>
                    <a:pt x="1072" y="4412"/>
                    <a:pt x="1149" y="4300"/>
                    <a:pt x="1233" y="4188"/>
                  </a:cubicBezTo>
                  <a:cubicBezTo>
                    <a:pt x="1267" y="4142"/>
                    <a:pt x="1257" y="4077"/>
                    <a:pt x="1212" y="4042"/>
                  </a:cubicBezTo>
                  <a:cubicBezTo>
                    <a:pt x="1193" y="4028"/>
                    <a:pt x="1171" y="4021"/>
                    <a:pt x="1150" y="4021"/>
                  </a:cubicBezTo>
                  <a:close/>
                  <a:moveTo>
                    <a:pt x="726" y="4733"/>
                  </a:moveTo>
                  <a:cubicBezTo>
                    <a:pt x="685" y="4733"/>
                    <a:pt x="647" y="4756"/>
                    <a:pt x="630" y="4794"/>
                  </a:cubicBezTo>
                  <a:cubicBezTo>
                    <a:pt x="570" y="4928"/>
                    <a:pt x="521" y="5064"/>
                    <a:pt x="483" y="5199"/>
                  </a:cubicBezTo>
                  <a:cubicBezTo>
                    <a:pt x="468" y="5255"/>
                    <a:pt x="500" y="5311"/>
                    <a:pt x="555" y="5327"/>
                  </a:cubicBezTo>
                  <a:cubicBezTo>
                    <a:pt x="565" y="5330"/>
                    <a:pt x="574" y="5331"/>
                    <a:pt x="583" y="5331"/>
                  </a:cubicBezTo>
                  <a:cubicBezTo>
                    <a:pt x="629" y="5331"/>
                    <a:pt x="670" y="5302"/>
                    <a:pt x="684" y="5255"/>
                  </a:cubicBezTo>
                  <a:cubicBezTo>
                    <a:pt x="718" y="5130"/>
                    <a:pt x="764" y="5004"/>
                    <a:pt x="820" y="4879"/>
                  </a:cubicBezTo>
                  <a:cubicBezTo>
                    <a:pt x="843" y="4827"/>
                    <a:pt x="820" y="4765"/>
                    <a:pt x="767" y="4742"/>
                  </a:cubicBezTo>
                  <a:cubicBezTo>
                    <a:pt x="754" y="4736"/>
                    <a:pt x="739" y="4733"/>
                    <a:pt x="726" y="4733"/>
                  </a:cubicBezTo>
                  <a:close/>
                  <a:moveTo>
                    <a:pt x="509" y="5530"/>
                  </a:moveTo>
                  <a:cubicBezTo>
                    <a:pt x="456" y="5530"/>
                    <a:pt x="408" y="5569"/>
                    <a:pt x="402" y="5624"/>
                  </a:cubicBezTo>
                  <a:cubicBezTo>
                    <a:pt x="394" y="5706"/>
                    <a:pt x="390" y="5789"/>
                    <a:pt x="390" y="5874"/>
                  </a:cubicBezTo>
                  <a:cubicBezTo>
                    <a:pt x="390" y="5934"/>
                    <a:pt x="392" y="5995"/>
                    <a:pt x="397" y="6057"/>
                  </a:cubicBezTo>
                  <a:cubicBezTo>
                    <a:pt x="401" y="6111"/>
                    <a:pt x="446" y="6153"/>
                    <a:pt x="500" y="6153"/>
                  </a:cubicBezTo>
                  <a:lnTo>
                    <a:pt x="509" y="6153"/>
                  </a:lnTo>
                  <a:cubicBezTo>
                    <a:pt x="565" y="6148"/>
                    <a:pt x="608" y="6098"/>
                    <a:pt x="603" y="6040"/>
                  </a:cubicBezTo>
                  <a:cubicBezTo>
                    <a:pt x="599" y="5985"/>
                    <a:pt x="597" y="5929"/>
                    <a:pt x="597" y="5874"/>
                  </a:cubicBezTo>
                  <a:cubicBezTo>
                    <a:pt x="597" y="5796"/>
                    <a:pt x="602" y="5720"/>
                    <a:pt x="609" y="5645"/>
                  </a:cubicBezTo>
                  <a:cubicBezTo>
                    <a:pt x="615" y="5588"/>
                    <a:pt x="574" y="5537"/>
                    <a:pt x="516" y="5531"/>
                  </a:cubicBezTo>
                  <a:cubicBezTo>
                    <a:pt x="514" y="5530"/>
                    <a:pt x="511" y="5530"/>
                    <a:pt x="509" y="5530"/>
                  </a:cubicBezTo>
                  <a:close/>
                  <a:moveTo>
                    <a:pt x="568" y="6354"/>
                  </a:moveTo>
                  <a:cubicBezTo>
                    <a:pt x="560" y="6354"/>
                    <a:pt x="551" y="6355"/>
                    <a:pt x="542" y="6357"/>
                  </a:cubicBezTo>
                  <a:cubicBezTo>
                    <a:pt x="487" y="6372"/>
                    <a:pt x="454" y="6428"/>
                    <a:pt x="467" y="6484"/>
                  </a:cubicBezTo>
                  <a:cubicBezTo>
                    <a:pt x="503" y="6620"/>
                    <a:pt x="550" y="6757"/>
                    <a:pt x="609" y="6892"/>
                  </a:cubicBezTo>
                  <a:cubicBezTo>
                    <a:pt x="626" y="6931"/>
                    <a:pt x="664" y="6954"/>
                    <a:pt x="704" y="6954"/>
                  </a:cubicBezTo>
                  <a:lnTo>
                    <a:pt x="705" y="6954"/>
                  </a:lnTo>
                  <a:cubicBezTo>
                    <a:pt x="718" y="6954"/>
                    <a:pt x="732" y="6952"/>
                    <a:pt x="745" y="6945"/>
                  </a:cubicBezTo>
                  <a:cubicBezTo>
                    <a:pt x="798" y="6922"/>
                    <a:pt x="822" y="6862"/>
                    <a:pt x="799" y="6808"/>
                  </a:cubicBezTo>
                  <a:cubicBezTo>
                    <a:pt x="745" y="6685"/>
                    <a:pt x="701" y="6557"/>
                    <a:pt x="669" y="6432"/>
                  </a:cubicBezTo>
                  <a:cubicBezTo>
                    <a:pt x="657" y="6386"/>
                    <a:pt x="615" y="6354"/>
                    <a:pt x="568" y="6354"/>
                  </a:cubicBezTo>
                  <a:close/>
                  <a:moveTo>
                    <a:pt x="896" y="7115"/>
                  </a:moveTo>
                  <a:cubicBezTo>
                    <a:pt x="878" y="7115"/>
                    <a:pt x="859" y="7120"/>
                    <a:pt x="842" y="7130"/>
                  </a:cubicBezTo>
                  <a:cubicBezTo>
                    <a:pt x="793" y="7160"/>
                    <a:pt x="777" y="7223"/>
                    <a:pt x="806" y="7272"/>
                  </a:cubicBezTo>
                  <a:cubicBezTo>
                    <a:pt x="877" y="7389"/>
                    <a:pt x="958" y="7508"/>
                    <a:pt x="1048" y="7624"/>
                  </a:cubicBezTo>
                  <a:cubicBezTo>
                    <a:pt x="1068" y="7651"/>
                    <a:pt x="1099" y="7664"/>
                    <a:pt x="1130" y="7664"/>
                  </a:cubicBezTo>
                  <a:lnTo>
                    <a:pt x="1130" y="7664"/>
                  </a:lnTo>
                  <a:cubicBezTo>
                    <a:pt x="1152" y="7664"/>
                    <a:pt x="1175" y="7658"/>
                    <a:pt x="1193" y="7644"/>
                  </a:cubicBezTo>
                  <a:cubicBezTo>
                    <a:pt x="1239" y="7608"/>
                    <a:pt x="1247" y="7543"/>
                    <a:pt x="1213" y="7498"/>
                  </a:cubicBezTo>
                  <a:cubicBezTo>
                    <a:pt x="1129" y="7388"/>
                    <a:pt x="1051" y="7275"/>
                    <a:pt x="984" y="7165"/>
                  </a:cubicBezTo>
                  <a:cubicBezTo>
                    <a:pt x="965" y="7133"/>
                    <a:pt x="931" y="7115"/>
                    <a:pt x="896" y="7115"/>
                  </a:cubicBezTo>
                  <a:close/>
                  <a:moveTo>
                    <a:pt x="1130" y="7664"/>
                  </a:moveTo>
                  <a:lnTo>
                    <a:pt x="1130" y="7664"/>
                  </a:lnTo>
                  <a:cubicBezTo>
                    <a:pt x="1130" y="7664"/>
                    <a:pt x="1130" y="7664"/>
                    <a:pt x="1130" y="7664"/>
                  </a:cubicBezTo>
                  <a:lnTo>
                    <a:pt x="1131" y="7664"/>
                  </a:lnTo>
                  <a:cubicBezTo>
                    <a:pt x="1131" y="7664"/>
                    <a:pt x="1131" y="7664"/>
                    <a:pt x="1130" y="7664"/>
                  </a:cubicBezTo>
                  <a:close/>
                  <a:moveTo>
                    <a:pt x="1398" y="7774"/>
                  </a:moveTo>
                  <a:cubicBezTo>
                    <a:pt x="1373" y="7774"/>
                    <a:pt x="1348" y="7783"/>
                    <a:pt x="1328" y="7802"/>
                  </a:cubicBezTo>
                  <a:cubicBezTo>
                    <a:pt x="1285" y="7841"/>
                    <a:pt x="1283" y="7906"/>
                    <a:pt x="1322" y="7949"/>
                  </a:cubicBezTo>
                  <a:cubicBezTo>
                    <a:pt x="1420" y="8054"/>
                    <a:pt x="1522" y="8154"/>
                    <a:pt x="1625" y="8246"/>
                  </a:cubicBezTo>
                  <a:cubicBezTo>
                    <a:pt x="1644" y="8265"/>
                    <a:pt x="1669" y="8273"/>
                    <a:pt x="1694" y="8273"/>
                  </a:cubicBezTo>
                  <a:cubicBezTo>
                    <a:pt x="1723" y="8273"/>
                    <a:pt x="1751" y="8262"/>
                    <a:pt x="1772" y="8239"/>
                  </a:cubicBezTo>
                  <a:cubicBezTo>
                    <a:pt x="1810" y="8196"/>
                    <a:pt x="1806" y="8131"/>
                    <a:pt x="1763" y="8092"/>
                  </a:cubicBezTo>
                  <a:cubicBezTo>
                    <a:pt x="1665" y="8004"/>
                    <a:pt x="1568" y="7908"/>
                    <a:pt x="1475" y="7808"/>
                  </a:cubicBezTo>
                  <a:cubicBezTo>
                    <a:pt x="1455" y="7785"/>
                    <a:pt x="1427" y="7774"/>
                    <a:pt x="1398" y="7774"/>
                  </a:cubicBezTo>
                  <a:close/>
                  <a:moveTo>
                    <a:pt x="4942" y="8022"/>
                  </a:moveTo>
                  <a:cubicBezTo>
                    <a:pt x="4932" y="8022"/>
                    <a:pt x="4923" y="8023"/>
                    <a:pt x="4914" y="8026"/>
                  </a:cubicBezTo>
                  <a:cubicBezTo>
                    <a:pt x="4776" y="8064"/>
                    <a:pt x="4640" y="8134"/>
                    <a:pt x="4512" y="8230"/>
                  </a:cubicBezTo>
                  <a:cubicBezTo>
                    <a:pt x="4465" y="8266"/>
                    <a:pt x="4457" y="8331"/>
                    <a:pt x="4491" y="8376"/>
                  </a:cubicBezTo>
                  <a:cubicBezTo>
                    <a:pt x="4512" y="8403"/>
                    <a:pt x="4542" y="8418"/>
                    <a:pt x="4574" y="8418"/>
                  </a:cubicBezTo>
                  <a:cubicBezTo>
                    <a:pt x="4596" y="8418"/>
                    <a:pt x="4618" y="8410"/>
                    <a:pt x="4637" y="8397"/>
                  </a:cubicBezTo>
                  <a:cubicBezTo>
                    <a:pt x="4743" y="8316"/>
                    <a:pt x="4859" y="8257"/>
                    <a:pt x="4970" y="8225"/>
                  </a:cubicBezTo>
                  <a:cubicBezTo>
                    <a:pt x="5025" y="8211"/>
                    <a:pt x="5057" y="8153"/>
                    <a:pt x="5041" y="8098"/>
                  </a:cubicBezTo>
                  <a:cubicBezTo>
                    <a:pt x="5029" y="8052"/>
                    <a:pt x="4987" y="8022"/>
                    <a:pt x="4942" y="8022"/>
                  </a:cubicBezTo>
                  <a:close/>
                  <a:moveTo>
                    <a:pt x="5350" y="8025"/>
                  </a:moveTo>
                  <a:cubicBezTo>
                    <a:pt x="5308" y="8025"/>
                    <a:pt x="5268" y="8052"/>
                    <a:pt x="5253" y="8094"/>
                  </a:cubicBezTo>
                  <a:cubicBezTo>
                    <a:pt x="5233" y="8150"/>
                    <a:pt x="5263" y="8208"/>
                    <a:pt x="5317" y="8227"/>
                  </a:cubicBezTo>
                  <a:cubicBezTo>
                    <a:pt x="5335" y="8233"/>
                    <a:pt x="5353" y="8241"/>
                    <a:pt x="5372" y="8250"/>
                  </a:cubicBezTo>
                  <a:cubicBezTo>
                    <a:pt x="5475" y="8301"/>
                    <a:pt x="5540" y="8360"/>
                    <a:pt x="5560" y="8421"/>
                  </a:cubicBezTo>
                  <a:cubicBezTo>
                    <a:pt x="5575" y="8464"/>
                    <a:pt x="5616" y="8491"/>
                    <a:pt x="5660" y="8491"/>
                  </a:cubicBezTo>
                  <a:cubicBezTo>
                    <a:pt x="5671" y="8491"/>
                    <a:pt x="5682" y="8490"/>
                    <a:pt x="5693" y="8486"/>
                  </a:cubicBezTo>
                  <a:cubicBezTo>
                    <a:pt x="5747" y="8468"/>
                    <a:pt x="5776" y="8408"/>
                    <a:pt x="5758" y="8354"/>
                  </a:cubicBezTo>
                  <a:cubicBezTo>
                    <a:pt x="5718" y="8239"/>
                    <a:pt x="5619" y="8141"/>
                    <a:pt x="5464" y="8064"/>
                  </a:cubicBezTo>
                  <a:cubicBezTo>
                    <a:pt x="5438" y="8050"/>
                    <a:pt x="5412" y="8039"/>
                    <a:pt x="5384" y="8031"/>
                  </a:cubicBezTo>
                  <a:cubicBezTo>
                    <a:pt x="5373" y="8027"/>
                    <a:pt x="5361" y="8025"/>
                    <a:pt x="5350" y="8025"/>
                  </a:cubicBezTo>
                  <a:close/>
                  <a:moveTo>
                    <a:pt x="2015" y="8328"/>
                  </a:moveTo>
                  <a:cubicBezTo>
                    <a:pt x="1983" y="8328"/>
                    <a:pt x="1952" y="8342"/>
                    <a:pt x="1932" y="8370"/>
                  </a:cubicBezTo>
                  <a:cubicBezTo>
                    <a:pt x="1898" y="8417"/>
                    <a:pt x="1908" y="8481"/>
                    <a:pt x="1954" y="8516"/>
                  </a:cubicBezTo>
                  <a:cubicBezTo>
                    <a:pt x="2069" y="8599"/>
                    <a:pt x="2189" y="8679"/>
                    <a:pt x="2311" y="8750"/>
                  </a:cubicBezTo>
                  <a:cubicBezTo>
                    <a:pt x="2327" y="8758"/>
                    <a:pt x="2345" y="8763"/>
                    <a:pt x="2363" y="8763"/>
                  </a:cubicBezTo>
                  <a:cubicBezTo>
                    <a:pt x="2399" y="8763"/>
                    <a:pt x="2433" y="8745"/>
                    <a:pt x="2453" y="8712"/>
                  </a:cubicBezTo>
                  <a:cubicBezTo>
                    <a:pt x="2481" y="8663"/>
                    <a:pt x="2465" y="8599"/>
                    <a:pt x="2415" y="8570"/>
                  </a:cubicBezTo>
                  <a:cubicBezTo>
                    <a:pt x="2300" y="8502"/>
                    <a:pt x="2186" y="8428"/>
                    <a:pt x="2077" y="8348"/>
                  </a:cubicBezTo>
                  <a:cubicBezTo>
                    <a:pt x="2058" y="8334"/>
                    <a:pt x="2037" y="8328"/>
                    <a:pt x="2015" y="8328"/>
                  </a:cubicBezTo>
                  <a:close/>
                  <a:moveTo>
                    <a:pt x="5514" y="8647"/>
                  </a:moveTo>
                  <a:cubicBezTo>
                    <a:pt x="5489" y="8647"/>
                    <a:pt x="5465" y="8656"/>
                    <a:pt x="5445" y="8674"/>
                  </a:cubicBezTo>
                  <a:cubicBezTo>
                    <a:pt x="5366" y="8745"/>
                    <a:pt x="5253" y="8812"/>
                    <a:pt x="5119" y="8869"/>
                  </a:cubicBezTo>
                  <a:cubicBezTo>
                    <a:pt x="5067" y="8891"/>
                    <a:pt x="5041" y="8951"/>
                    <a:pt x="5064" y="9005"/>
                  </a:cubicBezTo>
                  <a:cubicBezTo>
                    <a:pt x="5080" y="9044"/>
                    <a:pt x="5119" y="9068"/>
                    <a:pt x="5160" y="9068"/>
                  </a:cubicBezTo>
                  <a:cubicBezTo>
                    <a:pt x="5173" y="9068"/>
                    <a:pt x="5187" y="9066"/>
                    <a:pt x="5200" y="9060"/>
                  </a:cubicBezTo>
                  <a:cubicBezTo>
                    <a:pt x="5357" y="8994"/>
                    <a:pt x="5486" y="8916"/>
                    <a:pt x="5584" y="8828"/>
                  </a:cubicBezTo>
                  <a:cubicBezTo>
                    <a:pt x="5627" y="8790"/>
                    <a:pt x="5630" y="8724"/>
                    <a:pt x="5591" y="8681"/>
                  </a:cubicBezTo>
                  <a:cubicBezTo>
                    <a:pt x="5571" y="8658"/>
                    <a:pt x="5542" y="8647"/>
                    <a:pt x="5514" y="8647"/>
                  </a:cubicBezTo>
                  <a:close/>
                  <a:moveTo>
                    <a:pt x="4281" y="8504"/>
                  </a:moveTo>
                  <a:cubicBezTo>
                    <a:pt x="4250" y="8504"/>
                    <a:pt x="4219" y="8518"/>
                    <a:pt x="4199" y="8545"/>
                  </a:cubicBezTo>
                  <a:cubicBezTo>
                    <a:pt x="4113" y="8660"/>
                    <a:pt x="4038" y="8788"/>
                    <a:pt x="3978" y="8924"/>
                  </a:cubicBezTo>
                  <a:cubicBezTo>
                    <a:pt x="3956" y="8976"/>
                    <a:pt x="3979" y="9038"/>
                    <a:pt x="4032" y="9061"/>
                  </a:cubicBezTo>
                  <a:cubicBezTo>
                    <a:pt x="4045" y="9067"/>
                    <a:pt x="4060" y="9069"/>
                    <a:pt x="4073" y="9069"/>
                  </a:cubicBezTo>
                  <a:cubicBezTo>
                    <a:pt x="4114" y="9069"/>
                    <a:pt x="4152" y="9046"/>
                    <a:pt x="4169" y="9007"/>
                  </a:cubicBezTo>
                  <a:cubicBezTo>
                    <a:pt x="4222" y="8886"/>
                    <a:pt x="4288" y="8773"/>
                    <a:pt x="4365" y="8671"/>
                  </a:cubicBezTo>
                  <a:cubicBezTo>
                    <a:pt x="4399" y="8625"/>
                    <a:pt x="4391" y="8560"/>
                    <a:pt x="4345" y="8526"/>
                  </a:cubicBezTo>
                  <a:cubicBezTo>
                    <a:pt x="4326" y="8511"/>
                    <a:pt x="4303" y="8504"/>
                    <a:pt x="4281" y="8504"/>
                  </a:cubicBezTo>
                  <a:close/>
                  <a:moveTo>
                    <a:pt x="2733" y="8744"/>
                  </a:moveTo>
                  <a:cubicBezTo>
                    <a:pt x="2693" y="8744"/>
                    <a:pt x="2655" y="8767"/>
                    <a:pt x="2638" y="8806"/>
                  </a:cubicBezTo>
                  <a:cubicBezTo>
                    <a:pt x="2614" y="8859"/>
                    <a:pt x="2639" y="8920"/>
                    <a:pt x="2690" y="8943"/>
                  </a:cubicBezTo>
                  <a:cubicBezTo>
                    <a:pt x="2821" y="9001"/>
                    <a:pt x="2956" y="9051"/>
                    <a:pt x="3091" y="9093"/>
                  </a:cubicBezTo>
                  <a:cubicBezTo>
                    <a:pt x="3101" y="9096"/>
                    <a:pt x="3112" y="9098"/>
                    <a:pt x="3122" y="9098"/>
                  </a:cubicBezTo>
                  <a:cubicBezTo>
                    <a:pt x="3166" y="9098"/>
                    <a:pt x="3207" y="9069"/>
                    <a:pt x="3221" y="9024"/>
                  </a:cubicBezTo>
                  <a:cubicBezTo>
                    <a:pt x="3238" y="8970"/>
                    <a:pt x="3207" y="8911"/>
                    <a:pt x="3152" y="8894"/>
                  </a:cubicBezTo>
                  <a:cubicBezTo>
                    <a:pt x="3025" y="8855"/>
                    <a:pt x="2899" y="8807"/>
                    <a:pt x="2775" y="8753"/>
                  </a:cubicBezTo>
                  <a:cubicBezTo>
                    <a:pt x="2761" y="8747"/>
                    <a:pt x="2747" y="8744"/>
                    <a:pt x="2733" y="8744"/>
                  </a:cubicBezTo>
                  <a:close/>
                  <a:moveTo>
                    <a:pt x="4763" y="8983"/>
                  </a:moveTo>
                  <a:cubicBezTo>
                    <a:pt x="4756" y="8983"/>
                    <a:pt x="4748" y="8983"/>
                    <a:pt x="4741" y="8985"/>
                  </a:cubicBezTo>
                  <a:cubicBezTo>
                    <a:pt x="4615" y="9012"/>
                    <a:pt x="4481" y="9030"/>
                    <a:pt x="4345" y="9039"/>
                  </a:cubicBezTo>
                  <a:cubicBezTo>
                    <a:pt x="4288" y="9043"/>
                    <a:pt x="4245" y="9093"/>
                    <a:pt x="4248" y="9150"/>
                  </a:cubicBezTo>
                  <a:cubicBezTo>
                    <a:pt x="4252" y="9205"/>
                    <a:pt x="4297" y="9247"/>
                    <a:pt x="4351" y="9247"/>
                  </a:cubicBezTo>
                  <a:lnTo>
                    <a:pt x="4359" y="9247"/>
                  </a:lnTo>
                  <a:cubicBezTo>
                    <a:pt x="4504" y="9236"/>
                    <a:pt x="4649" y="9216"/>
                    <a:pt x="4785" y="9187"/>
                  </a:cubicBezTo>
                  <a:cubicBezTo>
                    <a:pt x="4841" y="9176"/>
                    <a:pt x="4877" y="9120"/>
                    <a:pt x="4865" y="9065"/>
                  </a:cubicBezTo>
                  <a:cubicBezTo>
                    <a:pt x="4854" y="9016"/>
                    <a:pt x="4811" y="8983"/>
                    <a:pt x="4763" y="8983"/>
                  </a:cubicBezTo>
                  <a:close/>
                  <a:moveTo>
                    <a:pt x="3525" y="8989"/>
                  </a:moveTo>
                  <a:cubicBezTo>
                    <a:pt x="3476" y="8989"/>
                    <a:pt x="3432" y="9025"/>
                    <a:pt x="3423" y="9074"/>
                  </a:cubicBezTo>
                  <a:cubicBezTo>
                    <a:pt x="3412" y="9131"/>
                    <a:pt x="3450" y="9185"/>
                    <a:pt x="3506" y="9196"/>
                  </a:cubicBezTo>
                  <a:cubicBezTo>
                    <a:pt x="3647" y="9221"/>
                    <a:pt x="3790" y="9240"/>
                    <a:pt x="3931" y="9248"/>
                  </a:cubicBezTo>
                  <a:lnTo>
                    <a:pt x="3937" y="9248"/>
                  </a:lnTo>
                  <a:cubicBezTo>
                    <a:pt x="3991" y="9248"/>
                    <a:pt x="4038" y="9205"/>
                    <a:pt x="4040" y="9150"/>
                  </a:cubicBezTo>
                  <a:cubicBezTo>
                    <a:pt x="4044" y="9093"/>
                    <a:pt x="4001" y="9044"/>
                    <a:pt x="3943" y="9040"/>
                  </a:cubicBezTo>
                  <a:cubicBezTo>
                    <a:pt x="3811" y="9033"/>
                    <a:pt x="3676" y="9016"/>
                    <a:pt x="3544" y="8991"/>
                  </a:cubicBezTo>
                  <a:cubicBezTo>
                    <a:pt x="3538" y="8990"/>
                    <a:pt x="3531" y="8989"/>
                    <a:pt x="3525" y="8989"/>
                  </a:cubicBezTo>
                  <a:close/>
                  <a:moveTo>
                    <a:pt x="3953" y="9258"/>
                  </a:moveTo>
                  <a:cubicBezTo>
                    <a:pt x="3904" y="9258"/>
                    <a:pt x="3859" y="9292"/>
                    <a:pt x="3850" y="9343"/>
                  </a:cubicBezTo>
                  <a:cubicBezTo>
                    <a:pt x="3826" y="9466"/>
                    <a:pt x="3815" y="9595"/>
                    <a:pt x="3815" y="9724"/>
                  </a:cubicBezTo>
                  <a:lnTo>
                    <a:pt x="3815" y="9777"/>
                  </a:lnTo>
                  <a:cubicBezTo>
                    <a:pt x="3816" y="9834"/>
                    <a:pt x="3863" y="9879"/>
                    <a:pt x="3919" y="9879"/>
                  </a:cubicBezTo>
                  <a:lnTo>
                    <a:pt x="3921" y="9879"/>
                  </a:lnTo>
                  <a:cubicBezTo>
                    <a:pt x="3979" y="9878"/>
                    <a:pt x="4024" y="9830"/>
                    <a:pt x="4023" y="9773"/>
                  </a:cubicBezTo>
                  <a:lnTo>
                    <a:pt x="4022" y="9724"/>
                  </a:lnTo>
                  <a:cubicBezTo>
                    <a:pt x="4022" y="9607"/>
                    <a:pt x="4033" y="9492"/>
                    <a:pt x="4054" y="9381"/>
                  </a:cubicBezTo>
                  <a:cubicBezTo>
                    <a:pt x="4065" y="9324"/>
                    <a:pt x="4028" y="9270"/>
                    <a:pt x="3972" y="9259"/>
                  </a:cubicBezTo>
                  <a:cubicBezTo>
                    <a:pt x="3966" y="9258"/>
                    <a:pt x="3959" y="9258"/>
                    <a:pt x="3953" y="9258"/>
                  </a:cubicBezTo>
                  <a:close/>
                  <a:moveTo>
                    <a:pt x="3969" y="10083"/>
                  </a:moveTo>
                  <a:cubicBezTo>
                    <a:pt x="3962" y="10083"/>
                    <a:pt x="3954" y="10084"/>
                    <a:pt x="3947" y="10085"/>
                  </a:cubicBezTo>
                  <a:cubicBezTo>
                    <a:pt x="3892" y="10098"/>
                    <a:pt x="3857" y="10154"/>
                    <a:pt x="3869" y="10210"/>
                  </a:cubicBezTo>
                  <a:cubicBezTo>
                    <a:pt x="3899" y="10346"/>
                    <a:pt x="3942" y="10484"/>
                    <a:pt x="3999" y="10621"/>
                  </a:cubicBezTo>
                  <a:cubicBezTo>
                    <a:pt x="4015" y="10662"/>
                    <a:pt x="4054" y="10686"/>
                    <a:pt x="4094" y="10686"/>
                  </a:cubicBezTo>
                  <a:cubicBezTo>
                    <a:pt x="4108" y="10686"/>
                    <a:pt x="4121" y="10684"/>
                    <a:pt x="4133" y="10679"/>
                  </a:cubicBezTo>
                  <a:cubicBezTo>
                    <a:pt x="4187" y="10657"/>
                    <a:pt x="4212" y="10597"/>
                    <a:pt x="4191" y="10543"/>
                  </a:cubicBezTo>
                  <a:cubicBezTo>
                    <a:pt x="4139" y="10417"/>
                    <a:pt x="4099" y="10290"/>
                    <a:pt x="4071" y="10165"/>
                  </a:cubicBezTo>
                  <a:cubicBezTo>
                    <a:pt x="4060" y="10115"/>
                    <a:pt x="4018" y="10083"/>
                    <a:pt x="3969" y="10083"/>
                  </a:cubicBezTo>
                  <a:close/>
                  <a:moveTo>
                    <a:pt x="4279" y="10851"/>
                  </a:moveTo>
                  <a:cubicBezTo>
                    <a:pt x="4261" y="10851"/>
                    <a:pt x="4243" y="10855"/>
                    <a:pt x="4226" y="10865"/>
                  </a:cubicBezTo>
                  <a:cubicBezTo>
                    <a:pt x="4176" y="10893"/>
                    <a:pt x="4160" y="10957"/>
                    <a:pt x="4188" y="11007"/>
                  </a:cubicBezTo>
                  <a:cubicBezTo>
                    <a:pt x="4258" y="11125"/>
                    <a:pt x="4338" y="11245"/>
                    <a:pt x="4426" y="11363"/>
                  </a:cubicBezTo>
                  <a:cubicBezTo>
                    <a:pt x="4447" y="11390"/>
                    <a:pt x="4478" y="11403"/>
                    <a:pt x="4509" y="11403"/>
                  </a:cubicBezTo>
                  <a:cubicBezTo>
                    <a:pt x="4531" y="11403"/>
                    <a:pt x="4553" y="11397"/>
                    <a:pt x="4572" y="11382"/>
                  </a:cubicBezTo>
                  <a:cubicBezTo>
                    <a:pt x="4617" y="11348"/>
                    <a:pt x="4627" y="11283"/>
                    <a:pt x="4591" y="11236"/>
                  </a:cubicBezTo>
                  <a:cubicBezTo>
                    <a:pt x="4508" y="11126"/>
                    <a:pt x="4433" y="11013"/>
                    <a:pt x="4369" y="10902"/>
                  </a:cubicBezTo>
                  <a:cubicBezTo>
                    <a:pt x="4349" y="10869"/>
                    <a:pt x="4314" y="10851"/>
                    <a:pt x="4279" y="10851"/>
                  </a:cubicBezTo>
                  <a:close/>
                  <a:moveTo>
                    <a:pt x="4776" y="11514"/>
                  </a:moveTo>
                  <a:cubicBezTo>
                    <a:pt x="4750" y="11514"/>
                    <a:pt x="4725" y="11523"/>
                    <a:pt x="4705" y="11541"/>
                  </a:cubicBezTo>
                  <a:cubicBezTo>
                    <a:pt x="4663" y="11581"/>
                    <a:pt x="4660" y="11646"/>
                    <a:pt x="4699" y="11688"/>
                  </a:cubicBezTo>
                  <a:cubicBezTo>
                    <a:pt x="4791" y="11789"/>
                    <a:pt x="4893" y="11889"/>
                    <a:pt x="4999" y="11987"/>
                  </a:cubicBezTo>
                  <a:cubicBezTo>
                    <a:pt x="5019" y="12006"/>
                    <a:pt x="5045" y="12015"/>
                    <a:pt x="5069" y="12015"/>
                  </a:cubicBezTo>
                  <a:cubicBezTo>
                    <a:pt x="5097" y="12015"/>
                    <a:pt x="5126" y="12004"/>
                    <a:pt x="5146" y="11981"/>
                  </a:cubicBezTo>
                  <a:cubicBezTo>
                    <a:pt x="5184" y="11940"/>
                    <a:pt x="5182" y="11873"/>
                    <a:pt x="5140" y="11834"/>
                  </a:cubicBezTo>
                  <a:cubicBezTo>
                    <a:pt x="5037" y="11741"/>
                    <a:pt x="4941" y="11644"/>
                    <a:pt x="4852" y="11548"/>
                  </a:cubicBezTo>
                  <a:cubicBezTo>
                    <a:pt x="4832" y="11525"/>
                    <a:pt x="4804" y="11514"/>
                    <a:pt x="4776" y="11514"/>
                  </a:cubicBezTo>
                  <a:close/>
                  <a:moveTo>
                    <a:pt x="5384" y="12079"/>
                  </a:moveTo>
                  <a:cubicBezTo>
                    <a:pt x="5355" y="12079"/>
                    <a:pt x="5326" y="12091"/>
                    <a:pt x="5306" y="12115"/>
                  </a:cubicBezTo>
                  <a:cubicBezTo>
                    <a:pt x="5268" y="12159"/>
                    <a:pt x="5273" y="12224"/>
                    <a:pt x="5317" y="12262"/>
                  </a:cubicBezTo>
                  <a:cubicBezTo>
                    <a:pt x="5416" y="12346"/>
                    <a:pt x="5513" y="12441"/>
                    <a:pt x="5603" y="12542"/>
                  </a:cubicBezTo>
                  <a:cubicBezTo>
                    <a:pt x="5624" y="12564"/>
                    <a:pt x="5652" y="12576"/>
                    <a:pt x="5680" y="12576"/>
                  </a:cubicBezTo>
                  <a:lnTo>
                    <a:pt x="5682" y="12576"/>
                  </a:lnTo>
                  <a:cubicBezTo>
                    <a:pt x="5706" y="12576"/>
                    <a:pt x="5731" y="12567"/>
                    <a:pt x="5750" y="12550"/>
                  </a:cubicBezTo>
                  <a:cubicBezTo>
                    <a:pt x="5793" y="12510"/>
                    <a:pt x="5797" y="12445"/>
                    <a:pt x="5758" y="12403"/>
                  </a:cubicBezTo>
                  <a:cubicBezTo>
                    <a:pt x="5661" y="12295"/>
                    <a:pt x="5558" y="12194"/>
                    <a:pt x="5451" y="12104"/>
                  </a:cubicBezTo>
                  <a:cubicBezTo>
                    <a:pt x="5432" y="12087"/>
                    <a:pt x="5408" y="12079"/>
                    <a:pt x="5384" y="12079"/>
                  </a:cubicBezTo>
                  <a:close/>
                  <a:moveTo>
                    <a:pt x="5939" y="12693"/>
                  </a:moveTo>
                  <a:cubicBezTo>
                    <a:pt x="5918" y="12693"/>
                    <a:pt x="5897" y="12700"/>
                    <a:pt x="5879" y="12712"/>
                  </a:cubicBezTo>
                  <a:cubicBezTo>
                    <a:pt x="5832" y="12746"/>
                    <a:pt x="5821" y="12810"/>
                    <a:pt x="5854" y="12857"/>
                  </a:cubicBezTo>
                  <a:cubicBezTo>
                    <a:pt x="5930" y="12965"/>
                    <a:pt x="6001" y="13080"/>
                    <a:pt x="6068" y="13200"/>
                  </a:cubicBezTo>
                  <a:cubicBezTo>
                    <a:pt x="6087" y="13234"/>
                    <a:pt x="6123" y="13254"/>
                    <a:pt x="6158" y="13254"/>
                  </a:cubicBezTo>
                  <a:cubicBezTo>
                    <a:pt x="6177" y="13254"/>
                    <a:pt x="6194" y="13249"/>
                    <a:pt x="6210" y="13240"/>
                  </a:cubicBezTo>
                  <a:cubicBezTo>
                    <a:pt x="6260" y="13213"/>
                    <a:pt x="6277" y="13150"/>
                    <a:pt x="6250" y="13100"/>
                  </a:cubicBezTo>
                  <a:cubicBezTo>
                    <a:pt x="6180" y="12973"/>
                    <a:pt x="6104" y="12852"/>
                    <a:pt x="6025" y="12738"/>
                  </a:cubicBezTo>
                  <a:cubicBezTo>
                    <a:pt x="6004" y="12709"/>
                    <a:pt x="5972" y="12693"/>
                    <a:pt x="5939" y="12693"/>
                  </a:cubicBezTo>
                  <a:close/>
                  <a:moveTo>
                    <a:pt x="6341" y="13419"/>
                  </a:moveTo>
                  <a:cubicBezTo>
                    <a:pt x="6327" y="13419"/>
                    <a:pt x="6313" y="13422"/>
                    <a:pt x="6299" y="13428"/>
                  </a:cubicBezTo>
                  <a:cubicBezTo>
                    <a:pt x="6246" y="13450"/>
                    <a:pt x="6223" y="13511"/>
                    <a:pt x="6245" y="13564"/>
                  </a:cubicBezTo>
                  <a:cubicBezTo>
                    <a:pt x="6298" y="13686"/>
                    <a:pt x="6346" y="13814"/>
                    <a:pt x="6387" y="13944"/>
                  </a:cubicBezTo>
                  <a:cubicBezTo>
                    <a:pt x="6402" y="13988"/>
                    <a:pt x="6442" y="14016"/>
                    <a:pt x="6486" y="14016"/>
                  </a:cubicBezTo>
                  <a:cubicBezTo>
                    <a:pt x="6497" y="14016"/>
                    <a:pt x="6508" y="14013"/>
                    <a:pt x="6518" y="14011"/>
                  </a:cubicBezTo>
                  <a:cubicBezTo>
                    <a:pt x="6573" y="13993"/>
                    <a:pt x="6603" y="13934"/>
                    <a:pt x="6586" y="13880"/>
                  </a:cubicBezTo>
                  <a:cubicBezTo>
                    <a:pt x="6542" y="13744"/>
                    <a:pt x="6491" y="13610"/>
                    <a:pt x="6436" y="13482"/>
                  </a:cubicBezTo>
                  <a:cubicBezTo>
                    <a:pt x="6419" y="13443"/>
                    <a:pt x="6381" y="13419"/>
                    <a:pt x="6341" y="13419"/>
                  </a:cubicBezTo>
                  <a:close/>
                  <a:moveTo>
                    <a:pt x="6598" y="14208"/>
                  </a:moveTo>
                  <a:cubicBezTo>
                    <a:pt x="6590" y="14208"/>
                    <a:pt x="6582" y="14209"/>
                    <a:pt x="6573" y="14211"/>
                  </a:cubicBezTo>
                  <a:cubicBezTo>
                    <a:pt x="6518" y="14223"/>
                    <a:pt x="6483" y="14279"/>
                    <a:pt x="6496" y="14336"/>
                  </a:cubicBezTo>
                  <a:cubicBezTo>
                    <a:pt x="6527" y="14465"/>
                    <a:pt x="6551" y="14600"/>
                    <a:pt x="6572" y="14735"/>
                  </a:cubicBezTo>
                  <a:cubicBezTo>
                    <a:pt x="6580" y="14786"/>
                    <a:pt x="6624" y="14823"/>
                    <a:pt x="6674" y="14823"/>
                  </a:cubicBezTo>
                  <a:lnTo>
                    <a:pt x="6690" y="14823"/>
                  </a:lnTo>
                  <a:cubicBezTo>
                    <a:pt x="6746" y="14814"/>
                    <a:pt x="6785" y="14762"/>
                    <a:pt x="6777" y="14704"/>
                  </a:cubicBezTo>
                  <a:cubicBezTo>
                    <a:pt x="6757" y="14565"/>
                    <a:pt x="6730" y="14424"/>
                    <a:pt x="6698" y="14288"/>
                  </a:cubicBezTo>
                  <a:cubicBezTo>
                    <a:pt x="6687" y="14241"/>
                    <a:pt x="6645" y="14208"/>
                    <a:pt x="6598" y="14208"/>
                  </a:cubicBezTo>
                  <a:close/>
                  <a:moveTo>
                    <a:pt x="6716" y="15029"/>
                  </a:moveTo>
                  <a:cubicBezTo>
                    <a:pt x="6715" y="15029"/>
                    <a:pt x="6713" y="15029"/>
                    <a:pt x="6712" y="15029"/>
                  </a:cubicBezTo>
                  <a:cubicBezTo>
                    <a:pt x="6654" y="15033"/>
                    <a:pt x="6611" y="15083"/>
                    <a:pt x="6615" y="15139"/>
                  </a:cubicBezTo>
                  <a:cubicBezTo>
                    <a:pt x="6622" y="15255"/>
                    <a:pt x="6626" y="15371"/>
                    <a:pt x="6626" y="15487"/>
                  </a:cubicBezTo>
                  <a:lnTo>
                    <a:pt x="6626" y="15547"/>
                  </a:lnTo>
                  <a:cubicBezTo>
                    <a:pt x="6625" y="15605"/>
                    <a:pt x="6671" y="15651"/>
                    <a:pt x="6729" y="15651"/>
                  </a:cubicBezTo>
                  <a:lnTo>
                    <a:pt x="6730" y="15651"/>
                  </a:lnTo>
                  <a:cubicBezTo>
                    <a:pt x="6787" y="15651"/>
                    <a:pt x="6833" y="15606"/>
                    <a:pt x="6833" y="15548"/>
                  </a:cubicBezTo>
                  <a:lnTo>
                    <a:pt x="6834" y="15487"/>
                  </a:lnTo>
                  <a:cubicBezTo>
                    <a:pt x="6834" y="15366"/>
                    <a:pt x="6831" y="15246"/>
                    <a:pt x="6822" y="15126"/>
                  </a:cubicBezTo>
                  <a:cubicBezTo>
                    <a:pt x="6819" y="15070"/>
                    <a:pt x="6767" y="15029"/>
                    <a:pt x="6716" y="15029"/>
                  </a:cubicBezTo>
                  <a:close/>
                  <a:moveTo>
                    <a:pt x="6709" y="15859"/>
                  </a:moveTo>
                  <a:cubicBezTo>
                    <a:pt x="6660" y="15859"/>
                    <a:pt x="6610" y="15899"/>
                    <a:pt x="6605" y="15954"/>
                  </a:cubicBezTo>
                  <a:cubicBezTo>
                    <a:pt x="6593" y="16088"/>
                    <a:pt x="6575" y="16223"/>
                    <a:pt x="6553" y="16357"/>
                  </a:cubicBezTo>
                  <a:cubicBezTo>
                    <a:pt x="6542" y="16413"/>
                    <a:pt x="6580" y="16467"/>
                    <a:pt x="6636" y="16477"/>
                  </a:cubicBezTo>
                  <a:cubicBezTo>
                    <a:pt x="6642" y="16478"/>
                    <a:pt x="6648" y="16479"/>
                    <a:pt x="6654" y="16479"/>
                  </a:cubicBezTo>
                  <a:cubicBezTo>
                    <a:pt x="6704" y="16479"/>
                    <a:pt x="6747" y="16444"/>
                    <a:pt x="6757" y="16392"/>
                  </a:cubicBezTo>
                  <a:cubicBezTo>
                    <a:pt x="6780" y="16254"/>
                    <a:pt x="6800" y="16113"/>
                    <a:pt x="6812" y="15972"/>
                  </a:cubicBezTo>
                  <a:cubicBezTo>
                    <a:pt x="6817" y="15916"/>
                    <a:pt x="6776" y="15864"/>
                    <a:pt x="6718" y="15859"/>
                  </a:cubicBezTo>
                  <a:cubicBezTo>
                    <a:pt x="6715" y="15859"/>
                    <a:pt x="6712" y="15859"/>
                    <a:pt x="6709" y="15859"/>
                  </a:cubicBezTo>
                  <a:close/>
                  <a:moveTo>
                    <a:pt x="6565" y="16677"/>
                  </a:moveTo>
                  <a:cubicBezTo>
                    <a:pt x="6518" y="16677"/>
                    <a:pt x="6477" y="16707"/>
                    <a:pt x="6464" y="16754"/>
                  </a:cubicBezTo>
                  <a:cubicBezTo>
                    <a:pt x="6430" y="16885"/>
                    <a:pt x="6388" y="17016"/>
                    <a:pt x="6343" y="17141"/>
                  </a:cubicBezTo>
                  <a:cubicBezTo>
                    <a:pt x="6324" y="17195"/>
                    <a:pt x="6350" y="17255"/>
                    <a:pt x="6404" y="17274"/>
                  </a:cubicBezTo>
                  <a:cubicBezTo>
                    <a:pt x="6417" y="17279"/>
                    <a:pt x="6429" y="17280"/>
                    <a:pt x="6440" y="17280"/>
                  </a:cubicBezTo>
                  <a:cubicBezTo>
                    <a:pt x="6483" y="17280"/>
                    <a:pt x="6522" y="17255"/>
                    <a:pt x="6538" y="17212"/>
                  </a:cubicBezTo>
                  <a:cubicBezTo>
                    <a:pt x="6586" y="17081"/>
                    <a:pt x="6629" y="16945"/>
                    <a:pt x="6665" y="16807"/>
                  </a:cubicBezTo>
                  <a:cubicBezTo>
                    <a:pt x="6680" y="16751"/>
                    <a:pt x="6647" y="16695"/>
                    <a:pt x="6592" y="16680"/>
                  </a:cubicBezTo>
                  <a:cubicBezTo>
                    <a:pt x="6583" y="16678"/>
                    <a:pt x="6574" y="16677"/>
                    <a:pt x="6565" y="16677"/>
                  </a:cubicBezTo>
                  <a:close/>
                  <a:moveTo>
                    <a:pt x="6278" y="17456"/>
                  </a:moveTo>
                  <a:cubicBezTo>
                    <a:pt x="6240" y="17456"/>
                    <a:pt x="6203" y="17477"/>
                    <a:pt x="6185" y="17514"/>
                  </a:cubicBezTo>
                  <a:cubicBezTo>
                    <a:pt x="6126" y="17637"/>
                    <a:pt x="6060" y="17756"/>
                    <a:pt x="5990" y="17868"/>
                  </a:cubicBezTo>
                  <a:cubicBezTo>
                    <a:pt x="5960" y="17917"/>
                    <a:pt x="5974" y="17981"/>
                    <a:pt x="6023" y="18012"/>
                  </a:cubicBezTo>
                  <a:cubicBezTo>
                    <a:pt x="6041" y="18023"/>
                    <a:pt x="6059" y="18027"/>
                    <a:pt x="6079" y="18027"/>
                  </a:cubicBezTo>
                  <a:cubicBezTo>
                    <a:pt x="6113" y="18027"/>
                    <a:pt x="6146" y="18010"/>
                    <a:pt x="6167" y="17978"/>
                  </a:cubicBezTo>
                  <a:cubicBezTo>
                    <a:pt x="6240" y="17858"/>
                    <a:pt x="6310" y="17734"/>
                    <a:pt x="6371" y="17605"/>
                  </a:cubicBezTo>
                  <a:cubicBezTo>
                    <a:pt x="6397" y="17553"/>
                    <a:pt x="6375" y="17491"/>
                    <a:pt x="6324" y="17466"/>
                  </a:cubicBezTo>
                  <a:cubicBezTo>
                    <a:pt x="6309" y="17460"/>
                    <a:pt x="6293" y="17456"/>
                    <a:pt x="6278" y="17456"/>
                  </a:cubicBezTo>
                  <a:close/>
                  <a:moveTo>
                    <a:pt x="5838" y="18159"/>
                  </a:moveTo>
                  <a:cubicBezTo>
                    <a:pt x="5808" y="18159"/>
                    <a:pt x="5778" y="18172"/>
                    <a:pt x="5758" y="18198"/>
                  </a:cubicBezTo>
                  <a:cubicBezTo>
                    <a:pt x="5673" y="18304"/>
                    <a:pt x="5582" y="18405"/>
                    <a:pt x="5488" y="18497"/>
                  </a:cubicBezTo>
                  <a:cubicBezTo>
                    <a:pt x="5448" y="18536"/>
                    <a:pt x="5446" y="18602"/>
                    <a:pt x="5487" y="18644"/>
                  </a:cubicBezTo>
                  <a:cubicBezTo>
                    <a:pt x="5506" y="18664"/>
                    <a:pt x="5533" y="18674"/>
                    <a:pt x="5560" y="18674"/>
                  </a:cubicBezTo>
                  <a:cubicBezTo>
                    <a:pt x="5587" y="18674"/>
                    <a:pt x="5613" y="18664"/>
                    <a:pt x="5634" y="18645"/>
                  </a:cubicBezTo>
                  <a:cubicBezTo>
                    <a:pt x="5734" y="18547"/>
                    <a:pt x="5830" y="18440"/>
                    <a:pt x="5921" y="18328"/>
                  </a:cubicBezTo>
                  <a:cubicBezTo>
                    <a:pt x="5956" y="18282"/>
                    <a:pt x="5949" y="18217"/>
                    <a:pt x="5903" y="18182"/>
                  </a:cubicBezTo>
                  <a:cubicBezTo>
                    <a:pt x="5884" y="18166"/>
                    <a:pt x="5861" y="18159"/>
                    <a:pt x="5838" y="18159"/>
                  </a:cubicBezTo>
                  <a:close/>
                  <a:moveTo>
                    <a:pt x="5246" y="18737"/>
                  </a:moveTo>
                  <a:cubicBezTo>
                    <a:pt x="5224" y="18737"/>
                    <a:pt x="5203" y="18744"/>
                    <a:pt x="5184" y="18758"/>
                  </a:cubicBezTo>
                  <a:cubicBezTo>
                    <a:pt x="5078" y="18838"/>
                    <a:pt x="4964" y="18912"/>
                    <a:pt x="4847" y="18978"/>
                  </a:cubicBezTo>
                  <a:cubicBezTo>
                    <a:pt x="4798" y="19005"/>
                    <a:pt x="4780" y="19069"/>
                    <a:pt x="4808" y="19119"/>
                  </a:cubicBezTo>
                  <a:cubicBezTo>
                    <a:pt x="4828" y="19153"/>
                    <a:pt x="4863" y="19172"/>
                    <a:pt x="4899" y="19172"/>
                  </a:cubicBezTo>
                  <a:cubicBezTo>
                    <a:pt x="4916" y="19172"/>
                    <a:pt x="4933" y="19168"/>
                    <a:pt x="4950" y="19158"/>
                  </a:cubicBezTo>
                  <a:cubicBezTo>
                    <a:pt x="5074" y="19088"/>
                    <a:pt x="5195" y="19010"/>
                    <a:pt x="5309" y="18924"/>
                  </a:cubicBezTo>
                  <a:cubicBezTo>
                    <a:pt x="5355" y="18890"/>
                    <a:pt x="5363" y="18825"/>
                    <a:pt x="5329" y="18778"/>
                  </a:cubicBezTo>
                  <a:cubicBezTo>
                    <a:pt x="5308" y="18751"/>
                    <a:pt x="5277" y="18737"/>
                    <a:pt x="5246" y="18737"/>
                  </a:cubicBezTo>
                  <a:close/>
                  <a:moveTo>
                    <a:pt x="881" y="18923"/>
                  </a:moveTo>
                  <a:cubicBezTo>
                    <a:pt x="839" y="18923"/>
                    <a:pt x="800" y="18948"/>
                    <a:pt x="784" y="18989"/>
                  </a:cubicBezTo>
                  <a:cubicBezTo>
                    <a:pt x="764" y="19043"/>
                    <a:pt x="790" y="19103"/>
                    <a:pt x="843" y="19124"/>
                  </a:cubicBezTo>
                  <a:cubicBezTo>
                    <a:pt x="978" y="19175"/>
                    <a:pt x="1110" y="19223"/>
                    <a:pt x="1240" y="19266"/>
                  </a:cubicBezTo>
                  <a:cubicBezTo>
                    <a:pt x="1250" y="19270"/>
                    <a:pt x="1261" y="19271"/>
                    <a:pt x="1272" y="19271"/>
                  </a:cubicBezTo>
                  <a:lnTo>
                    <a:pt x="1272" y="19272"/>
                  </a:lnTo>
                  <a:cubicBezTo>
                    <a:pt x="1316" y="19272"/>
                    <a:pt x="1356" y="19244"/>
                    <a:pt x="1371" y="19201"/>
                  </a:cubicBezTo>
                  <a:cubicBezTo>
                    <a:pt x="1388" y="19146"/>
                    <a:pt x="1359" y="19087"/>
                    <a:pt x="1305" y="19069"/>
                  </a:cubicBezTo>
                  <a:cubicBezTo>
                    <a:pt x="1179" y="19027"/>
                    <a:pt x="1050" y="18980"/>
                    <a:pt x="919" y="18930"/>
                  </a:cubicBezTo>
                  <a:cubicBezTo>
                    <a:pt x="906" y="18925"/>
                    <a:pt x="893" y="18923"/>
                    <a:pt x="881" y="18923"/>
                  </a:cubicBezTo>
                  <a:close/>
                  <a:moveTo>
                    <a:pt x="4525" y="19143"/>
                  </a:moveTo>
                  <a:cubicBezTo>
                    <a:pt x="4512" y="19143"/>
                    <a:pt x="4499" y="19146"/>
                    <a:pt x="4486" y="19151"/>
                  </a:cubicBezTo>
                  <a:cubicBezTo>
                    <a:pt x="4364" y="19200"/>
                    <a:pt x="4235" y="19243"/>
                    <a:pt x="4105" y="19277"/>
                  </a:cubicBezTo>
                  <a:cubicBezTo>
                    <a:pt x="4049" y="19292"/>
                    <a:pt x="4016" y="19348"/>
                    <a:pt x="4030" y="19403"/>
                  </a:cubicBezTo>
                  <a:cubicBezTo>
                    <a:pt x="4043" y="19450"/>
                    <a:pt x="4086" y="19481"/>
                    <a:pt x="4131" y="19481"/>
                  </a:cubicBezTo>
                  <a:cubicBezTo>
                    <a:pt x="4139" y="19481"/>
                    <a:pt x="4149" y="19480"/>
                    <a:pt x="4158" y="19478"/>
                  </a:cubicBezTo>
                  <a:cubicBezTo>
                    <a:pt x="4296" y="19441"/>
                    <a:pt x="4432" y="19396"/>
                    <a:pt x="4563" y="19343"/>
                  </a:cubicBezTo>
                  <a:cubicBezTo>
                    <a:pt x="4617" y="19322"/>
                    <a:pt x="4643" y="19261"/>
                    <a:pt x="4621" y="19208"/>
                  </a:cubicBezTo>
                  <a:cubicBezTo>
                    <a:pt x="4605" y="19167"/>
                    <a:pt x="4566" y="19143"/>
                    <a:pt x="4525" y="19143"/>
                  </a:cubicBezTo>
                  <a:close/>
                  <a:moveTo>
                    <a:pt x="1670" y="19184"/>
                  </a:moveTo>
                  <a:cubicBezTo>
                    <a:pt x="1624" y="19184"/>
                    <a:pt x="1582" y="19215"/>
                    <a:pt x="1570" y="19261"/>
                  </a:cubicBezTo>
                  <a:cubicBezTo>
                    <a:pt x="1554" y="19316"/>
                    <a:pt x="1587" y="19372"/>
                    <a:pt x="1642" y="19388"/>
                  </a:cubicBezTo>
                  <a:cubicBezTo>
                    <a:pt x="1781" y="19426"/>
                    <a:pt x="1919" y="19459"/>
                    <a:pt x="2052" y="19486"/>
                  </a:cubicBezTo>
                  <a:cubicBezTo>
                    <a:pt x="2060" y="19488"/>
                    <a:pt x="2067" y="19489"/>
                    <a:pt x="2073" y="19489"/>
                  </a:cubicBezTo>
                  <a:cubicBezTo>
                    <a:pt x="2122" y="19489"/>
                    <a:pt x="2165" y="19455"/>
                    <a:pt x="2175" y="19406"/>
                  </a:cubicBezTo>
                  <a:cubicBezTo>
                    <a:pt x="2187" y="19349"/>
                    <a:pt x="2150" y="19295"/>
                    <a:pt x="2094" y="19283"/>
                  </a:cubicBezTo>
                  <a:cubicBezTo>
                    <a:pt x="1964" y="19256"/>
                    <a:pt x="1832" y="19224"/>
                    <a:pt x="1697" y="19188"/>
                  </a:cubicBezTo>
                  <a:cubicBezTo>
                    <a:pt x="1688" y="19185"/>
                    <a:pt x="1679" y="19184"/>
                    <a:pt x="1670" y="19184"/>
                  </a:cubicBezTo>
                  <a:close/>
                  <a:moveTo>
                    <a:pt x="2484" y="19351"/>
                  </a:moveTo>
                  <a:cubicBezTo>
                    <a:pt x="2432" y="19351"/>
                    <a:pt x="2387" y="19389"/>
                    <a:pt x="2379" y="19441"/>
                  </a:cubicBezTo>
                  <a:cubicBezTo>
                    <a:pt x="2372" y="19497"/>
                    <a:pt x="2412" y="19550"/>
                    <a:pt x="2469" y="19557"/>
                  </a:cubicBezTo>
                  <a:cubicBezTo>
                    <a:pt x="2612" y="19577"/>
                    <a:pt x="2754" y="19591"/>
                    <a:pt x="2890" y="19598"/>
                  </a:cubicBezTo>
                  <a:lnTo>
                    <a:pt x="2896" y="19598"/>
                  </a:lnTo>
                  <a:cubicBezTo>
                    <a:pt x="2951" y="19598"/>
                    <a:pt x="2997" y="19555"/>
                    <a:pt x="3000" y="19499"/>
                  </a:cubicBezTo>
                  <a:cubicBezTo>
                    <a:pt x="3003" y="19442"/>
                    <a:pt x="2959" y="19393"/>
                    <a:pt x="2901" y="19390"/>
                  </a:cubicBezTo>
                  <a:cubicBezTo>
                    <a:pt x="2770" y="19384"/>
                    <a:pt x="2634" y="19370"/>
                    <a:pt x="2497" y="19352"/>
                  </a:cubicBezTo>
                  <a:cubicBezTo>
                    <a:pt x="2492" y="19351"/>
                    <a:pt x="2488" y="19351"/>
                    <a:pt x="2484" y="19351"/>
                  </a:cubicBezTo>
                  <a:close/>
                  <a:moveTo>
                    <a:pt x="3725" y="19355"/>
                  </a:moveTo>
                  <a:cubicBezTo>
                    <a:pt x="3720" y="19355"/>
                    <a:pt x="3715" y="19356"/>
                    <a:pt x="3710" y="19357"/>
                  </a:cubicBezTo>
                  <a:cubicBezTo>
                    <a:pt x="3580" y="19375"/>
                    <a:pt x="3445" y="19387"/>
                    <a:pt x="3308" y="19393"/>
                  </a:cubicBezTo>
                  <a:cubicBezTo>
                    <a:pt x="3250" y="19396"/>
                    <a:pt x="3205" y="19444"/>
                    <a:pt x="3207" y="19501"/>
                  </a:cubicBezTo>
                  <a:cubicBezTo>
                    <a:pt x="3210" y="19556"/>
                    <a:pt x="3256" y="19600"/>
                    <a:pt x="3311" y="19600"/>
                  </a:cubicBezTo>
                  <a:lnTo>
                    <a:pt x="3315" y="19600"/>
                  </a:lnTo>
                  <a:cubicBezTo>
                    <a:pt x="3460" y="19595"/>
                    <a:pt x="3603" y="19582"/>
                    <a:pt x="3739" y="19562"/>
                  </a:cubicBezTo>
                  <a:cubicBezTo>
                    <a:pt x="3796" y="19554"/>
                    <a:pt x="3836" y="19501"/>
                    <a:pt x="3827" y="19445"/>
                  </a:cubicBezTo>
                  <a:cubicBezTo>
                    <a:pt x="3820" y="19392"/>
                    <a:pt x="3774" y="19355"/>
                    <a:pt x="3725" y="19355"/>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 name="Google Shape;57;p6"/>
            <p:cNvSpPr/>
            <p:nvPr/>
          </p:nvSpPr>
          <p:spPr>
            <a:xfrm flipH="1">
              <a:off x="1835922" y="738025"/>
              <a:ext cx="335928" cy="221542"/>
            </a:xfrm>
            <a:custGeom>
              <a:avLst/>
              <a:gdLst/>
              <a:ahLst/>
              <a:cxnLst/>
              <a:rect l="l" t="t" r="r" b="b"/>
              <a:pathLst>
                <a:path w="9574" h="6314" extrusionOk="0">
                  <a:moveTo>
                    <a:pt x="4782" y="975"/>
                  </a:moveTo>
                  <a:cubicBezTo>
                    <a:pt x="5158" y="1343"/>
                    <a:pt x="5234" y="1774"/>
                    <a:pt x="5133" y="2058"/>
                  </a:cubicBezTo>
                  <a:cubicBezTo>
                    <a:pt x="5079" y="2209"/>
                    <a:pt x="4984" y="2290"/>
                    <a:pt x="4873" y="2290"/>
                  </a:cubicBezTo>
                  <a:cubicBezTo>
                    <a:pt x="4803" y="2290"/>
                    <a:pt x="4727" y="2259"/>
                    <a:pt x="4650" y="2193"/>
                  </a:cubicBezTo>
                  <a:cubicBezTo>
                    <a:pt x="4384" y="1966"/>
                    <a:pt x="4448" y="1440"/>
                    <a:pt x="4781" y="975"/>
                  </a:cubicBezTo>
                  <a:close/>
                  <a:moveTo>
                    <a:pt x="7690" y="2384"/>
                  </a:moveTo>
                  <a:lnTo>
                    <a:pt x="7690" y="2384"/>
                  </a:lnTo>
                  <a:cubicBezTo>
                    <a:pt x="7621" y="2900"/>
                    <a:pt x="7303" y="3281"/>
                    <a:pt x="6881" y="3336"/>
                  </a:cubicBezTo>
                  <a:cubicBezTo>
                    <a:pt x="6855" y="3340"/>
                    <a:pt x="6831" y="3341"/>
                    <a:pt x="6808" y="3341"/>
                  </a:cubicBezTo>
                  <a:cubicBezTo>
                    <a:pt x="6697" y="3341"/>
                    <a:pt x="6695" y="3304"/>
                    <a:pt x="6693" y="3277"/>
                  </a:cubicBezTo>
                  <a:cubicBezTo>
                    <a:pt x="6685" y="3059"/>
                    <a:pt x="7099" y="2516"/>
                    <a:pt x="7690" y="2384"/>
                  </a:cubicBezTo>
                  <a:close/>
                  <a:moveTo>
                    <a:pt x="2663" y="3694"/>
                  </a:moveTo>
                  <a:cubicBezTo>
                    <a:pt x="2737" y="3694"/>
                    <a:pt x="2805" y="3762"/>
                    <a:pt x="2849" y="3819"/>
                  </a:cubicBezTo>
                  <a:cubicBezTo>
                    <a:pt x="3054" y="4081"/>
                    <a:pt x="3105" y="4367"/>
                    <a:pt x="2989" y="4605"/>
                  </a:cubicBezTo>
                  <a:cubicBezTo>
                    <a:pt x="2865" y="4860"/>
                    <a:pt x="2568" y="5019"/>
                    <a:pt x="2210" y="5024"/>
                  </a:cubicBezTo>
                  <a:cubicBezTo>
                    <a:pt x="2141" y="4554"/>
                    <a:pt x="2280" y="4055"/>
                    <a:pt x="2467" y="3822"/>
                  </a:cubicBezTo>
                  <a:cubicBezTo>
                    <a:pt x="2535" y="3739"/>
                    <a:pt x="2604" y="3694"/>
                    <a:pt x="2663" y="3694"/>
                  </a:cubicBezTo>
                  <a:close/>
                  <a:moveTo>
                    <a:pt x="5836" y="4109"/>
                  </a:moveTo>
                  <a:cubicBezTo>
                    <a:pt x="5860" y="4109"/>
                    <a:pt x="5918" y="4165"/>
                    <a:pt x="5963" y="4313"/>
                  </a:cubicBezTo>
                  <a:cubicBezTo>
                    <a:pt x="6077" y="4688"/>
                    <a:pt x="6006" y="5044"/>
                    <a:pt x="5764" y="5328"/>
                  </a:cubicBezTo>
                  <a:cubicBezTo>
                    <a:pt x="5543" y="4933"/>
                    <a:pt x="5564" y="4512"/>
                    <a:pt x="5690" y="4263"/>
                  </a:cubicBezTo>
                  <a:cubicBezTo>
                    <a:pt x="5748" y="4151"/>
                    <a:pt x="5810" y="4109"/>
                    <a:pt x="5836" y="4109"/>
                  </a:cubicBezTo>
                  <a:close/>
                  <a:moveTo>
                    <a:pt x="5988" y="289"/>
                  </a:moveTo>
                  <a:cubicBezTo>
                    <a:pt x="6234" y="289"/>
                    <a:pt x="6483" y="361"/>
                    <a:pt x="6718" y="512"/>
                  </a:cubicBezTo>
                  <a:cubicBezTo>
                    <a:pt x="7316" y="896"/>
                    <a:pt x="7677" y="1480"/>
                    <a:pt x="7703" y="2095"/>
                  </a:cubicBezTo>
                  <a:cubicBezTo>
                    <a:pt x="6969" y="2221"/>
                    <a:pt x="6396" y="2890"/>
                    <a:pt x="6412" y="3288"/>
                  </a:cubicBezTo>
                  <a:cubicBezTo>
                    <a:pt x="6419" y="3450"/>
                    <a:pt x="6527" y="3623"/>
                    <a:pt x="6808" y="3623"/>
                  </a:cubicBezTo>
                  <a:cubicBezTo>
                    <a:pt x="6842" y="3623"/>
                    <a:pt x="6877" y="3620"/>
                    <a:pt x="6916" y="3615"/>
                  </a:cubicBezTo>
                  <a:cubicBezTo>
                    <a:pt x="7488" y="3541"/>
                    <a:pt x="7911" y="3032"/>
                    <a:pt x="7977" y="2356"/>
                  </a:cubicBezTo>
                  <a:cubicBezTo>
                    <a:pt x="8294" y="2366"/>
                    <a:pt x="8590" y="2514"/>
                    <a:pt x="8854" y="2797"/>
                  </a:cubicBezTo>
                  <a:cubicBezTo>
                    <a:pt x="9304" y="3277"/>
                    <a:pt x="9196" y="3846"/>
                    <a:pt x="9026" y="4239"/>
                  </a:cubicBezTo>
                  <a:cubicBezTo>
                    <a:pt x="8634" y="5143"/>
                    <a:pt x="7537" y="5967"/>
                    <a:pt x="6725" y="5967"/>
                  </a:cubicBezTo>
                  <a:cubicBezTo>
                    <a:pt x="6501" y="5967"/>
                    <a:pt x="6310" y="5905"/>
                    <a:pt x="6158" y="5783"/>
                  </a:cubicBezTo>
                  <a:cubicBezTo>
                    <a:pt x="6073" y="5715"/>
                    <a:pt x="5996" y="5641"/>
                    <a:pt x="5930" y="5564"/>
                  </a:cubicBezTo>
                  <a:cubicBezTo>
                    <a:pt x="6272" y="5200"/>
                    <a:pt x="6382" y="4721"/>
                    <a:pt x="6233" y="4231"/>
                  </a:cubicBezTo>
                  <a:cubicBezTo>
                    <a:pt x="6126" y="3880"/>
                    <a:pt x="5938" y="3827"/>
                    <a:pt x="5836" y="3827"/>
                  </a:cubicBezTo>
                  <a:cubicBezTo>
                    <a:pt x="5683" y="3827"/>
                    <a:pt x="5538" y="3940"/>
                    <a:pt x="5439" y="4136"/>
                  </a:cubicBezTo>
                  <a:cubicBezTo>
                    <a:pt x="5266" y="4475"/>
                    <a:pt x="5243" y="5024"/>
                    <a:pt x="5553" y="5525"/>
                  </a:cubicBezTo>
                  <a:cubicBezTo>
                    <a:pt x="5228" y="5772"/>
                    <a:pt x="4623" y="6032"/>
                    <a:pt x="3516" y="6032"/>
                  </a:cubicBezTo>
                  <a:lnTo>
                    <a:pt x="3393" y="6031"/>
                  </a:lnTo>
                  <a:cubicBezTo>
                    <a:pt x="2702" y="6019"/>
                    <a:pt x="2405" y="5660"/>
                    <a:pt x="2279" y="5304"/>
                  </a:cubicBezTo>
                  <a:cubicBezTo>
                    <a:pt x="2715" y="5279"/>
                    <a:pt x="3080" y="5063"/>
                    <a:pt x="3243" y="4729"/>
                  </a:cubicBezTo>
                  <a:cubicBezTo>
                    <a:pt x="3408" y="4391"/>
                    <a:pt x="3346" y="3995"/>
                    <a:pt x="3072" y="3645"/>
                  </a:cubicBezTo>
                  <a:cubicBezTo>
                    <a:pt x="2922" y="3451"/>
                    <a:pt x="2767" y="3411"/>
                    <a:pt x="2663" y="3411"/>
                  </a:cubicBezTo>
                  <a:cubicBezTo>
                    <a:pt x="2515" y="3411"/>
                    <a:pt x="2372" y="3492"/>
                    <a:pt x="2248" y="3645"/>
                  </a:cubicBezTo>
                  <a:cubicBezTo>
                    <a:pt x="2028" y="3919"/>
                    <a:pt x="1861" y="4452"/>
                    <a:pt x="1923" y="4998"/>
                  </a:cubicBezTo>
                  <a:cubicBezTo>
                    <a:pt x="1618" y="4942"/>
                    <a:pt x="1297" y="4791"/>
                    <a:pt x="984" y="4556"/>
                  </a:cubicBezTo>
                  <a:cubicBezTo>
                    <a:pt x="267" y="4019"/>
                    <a:pt x="419" y="3272"/>
                    <a:pt x="517" y="2976"/>
                  </a:cubicBezTo>
                  <a:cubicBezTo>
                    <a:pt x="733" y="2327"/>
                    <a:pt x="1307" y="1800"/>
                    <a:pt x="1798" y="1800"/>
                  </a:cubicBezTo>
                  <a:cubicBezTo>
                    <a:pt x="1918" y="1800"/>
                    <a:pt x="2032" y="1830"/>
                    <a:pt x="2134" y="1894"/>
                  </a:cubicBezTo>
                  <a:cubicBezTo>
                    <a:pt x="2157" y="1908"/>
                    <a:pt x="2182" y="1915"/>
                    <a:pt x="2207" y="1915"/>
                  </a:cubicBezTo>
                  <a:cubicBezTo>
                    <a:pt x="2234" y="1915"/>
                    <a:pt x="2261" y="1907"/>
                    <a:pt x="2285" y="1892"/>
                  </a:cubicBezTo>
                  <a:cubicBezTo>
                    <a:pt x="2330" y="1862"/>
                    <a:pt x="2355" y="1810"/>
                    <a:pt x="2348" y="1755"/>
                  </a:cubicBezTo>
                  <a:cubicBezTo>
                    <a:pt x="2347" y="1747"/>
                    <a:pt x="2254" y="1007"/>
                    <a:pt x="2607" y="604"/>
                  </a:cubicBezTo>
                  <a:cubicBezTo>
                    <a:pt x="2756" y="434"/>
                    <a:pt x="2968" y="349"/>
                    <a:pt x="3241" y="349"/>
                  </a:cubicBezTo>
                  <a:cubicBezTo>
                    <a:pt x="3436" y="349"/>
                    <a:pt x="3662" y="392"/>
                    <a:pt x="3919" y="478"/>
                  </a:cubicBezTo>
                  <a:cubicBezTo>
                    <a:pt x="4166" y="561"/>
                    <a:pt x="4383" y="668"/>
                    <a:pt x="4564" y="795"/>
                  </a:cubicBezTo>
                  <a:cubicBezTo>
                    <a:pt x="4177" y="1329"/>
                    <a:pt x="4040" y="2042"/>
                    <a:pt x="4468" y="2407"/>
                  </a:cubicBezTo>
                  <a:cubicBezTo>
                    <a:pt x="4597" y="2519"/>
                    <a:pt x="4738" y="2578"/>
                    <a:pt x="4875" y="2578"/>
                  </a:cubicBezTo>
                  <a:cubicBezTo>
                    <a:pt x="5105" y="2578"/>
                    <a:pt x="5305" y="2415"/>
                    <a:pt x="5399" y="2153"/>
                  </a:cubicBezTo>
                  <a:cubicBezTo>
                    <a:pt x="5533" y="1778"/>
                    <a:pt x="5444" y="1216"/>
                    <a:pt x="4962" y="757"/>
                  </a:cubicBezTo>
                  <a:cubicBezTo>
                    <a:pt x="5259" y="451"/>
                    <a:pt x="5620" y="289"/>
                    <a:pt x="5988" y="289"/>
                  </a:cubicBezTo>
                  <a:close/>
                  <a:moveTo>
                    <a:pt x="5988" y="0"/>
                  </a:moveTo>
                  <a:cubicBezTo>
                    <a:pt x="5541" y="0"/>
                    <a:pt x="5095" y="209"/>
                    <a:pt x="4744" y="579"/>
                  </a:cubicBezTo>
                  <a:cubicBezTo>
                    <a:pt x="4537" y="429"/>
                    <a:pt x="4290" y="305"/>
                    <a:pt x="4008" y="211"/>
                  </a:cubicBezTo>
                  <a:cubicBezTo>
                    <a:pt x="3724" y="116"/>
                    <a:pt x="3467" y="68"/>
                    <a:pt x="3240" y="68"/>
                  </a:cubicBezTo>
                  <a:cubicBezTo>
                    <a:pt x="2883" y="68"/>
                    <a:pt x="2599" y="186"/>
                    <a:pt x="2395" y="418"/>
                  </a:cubicBezTo>
                  <a:cubicBezTo>
                    <a:pt x="2096" y="759"/>
                    <a:pt x="2051" y="1258"/>
                    <a:pt x="2054" y="1552"/>
                  </a:cubicBezTo>
                  <a:cubicBezTo>
                    <a:pt x="1972" y="1529"/>
                    <a:pt x="1887" y="1518"/>
                    <a:pt x="1798" y="1518"/>
                  </a:cubicBezTo>
                  <a:cubicBezTo>
                    <a:pt x="1185" y="1518"/>
                    <a:pt x="505" y="2120"/>
                    <a:pt x="250" y="2888"/>
                  </a:cubicBezTo>
                  <a:cubicBezTo>
                    <a:pt x="0" y="3636"/>
                    <a:pt x="206" y="4327"/>
                    <a:pt x="815" y="4783"/>
                  </a:cubicBezTo>
                  <a:cubicBezTo>
                    <a:pt x="1199" y="5070"/>
                    <a:pt x="1600" y="5246"/>
                    <a:pt x="1980" y="5293"/>
                  </a:cubicBezTo>
                  <a:cubicBezTo>
                    <a:pt x="2159" y="5930"/>
                    <a:pt x="2667" y="6300"/>
                    <a:pt x="3388" y="6313"/>
                  </a:cubicBezTo>
                  <a:lnTo>
                    <a:pt x="3516" y="6314"/>
                  </a:lnTo>
                  <a:lnTo>
                    <a:pt x="3517" y="6314"/>
                  </a:lnTo>
                  <a:cubicBezTo>
                    <a:pt x="4477" y="6314"/>
                    <a:pt x="5234" y="6120"/>
                    <a:pt x="5721" y="5753"/>
                  </a:cubicBezTo>
                  <a:cubicBezTo>
                    <a:pt x="5798" y="5842"/>
                    <a:pt x="5885" y="5925"/>
                    <a:pt x="5983" y="6004"/>
                  </a:cubicBezTo>
                  <a:cubicBezTo>
                    <a:pt x="6185" y="6167"/>
                    <a:pt x="6436" y="6249"/>
                    <a:pt x="6725" y="6249"/>
                  </a:cubicBezTo>
                  <a:cubicBezTo>
                    <a:pt x="7651" y="6249"/>
                    <a:pt x="8847" y="5362"/>
                    <a:pt x="9285" y="4350"/>
                  </a:cubicBezTo>
                  <a:cubicBezTo>
                    <a:pt x="9573" y="3686"/>
                    <a:pt x="9492" y="3065"/>
                    <a:pt x="9060" y="2603"/>
                  </a:cubicBezTo>
                  <a:cubicBezTo>
                    <a:pt x="8741" y="2264"/>
                    <a:pt x="8380" y="2085"/>
                    <a:pt x="7984" y="2074"/>
                  </a:cubicBezTo>
                  <a:cubicBezTo>
                    <a:pt x="7951" y="1371"/>
                    <a:pt x="7543" y="707"/>
                    <a:pt x="6871" y="275"/>
                  </a:cubicBezTo>
                  <a:cubicBezTo>
                    <a:pt x="6587" y="92"/>
                    <a:pt x="6289" y="0"/>
                    <a:pt x="5988" y="0"/>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58" name="Google Shape;58;p6"/>
          <p:cNvSpPr/>
          <p:nvPr/>
        </p:nvSpPr>
        <p:spPr>
          <a:xfrm rot="10800000" flipH="1">
            <a:off x="5991500" y="5886134"/>
            <a:ext cx="1712432" cy="783477"/>
          </a:xfrm>
          <a:custGeom>
            <a:avLst/>
            <a:gdLst/>
            <a:ahLst/>
            <a:cxnLst/>
            <a:rect l="l" t="t" r="r" b="b"/>
            <a:pathLst>
              <a:path w="21261" h="9727" extrusionOk="0">
                <a:moveTo>
                  <a:pt x="18865" y="1"/>
                </a:moveTo>
                <a:cubicBezTo>
                  <a:pt x="18830" y="1"/>
                  <a:pt x="18796" y="18"/>
                  <a:pt x="18776" y="50"/>
                </a:cubicBezTo>
                <a:cubicBezTo>
                  <a:pt x="18746" y="99"/>
                  <a:pt x="18761" y="164"/>
                  <a:pt x="18809" y="193"/>
                </a:cubicBezTo>
                <a:lnTo>
                  <a:pt x="18839" y="211"/>
                </a:lnTo>
                <a:cubicBezTo>
                  <a:pt x="18856" y="222"/>
                  <a:pt x="18875" y="227"/>
                  <a:pt x="18895" y="227"/>
                </a:cubicBezTo>
                <a:cubicBezTo>
                  <a:pt x="18929" y="227"/>
                  <a:pt x="18962" y="210"/>
                  <a:pt x="18982" y="179"/>
                </a:cubicBezTo>
                <a:cubicBezTo>
                  <a:pt x="19013" y="130"/>
                  <a:pt x="18999" y="67"/>
                  <a:pt x="18950" y="36"/>
                </a:cubicBezTo>
                <a:lnTo>
                  <a:pt x="18919" y="17"/>
                </a:lnTo>
                <a:cubicBezTo>
                  <a:pt x="18902" y="6"/>
                  <a:pt x="18884" y="1"/>
                  <a:pt x="18865" y="1"/>
                </a:cubicBezTo>
                <a:close/>
                <a:moveTo>
                  <a:pt x="19241" y="251"/>
                </a:moveTo>
                <a:cubicBezTo>
                  <a:pt x="19208" y="251"/>
                  <a:pt x="19176" y="266"/>
                  <a:pt x="19155" y="295"/>
                </a:cubicBezTo>
                <a:cubicBezTo>
                  <a:pt x="19122" y="341"/>
                  <a:pt x="19133" y="406"/>
                  <a:pt x="19179" y="439"/>
                </a:cubicBezTo>
                <a:cubicBezTo>
                  <a:pt x="19293" y="521"/>
                  <a:pt x="19401" y="603"/>
                  <a:pt x="19504" y="688"/>
                </a:cubicBezTo>
                <a:cubicBezTo>
                  <a:pt x="19523" y="704"/>
                  <a:pt x="19547" y="711"/>
                  <a:pt x="19570" y="711"/>
                </a:cubicBezTo>
                <a:cubicBezTo>
                  <a:pt x="19599" y="711"/>
                  <a:pt x="19630" y="698"/>
                  <a:pt x="19650" y="673"/>
                </a:cubicBezTo>
                <a:cubicBezTo>
                  <a:pt x="19686" y="629"/>
                  <a:pt x="19680" y="563"/>
                  <a:pt x="19635" y="527"/>
                </a:cubicBezTo>
                <a:cubicBezTo>
                  <a:pt x="19529" y="440"/>
                  <a:pt x="19417" y="355"/>
                  <a:pt x="19300" y="270"/>
                </a:cubicBezTo>
                <a:cubicBezTo>
                  <a:pt x="19282" y="257"/>
                  <a:pt x="19261" y="251"/>
                  <a:pt x="19241" y="251"/>
                </a:cubicBezTo>
                <a:close/>
                <a:moveTo>
                  <a:pt x="19881" y="778"/>
                </a:moveTo>
                <a:cubicBezTo>
                  <a:pt x="19854" y="778"/>
                  <a:pt x="19827" y="789"/>
                  <a:pt x="19806" y="810"/>
                </a:cubicBezTo>
                <a:cubicBezTo>
                  <a:pt x="19766" y="852"/>
                  <a:pt x="19768" y="918"/>
                  <a:pt x="19810" y="957"/>
                </a:cubicBezTo>
                <a:cubicBezTo>
                  <a:pt x="19909" y="1052"/>
                  <a:pt x="20005" y="1150"/>
                  <a:pt x="20093" y="1249"/>
                </a:cubicBezTo>
                <a:cubicBezTo>
                  <a:pt x="20114" y="1272"/>
                  <a:pt x="20142" y="1283"/>
                  <a:pt x="20170" y="1283"/>
                </a:cubicBezTo>
                <a:cubicBezTo>
                  <a:pt x="20195" y="1283"/>
                  <a:pt x="20219" y="1275"/>
                  <a:pt x="20240" y="1257"/>
                </a:cubicBezTo>
                <a:cubicBezTo>
                  <a:pt x="20283" y="1219"/>
                  <a:pt x="20287" y="1153"/>
                  <a:pt x="20249" y="1110"/>
                </a:cubicBezTo>
                <a:cubicBezTo>
                  <a:pt x="20157" y="1008"/>
                  <a:pt x="20056" y="905"/>
                  <a:pt x="19953" y="807"/>
                </a:cubicBezTo>
                <a:cubicBezTo>
                  <a:pt x="19933" y="788"/>
                  <a:pt x="19907" y="778"/>
                  <a:pt x="19881" y="778"/>
                </a:cubicBezTo>
                <a:close/>
                <a:moveTo>
                  <a:pt x="20432" y="1397"/>
                </a:moveTo>
                <a:cubicBezTo>
                  <a:pt x="20411" y="1397"/>
                  <a:pt x="20389" y="1404"/>
                  <a:pt x="20371" y="1418"/>
                </a:cubicBezTo>
                <a:cubicBezTo>
                  <a:pt x="20324" y="1452"/>
                  <a:pt x="20315" y="1517"/>
                  <a:pt x="20349" y="1564"/>
                </a:cubicBezTo>
                <a:cubicBezTo>
                  <a:pt x="20430" y="1674"/>
                  <a:pt x="20505" y="1787"/>
                  <a:pt x="20572" y="1900"/>
                </a:cubicBezTo>
                <a:cubicBezTo>
                  <a:pt x="20592" y="1934"/>
                  <a:pt x="20626" y="1952"/>
                  <a:pt x="20661" y="1952"/>
                </a:cubicBezTo>
                <a:cubicBezTo>
                  <a:pt x="20680" y="1952"/>
                  <a:pt x="20697" y="1947"/>
                  <a:pt x="20714" y="1937"/>
                </a:cubicBezTo>
                <a:cubicBezTo>
                  <a:pt x="20763" y="1908"/>
                  <a:pt x="20780" y="1844"/>
                  <a:pt x="20751" y="1795"/>
                </a:cubicBezTo>
                <a:cubicBezTo>
                  <a:pt x="20680" y="1675"/>
                  <a:pt x="20601" y="1555"/>
                  <a:pt x="20516" y="1440"/>
                </a:cubicBezTo>
                <a:cubicBezTo>
                  <a:pt x="20495" y="1412"/>
                  <a:pt x="20464" y="1397"/>
                  <a:pt x="20432" y="1397"/>
                </a:cubicBezTo>
                <a:close/>
                <a:moveTo>
                  <a:pt x="20853" y="2113"/>
                </a:moveTo>
                <a:cubicBezTo>
                  <a:pt x="20838" y="2113"/>
                  <a:pt x="20824" y="2116"/>
                  <a:pt x="20810" y="2122"/>
                </a:cubicBezTo>
                <a:cubicBezTo>
                  <a:pt x="20758" y="2145"/>
                  <a:pt x="20734" y="2207"/>
                  <a:pt x="20758" y="2259"/>
                </a:cubicBezTo>
                <a:cubicBezTo>
                  <a:pt x="20813" y="2382"/>
                  <a:pt x="20861" y="2509"/>
                  <a:pt x="20901" y="2635"/>
                </a:cubicBezTo>
                <a:cubicBezTo>
                  <a:pt x="20915" y="2680"/>
                  <a:pt x="20957" y="2708"/>
                  <a:pt x="21001" y="2708"/>
                </a:cubicBezTo>
                <a:cubicBezTo>
                  <a:pt x="21010" y="2708"/>
                  <a:pt x="21021" y="2707"/>
                  <a:pt x="21031" y="2703"/>
                </a:cubicBezTo>
                <a:cubicBezTo>
                  <a:pt x="21086" y="2686"/>
                  <a:pt x="21117" y="2628"/>
                  <a:pt x="21100" y="2573"/>
                </a:cubicBezTo>
                <a:cubicBezTo>
                  <a:pt x="21057" y="2438"/>
                  <a:pt x="21006" y="2305"/>
                  <a:pt x="20947" y="2174"/>
                </a:cubicBezTo>
                <a:cubicBezTo>
                  <a:pt x="20930" y="2136"/>
                  <a:pt x="20892" y="2113"/>
                  <a:pt x="20853" y="2113"/>
                </a:cubicBezTo>
                <a:close/>
                <a:moveTo>
                  <a:pt x="21102" y="2903"/>
                </a:moveTo>
                <a:cubicBezTo>
                  <a:pt x="21095" y="2903"/>
                  <a:pt x="21088" y="2904"/>
                  <a:pt x="21081" y="2905"/>
                </a:cubicBezTo>
                <a:cubicBezTo>
                  <a:pt x="21025" y="2915"/>
                  <a:pt x="20988" y="2970"/>
                  <a:pt x="20998" y="3026"/>
                </a:cubicBezTo>
                <a:cubicBezTo>
                  <a:pt x="21023" y="3157"/>
                  <a:pt x="21040" y="3291"/>
                  <a:pt x="21048" y="3426"/>
                </a:cubicBezTo>
                <a:cubicBezTo>
                  <a:pt x="21052" y="3481"/>
                  <a:pt x="21097" y="3522"/>
                  <a:pt x="21151" y="3522"/>
                </a:cubicBezTo>
                <a:lnTo>
                  <a:pt x="21159" y="3522"/>
                </a:lnTo>
                <a:cubicBezTo>
                  <a:pt x="21216" y="3519"/>
                  <a:pt x="21259" y="3470"/>
                  <a:pt x="21255" y="3412"/>
                </a:cubicBezTo>
                <a:cubicBezTo>
                  <a:pt x="21247" y="3270"/>
                  <a:pt x="21228" y="3127"/>
                  <a:pt x="21203" y="2987"/>
                </a:cubicBezTo>
                <a:cubicBezTo>
                  <a:pt x="21194" y="2937"/>
                  <a:pt x="21150" y="2903"/>
                  <a:pt x="21102" y="2903"/>
                </a:cubicBezTo>
                <a:close/>
                <a:moveTo>
                  <a:pt x="21147" y="3730"/>
                </a:moveTo>
                <a:cubicBezTo>
                  <a:pt x="21096" y="3730"/>
                  <a:pt x="21052" y="3775"/>
                  <a:pt x="21050" y="3829"/>
                </a:cubicBezTo>
                <a:cubicBezTo>
                  <a:pt x="21042" y="3961"/>
                  <a:pt x="21026" y="4096"/>
                  <a:pt x="21003" y="4229"/>
                </a:cubicBezTo>
                <a:cubicBezTo>
                  <a:pt x="20993" y="4285"/>
                  <a:pt x="21031" y="4339"/>
                  <a:pt x="21089" y="4349"/>
                </a:cubicBezTo>
                <a:cubicBezTo>
                  <a:pt x="21094" y="4349"/>
                  <a:pt x="21100" y="4350"/>
                  <a:pt x="21106" y="4350"/>
                </a:cubicBezTo>
                <a:cubicBezTo>
                  <a:pt x="21155" y="4350"/>
                  <a:pt x="21199" y="4315"/>
                  <a:pt x="21208" y="4263"/>
                </a:cubicBezTo>
                <a:cubicBezTo>
                  <a:pt x="21232" y="4123"/>
                  <a:pt x="21248" y="3980"/>
                  <a:pt x="21257" y="3840"/>
                </a:cubicBezTo>
                <a:cubicBezTo>
                  <a:pt x="21260" y="3783"/>
                  <a:pt x="21216" y="3734"/>
                  <a:pt x="21159" y="3731"/>
                </a:cubicBezTo>
                <a:cubicBezTo>
                  <a:pt x="21155" y="3730"/>
                  <a:pt x="21151" y="3730"/>
                  <a:pt x="21147" y="3730"/>
                </a:cubicBezTo>
                <a:close/>
                <a:moveTo>
                  <a:pt x="21013" y="4547"/>
                </a:moveTo>
                <a:cubicBezTo>
                  <a:pt x="20968" y="4547"/>
                  <a:pt x="20927" y="4577"/>
                  <a:pt x="20914" y="4622"/>
                </a:cubicBezTo>
                <a:cubicBezTo>
                  <a:pt x="20877" y="4750"/>
                  <a:pt x="20833" y="4878"/>
                  <a:pt x="20783" y="5006"/>
                </a:cubicBezTo>
                <a:cubicBezTo>
                  <a:pt x="20762" y="5058"/>
                  <a:pt x="20788" y="5118"/>
                  <a:pt x="20840" y="5140"/>
                </a:cubicBezTo>
                <a:cubicBezTo>
                  <a:pt x="20854" y="5145"/>
                  <a:pt x="20866" y="5148"/>
                  <a:pt x="20879" y="5148"/>
                </a:cubicBezTo>
                <a:cubicBezTo>
                  <a:pt x="20921" y="5148"/>
                  <a:pt x="20959" y="5123"/>
                  <a:pt x="20976" y="5082"/>
                </a:cubicBezTo>
                <a:cubicBezTo>
                  <a:pt x="21029" y="4949"/>
                  <a:pt x="21075" y="4813"/>
                  <a:pt x="21113" y="4679"/>
                </a:cubicBezTo>
                <a:cubicBezTo>
                  <a:pt x="21129" y="4624"/>
                  <a:pt x="21097" y="4567"/>
                  <a:pt x="21042" y="4551"/>
                </a:cubicBezTo>
                <a:cubicBezTo>
                  <a:pt x="21033" y="4548"/>
                  <a:pt x="21023" y="4547"/>
                  <a:pt x="21013" y="4547"/>
                </a:cubicBezTo>
                <a:close/>
                <a:moveTo>
                  <a:pt x="13729" y="5187"/>
                </a:moveTo>
                <a:cubicBezTo>
                  <a:pt x="13675" y="5187"/>
                  <a:pt x="13623" y="5194"/>
                  <a:pt x="13574" y="5209"/>
                </a:cubicBezTo>
                <a:cubicBezTo>
                  <a:pt x="13519" y="5225"/>
                  <a:pt x="13487" y="5283"/>
                  <a:pt x="13503" y="5338"/>
                </a:cubicBezTo>
                <a:cubicBezTo>
                  <a:pt x="13516" y="5384"/>
                  <a:pt x="13558" y="5412"/>
                  <a:pt x="13604" y="5412"/>
                </a:cubicBezTo>
                <a:cubicBezTo>
                  <a:pt x="13613" y="5412"/>
                  <a:pt x="13622" y="5411"/>
                  <a:pt x="13631" y="5409"/>
                </a:cubicBezTo>
                <a:cubicBezTo>
                  <a:pt x="13663" y="5399"/>
                  <a:pt x="13696" y="5395"/>
                  <a:pt x="13731" y="5395"/>
                </a:cubicBezTo>
                <a:cubicBezTo>
                  <a:pt x="13803" y="5395"/>
                  <a:pt x="13881" y="5415"/>
                  <a:pt x="13962" y="5453"/>
                </a:cubicBezTo>
                <a:cubicBezTo>
                  <a:pt x="13976" y="5459"/>
                  <a:pt x="13992" y="5463"/>
                  <a:pt x="14006" y="5463"/>
                </a:cubicBezTo>
                <a:cubicBezTo>
                  <a:pt x="14045" y="5463"/>
                  <a:pt x="14082" y="5441"/>
                  <a:pt x="14101" y="5403"/>
                </a:cubicBezTo>
                <a:cubicBezTo>
                  <a:pt x="14125" y="5351"/>
                  <a:pt x="14102" y="5289"/>
                  <a:pt x="14050" y="5265"/>
                </a:cubicBezTo>
                <a:cubicBezTo>
                  <a:pt x="13942" y="5214"/>
                  <a:pt x="13832" y="5187"/>
                  <a:pt x="13729" y="5187"/>
                </a:cubicBezTo>
                <a:close/>
                <a:moveTo>
                  <a:pt x="20707" y="5318"/>
                </a:moveTo>
                <a:cubicBezTo>
                  <a:pt x="20669" y="5318"/>
                  <a:pt x="20633" y="5338"/>
                  <a:pt x="20615" y="5374"/>
                </a:cubicBezTo>
                <a:cubicBezTo>
                  <a:pt x="20554" y="5493"/>
                  <a:pt x="20486" y="5611"/>
                  <a:pt x="20413" y="5726"/>
                </a:cubicBezTo>
                <a:cubicBezTo>
                  <a:pt x="20382" y="5775"/>
                  <a:pt x="20397" y="5839"/>
                  <a:pt x="20445" y="5871"/>
                </a:cubicBezTo>
                <a:cubicBezTo>
                  <a:pt x="20462" y="5880"/>
                  <a:pt x="20481" y="5886"/>
                  <a:pt x="20501" y="5886"/>
                </a:cubicBezTo>
                <a:lnTo>
                  <a:pt x="20501" y="5885"/>
                </a:lnTo>
                <a:cubicBezTo>
                  <a:pt x="20535" y="5885"/>
                  <a:pt x="20568" y="5869"/>
                  <a:pt x="20588" y="5837"/>
                </a:cubicBezTo>
                <a:cubicBezTo>
                  <a:pt x="20665" y="5717"/>
                  <a:pt x="20736" y="5594"/>
                  <a:pt x="20800" y="5469"/>
                </a:cubicBezTo>
                <a:cubicBezTo>
                  <a:pt x="20825" y="5417"/>
                  <a:pt x="20806" y="5355"/>
                  <a:pt x="20754" y="5329"/>
                </a:cubicBezTo>
                <a:cubicBezTo>
                  <a:pt x="20739" y="5321"/>
                  <a:pt x="20723" y="5318"/>
                  <a:pt x="20707" y="5318"/>
                </a:cubicBezTo>
                <a:close/>
                <a:moveTo>
                  <a:pt x="14341" y="5498"/>
                </a:moveTo>
                <a:cubicBezTo>
                  <a:pt x="14314" y="5498"/>
                  <a:pt x="14286" y="5508"/>
                  <a:pt x="14266" y="5529"/>
                </a:cubicBezTo>
                <a:cubicBezTo>
                  <a:pt x="14226" y="5569"/>
                  <a:pt x="14227" y="5635"/>
                  <a:pt x="14267" y="5676"/>
                </a:cubicBezTo>
                <a:lnTo>
                  <a:pt x="14288" y="5695"/>
                </a:lnTo>
                <a:cubicBezTo>
                  <a:pt x="14363" y="5773"/>
                  <a:pt x="14410" y="5868"/>
                  <a:pt x="14433" y="5981"/>
                </a:cubicBezTo>
                <a:cubicBezTo>
                  <a:pt x="14441" y="6030"/>
                  <a:pt x="14485" y="6065"/>
                  <a:pt x="14534" y="6065"/>
                </a:cubicBezTo>
                <a:cubicBezTo>
                  <a:pt x="14540" y="6065"/>
                  <a:pt x="14546" y="6064"/>
                  <a:pt x="14554" y="6063"/>
                </a:cubicBezTo>
                <a:cubicBezTo>
                  <a:pt x="14610" y="6052"/>
                  <a:pt x="14647" y="5998"/>
                  <a:pt x="14636" y="5942"/>
                </a:cubicBezTo>
                <a:cubicBezTo>
                  <a:pt x="14608" y="5788"/>
                  <a:pt x="14540" y="5657"/>
                  <a:pt x="14436" y="5551"/>
                </a:cubicBezTo>
                <a:lnTo>
                  <a:pt x="14413" y="5528"/>
                </a:lnTo>
                <a:cubicBezTo>
                  <a:pt x="14393" y="5508"/>
                  <a:pt x="14367" y="5498"/>
                  <a:pt x="14341" y="5498"/>
                </a:cubicBezTo>
                <a:close/>
                <a:moveTo>
                  <a:pt x="13324" y="5488"/>
                </a:moveTo>
                <a:cubicBezTo>
                  <a:pt x="13280" y="5488"/>
                  <a:pt x="13239" y="5516"/>
                  <a:pt x="13225" y="5561"/>
                </a:cubicBezTo>
                <a:cubicBezTo>
                  <a:pt x="13201" y="5630"/>
                  <a:pt x="13189" y="5708"/>
                  <a:pt x="13189" y="5790"/>
                </a:cubicBezTo>
                <a:cubicBezTo>
                  <a:pt x="13189" y="5866"/>
                  <a:pt x="13200" y="5945"/>
                  <a:pt x="13220" y="6027"/>
                </a:cubicBezTo>
                <a:cubicBezTo>
                  <a:pt x="13231" y="6074"/>
                  <a:pt x="13274" y="6106"/>
                  <a:pt x="13320" y="6106"/>
                </a:cubicBezTo>
                <a:lnTo>
                  <a:pt x="13320" y="6107"/>
                </a:lnTo>
                <a:cubicBezTo>
                  <a:pt x="13329" y="6107"/>
                  <a:pt x="13337" y="6106"/>
                  <a:pt x="13346" y="6103"/>
                </a:cubicBezTo>
                <a:cubicBezTo>
                  <a:pt x="13401" y="6090"/>
                  <a:pt x="13435" y="6033"/>
                  <a:pt x="13422" y="5978"/>
                </a:cubicBezTo>
                <a:cubicBezTo>
                  <a:pt x="13406" y="5912"/>
                  <a:pt x="13397" y="5850"/>
                  <a:pt x="13397" y="5791"/>
                </a:cubicBezTo>
                <a:cubicBezTo>
                  <a:pt x="13397" y="5731"/>
                  <a:pt x="13406" y="5675"/>
                  <a:pt x="13422" y="5624"/>
                </a:cubicBezTo>
                <a:cubicBezTo>
                  <a:pt x="13440" y="5570"/>
                  <a:pt x="13410" y="5512"/>
                  <a:pt x="13356" y="5493"/>
                </a:cubicBezTo>
                <a:cubicBezTo>
                  <a:pt x="13345" y="5490"/>
                  <a:pt x="13334" y="5488"/>
                  <a:pt x="13324" y="5488"/>
                </a:cubicBezTo>
                <a:close/>
                <a:moveTo>
                  <a:pt x="6028" y="6016"/>
                </a:moveTo>
                <a:cubicBezTo>
                  <a:pt x="5848" y="6016"/>
                  <a:pt x="5705" y="6107"/>
                  <a:pt x="5635" y="6264"/>
                </a:cubicBezTo>
                <a:cubicBezTo>
                  <a:pt x="5612" y="6316"/>
                  <a:pt x="5635" y="6378"/>
                  <a:pt x="5688" y="6401"/>
                </a:cubicBezTo>
                <a:cubicBezTo>
                  <a:pt x="5701" y="6407"/>
                  <a:pt x="5716" y="6411"/>
                  <a:pt x="5729" y="6411"/>
                </a:cubicBezTo>
                <a:cubicBezTo>
                  <a:pt x="5770" y="6411"/>
                  <a:pt x="5808" y="6387"/>
                  <a:pt x="5825" y="6348"/>
                </a:cubicBezTo>
                <a:cubicBezTo>
                  <a:pt x="5871" y="6246"/>
                  <a:pt x="5951" y="6223"/>
                  <a:pt x="6023" y="6223"/>
                </a:cubicBezTo>
                <a:cubicBezTo>
                  <a:pt x="6036" y="6223"/>
                  <a:pt x="6048" y="6223"/>
                  <a:pt x="6060" y="6225"/>
                </a:cubicBezTo>
                <a:cubicBezTo>
                  <a:pt x="6063" y="6225"/>
                  <a:pt x="6066" y="6225"/>
                  <a:pt x="6069" y="6225"/>
                </a:cubicBezTo>
                <a:cubicBezTo>
                  <a:pt x="6122" y="6225"/>
                  <a:pt x="6168" y="6185"/>
                  <a:pt x="6173" y="6130"/>
                </a:cubicBezTo>
                <a:cubicBezTo>
                  <a:pt x="6178" y="6074"/>
                  <a:pt x="6136" y="6024"/>
                  <a:pt x="6078" y="6019"/>
                </a:cubicBezTo>
                <a:cubicBezTo>
                  <a:pt x="6063" y="6016"/>
                  <a:pt x="6045" y="6016"/>
                  <a:pt x="6028" y="6016"/>
                </a:cubicBezTo>
                <a:close/>
                <a:moveTo>
                  <a:pt x="20264" y="6019"/>
                </a:moveTo>
                <a:cubicBezTo>
                  <a:pt x="20232" y="6019"/>
                  <a:pt x="20201" y="6034"/>
                  <a:pt x="20181" y="6060"/>
                </a:cubicBezTo>
                <a:cubicBezTo>
                  <a:pt x="20100" y="6167"/>
                  <a:pt x="20012" y="6272"/>
                  <a:pt x="19921" y="6374"/>
                </a:cubicBezTo>
                <a:cubicBezTo>
                  <a:pt x="19882" y="6416"/>
                  <a:pt x="19886" y="6482"/>
                  <a:pt x="19929" y="6520"/>
                </a:cubicBezTo>
                <a:cubicBezTo>
                  <a:pt x="19948" y="6538"/>
                  <a:pt x="19973" y="6547"/>
                  <a:pt x="19999" y="6547"/>
                </a:cubicBezTo>
                <a:cubicBezTo>
                  <a:pt x="20027" y="6547"/>
                  <a:pt x="20055" y="6536"/>
                  <a:pt x="20076" y="6512"/>
                </a:cubicBezTo>
                <a:cubicBezTo>
                  <a:pt x="20170" y="6407"/>
                  <a:pt x="20262" y="6297"/>
                  <a:pt x="20347" y="6185"/>
                </a:cubicBezTo>
                <a:cubicBezTo>
                  <a:pt x="20381" y="6140"/>
                  <a:pt x="20372" y="6075"/>
                  <a:pt x="20326" y="6041"/>
                </a:cubicBezTo>
                <a:cubicBezTo>
                  <a:pt x="20307" y="6026"/>
                  <a:pt x="20285" y="6019"/>
                  <a:pt x="20264" y="6019"/>
                </a:cubicBezTo>
                <a:close/>
                <a:moveTo>
                  <a:pt x="6447" y="6178"/>
                </a:moveTo>
                <a:cubicBezTo>
                  <a:pt x="6414" y="6178"/>
                  <a:pt x="6383" y="6193"/>
                  <a:pt x="6363" y="6221"/>
                </a:cubicBezTo>
                <a:cubicBezTo>
                  <a:pt x="6330" y="6267"/>
                  <a:pt x="6341" y="6332"/>
                  <a:pt x="6387" y="6365"/>
                </a:cubicBezTo>
                <a:cubicBezTo>
                  <a:pt x="6413" y="6385"/>
                  <a:pt x="6440" y="6406"/>
                  <a:pt x="6467" y="6429"/>
                </a:cubicBezTo>
                <a:cubicBezTo>
                  <a:pt x="6527" y="6481"/>
                  <a:pt x="6570" y="6549"/>
                  <a:pt x="6594" y="6634"/>
                </a:cubicBezTo>
                <a:cubicBezTo>
                  <a:pt x="6608" y="6679"/>
                  <a:pt x="6649" y="6708"/>
                  <a:pt x="6693" y="6708"/>
                </a:cubicBezTo>
                <a:lnTo>
                  <a:pt x="6695" y="6708"/>
                </a:lnTo>
                <a:cubicBezTo>
                  <a:pt x="6703" y="6708"/>
                  <a:pt x="6713" y="6707"/>
                  <a:pt x="6723" y="6705"/>
                </a:cubicBezTo>
                <a:cubicBezTo>
                  <a:pt x="6778" y="6689"/>
                  <a:pt x="6810" y="6630"/>
                  <a:pt x="6794" y="6575"/>
                </a:cubicBezTo>
                <a:cubicBezTo>
                  <a:pt x="6757" y="6452"/>
                  <a:pt x="6693" y="6349"/>
                  <a:pt x="6603" y="6272"/>
                </a:cubicBezTo>
                <a:cubicBezTo>
                  <a:pt x="6571" y="6245"/>
                  <a:pt x="6539" y="6220"/>
                  <a:pt x="6508" y="6198"/>
                </a:cubicBezTo>
                <a:cubicBezTo>
                  <a:pt x="6490" y="6184"/>
                  <a:pt x="6468" y="6178"/>
                  <a:pt x="6447" y="6178"/>
                </a:cubicBezTo>
                <a:close/>
                <a:moveTo>
                  <a:pt x="13485" y="6278"/>
                </a:moveTo>
                <a:cubicBezTo>
                  <a:pt x="13466" y="6278"/>
                  <a:pt x="13448" y="6283"/>
                  <a:pt x="13431" y="6293"/>
                </a:cubicBezTo>
                <a:cubicBezTo>
                  <a:pt x="13382" y="6324"/>
                  <a:pt x="13367" y="6387"/>
                  <a:pt x="13397" y="6436"/>
                </a:cubicBezTo>
                <a:cubicBezTo>
                  <a:pt x="13468" y="6553"/>
                  <a:pt x="13558" y="6668"/>
                  <a:pt x="13663" y="6781"/>
                </a:cubicBezTo>
                <a:cubicBezTo>
                  <a:pt x="13684" y="6801"/>
                  <a:pt x="13712" y="6813"/>
                  <a:pt x="13739" y="6813"/>
                </a:cubicBezTo>
                <a:cubicBezTo>
                  <a:pt x="13765" y="6813"/>
                  <a:pt x="13791" y="6804"/>
                  <a:pt x="13810" y="6784"/>
                </a:cubicBezTo>
                <a:cubicBezTo>
                  <a:pt x="13852" y="6745"/>
                  <a:pt x="13854" y="6680"/>
                  <a:pt x="13815" y="6637"/>
                </a:cubicBezTo>
                <a:cubicBezTo>
                  <a:pt x="13720" y="6536"/>
                  <a:pt x="13639" y="6432"/>
                  <a:pt x="13574" y="6327"/>
                </a:cubicBezTo>
                <a:cubicBezTo>
                  <a:pt x="13554" y="6295"/>
                  <a:pt x="13520" y="6278"/>
                  <a:pt x="13485" y="6278"/>
                </a:cubicBezTo>
                <a:close/>
                <a:moveTo>
                  <a:pt x="14521" y="6269"/>
                </a:moveTo>
                <a:cubicBezTo>
                  <a:pt x="14474" y="6269"/>
                  <a:pt x="14430" y="6302"/>
                  <a:pt x="14419" y="6352"/>
                </a:cubicBezTo>
                <a:cubicBezTo>
                  <a:pt x="14395" y="6468"/>
                  <a:pt x="14352" y="6593"/>
                  <a:pt x="14293" y="6723"/>
                </a:cubicBezTo>
                <a:cubicBezTo>
                  <a:pt x="14268" y="6775"/>
                  <a:pt x="14292" y="6837"/>
                  <a:pt x="14344" y="6860"/>
                </a:cubicBezTo>
                <a:cubicBezTo>
                  <a:pt x="14358" y="6866"/>
                  <a:pt x="14372" y="6870"/>
                  <a:pt x="14387" y="6870"/>
                </a:cubicBezTo>
                <a:cubicBezTo>
                  <a:pt x="14426" y="6870"/>
                  <a:pt x="14464" y="6847"/>
                  <a:pt x="14482" y="6809"/>
                </a:cubicBezTo>
                <a:cubicBezTo>
                  <a:pt x="14546" y="6666"/>
                  <a:pt x="14594" y="6526"/>
                  <a:pt x="14622" y="6395"/>
                </a:cubicBezTo>
                <a:cubicBezTo>
                  <a:pt x="14633" y="6338"/>
                  <a:pt x="14598" y="6283"/>
                  <a:pt x="14542" y="6271"/>
                </a:cubicBezTo>
                <a:cubicBezTo>
                  <a:pt x="14535" y="6270"/>
                  <a:pt x="14528" y="6269"/>
                  <a:pt x="14521" y="6269"/>
                </a:cubicBezTo>
                <a:close/>
                <a:moveTo>
                  <a:pt x="100" y="6436"/>
                </a:moveTo>
                <a:cubicBezTo>
                  <a:pt x="49" y="6436"/>
                  <a:pt x="5" y="6481"/>
                  <a:pt x="2" y="6534"/>
                </a:cubicBezTo>
                <a:cubicBezTo>
                  <a:pt x="2" y="6534"/>
                  <a:pt x="0" y="6559"/>
                  <a:pt x="0" y="6606"/>
                </a:cubicBezTo>
                <a:cubicBezTo>
                  <a:pt x="0" y="6683"/>
                  <a:pt x="5" y="6809"/>
                  <a:pt x="25" y="6969"/>
                </a:cubicBezTo>
                <a:cubicBezTo>
                  <a:pt x="32" y="7021"/>
                  <a:pt x="76" y="7060"/>
                  <a:pt x="128" y="7060"/>
                </a:cubicBezTo>
                <a:cubicBezTo>
                  <a:pt x="133" y="7060"/>
                  <a:pt x="136" y="7060"/>
                  <a:pt x="141" y="7059"/>
                </a:cubicBezTo>
                <a:cubicBezTo>
                  <a:pt x="197" y="7051"/>
                  <a:pt x="238" y="7000"/>
                  <a:pt x="231" y="6942"/>
                </a:cubicBezTo>
                <a:cubicBezTo>
                  <a:pt x="212" y="6793"/>
                  <a:pt x="209" y="6677"/>
                  <a:pt x="209" y="6606"/>
                </a:cubicBezTo>
                <a:cubicBezTo>
                  <a:pt x="209" y="6569"/>
                  <a:pt x="210" y="6548"/>
                  <a:pt x="210" y="6547"/>
                </a:cubicBezTo>
                <a:cubicBezTo>
                  <a:pt x="213" y="6489"/>
                  <a:pt x="169" y="6440"/>
                  <a:pt x="112" y="6436"/>
                </a:cubicBezTo>
                <a:cubicBezTo>
                  <a:pt x="108" y="6436"/>
                  <a:pt x="104" y="6436"/>
                  <a:pt x="100" y="6436"/>
                </a:cubicBezTo>
                <a:close/>
                <a:moveTo>
                  <a:pt x="19707" y="6636"/>
                </a:moveTo>
                <a:cubicBezTo>
                  <a:pt x="19681" y="6636"/>
                  <a:pt x="19656" y="6646"/>
                  <a:pt x="19636" y="6664"/>
                </a:cubicBezTo>
                <a:cubicBezTo>
                  <a:pt x="19538" y="6757"/>
                  <a:pt x="19435" y="6847"/>
                  <a:pt x="19329" y="6931"/>
                </a:cubicBezTo>
                <a:cubicBezTo>
                  <a:pt x="19285" y="6968"/>
                  <a:pt x="19277" y="7033"/>
                  <a:pt x="19313" y="7078"/>
                </a:cubicBezTo>
                <a:cubicBezTo>
                  <a:pt x="19334" y="7103"/>
                  <a:pt x="19364" y="7116"/>
                  <a:pt x="19395" y="7116"/>
                </a:cubicBezTo>
                <a:cubicBezTo>
                  <a:pt x="19417" y="7116"/>
                  <a:pt x="19440" y="7109"/>
                  <a:pt x="19460" y="7094"/>
                </a:cubicBezTo>
                <a:cubicBezTo>
                  <a:pt x="19569" y="7006"/>
                  <a:pt x="19676" y="6913"/>
                  <a:pt x="19779" y="6816"/>
                </a:cubicBezTo>
                <a:cubicBezTo>
                  <a:pt x="19821" y="6777"/>
                  <a:pt x="19822" y="6711"/>
                  <a:pt x="19783" y="6669"/>
                </a:cubicBezTo>
                <a:cubicBezTo>
                  <a:pt x="19763" y="6647"/>
                  <a:pt x="19735" y="6636"/>
                  <a:pt x="19707" y="6636"/>
                </a:cubicBezTo>
                <a:close/>
                <a:moveTo>
                  <a:pt x="5721" y="6611"/>
                </a:moveTo>
                <a:cubicBezTo>
                  <a:pt x="5713" y="6611"/>
                  <a:pt x="5704" y="6612"/>
                  <a:pt x="5695" y="6614"/>
                </a:cubicBezTo>
                <a:cubicBezTo>
                  <a:pt x="5640" y="6628"/>
                  <a:pt x="5606" y="6684"/>
                  <a:pt x="5619" y="6739"/>
                </a:cubicBezTo>
                <a:cubicBezTo>
                  <a:pt x="5651" y="6868"/>
                  <a:pt x="5707" y="7005"/>
                  <a:pt x="5786" y="7148"/>
                </a:cubicBezTo>
                <a:cubicBezTo>
                  <a:pt x="5805" y="7182"/>
                  <a:pt x="5841" y="7202"/>
                  <a:pt x="5878" y="7202"/>
                </a:cubicBezTo>
                <a:cubicBezTo>
                  <a:pt x="5893" y="7202"/>
                  <a:pt x="5911" y="7197"/>
                  <a:pt x="5927" y="7189"/>
                </a:cubicBezTo>
                <a:cubicBezTo>
                  <a:pt x="5977" y="7162"/>
                  <a:pt x="5995" y="7098"/>
                  <a:pt x="5968" y="7048"/>
                </a:cubicBezTo>
                <a:cubicBezTo>
                  <a:pt x="5898" y="6920"/>
                  <a:pt x="5848" y="6799"/>
                  <a:pt x="5821" y="6689"/>
                </a:cubicBezTo>
                <a:cubicBezTo>
                  <a:pt x="5810" y="6642"/>
                  <a:pt x="5768" y="6611"/>
                  <a:pt x="5721" y="6611"/>
                </a:cubicBezTo>
                <a:close/>
                <a:moveTo>
                  <a:pt x="6706" y="6911"/>
                </a:moveTo>
                <a:cubicBezTo>
                  <a:pt x="6656" y="6911"/>
                  <a:pt x="6613" y="6948"/>
                  <a:pt x="6604" y="6999"/>
                </a:cubicBezTo>
                <a:cubicBezTo>
                  <a:pt x="6584" y="7116"/>
                  <a:pt x="6548" y="7242"/>
                  <a:pt x="6494" y="7375"/>
                </a:cubicBezTo>
                <a:cubicBezTo>
                  <a:pt x="6472" y="7427"/>
                  <a:pt x="6496" y="7487"/>
                  <a:pt x="6550" y="7510"/>
                </a:cubicBezTo>
                <a:cubicBezTo>
                  <a:pt x="6562" y="7516"/>
                  <a:pt x="6576" y="7518"/>
                  <a:pt x="6589" y="7518"/>
                </a:cubicBezTo>
                <a:cubicBezTo>
                  <a:pt x="6630" y="7518"/>
                  <a:pt x="6669" y="7494"/>
                  <a:pt x="6685" y="7453"/>
                </a:cubicBezTo>
                <a:cubicBezTo>
                  <a:pt x="6746" y="7307"/>
                  <a:pt x="6788" y="7165"/>
                  <a:pt x="6808" y="7033"/>
                </a:cubicBezTo>
                <a:cubicBezTo>
                  <a:pt x="6818" y="6977"/>
                  <a:pt x="6780" y="6923"/>
                  <a:pt x="6724" y="6913"/>
                </a:cubicBezTo>
                <a:cubicBezTo>
                  <a:pt x="6718" y="6912"/>
                  <a:pt x="6712" y="6911"/>
                  <a:pt x="6706" y="6911"/>
                </a:cubicBezTo>
                <a:close/>
                <a:moveTo>
                  <a:pt x="14045" y="6886"/>
                </a:moveTo>
                <a:cubicBezTo>
                  <a:pt x="14015" y="6886"/>
                  <a:pt x="13985" y="6899"/>
                  <a:pt x="13965" y="6924"/>
                </a:cubicBezTo>
                <a:cubicBezTo>
                  <a:pt x="13929" y="6969"/>
                  <a:pt x="13936" y="7034"/>
                  <a:pt x="13981" y="7071"/>
                </a:cubicBezTo>
                <a:cubicBezTo>
                  <a:pt x="14007" y="7092"/>
                  <a:pt x="14033" y="7111"/>
                  <a:pt x="14061" y="7132"/>
                </a:cubicBezTo>
                <a:cubicBezTo>
                  <a:pt x="14001" y="7222"/>
                  <a:pt x="13935" y="7312"/>
                  <a:pt x="13864" y="7403"/>
                </a:cubicBezTo>
                <a:cubicBezTo>
                  <a:pt x="13827" y="7447"/>
                  <a:pt x="13835" y="7513"/>
                  <a:pt x="13880" y="7549"/>
                </a:cubicBezTo>
                <a:cubicBezTo>
                  <a:pt x="13900" y="7563"/>
                  <a:pt x="13922" y="7571"/>
                  <a:pt x="13945" y="7571"/>
                </a:cubicBezTo>
                <a:cubicBezTo>
                  <a:pt x="13976" y="7571"/>
                  <a:pt x="14006" y="7557"/>
                  <a:pt x="14026" y="7532"/>
                </a:cubicBezTo>
                <a:cubicBezTo>
                  <a:pt x="14101" y="7440"/>
                  <a:pt x="14169" y="7345"/>
                  <a:pt x="14230" y="7252"/>
                </a:cubicBezTo>
                <a:cubicBezTo>
                  <a:pt x="14262" y="7274"/>
                  <a:pt x="14295" y="7295"/>
                  <a:pt x="14328" y="7316"/>
                </a:cubicBezTo>
                <a:cubicBezTo>
                  <a:pt x="14346" y="7327"/>
                  <a:pt x="14365" y="7333"/>
                  <a:pt x="14385" y="7333"/>
                </a:cubicBezTo>
                <a:cubicBezTo>
                  <a:pt x="14419" y="7333"/>
                  <a:pt x="14452" y="7316"/>
                  <a:pt x="14472" y="7284"/>
                </a:cubicBezTo>
                <a:cubicBezTo>
                  <a:pt x="14502" y="7235"/>
                  <a:pt x="14488" y="7171"/>
                  <a:pt x="14440" y="7141"/>
                </a:cubicBezTo>
                <a:cubicBezTo>
                  <a:pt x="14321" y="7066"/>
                  <a:pt x="14211" y="6988"/>
                  <a:pt x="14110" y="6908"/>
                </a:cubicBezTo>
                <a:cubicBezTo>
                  <a:pt x="14091" y="6893"/>
                  <a:pt x="14068" y="6886"/>
                  <a:pt x="14045" y="6886"/>
                </a:cubicBezTo>
                <a:close/>
                <a:moveTo>
                  <a:pt x="19059" y="7154"/>
                </a:moveTo>
                <a:cubicBezTo>
                  <a:pt x="19039" y="7154"/>
                  <a:pt x="19019" y="7160"/>
                  <a:pt x="19002" y="7173"/>
                </a:cubicBezTo>
                <a:cubicBezTo>
                  <a:pt x="18889" y="7247"/>
                  <a:pt x="18772" y="7320"/>
                  <a:pt x="18655" y="7385"/>
                </a:cubicBezTo>
                <a:cubicBezTo>
                  <a:pt x="18605" y="7413"/>
                  <a:pt x="18586" y="7475"/>
                  <a:pt x="18614" y="7525"/>
                </a:cubicBezTo>
                <a:cubicBezTo>
                  <a:pt x="18633" y="7560"/>
                  <a:pt x="18668" y="7579"/>
                  <a:pt x="18705" y="7579"/>
                </a:cubicBezTo>
                <a:cubicBezTo>
                  <a:pt x="18722" y="7579"/>
                  <a:pt x="18739" y="7574"/>
                  <a:pt x="18755" y="7566"/>
                </a:cubicBezTo>
                <a:cubicBezTo>
                  <a:pt x="18878" y="7498"/>
                  <a:pt x="18999" y="7424"/>
                  <a:pt x="19117" y="7344"/>
                </a:cubicBezTo>
                <a:cubicBezTo>
                  <a:pt x="19164" y="7312"/>
                  <a:pt x="19178" y="7247"/>
                  <a:pt x="19146" y="7201"/>
                </a:cubicBezTo>
                <a:cubicBezTo>
                  <a:pt x="19125" y="7171"/>
                  <a:pt x="19093" y="7154"/>
                  <a:pt x="19059" y="7154"/>
                </a:cubicBezTo>
                <a:close/>
                <a:moveTo>
                  <a:pt x="14745" y="7330"/>
                </a:moveTo>
                <a:cubicBezTo>
                  <a:pt x="14707" y="7330"/>
                  <a:pt x="14671" y="7351"/>
                  <a:pt x="14653" y="7387"/>
                </a:cubicBezTo>
                <a:cubicBezTo>
                  <a:pt x="14626" y="7437"/>
                  <a:pt x="14646" y="7501"/>
                  <a:pt x="14697" y="7527"/>
                </a:cubicBezTo>
                <a:cubicBezTo>
                  <a:pt x="14818" y="7589"/>
                  <a:pt x="14947" y="7650"/>
                  <a:pt x="15079" y="7707"/>
                </a:cubicBezTo>
                <a:cubicBezTo>
                  <a:pt x="15093" y="7713"/>
                  <a:pt x="15107" y="7715"/>
                  <a:pt x="15121" y="7715"/>
                </a:cubicBezTo>
                <a:cubicBezTo>
                  <a:pt x="15161" y="7715"/>
                  <a:pt x="15199" y="7692"/>
                  <a:pt x="15216" y="7653"/>
                </a:cubicBezTo>
                <a:cubicBezTo>
                  <a:pt x="15239" y="7600"/>
                  <a:pt x="15214" y="7539"/>
                  <a:pt x="15161" y="7517"/>
                </a:cubicBezTo>
                <a:cubicBezTo>
                  <a:pt x="15034" y="7462"/>
                  <a:pt x="14910" y="7403"/>
                  <a:pt x="14793" y="7342"/>
                </a:cubicBezTo>
                <a:cubicBezTo>
                  <a:pt x="14777" y="7334"/>
                  <a:pt x="14761" y="7330"/>
                  <a:pt x="14745" y="7330"/>
                </a:cubicBezTo>
                <a:close/>
                <a:moveTo>
                  <a:pt x="207" y="7260"/>
                </a:moveTo>
                <a:cubicBezTo>
                  <a:pt x="198" y="7260"/>
                  <a:pt x="189" y="7261"/>
                  <a:pt x="180" y="7263"/>
                </a:cubicBezTo>
                <a:cubicBezTo>
                  <a:pt x="125" y="7277"/>
                  <a:pt x="91" y="7334"/>
                  <a:pt x="106" y="7389"/>
                </a:cubicBezTo>
                <a:cubicBezTo>
                  <a:pt x="142" y="7529"/>
                  <a:pt x="188" y="7666"/>
                  <a:pt x="240" y="7797"/>
                </a:cubicBezTo>
                <a:cubicBezTo>
                  <a:pt x="256" y="7838"/>
                  <a:pt x="295" y="7862"/>
                  <a:pt x="336" y="7862"/>
                </a:cubicBezTo>
                <a:cubicBezTo>
                  <a:pt x="349" y="7862"/>
                  <a:pt x="363" y="7860"/>
                  <a:pt x="375" y="7854"/>
                </a:cubicBezTo>
                <a:cubicBezTo>
                  <a:pt x="429" y="7833"/>
                  <a:pt x="455" y="7772"/>
                  <a:pt x="433" y="7719"/>
                </a:cubicBezTo>
                <a:cubicBezTo>
                  <a:pt x="384" y="7596"/>
                  <a:pt x="341" y="7469"/>
                  <a:pt x="307" y="7338"/>
                </a:cubicBezTo>
                <a:cubicBezTo>
                  <a:pt x="295" y="7291"/>
                  <a:pt x="253" y="7260"/>
                  <a:pt x="207" y="7260"/>
                </a:cubicBezTo>
                <a:close/>
                <a:moveTo>
                  <a:pt x="18333" y="7556"/>
                </a:moveTo>
                <a:cubicBezTo>
                  <a:pt x="18319" y="7556"/>
                  <a:pt x="18305" y="7559"/>
                  <a:pt x="18291" y="7565"/>
                </a:cubicBezTo>
                <a:cubicBezTo>
                  <a:pt x="18167" y="7620"/>
                  <a:pt x="18040" y="7669"/>
                  <a:pt x="17914" y="7712"/>
                </a:cubicBezTo>
                <a:cubicBezTo>
                  <a:pt x="17859" y="7729"/>
                  <a:pt x="17829" y="7788"/>
                  <a:pt x="17848" y="7843"/>
                </a:cubicBezTo>
                <a:cubicBezTo>
                  <a:pt x="17862" y="7886"/>
                  <a:pt x="17903" y="7914"/>
                  <a:pt x="17946" y="7914"/>
                </a:cubicBezTo>
                <a:cubicBezTo>
                  <a:pt x="17957" y="7914"/>
                  <a:pt x="17968" y="7913"/>
                  <a:pt x="17979" y="7909"/>
                </a:cubicBezTo>
                <a:cubicBezTo>
                  <a:pt x="18112" y="7865"/>
                  <a:pt x="18246" y="7813"/>
                  <a:pt x="18376" y="7754"/>
                </a:cubicBezTo>
                <a:cubicBezTo>
                  <a:pt x="18428" y="7731"/>
                  <a:pt x="18452" y="7670"/>
                  <a:pt x="18428" y="7619"/>
                </a:cubicBezTo>
                <a:cubicBezTo>
                  <a:pt x="18411" y="7579"/>
                  <a:pt x="18373" y="7556"/>
                  <a:pt x="18333" y="7556"/>
                </a:cubicBezTo>
                <a:close/>
                <a:moveTo>
                  <a:pt x="15507" y="7660"/>
                </a:moveTo>
                <a:cubicBezTo>
                  <a:pt x="15464" y="7660"/>
                  <a:pt x="15424" y="7687"/>
                  <a:pt x="15409" y="7729"/>
                </a:cubicBezTo>
                <a:cubicBezTo>
                  <a:pt x="15389" y="7783"/>
                  <a:pt x="15417" y="7843"/>
                  <a:pt x="15471" y="7862"/>
                </a:cubicBezTo>
                <a:cubicBezTo>
                  <a:pt x="15559" y="7894"/>
                  <a:pt x="15650" y="7925"/>
                  <a:pt x="15744" y="7955"/>
                </a:cubicBezTo>
                <a:cubicBezTo>
                  <a:pt x="15787" y="7969"/>
                  <a:pt x="15830" y="7982"/>
                  <a:pt x="15874" y="7995"/>
                </a:cubicBezTo>
                <a:cubicBezTo>
                  <a:pt x="15883" y="7997"/>
                  <a:pt x="15893" y="7998"/>
                  <a:pt x="15901" y="7998"/>
                </a:cubicBezTo>
                <a:lnTo>
                  <a:pt x="15901" y="7997"/>
                </a:lnTo>
                <a:cubicBezTo>
                  <a:pt x="15947" y="7997"/>
                  <a:pt x="15988" y="7968"/>
                  <a:pt x="16002" y="7921"/>
                </a:cubicBezTo>
                <a:cubicBezTo>
                  <a:pt x="16016" y="7866"/>
                  <a:pt x="15983" y="7808"/>
                  <a:pt x="15928" y="7794"/>
                </a:cubicBezTo>
                <a:cubicBezTo>
                  <a:pt x="15889" y="7783"/>
                  <a:pt x="15849" y="7770"/>
                  <a:pt x="15808" y="7758"/>
                </a:cubicBezTo>
                <a:cubicBezTo>
                  <a:pt x="15716" y="7728"/>
                  <a:pt x="15628" y="7698"/>
                  <a:pt x="15542" y="7666"/>
                </a:cubicBezTo>
                <a:cubicBezTo>
                  <a:pt x="15531" y="7662"/>
                  <a:pt x="15519" y="7660"/>
                  <a:pt x="15507" y="7660"/>
                </a:cubicBezTo>
                <a:close/>
                <a:moveTo>
                  <a:pt x="17544" y="7817"/>
                </a:moveTo>
                <a:cubicBezTo>
                  <a:pt x="17537" y="7817"/>
                  <a:pt x="17530" y="7818"/>
                  <a:pt x="17523" y="7819"/>
                </a:cubicBezTo>
                <a:cubicBezTo>
                  <a:pt x="17391" y="7849"/>
                  <a:pt x="17257" y="7871"/>
                  <a:pt x="17125" y="7886"/>
                </a:cubicBezTo>
                <a:cubicBezTo>
                  <a:pt x="17069" y="7892"/>
                  <a:pt x="17027" y="7943"/>
                  <a:pt x="17033" y="8001"/>
                </a:cubicBezTo>
                <a:cubicBezTo>
                  <a:pt x="17039" y="8053"/>
                  <a:pt x="17083" y="8093"/>
                  <a:pt x="17136" y="8093"/>
                </a:cubicBezTo>
                <a:lnTo>
                  <a:pt x="17147" y="8093"/>
                </a:lnTo>
                <a:cubicBezTo>
                  <a:pt x="17288" y="8077"/>
                  <a:pt x="17429" y="8053"/>
                  <a:pt x="17568" y="8023"/>
                </a:cubicBezTo>
                <a:cubicBezTo>
                  <a:pt x="17625" y="8011"/>
                  <a:pt x="17659" y="7954"/>
                  <a:pt x="17647" y="7898"/>
                </a:cubicBezTo>
                <a:cubicBezTo>
                  <a:pt x="17636" y="7850"/>
                  <a:pt x="17593" y="7817"/>
                  <a:pt x="17544" y="7817"/>
                </a:cubicBezTo>
                <a:close/>
                <a:moveTo>
                  <a:pt x="16309" y="7875"/>
                </a:moveTo>
                <a:cubicBezTo>
                  <a:pt x="16257" y="7875"/>
                  <a:pt x="16212" y="7912"/>
                  <a:pt x="16205" y="7964"/>
                </a:cubicBezTo>
                <a:cubicBezTo>
                  <a:pt x="16198" y="8022"/>
                  <a:pt x="16237" y="8073"/>
                  <a:pt x="16293" y="8082"/>
                </a:cubicBezTo>
                <a:cubicBezTo>
                  <a:pt x="16434" y="8101"/>
                  <a:pt x="16577" y="8111"/>
                  <a:pt x="16721" y="8113"/>
                </a:cubicBezTo>
                <a:lnTo>
                  <a:pt x="16722" y="8113"/>
                </a:lnTo>
                <a:cubicBezTo>
                  <a:pt x="16778" y="8113"/>
                  <a:pt x="16825" y="8067"/>
                  <a:pt x="16826" y="8011"/>
                </a:cubicBezTo>
                <a:cubicBezTo>
                  <a:pt x="16826" y="7953"/>
                  <a:pt x="16781" y="7906"/>
                  <a:pt x="16723" y="7905"/>
                </a:cubicBezTo>
                <a:cubicBezTo>
                  <a:pt x="16588" y="7904"/>
                  <a:pt x="16454" y="7894"/>
                  <a:pt x="16323" y="7876"/>
                </a:cubicBezTo>
                <a:cubicBezTo>
                  <a:pt x="16318" y="7875"/>
                  <a:pt x="16313" y="7875"/>
                  <a:pt x="16309" y="7875"/>
                </a:cubicBezTo>
                <a:close/>
                <a:moveTo>
                  <a:pt x="13672" y="7677"/>
                </a:moveTo>
                <a:cubicBezTo>
                  <a:pt x="13645" y="7677"/>
                  <a:pt x="13617" y="7688"/>
                  <a:pt x="13597" y="7709"/>
                </a:cubicBezTo>
                <a:cubicBezTo>
                  <a:pt x="13505" y="7805"/>
                  <a:pt x="13407" y="7900"/>
                  <a:pt x="13304" y="7993"/>
                </a:cubicBezTo>
                <a:cubicBezTo>
                  <a:pt x="13261" y="8033"/>
                  <a:pt x="13259" y="8097"/>
                  <a:pt x="13297" y="8140"/>
                </a:cubicBezTo>
                <a:cubicBezTo>
                  <a:pt x="13318" y="8162"/>
                  <a:pt x="13346" y="8175"/>
                  <a:pt x="13374" y="8175"/>
                </a:cubicBezTo>
                <a:cubicBezTo>
                  <a:pt x="13399" y="8175"/>
                  <a:pt x="13424" y="8166"/>
                  <a:pt x="13444" y="8148"/>
                </a:cubicBezTo>
                <a:cubicBezTo>
                  <a:pt x="13551" y="8051"/>
                  <a:pt x="13652" y="7952"/>
                  <a:pt x="13748" y="7851"/>
                </a:cubicBezTo>
                <a:cubicBezTo>
                  <a:pt x="13787" y="7811"/>
                  <a:pt x="13785" y="7745"/>
                  <a:pt x="13743" y="7706"/>
                </a:cubicBezTo>
                <a:cubicBezTo>
                  <a:pt x="13723" y="7686"/>
                  <a:pt x="13698" y="7677"/>
                  <a:pt x="13672" y="7677"/>
                </a:cubicBezTo>
                <a:close/>
                <a:moveTo>
                  <a:pt x="6105" y="7340"/>
                </a:moveTo>
                <a:cubicBezTo>
                  <a:pt x="6083" y="7340"/>
                  <a:pt x="6061" y="7347"/>
                  <a:pt x="6042" y="7361"/>
                </a:cubicBezTo>
                <a:cubicBezTo>
                  <a:pt x="5996" y="7396"/>
                  <a:pt x="5988" y="7462"/>
                  <a:pt x="6022" y="7507"/>
                </a:cubicBezTo>
                <a:cubicBezTo>
                  <a:pt x="6096" y="7604"/>
                  <a:pt x="6178" y="7703"/>
                  <a:pt x="6268" y="7801"/>
                </a:cubicBezTo>
                <a:cubicBezTo>
                  <a:pt x="6212" y="7889"/>
                  <a:pt x="6151" y="7977"/>
                  <a:pt x="6083" y="8063"/>
                </a:cubicBezTo>
                <a:cubicBezTo>
                  <a:pt x="6049" y="8109"/>
                  <a:pt x="6056" y="8173"/>
                  <a:pt x="6102" y="8209"/>
                </a:cubicBezTo>
                <a:cubicBezTo>
                  <a:pt x="6121" y="8224"/>
                  <a:pt x="6143" y="8230"/>
                  <a:pt x="6165" y="8230"/>
                </a:cubicBezTo>
                <a:cubicBezTo>
                  <a:pt x="6197" y="8230"/>
                  <a:pt x="6228" y="8216"/>
                  <a:pt x="6247" y="8191"/>
                </a:cubicBezTo>
                <a:cubicBezTo>
                  <a:pt x="6337" y="8074"/>
                  <a:pt x="6419" y="7957"/>
                  <a:pt x="6490" y="7838"/>
                </a:cubicBezTo>
                <a:cubicBezTo>
                  <a:pt x="6519" y="7789"/>
                  <a:pt x="6503" y="7725"/>
                  <a:pt x="6454" y="7694"/>
                </a:cubicBezTo>
                <a:cubicBezTo>
                  <a:pt x="6453" y="7694"/>
                  <a:pt x="6451" y="7693"/>
                  <a:pt x="6450" y="7692"/>
                </a:cubicBezTo>
                <a:cubicBezTo>
                  <a:pt x="6450" y="7692"/>
                  <a:pt x="6450" y="7691"/>
                  <a:pt x="6448" y="7691"/>
                </a:cubicBezTo>
                <a:cubicBezTo>
                  <a:pt x="6352" y="7587"/>
                  <a:pt x="6265" y="7483"/>
                  <a:pt x="6187" y="7381"/>
                </a:cubicBezTo>
                <a:cubicBezTo>
                  <a:pt x="6167" y="7354"/>
                  <a:pt x="6137" y="7340"/>
                  <a:pt x="6105" y="7340"/>
                </a:cubicBezTo>
                <a:close/>
                <a:moveTo>
                  <a:pt x="6667" y="7952"/>
                </a:moveTo>
                <a:cubicBezTo>
                  <a:pt x="6639" y="7952"/>
                  <a:pt x="6611" y="7963"/>
                  <a:pt x="6590" y="7985"/>
                </a:cubicBezTo>
                <a:cubicBezTo>
                  <a:pt x="6551" y="8026"/>
                  <a:pt x="6554" y="8093"/>
                  <a:pt x="6595" y="8132"/>
                </a:cubicBezTo>
                <a:cubicBezTo>
                  <a:pt x="6692" y="8222"/>
                  <a:pt x="6797" y="8314"/>
                  <a:pt x="6911" y="8410"/>
                </a:cubicBezTo>
                <a:cubicBezTo>
                  <a:pt x="6931" y="8426"/>
                  <a:pt x="6955" y="8433"/>
                  <a:pt x="6979" y="8433"/>
                </a:cubicBezTo>
                <a:cubicBezTo>
                  <a:pt x="7008" y="8433"/>
                  <a:pt x="7038" y="8421"/>
                  <a:pt x="7058" y="8396"/>
                </a:cubicBezTo>
                <a:cubicBezTo>
                  <a:pt x="7095" y="8351"/>
                  <a:pt x="7089" y="8286"/>
                  <a:pt x="7045" y="8249"/>
                </a:cubicBezTo>
                <a:cubicBezTo>
                  <a:pt x="6933" y="8158"/>
                  <a:pt x="6832" y="8067"/>
                  <a:pt x="6737" y="7980"/>
                </a:cubicBezTo>
                <a:cubicBezTo>
                  <a:pt x="6718" y="7961"/>
                  <a:pt x="6692" y="7952"/>
                  <a:pt x="6667" y="7952"/>
                </a:cubicBezTo>
                <a:close/>
                <a:moveTo>
                  <a:pt x="518" y="8028"/>
                </a:moveTo>
                <a:cubicBezTo>
                  <a:pt x="501" y="8028"/>
                  <a:pt x="483" y="8032"/>
                  <a:pt x="467" y="8041"/>
                </a:cubicBezTo>
                <a:cubicBezTo>
                  <a:pt x="417" y="8071"/>
                  <a:pt x="400" y="8133"/>
                  <a:pt x="429" y="8183"/>
                </a:cubicBezTo>
                <a:cubicBezTo>
                  <a:pt x="501" y="8308"/>
                  <a:pt x="582" y="8427"/>
                  <a:pt x="672" y="8538"/>
                </a:cubicBezTo>
                <a:cubicBezTo>
                  <a:pt x="692" y="8564"/>
                  <a:pt x="723" y="8578"/>
                  <a:pt x="754" y="8578"/>
                </a:cubicBezTo>
                <a:cubicBezTo>
                  <a:pt x="776" y="8578"/>
                  <a:pt x="799" y="8570"/>
                  <a:pt x="817" y="8554"/>
                </a:cubicBezTo>
                <a:cubicBezTo>
                  <a:pt x="863" y="8519"/>
                  <a:pt x="870" y="8454"/>
                  <a:pt x="834" y="8409"/>
                </a:cubicBezTo>
                <a:cubicBezTo>
                  <a:pt x="751" y="8306"/>
                  <a:pt x="675" y="8194"/>
                  <a:pt x="609" y="8079"/>
                </a:cubicBezTo>
                <a:cubicBezTo>
                  <a:pt x="589" y="8046"/>
                  <a:pt x="554" y="8028"/>
                  <a:pt x="518" y="8028"/>
                </a:cubicBezTo>
                <a:close/>
                <a:moveTo>
                  <a:pt x="13057" y="8234"/>
                </a:moveTo>
                <a:cubicBezTo>
                  <a:pt x="13034" y="8234"/>
                  <a:pt x="13011" y="8242"/>
                  <a:pt x="12992" y="8257"/>
                </a:cubicBezTo>
                <a:cubicBezTo>
                  <a:pt x="12884" y="8340"/>
                  <a:pt x="12773" y="8421"/>
                  <a:pt x="12661" y="8497"/>
                </a:cubicBezTo>
                <a:cubicBezTo>
                  <a:pt x="12615" y="8529"/>
                  <a:pt x="12601" y="8594"/>
                  <a:pt x="12634" y="8640"/>
                </a:cubicBezTo>
                <a:cubicBezTo>
                  <a:pt x="12654" y="8671"/>
                  <a:pt x="12687" y="8687"/>
                  <a:pt x="12720" y="8687"/>
                </a:cubicBezTo>
                <a:cubicBezTo>
                  <a:pt x="12740" y="8687"/>
                  <a:pt x="12760" y="8681"/>
                  <a:pt x="12778" y="8668"/>
                </a:cubicBezTo>
                <a:cubicBezTo>
                  <a:pt x="12894" y="8591"/>
                  <a:pt x="13008" y="8508"/>
                  <a:pt x="13121" y="8421"/>
                </a:cubicBezTo>
                <a:cubicBezTo>
                  <a:pt x="13166" y="8385"/>
                  <a:pt x="13173" y="8319"/>
                  <a:pt x="13138" y="8274"/>
                </a:cubicBezTo>
                <a:cubicBezTo>
                  <a:pt x="13117" y="8248"/>
                  <a:pt x="13087" y="8234"/>
                  <a:pt x="13057" y="8234"/>
                </a:cubicBezTo>
                <a:close/>
                <a:moveTo>
                  <a:pt x="5894" y="8337"/>
                </a:moveTo>
                <a:cubicBezTo>
                  <a:pt x="5867" y="8337"/>
                  <a:pt x="5839" y="8348"/>
                  <a:pt x="5819" y="8368"/>
                </a:cubicBezTo>
                <a:cubicBezTo>
                  <a:pt x="5726" y="8465"/>
                  <a:pt x="5626" y="8558"/>
                  <a:pt x="5524" y="8646"/>
                </a:cubicBezTo>
                <a:cubicBezTo>
                  <a:pt x="5481" y="8683"/>
                  <a:pt x="5475" y="8748"/>
                  <a:pt x="5511" y="8792"/>
                </a:cubicBezTo>
                <a:cubicBezTo>
                  <a:pt x="5532" y="8817"/>
                  <a:pt x="5562" y="8829"/>
                  <a:pt x="5591" y="8829"/>
                </a:cubicBezTo>
                <a:cubicBezTo>
                  <a:pt x="5615" y="8829"/>
                  <a:pt x="5639" y="8821"/>
                  <a:pt x="5658" y="8804"/>
                </a:cubicBezTo>
                <a:cubicBezTo>
                  <a:pt x="5766" y="8712"/>
                  <a:pt x="5870" y="8614"/>
                  <a:pt x="5968" y="8513"/>
                </a:cubicBezTo>
                <a:cubicBezTo>
                  <a:pt x="6009" y="8471"/>
                  <a:pt x="6007" y="8405"/>
                  <a:pt x="5966" y="8366"/>
                </a:cubicBezTo>
                <a:cubicBezTo>
                  <a:pt x="5946" y="8347"/>
                  <a:pt x="5920" y="8337"/>
                  <a:pt x="5894" y="8337"/>
                </a:cubicBezTo>
                <a:close/>
                <a:moveTo>
                  <a:pt x="7305" y="8482"/>
                </a:moveTo>
                <a:cubicBezTo>
                  <a:pt x="7273" y="8482"/>
                  <a:pt x="7242" y="8497"/>
                  <a:pt x="7221" y="8524"/>
                </a:cubicBezTo>
                <a:cubicBezTo>
                  <a:pt x="7187" y="8569"/>
                  <a:pt x="7196" y="8635"/>
                  <a:pt x="7241" y="8670"/>
                </a:cubicBezTo>
                <a:cubicBezTo>
                  <a:pt x="7284" y="8701"/>
                  <a:pt x="7327" y="8733"/>
                  <a:pt x="7370" y="8765"/>
                </a:cubicBezTo>
                <a:cubicBezTo>
                  <a:pt x="7442" y="8817"/>
                  <a:pt x="7514" y="8867"/>
                  <a:pt x="7586" y="8913"/>
                </a:cubicBezTo>
                <a:cubicBezTo>
                  <a:pt x="7605" y="8926"/>
                  <a:pt x="7624" y="8930"/>
                  <a:pt x="7643" y="8930"/>
                </a:cubicBezTo>
                <a:cubicBezTo>
                  <a:pt x="7677" y="8930"/>
                  <a:pt x="7710" y="8913"/>
                  <a:pt x="7730" y="8883"/>
                </a:cubicBezTo>
                <a:cubicBezTo>
                  <a:pt x="7761" y="8835"/>
                  <a:pt x="7748" y="8770"/>
                  <a:pt x="7699" y="8739"/>
                </a:cubicBezTo>
                <a:cubicBezTo>
                  <a:pt x="7630" y="8694"/>
                  <a:pt x="7561" y="8647"/>
                  <a:pt x="7492" y="8596"/>
                </a:cubicBezTo>
                <a:cubicBezTo>
                  <a:pt x="7449" y="8565"/>
                  <a:pt x="7407" y="8535"/>
                  <a:pt x="7367" y="8503"/>
                </a:cubicBezTo>
                <a:cubicBezTo>
                  <a:pt x="7348" y="8489"/>
                  <a:pt x="7326" y="8482"/>
                  <a:pt x="7305" y="8482"/>
                </a:cubicBezTo>
                <a:close/>
                <a:moveTo>
                  <a:pt x="12367" y="8699"/>
                </a:moveTo>
                <a:cubicBezTo>
                  <a:pt x="12350" y="8699"/>
                  <a:pt x="12332" y="8703"/>
                  <a:pt x="12316" y="8712"/>
                </a:cubicBezTo>
                <a:cubicBezTo>
                  <a:pt x="12197" y="8781"/>
                  <a:pt x="12076" y="8845"/>
                  <a:pt x="11956" y="8903"/>
                </a:cubicBezTo>
                <a:cubicBezTo>
                  <a:pt x="11903" y="8928"/>
                  <a:pt x="11882" y="8990"/>
                  <a:pt x="11907" y="9042"/>
                </a:cubicBezTo>
                <a:cubicBezTo>
                  <a:pt x="11925" y="9080"/>
                  <a:pt x="11962" y="9101"/>
                  <a:pt x="12001" y="9101"/>
                </a:cubicBezTo>
                <a:cubicBezTo>
                  <a:pt x="12016" y="9101"/>
                  <a:pt x="12032" y="9097"/>
                  <a:pt x="12046" y="9091"/>
                </a:cubicBezTo>
                <a:cubicBezTo>
                  <a:pt x="12171" y="9030"/>
                  <a:pt x="12296" y="8964"/>
                  <a:pt x="12420" y="8892"/>
                </a:cubicBezTo>
                <a:cubicBezTo>
                  <a:pt x="12469" y="8864"/>
                  <a:pt x="12486" y="8801"/>
                  <a:pt x="12458" y="8750"/>
                </a:cubicBezTo>
                <a:cubicBezTo>
                  <a:pt x="12438" y="8717"/>
                  <a:pt x="12403" y="8699"/>
                  <a:pt x="12367" y="8699"/>
                </a:cubicBezTo>
                <a:close/>
                <a:moveTo>
                  <a:pt x="1035" y="8673"/>
                </a:moveTo>
                <a:cubicBezTo>
                  <a:pt x="1007" y="8673"/>
                  <a:pt x="979" y="8685"/>
                  <a:pt x="959" y="8706"/>
                </a:cubicBezTo>
                <a:cubicBezTo>
                  <a:pt x="920" y="8749"/>
                  <a:pt x="923" y="8814"/>
                  <a:pt x="964" y="8853"/>
                </a:cubicBezTo>
                <a:cubicBezTo>
                  <a:pt x="1068" y="8950"/>
                  <a:pt x="1182" y="9039"/>
                  <a:pt x="1301" y="9122"/>
                </a:cubicBezTo>
                <a:cubicBezTo>
                  <a:pt x="1318" y="9134"/>
                  <a:pt x="1339" y="9140"/>
                  <a:pt x="1360" y="9140"/>
                </a:cubicBezTo>
                <a:cubicBezTo>
                  <a:pt x="1393" y="9140"/>
                  <a:pt x="1425" y="9124"/>
                  <a:pt x="1446" y="9095"/>
                </a:cubicBezTo>
                <a:cubicBezTo>
                  <a:pt x="1478" y="9047"/>
                  <a:pt x="1465" y="8983"/>
                  <a:pt x="1419" y="8950"/>
                </a:cubicBezTo>
                <a:cubicBezTo>
                  <a:pt x="1307" y="8874"/>
                  <a:pt x="1202" y="8791"/>
                  <a:pt x="1106" y="8701"/>
                </a:cubicBezTo>
                <a:cubicBezTo>
                  <a:pt x="1086" y="8683"/>
                  <a:pt x="1060" y="8673"/>
                  <a:pt x="1035" y="8673"/>
                </a:cubicBezTo>
                <a:close/>
                <a:moveTo>
                  <a:pt x="5261" y="8874"/>
                </a:moveTo>
                <a:cubicBezTo>
                  <a:pt x="5241" y="8874"/>
                  <a:pt x="5221" y="8880"/>
                  <a:pt x="5203" y="8892"/>
                </a:cubicBezTo>
                <a:cubicBezTo>
                  <a:pt x="5090" y="8968"/>
                  <a:pt x="4975" y="9041"/>
                  <a:pt x="4857" y="9103"/>
                </a:cubicBezTo>
                <a:cubicBezTo>
                  <a:pt x="4807" y="9130"/>
                  <a:pt x="4789" y="9194"/>
                  <a:pt x="4816" y="9244"/>
                </a:cubicBezTo>
                <a:cubicBezTo>
                  <a:pt x="4835" y="9278"/>
                  <a:pt x="4871" y="9298"/>
                  <a:pt x="4907" y="9298"/>
                </a:cubicBezTo>
                <a:lnTo>
                  <a:pt x="4907" y="9299"/>
                </a:lnTo>
                <a:cubicBezTo>
                  <a:pt x="4925" y="9299"/>
                  <a:pt x="4940" y="9294"/>
                  <a:pt x="4956" y="9286"/>
                </a:cubicBezTo>
                <a:cubicBezTo>
                  <a:pt x="5080" y="9220"/>
                  <a:pt x="5201" y="9145"/>
                  <a:pt x="5320" y="9063"/>
                </a:cubicBezTo>
                <a:cubicBezTo>
                  <a:pt x="5368" y="9031"/>
                  <a:pt x="5379" y="8966"/>
                  <a:pt x="5347" y="8919"/>
                </a:cubicBezTo>
                <a:cubicBezTo>
                  <a:pt x="5327" y="8890"/>
                  <a:pt x="5294" y="8874"/>
                  <a:pt x="5261" y="8874"/>
                </a:cubicBezTo>
                <a:close/>
                <a:moveTo>
                  <a:pt x="8002" y="8933"/>
                </a:moveTo>
                <a:cubicBezTo>
                  <a:pt x="7965" y="8933"/>
                  <a:pt x="7929" y="8953"/>
                  <a:pt x="7910" y="8988"/>
                </a:cubicBezTo>
                <a:cubicBezTo>
                  <a:pt x="7883" y="9038"/>
                  <a:pt x="7902" y="9102"/>
                  <a:pt x="7953" y="9128"/>
                </a:cubicBezTo>
                <a:cubicBezTo>
                  <a:pt x="8079" y="9194"/>
                  <a:pt x="8209" y="9255"/>
                  <a:pt x="8340" y="9308"/>
                </a:cubicBezTo>
                <a:cubicBezTo>
                  <a:pt x="8352" y="9313"/>
                  <a:pt x="8365" y="9315"/>
                  <a:pt x="8378" y="9315"/>
                </a:cubicBezTo>
                <a:cubicBezTo>
                  <a:pt x="8419" y="9315"/>
                  <a:pt x="8458" y="9291"/>
                  <a:pt x="8474" y="9250"/>
                </a:cubicBezTo>
                <a:cubicBezTo>
                  <a:pt x="8496" y="9197"/>
                  <a:pt x="8471" y="9136"/>
                  <a:pt x="8417" y="9114"/>
                </a:cubicBezTo>
                <a:cubicBezTo>
                  <a:pt x="8293" y="9064"/>
                  <a:pt x="8169" y="9008"/>
                  <a:pt x="8049" y="8944"/>
                </a:cubicBezTo>
                <a:cubicBezTo>
                  <a:pt x="8034" y="8936"/>
                  <a:pt x="8018" y="8933"/>
                  <a:pt x="8002" y="8933"/>
                </a:cubicBezTo>
                <a:close/>
                <a:moveTo>
                  <a:pt x="11621" y="9060"/>
                </a:moveTo>
                <a:cubicBezTo>
                  <a:pt x="11608" y="9060"/>
                  <a:pt x="11595" y="9062"/>
                  <a:pt x="11582" y="9068"/>
                </a:cubicBezTo>
                <a:cubicBezTo>
                  <a:pt x="11456" y="9117"/>
                  <a:pt x="11326" y="9162"/>
                  <a:pt x="11197" y="9201"/>
                </a:cubicBezTo>
                <a:cubicBezTo>
                  <a:pt x="11142" y="9218"/>
                  <a:pt x="11112" y="9276"/>
                  <a:pt x="11129" y="9331"/>
                </a:cubicBezTo>
                <a:cubicBezTo>
                  <a:pt x="11142" y="9376"/>
                  <a:pt x="11183" y="9404"/>
                  <a:pt x="11228" y="9404"/>
                </a:cubicBezTo>
                <a:cubicBezTo>
                  <a:pt x="11238" y="9404"/>
                  <a:pt x="11248" y="9403"/>
                  <a:pt x="11257" y="9401"/>
                </a:cubicBezTo>
                <a:cubicBezTo>
                  <a:pt x="11392" y="9359"/>
                  <a:pt x="11527" y="9313"/>
                  <a:pt x="11658" y="9260"/>
                </a:cubicBezTo>
                <a:cubicBezTo>
                  <a:pt x="11712" y="9239"/>
                  <a:pt x="11738" y="9179"/>
                  <a:pt x="11717" y="9125"/>
                </a:cubicBezTo>
                <a:cubicBezTo>
                  <a:pt x="11701" y="9085"/>
                  <a:pt x="11662" y="9060"/>
                  <a:pt x="11621" y="9060"/>
                </a:cubicBezTo>
                <a:close/>
                <a:moveTo>
                  <a:pt x="1716" y="9143"/>
                </a:moveTo>
                <a:cubicBezTo>
                  <a:pt x="1679" y="9143"/>
                  <a:pt x="1643" y="9164"/>
                  <a:pt x="1625" y="9200"/>
                </a:cubicBezTo>
                <a:cubicBezTo>
                  <a:pt x="1598" y="9251"/>
                  <a:pt x="1618" y="9314"/>
                  <a:pt x="1670" y="9340"/>
                </a:cubicBezTo>
                <a:cubicBezTo>
                  <a:pt x="1769" y="9390"/>
                  <a:pt x="1876" y="9436"/>
                  <a:pt x="1985" y="9479"/>
                </a:cubicBezTo>
                <a:lnTo>
                  <a:pt x="2062" y="9509"/>
                </a:lnTo>
                <a:cubicBezTo>
                  <a:pt x="2074" y="9514"/>
                  <a:pt x="2085" y="9515"/>
                  <a:pt x="2097" y="9515"/>
                </a:cubicBezTo>
                <a:cubicBezTo>
                  <a:pt x="2140" y="9515"/>
                  <a:pt x="2179" y="9489"/>
                  <a:pt x="2195" y="9446"/>
                </a:cubicBezTo>
                <a:cubicBezTo>
                  <a:pt x="2215" y="9393"/>
                  <a:pt x="2187" y="9333"/>
                  <a:pt x="2133" y="9314"/>
                </a:cubicBezTo>
                <a:lnTo>
                  <a:pt x="2061" y="9286"/>
                </a:lnTo>
                <a:cubicBezTo>
                  <a:pt x="1957" y="9245"/>
                  <a:pt x="1857" y="9201"/>
                  <a:pt x="1763" y="9155"/>
                </a:cubicBezTo>
                <a:cubicBezTo>
                  <a:pt x="1748" y="9147"/>
                  <a:pt x="1732" y="9143"/>
                  <a:pt x="1716" y="9143"/>
                </a:cubicBezTo>
                <a:close/>
                <a:moveTo>
                  <a:pt x="8770" y="9242"/>
                </a:moveTo>
                <a:cubicBezTo>
                  <a:pt x="8725" y="9242"/>
                  <a:pt x="8684" y="9272"/>
                  <a:pt x="8670" y="9318"/>
                </a:cubicBezTo>
                <a:cubicBezTo>
                  <a:pt x="8654" y="9373"/>
                  <a:pt x="8686" y="9430"/>
                  <a:pt x="8741" y="9446"/>
                </a:cubicBezTo>
                <a:cubicBezTo>
                  <a:pt x="8877" y="9487"/>
                  <a:pt x="9017" y="9518"/>
                  <a:pt x="9157" y="9544"/>
                </a:cubicBezTo>
                <a:cubicBezTo>
                  <a:pt x="9163" y="9544"/>
                  <a:pt x="9169" y="9545"/>
                  <a:pt x="9175" y="9545"/>
                </a:cubicBezTo>
                <a:cubicBezTo>
                  <a:pt x="9224" y="9545"/>
                  <a:pt x="9268" y="9510"/>
                  <a:pt x="9277" y="9460"/>
                </a:cubicBezTo>
                <a:cubicBezTo>
                  <a:pt x="9287" y="9403"/>
                  <a:pt x="9250" y="9349"/>
                  <a:pt x="9193" y="9340"/>
                </a:cubicBezTo>
                <a:cubicBezTo>
                  <a:pt x="9061" y="9315"/>
                  <a:pt x="8929" y="9284"/>
                  <a:pt x="8799" y="9246"/>
                </a:cubicBezTo>
                <a:cubicBezTo>
                  <a:pt x="8789" y="9244"/>
                  <a:pt x="8780" y="9242"/>
                  <a:pt x="8770" y="9242"/>
                </a:cubicBezTo>
                <a:close/>
                <a:moveTo>
                  <a:pt x="10826" y="9302"/>
                </a:moveTo>
                <a:cubicBezTo>
                  <a:pt x="10819" y="9302"/>
                  <a:pt x="10812" y="9302"/>
                  <a:pt x="10804" y="9304"/>
                </a:cubicBezTo>
                <a:cubicBezTo>
                  <a:pt x="10670" y="9332"/>
                  <a:pt x="10535" y="9356"/>
                  <a:pt x="10404" y="9371"/>
                </a:cubicBezTo>
                <a:cubicBezTo>
                  <a:pt x="10346" y="9378"/>
                  <a:pt x="10306" y="9430"/>
                  <a:pt x="10313" y="9487"/>
                </a:cubicBezTo>
                <a:cubicBezTo>
                  <a:pt x="10319" y="9539"/>
                  <a:pt x="10364" y="9578"/>
                  <a:pt x="10416" y="9578"/>
                </a:cubicBezTo>
                <a:lnTo>
                  <a:pt x="10416" y="9577"/>
                </a:lnTo>
                <a:lnTo>
                  <a:pt x="10428" y="9577"/>
                </a:lnTo>
                <a:cubicBezTo>
                  <a:pt x="10567" y="9560"/>
                  <a:pt x="10707" y="9537"/>
                  <a:pt x="10847" y="9507"/>
                </a:cubicBezTo>
                <a:cubicBezTo>
                  <a:pt x="10903" y="9495"/>
                  <a:pt x="10939" y="9440"/>
                  <a:pt x="10927" y="9384"/>
                </a:cubicBezTo>
                <a:cubicBezTo>
                  <a:pt x="10917" y="9335"/>
                  <a:pt x="10874" y="9302"/>
                  <a:pt x="10826" y="9302"/>
                </a:cubicBezTo>
                <a:close/>
                <a:moveTo>
                  <a:pt x="4532" y="9268"/>
                </a:moveTo>
                <a:cubicBezTo>
                  <a:pt x="4519" y="9268"/>
                  <a:pt x="4505" y="9271"/>
                  <a:pt x="4492" y="9276"/>
                </a:cubicBezTo>
                <a:cubicBezTo>
                  <a:pt x="4367" y="9327"/>
                  <a:pt x="4239" y="9370"/>
                  <a:pt x="4111" y="9406"/>
                </a:cubicBezTo>
                <a:cubicBezTo>
                  <a:pt x="4056" y="9420"/>
                  <a:pt x="4023" y="9478"/>
                  <a:pt x="4039" y="9533"/>
                </a:cubicBezTo>
                <a:cubicBezTo>
                  <a:pt x="4051" y="9580"/>
                  <a:pt x="4093" y="9609"/>
                  <a:pt x="4138" y="9609"/>
                </a:cubicBezTo>
                <a:cubicBezTo>
                  <a:pt x="4148" y="9609"/>
                  <a:pt x="4156" y="9608"/>
                  <a:pt x="4166" y="9605"/>
                </a:cubicBezTo>
                <a:cubicBezTo>
                  <a:pt x="4302" y="9569"/>
                  <a:pt x="4438" y="9522"/>
                  <a:pt x="4571" y="9468"/>
                </a:cubicBezTo>
                <a:cubicBezTo>
                  <a:pt x="4624" y="9446"/>
                  <a:pt x="4650" y="9386"/>
                  <a:pt x="4628" y="9332"/>
                </a:cubicBezTo>
                <a:cubicBezTo>
                  <a:pt x="4611" y="9292"/>
                  <a:pt x="4573" y="9268"/>
                  <a:pt x="4532" y="9268"/>
                </a:cubicBezTo>
                <a:close/>
                <a:moveTo>
                  <a:pt x="9584" y="9390"/>
                </a:moveTo>
                <a:cubicBezTo>
                  <a:pt x="9530" y="9390"/>
                  <a:pt x="9487" y="9433"/>
                  <a:pt x="9484" y="9487"/>
                </a:cubicBezTo>
                <a:cubicBezTo>
                  <a:pt x="9479" y="9544"/>
                  <a:pt x="9522" y="9593"/>
                  <a:pt x="9579" y="9598"/>
                </a:cubicBezTo>
                <a:cubicBezTo>
                  <a:pt x="9683" y="9605"/>
                  <a:pt x="9786" y="9610"/>
                  <a:pt x="9889" y="9610"/>
                </a:cubicBezTo>
                <a:lnTo>
                  <a:pt x="9889" y="9609"/>
                </a:lnTo>
                <a:cubicBezTo>
                  <a:pt x="9901" y="9609"/>
                  <a:pt x="9912" y="9610"/>
                  <a:pt x="9923" y="9610"/>
                </a:cubicBezTo>
                <a:cubicBezTo>
                  <a:pt x="9951" y="9610"/>
                  <a:pt x="9978" y="9609"/>
                  <a:pt x="10004" y="9608"/>
                </a:cubicBezTo>
                <a:cubicBezTo>
                  <a:pt x="10062" y="9607"/>
                  <a:pt x="10107" y="9559"/>
                  <a:pt x="10106" y="9501"/>
                </a:cubicBezTo>
                <a:cubicBezTo>
                  <a:pt x="10104" y="9444"/>
                  <a:pt x="10058" y="9401"/>
                  <a:pt x="10001" y="9401"/>
                </a:cubicBezTo>
                <a:cubicBezTo>
                  <a:pt x="10000" y="9401"/>
                  <a:pt x="9999" y="9401"/>
                  <a:pt x="9998" y="9401"/>
                </a:cubicBezTo>
                <a:cubicBezTo>
                  <a:pt x="9965" y="9401"/>
                  <a:pt x="9931" y="9402"/>
                  <a:pt x="9897" y="9402"/>
                </a:cubicBezTo>
                <a:cubicBezTo>
                  <a:pt x="9881" y="9402"/>
                  <a:pt x="9866" y="9403"/>
                  <a:pt x="9851" y="9403"/>
                </a:cubicBezTo>
                <a:cubicBezTo>
                  <a:pt x="9766" y="9403"/>
                  <a:pt x="9680" y="9397"/>
                  <a:pt x="9595" y="9391"/>
                </a:cubicBezTo>
                <a:cubicBezTo>
                  <a:pt x="9592" y="9391"/>
                  <a:pt x="9588" y="9390"/>
                  <a:pt x="9584" y="9390"/>
                </a:cubicBezTo>
                <a:close/>
                <a:moveTo>
                  <a:pt x="2495" y="9427"/>
                </a:moveTo>
                <a:cubicBezTo>
                  <a:pt x="2448" y="9427"/>
                  <a:pt x="2405" y="9459"/>
                  <a:pt x="2394" y="9507"/>
                </a:cubicBezTo>
                <a:cubicBezTo>
                  <a:pt x="2380" y="9563"/>
                  <a:pt x="2415" y="9619"/>
                  <a:pt x="2471" y="9632"/>
                </a:cubicBezTo>
                <a:cubicBezTo>
                  <a:pt x="2611" y="9665"/>
                  <a:pt x="2753" y="9691"/>
                  <a:pt x="2892" y="9707"/>
                </a:cubicBezTo>
                <a:lnTo>
                  <a:pt x="2905" y="9707"/>
                </a:lnTo>
                <a:cubicBezTo>
                  <a:pt x="2956" y="9707"/>
                  <a:pt x="3001" y="9668"/>
                  <a:pt x="3008" y="9615"/>
                </a:cubicBezTo>
                <a:cubicBezTo>
                  <a:pt x="3014" y="9558"/>
                  <a:pt x="2973" y="9506"/>
                  <a:pt x="2916" y="9500"/>
                </a:cubicBezTo>
                <a:cubicBezTo>
                  <a:pt x="2785" y="9485"/>
                  <a:pt x="2651" y="9462"/>
                  <a:pt x="2520" y="9430"/>
                </a:cubicBezTo>
                <a:cubicBezTo>
                  <a:pt x="2512" y="9428"/>
                  <a:pt x="2503" y="9427"/>
                  <a:pt x="2495" y="9427"/>
                </a:cubicBezTo>
                <a:close/>
                <a:moveTo>
                  <a:pt x="3732" y="9487"/>
                </a:moveTo>
                <a:cubicBezTo>
                  <a:pt x="3727" y="9487"/>
                  <a:pt x="3723" y="9487"/>
                  <a:pt x="3718" y="9488"/>
                </a:cubicBezTo>
                <a:cubicBezTo>
                  <a:pt x="3584" y="9506"/>
                  <a:pt x="3450" y="9517"/>
                  <a:pt x="3317" y="9520"/>
                </a:cubicBezTo>
                <a:cubicBezTo>
                  <a:pt x="3260" y="9521"/>
                  <a:pt x="3215" y="9567"/>
                  <a:pt x="3215" y="9625"/>
                </a:cubicBezTo>
                <a:cubicBezTo>
                  <a:pt x="3216" y="9681"/>
                  <a:pt x="3262" y="9727"/>
                  <a:pt x="3319" y="9727"/>
                </a:cubicBezTo>
                <a:lnTo>
                  <a:pt x="3321" y="9727"/>
                </a:lnTo>
                <a:cubicBezTo>
                  <a:pt x="3462" y="9724"/>
                  <a:pt x="3606" y="9713"/>
                  <a:pt x="3747" y="9692"/>
                </a:cubicBezTo>
                <a:cubicBezTo>
                  <a:pt x="3804" y="9685"/>
                  <a:pt x="3843" y="9632"/>
                  <a:pt x="3836" y="9575"/>
                </a:cubicBezTo>
                <a:cubicBezTo>
                  <a:pt x="3828" y="9523"/>
                  <a:pt x="3783" y="9487"/>
                  <a:pt x="3732" y="9487"/>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133802068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B6433EC-62DB-4882-9412-9B8E930C28C1}" type="datetimeFigureOut">
              <a:rPr lang="en-US" smtClean="0">
                <a:solidFill>
                  <a:prstClr val="black">
                    <a:tint val="75000"/>
                  </a:prstClr>
                </a:solidFill>
              </a:rPr>
              <a:pPr/>
              <a:t>9/27/2025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01D6584-4DDB-4B19-853B-517B78BEE47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2140194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B6433EC-62DB-4882-9412-9B8E930C28C1}" type="datetimeFigureOut">
              <a:rPr lang="en-US" smtClean="0">
                <a:solidFill>
                  <a:prstClr val="black">
                    <a:tint val="75000"/>
                  </a:prstClr>
                </a:solidFill>
              </a:rPr>
              <a:pPr/>
              <a:t>9/27/2025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01D6584-4DDB-4B19-853B-517B78BEE47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990430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B6433EC-62DB-4882-9412-9B8E930C28C1}" type="datetimeFigureOut">
              <a:rPr lang="en-US" smtClean="0">
                <a:solidFill>
                  <a:prstClr val="black">
                    <a:tint val="75000"/>
                  </a:prstClr>
                </a:solidFill>
              </a:rPr>
              <a:pPr/>
              <a:t>9/27/2025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01D6584-4DDB-4B19-853B-517B78BEE47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8667655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6433EC-62DB-4882-9412-9B8E930C28C1}" type="datetimeFigureOut">
              <a:rPr lang="en-US" smtClean="0">
                <a:solidFill>
                  <a:prstClr val="black">
                    <a:tint val="75000"/>
                  </a:prstClr>
                </a:solidFill>
              </a:rPr>
              <a:pPr/>
              <a:t>9/27/2025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01D6584-4DDB-4B19-853B-517B78BEE47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8145571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B6433EC-62DB-4882-9412-9B8E930C28C1}" type="datetimeFigureOut">
              <a:rPr lang="en-US" smtClean="0">
                <a:solidFill>
                  <a:prstClr val="black">
                    <a:tint val="75000"/>
                  </a:prstClr>
                </a:solidFill>
              </a:rPr>
              <a:pPr/>
              <a:t>9/27/2025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01D6584-4DDB-4B19-853B-517B78BEE47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2303491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B6433EC-62DB-4882-9412-9B8E930C28C1}" type="datetimeFigureOut">
              <a:rPr lang="en-US" smtClean="0">
                <a:solidFill>
                  <a:prstClr val="black">
                    <a:tint val="75000"/>
                  </a:prstClr>
                </a:solidFill>
              </a:rPr>
              <a:pPr/>
              <a:t>9/27/2025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01D6584-4DDB-4B19-853B-517B78BEE47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7190499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B6433EC-62DB-4882-9412-9B8E930C28C1}" type="datetimeFigureOut">
              <a:rPr lang="en-US" smtClean="0">
                <a:solidFill>
                  <a:prstClr val="black">
                    <a:tint val="75000"/>
                  </a:prstClr>
                </a:solidFill>
              </a:rPr>
              <a:pPr/>
              <a:t>9/27/2025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01D6584-4DDB-4B19-853B-517B78BEE47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0406839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B6433EC-62DB-4882-9412-9B8E930C28C1}" type="datetimeFigureOut">
              <a:rPr lang="en-US" smtClean="0">
                <a:solidFill>
                  <a:prstClr val="black">
                    <a:tint val="75000"/>
                  </a:prstClr>
                </a:solidFill>
              </a:rPr>
              <a:pPr/>
              <a:t>9/27/2025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01D6584-4DDB-4B19-853B-517B78BEE47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53041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 column text">
    <p:bg>
      <p:bgPr>
        <a:solidFill>
          <a:schemeClr val="dk2"/>
        </a:solidFill>
        <a:effectLst/>
      </p:bgPr>
    </p:bg>
    <p:spTree>
      <p:nvGrpSpPr>
        <p:cNvPr id="1" name="Shape 59"/>
        <p:cNvGrpSpPr/>
        <p:nvPr/>
      </p:nvGrpSpPr>
      <p:grpSpPr>
        <a:xfrm>
          <a:off x="0" y="0"/>
          <a:ext cx="0" cy="0"/>
          <a:chOff x="0" y="0"/>
          <a:chExt cx="0" cy="0"/>
        </a:xfrm>
      </p:grpSpPr>
      <p:sp>
        <p:nvSpPr>
          <p:cNvPr id="60" name="Google Shape;60;p7"/>
          <p:cNvSpPr/>
          <p:nvPr/>
        </p:nvSpPr>
        <p:spPr>
          <a:xfrm>
            <a:off x="195000" y="188400"/>
            <a:ext cx="11802000" cy="6481200"/>
          </a:xfrm>
          <a:prstGeom prst="roundRect">
            <a:avLst>
              <a:gd name="adj" fmla="val 6264"/>
            </a:avLst>
          </a:prstGeom>
          <a:solidFill>
            <a:schemeClr val="lt1"/>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 name="Google Shape;61;p7"/>
          <p:cNvSpPr txBox="1">
            <a:spLocks noGrp="1"/>
          </p:cNvSpPr>
          <p:nvPr>
            <p:ph type="title"/>
          </p:nvPr>
        </p:nvSpPr>
        <p:spPr>
          <a:xfrm>
            <a:off x="960000" y="593367"/>
            <a:ext cx="10272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sz="3733"/>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62" name="Google Shape;62;p7"/>
          <p:cNvSpPr txBox="1">
            <a:spLocks noGrp="1"/>
          </p:cNvSpPr>
          <p:nvPr>
            <p:ph type="body" idx="1"/>
          </p:nvPr>
        </p:nvSpPr>
        <p:spPr>
          <a:xfrm>
            <a:off x="2263400" y="3042784"/>
            <a:ext cx="7665200" cy="1106000"/>
          </a:xfrm>
          <a:prstGeom prst="rect">
            <a:avLst/>
          </a:prstGeom>
        </p:spPr>
        <p:txBody>
          <a:bodyPr spcFirstLastPara="1" wrap="square" lIns="91425" tIns="91425" rIns="91425" bIns="91425" anchor="t" anchorCtr="0">
            <a:noAutofit/>
          </a:bodyPr>
          <a:lstStyle>
            <a:lvl1pPr marL="609585" lvl="0" indent="-440256" rtl="0">
              <a:lnSpc>
                <a:spcPct val="115000"/>
              </a:lnSpc>
              <a:spcBef>
                <a:spcPts val="0"/>
              </a:spcBef>
              <a:spcAft>
                <a:spcPts val="0"/>
              </a:spcAft>
              <a:buSzPts val="1600"/>
              <a:buChar char="■"/>
              <a:defRPr sz="1600">
                <a:solidFill>
                  <a:srgbClr val="434343"/>
                </a:solidFill>
                <a:latin typeface="Proxima Nova"/>
                <a:ea typeface="Proxima Nova"/>
                <a:cs typeface="Proxima Nova"/>
                <a:sym typeface="Proxima Nova"/>
              </a:defRPr>
            </a:lvl1pPr>
            <a:lvl2pPr marL="1219170" lvl="1" indent="-423323" rtl="0">
              <a:lnSpc>
                <a:spcPct val="115000"/>
              </a:lnSpc>
              <a:spcBef>
                <a:spcPts val="0"/>
              </a:spcBef>
              <a:spcAft>
                <a:spcPts val="0"/>
              </a:spcAft>
              <a:buClr>
                <a:srgbClr val="434343"/>
              </a:buClr>
              <a:buSzPts val="1400"/>
              <a:buChar char="○"/>
              <a:defRPr>
                <a:solidFill>
                  <a:srgbClr val="434343"/>
                </a:solidFill>
              </a:defRPr>
            </a:lvl2pPr>
            <a:lvl3pPr marL="1828754" lvl="2" indent="-423323" rtl="0">
              <a:lnSpc>
                <a:spcPct val="115000"/>
              </a:lnSpc>
              <a:spcBef>
                <a:spcPts val="0"/>
              </a:spcBef>
              <a:spcAft>
                <a:spcPts val="0"/>
              </a:spcAft>
              <a:buClr>
                <a:srgbClr val="434343"/>
              </a:buClr>
              <a:buSzPts val="1400"/>
              <a:buChar char="■"/>
              <a:defRPr>
                <a:solidFill>
                  <a:srgbClr val="434343"/>
                </a:solidFill>
              </a:defRPr>
            </a:lvl3pPr>
            <a:lvl4pPr marL="2438339" lvl="3" indent="-423323" rtl="0">
              <a:lnSpc>
                <a:spcPct val="115000"/>
              </a:lnSpc>
              <a:spcBef>
                <a:spcPts val="0"/>
              </a:spcBef>
              <a:spcAft>
                <a:spcPts val="0"/>
              </a:spcAft>
              <a:buClr>
                <a:srgbClr val="434343"/>
              </a:buClr>
              <a:buSzPts val="1400"/>
              <a:buChar char="●"/>
              <a:defRPr>
                <a:solidFill>
                  <a:srgbClr val="434343"/>
                </a:solidFill>
              </a:defRPr>
            </a:lvl4pPr>
            <a:lvl5pPr marL="3047924" lvl="4" indent="-423323" rtl="0">
              <a:lnSpc>
                <a:spcPct val="115000"/>
              </a:lnSpc>
              <a:spcBef>
                <a:spcPts val="0"/>
              </a:spcBef>
              <a:spcAft>
                <a:spcPts val="0"/>
              </a:spcAft>
              <a:buClr>
                <a:srgbClr val="434343"/>
              </a:buClr>
              <a:buSzPts val="1400"/>
              <a:buChar char="○"/>
              <a:defRPr>
                <a:solidFill>
                  <a:srgbClr val="434343"/>
                </a:solidFill>
              </a:defRPr>
            </a:lvl5pPr>
            <a:lvl6pPr marL="3657509" lvl="5" indent="-423323" rtl="0">
              <a:lnSpc>
                <a:spcPct val="115000"/>
              </a:lnSpc>
              <a:spcBef>
                <a:spcPts val="0"/>
              </a:spcBef>
              <a:spcAft>
                <a:spcPts val="0"/>
              </a:spcAft>
              <a:buClr>
                <a:srgbClr val="434343"/>
              </a:buClr>
              <a:buSzPts val="1400"/>
              <a:buChar char="■"/>
              <a:defRPr>
                <a:solidFill>
                  <a:srgbClr val="434343"/>
                </a:solidFill>
              </a:defRPr>
            </a:lvl6pPr>
            <a:lvl7pPr marL="4267093" lvl="6" indent="-423323" rtl="0">
              <a:lnSpc>
                <a:spcPct val="115000"/>
              </a:lnSpc>
              <a:spcBef>
                <a:spcPts val="0"/>
              </a:spcBef>
              <a:spcAft>
                <a:spcPts val="0"/>
              </a:spcAft>
              <a:buClr>
                <a:srgbClr val="434343"/>
              </a:buClr>
              <a:buSzPts val="1400"/>
              <a:buChar char="●"/>
              <a:defRPr>
                <a:solidFill>
                  <a:srgbClr val="434343"/>
                </a:solidFill>
              </a:defRPr>
            </a:lvl7pPr>
            <a:lvl8pPr marL="4876678" lvl="7" indent="-423323" rtl="0">
              <a:lnSpc>
                <a:spcPct val="115000"/>
              </a:lnSpc>
              <a:spcBef>
                <a:spcPts val="0"/>
              </a:spcBef>
              <a:spcAft>
                <a:spcPts val="0"/>
              </a:spcAft>
              <a:buClr>
                <a:srgbClr val="434343"/>
              </a:buClr>
              <a:buSzPts val="1400"/>
              <a:buChar char="○"/>
              <a:defRPr>
                <a:solidFill>
                  <a:srgbClr val="434343"/>
                </a:solidFill>
              </a:defRPr>
            </a:lvl8pPr>
            <a:lvl9pPr marL="5486263" lvl="8" indent="-423323" rtl="0">
              <a:lnSpc>
                <a:spcPct val="115000"/>
              </a:lnSpc>
              <a:spcBef>
                <a:spcPts val="0"/>
              </a:spcBef>
              <a:spcAft>
                <a:spcPts val="0"/>
              </a:spcAft>
              <a:buClr>
                <a:srgbClr val="434343"/>
              </a:buClr>
              <a:buSzPts val="1400"/>
              <a:buChar char="■"/>
              <a:defRPr>
                <a:solidFill>
                  <a:srgbClr val="434343"/>
                </a:solidFill>
              </a:defRPr>
            </a:lvl9pPr>
          </a:lstStyle>
          <a:p>
            <a:endParaRPr/>
          </a:p>
        </p:txBody>
      </p:sp>
      <p:grpSp>
        <p:nvGrpSpPr>
          <p:cNvPr id="63" name="Google Shape;63;p7"/>
          <p:cNvGrpSpPr/>
          <p:nvPr/>
        </p:nvGrpSpPr>
        <p:grpSpPr>
          <a:xfrm>
            <a:off x="209319" y="4847987"/>
            <a:ext cx="1328931" cy="1186955"/>
            <a:chOff x="156989" y="3635990"/>
            <a:chExt cx="996698" cy="890216"/>
          </a:xfrm>
        </p:grpSpPr>
        <p:grpSp>
          <p:nvGrpSpPr>
            <p:cNvPr id="64" name="Google Shape;64;p7"/>
            <p:cNvGrpSpPr/>
            <p:nvPr/>
          </p:nvGrpSpPr>
          <p:grpSpPr>
            <a:xfrm rot="-1673779" flipH="1">
              <a:off x="869523" y="3674597"/>
              <a:ext cx="233363" cy="275118"/>
              <a:chOff x="1919777" y="678152"/>
              <a:chExt cx="150599" cy="177545"/>
            </a:xfrm>
          </p:grpSpPr>
          <p:sp>
            <p:nvSpPr>
              <p:cNvPr id="65" name="Google Shape;65;p7"/>
              <p:cNvSpPr/>
              <p:nvPr/>
            </p:nvSpPr>
            <p:spPr>
              <a:xfrm>
                <a:off x="1919777" y="678152"/>
                <a:ext cx="150599" cy="177545"/>
              </a:xfrm>
              <a:custGeom>
                <a:avLst/>
                <a:gdLst/>
                <a:ahLst/>
                <a:cxnLst/>
                <a:rect l="l" t="t" r="r" b="b"/>
                <a:pathLst>
                  <a:path w="5818" h="6859" extrusionOk="0">
                    <a:moveTo>
                      <a:pt x="917" y="622"/>
                    </a:moveTo>
                    <a:cubicBezTo>
                      <a:pt x="2328" y="1478"/>
                      <a:pt x="5194" y="3670"/>
                      <a:pt x="5486" y="4070"/>
                    </a:cubicBezTo>
                    <a:cubicBezTo>
                      <a:pt x="5348" y="4156"/>
                      <a:pt x="4981" y="4236"/>
                      <a:pt x="4300" y="4236"/>
                    </a:cubicBezTo>
                    <a:cubicBezTo>
                      <a:pt x="4174" y="4236"/>
                      <a:pt x="4070" y="4232"/>
                      <a:pt x="4007" y="4231"/>
                    </a:cubicBezTo>
                    <a:cubicBezTo>
                      <a:pt x="2918" y="2916"/>
                      <a:pt x="1670" y="1436"/>
                      <a:pt x="917" y="622"/>
                    </a:cubicBezTo>
                    <a:close/>
                    <a:moveTo>
                      <a:pt x="331" y="768"/>
                    </a:moveTo>
                    <a:lnTo>
                      <a:pt x="331" y="768"/>
                    </a:lnTo>
                    <a:cubicBezTo>
                      <a:pt x="627" y="1368"/>
                      <a:pt x="1256" y="2513"/>
                      <a:pt x="2556" y="4736"/>
                    </a:cubicBezTo>
                    <a:cubicBezTo>
                      <a:pt x="2063" y="5533"/>
                      <a:pt x="1457" y="6390"/>
                      <a:pt x="1224" y="6552"/>
                    </a:cubicBezTo>
                    <a:cubicBezTo>
                      <a:pt x="989" y="5983"/>
                      <a:pt x="428" y="2226"/>
                      <a:pt x="331" y="768"/>
                    </a:cubicBezTo>
                    <a:close/>
                    <a:moveTo>
                      <a:pt x="227" y="1"/>
                    </a:moveTo>
                    <a:cubicBezTo>
                      <a:pt x="204" y="1"/>
                      <a:pt x="179" y="6"/>
                      <a:pt x="158" y="17"/>
                    </a:cubicBezTo>
                    <a:cubicBezTo>
                      <a:pt x="153" y="18"/>
                      <a:pt x="150" y="21"/>
                      <a:pt x="145" y="23"/>
                    </a:cubicBezTo>
                    <a:cubicBezTo>
                      <a:pt x="53" y="77"/>
                      <a:pt x="0" y="154"/>
                      <a:pt x="69" y="1012"/>
                    </a:cubicBezTo>
                    <a:cubicBezTo>
                      <a:pt x="142" y="1923"/>
                      <a:pt x="723" y="6692"/>
                      <a:pt x="1110" y="6844"/>
                    </a:cubicBezTo>
                    <a:cubicBezTo>
                      <a:pt x="1127" y="6851"/>
                      <a:pt x="1169" y="6858"/>
                      <a:pt x="1186" y="6858"/>
                    </a:cubicBezTo>
                    <a:cubicBezTo>
                      <a:pt x="1538" y="6858"/>
                      <a:pt x="2373" y="5575"/>
                      <a:pt x="2840" y="4810"/>
                    </a:cubicBezTo>
                    <a:cubicBezTo>
                      <a:pt x="2867" y="4766"/>
                      <a:pt x="2868" y="4711"/>
                      <a:pt x="2841" y="4666"/>
                    </a:cubicBezTo>
                    <a:cubicBezTo>
                      <a:pt x="2124" y="3441"/>
                      <a:pt x="1076" y="1607"/>
                      <a:pt x="603" y="691"/>
                    </a:cubicBezTo>
                    <a:lnTo>
                      <a:pt x="603" y="691"/>
                    </a:lnTo>
                    <a:cubicBezTo>
                      <a:pt x="1343" y="1493"/>
                      <a:pt x="2840" y="3263"/>
                      <a:pt x="3831" y="4459"/>
                    </a:cubicBezTo>
                    <a:cubicBezTo>
                      <a:pt x="3855" y="4489"/>
                      <a:pt x="3892" y="4508"/>
                      <a:pt x="3931" y="4509"/>
                    </a:cubicBezTo>
                    <a:cubicBezTo>
                      <a:pt x="3931" y="4509"/>
                      <a:pt x="4084" y="4517"/>
                      <a:pt x="4300" y="4517"/>
                    </a:cubicBezTo>
                    <a:cubicBezTo>
                      <a:pt x="5486" y="4517"/>
                      <a:pt x="5680" y="4292"/>
                      <a:pt x="5745" y="4219"/>
                    </a:cubicBezTo>
                    <a:cubicBezTo>
                      <a:pt x="5775" y="4184"/>
                      <a:pt x="5818" y="4107"/>
                      <a:pt x="5764" y="3988"/>
                    </a:cubicBezTo>
                    <a:cubicBezTo>
                      <a:pt x="5569" y="3562"/>
                      <a:pt x="3803" y="2278"/>
                      <a:pt x="3053" y="1745"/>
                    </a:cubicBezTo>
                    <a:cubicBezTo>
                      <a:pt x="2813" y="1576"/>
                      <a:pt x="804" y="158"/>
                      <a:pt x="287" y="13"/>
                    </a:cubicBezTo>
                    <a:cubicBezTo>
                      <a:pt x="277" y="8"/>
                      <a:pt x="267" y="5"/>
                      <a:pt x="256" y="4"/>
                    </a:cubicBezTo>
                    <a:cubicBezTo>
                      <a:pt x="247" y="2"/>
                      <a:pt x="237" y="1"/>
                      <a:pt x="227" y="1"/>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 name="Google Shape;66;p7"/>
              <p:cNvSpPr/>
              <p:nvPr/>
            </p:nvSpPr>
            <p:spPr>
              <a:xfrm>
                <a:off x="1974344" y="788708"/>
                <a:ext cx="50838" cy="58267"/>
              </a:xfrm>
              <a:custGeom>
                <a:avLst/>
                <a:gdLst/>
                <a:ahLst/>
                <a:cxnLst/>
                <a:rect l="l" t="t" r="r" b="b"/>
                <a:pathLst>
                  <a:path w="1964" h="2251" extrusionOk="0">
                    <a:moveTo>
                      <a:pt x="1803" y="1"/>
                    </a:moveTo>
                    <a:cubicBezTo>
                      <a:pt x="1749" y="1"/>
                      <a:pt x="1697" y="32"/>
                      <a:pt x="1674" y="85"/>
                    </a:cubicBezTo>
                    <a:cubicBezTo>
                      <a:pt x="1326" y="883"/>
                      <a:pt x="875" y="1797"/>
                      <a:pt x="732" y="1955"/>
                    </a:cubicBezTo>
                    <a:cubicBezTo>
                      <a:pt x="631" y="1870"/>
                      <a:pt x="435" y="1496"/>
                      <a:pt x="291" y="1110"/>
                    </a:cubicBezTo>
                    <a:cubicBezTo>
                      <a:pt x="270" y="1054"/>
                      <a:pt x="217" y="1019"/>
                      <a:pt x="160" y="1019"/>
                    </a:cubicBezTo>
                    <a:cubicBezTo>
                      <a:pt x="143" y="1019"/>
                      <a:pt x="126" y="1022"/>
                      <a:pt x="109" y="1028"/>
                    </a:cubicBezTo>
                    <a:cubicBezTo>
                      <a:pt x="37" y="1055"/>
                      <a:pt x="0" y="1136"/>
                      <a:pt x="27" y="1209"/>
                    </a:cubicBezTo>
                    <a:cubicBezTo>
                      <a:pt x="106" y="1419"/>
                      <a:pt x="383" y="2113"/>
                      <a:pt x="639" y="2228"/>
                    </a:cubicBezTo>
                    <a:cubicBezTo>
                      <a:pt x="674" y="2244"/>
                      <a:pt x="707" y="2250"/>
                      <a:pt x="737" y="2250"/>
                    </a:cubicBezTo>
                    <a:cubicBezTo>
                      <a:pt x="768" y="2250"/>
                      <a:pt x="794" y="2244"/>
                      <a:pt x="815" y="2236"/>
                    </a:cubicBezTo>
                    <a:cubicBezTo>
                      <a:pt x="1042" y="2149"/>
                      <a:pt x="1548" y="1079"/>
                      <a:pt x="1932" y="197"/>
                    </a:cubicBezTo>
                    <a:cubicBezTo>
                      <a:pt x="1964" y="126"/>
                      <a:pt x="1931" y="43"/>
                      <a:pt x="1860" y="13"/>
                    </a:cubicBezTo>
                    <a:cubicBezTo>
                      <a:pt x="1841" y="5"/>
                      <a:pt x="1822" y="1"/>
                      <a:pt x="1803" y="1"/>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67" name="Google Shape;67;p7"/>
            <p:cNvSpPr/>
            <p:nvPr/>
          </p:nvSpPr>
          <p:spPr>
            <a:xfrm flipH="1">
              <a:off x="156989" y="3988318"/>
              <a:ext cx="879999" cy="537887"/>
            </a:xfrm>
            <a:custGeom>
              <a:avLst/>
              <a:gdLst/>
              <a:ahLst/>
              <a:cxnLst/>
              <a:rect l="l" t="t" r="r" b="b"/>
              <a:pathLst>
                <a:path w="16919" h="10341" extrusionOk="0">
                  <a:moveTo>
                    <a:pt x="354" y="0"/>
                  </a:moveTo>
                  <a:cubicBezTo>
                    <a:pt x="294" y="0"/>
                    <a:pt x="237" y="39"/>
                    <a:pt x="219" y="100"/>
                  </a:cubicBezTo>
                  <a:cubicBezTo>
                    <a:pt x="215" y="109"/>
                    <a:pt x="149" y="327"/>
                    <a:pt x="90" y="667"/>
                  </a:cubicBezTo>
                  <a:cubicBezTo>
                    <a:pt x="77" y="745"/>
                    <a:pt x="128" y="818"/>
                    <a:pt x="204" y="830"/>
                  </a:cubicBezTo>
                  <a:cubicBezTo>
                    <a:pt x="213" y="833"/>
                    <a:pt x="221" y="833"/>
                    <a:pt x="229" y="833"/>
                  </a:cubicBezTo>
                  <a:cubicBezTo>
                    <a:pt x="296" y="833"/>
                    <a:pt x="356" y="785"/>
                    <a:pt x="367" y="716"/>
                  </a:cubicBezTo>
                  <a:cubicBezTo>
                    <a:pt x="423" y="394"/>
                    <a:pt x="487" y="185"/>
                    <a:pt x="488" y="182"/>
                  </a:cubicBezTo>
                  <a:cubicBezTo>
                    <a:pt x="510" y="109"/>
                    <a:pt x="469" y="29"/>
                    <a:pt x="394" y="6"/>
                  </a:cubicBezTo>
                  <a:cubicBezTo>
                    <a:pt x="381" y="2"/>
                    <a:pt x="367" y="0"/>
                    <a:pt x="354" y="0"/>
                  </a:cubicBezTo>
                  <a:close/>
                  <a:moveTo>
                    <a:pt x="159" y="1111"/>
                  </a:moveTo>
                  <a:cubicBezTo>
                    <a:pt x="83" y="1111"/>
                    <a:pt x="24" y="1165"/>
                    <a:pt x="18" y="1241"/>
                  </a:cubicBezTo>
                  <a:cubicBezTo>
                    <a:pt x="7" y="1374"/>
                    <a:pt x="1" y="1514"/>
                    <a:pt x="1" y="1658"/>
                  </a:cubicBezTo>
                  <a:cubicBezTo>
                    <a:pt x="1" y="1712"/>
                    <a:pt x="2" y="1766"/>
                    <a:pt x="5" y="1820"/>
                  </a:cubicBezTo>
                  <a:cubicBezTo>
                    <a:pt x="7" y="1896"/>
                    <a:pt x="69" y="1956"/>
                    <a:pt x="144" y="1956"/>
                  </a:cubicBezTo>
                  <a:lnTo>
                    <a:pt x="149" y="1956"/>
                  </a:lnTo>
                  <a:cubicBezTo>
                    <a:pt x="227" y="1954"/>
                    <a:pt x="289" y="1889"/>
                    <a:pt x="285" y="1810"/>
                  </a:cubicBezTo>
                  <a:cubicBezTo>
                    <a:pt x="284" y="1759"/>
                    <a:pt x="283" y="1709"/>
                    <a:pt x="283" y="1658"/>
                  </a:cubicBezTo>
                  <a:cubicBezTo>
                    <a:pt x="283" y="1521"/>
                    <a:pt x="289" y="1389"/>
                    <a:pt x="299" y="1263"/>
                  </a:cubicBezTo>
                  <a:cubicBezTo>
                    <a:pt x="305" y="1184"/>
                    <a:pt x="247" y="1117"/>
                    <a:pt x="169" y="1111"/>
                  </a:cubicBezTo>
                  <a:cubicBezTo>
                    <a:pt x="165" y="1111"/>
                    <a:pt x="162" y="1111"/>
                    <a:pt x="159" y="1111"/>
                  </a:cubicBezTo>
                  <a:close/>
                  <a:moveTo>
                    <a:pt x="3888" y="2275"/>
                  </a:moveTo>
                  <a:cubicBezTo>
                    <a:pt x="3873" y="2275"/>
                    <a:pt x="3857" y="2278"/>
                    <a:pt x="3841" y="2283"/>
                  </a:cubicBezTo>
                  <a:cubicBezTo>
                    <a:pt x="3715" y="2328"/>
                    <a:pt x="3545" y="2462"/>
                    <a:pt x="3453" y="2836"/>
                  </a:cubicBezTo>
                  <a:cubicBezTo>
                    <a:pt x="3434" y="2910"/>
                    <a:pt x="3480" y="2987"/>
                    <a:pt x="3556" y="3006"/>
                  </a:cubicBezTo>
                  <a:cubicBezTo>
                    <a:pt x="3567" y="3008"/>
                    <a:pt x="3579" y="3010"/>
                    <a:pt x="3590" y="3010"/>
                  </a:cubicBezTo>
                  <a:cubicBezTo>
                    <a:pt x="3654" y="3010"/>
                    <a:pt x="3711" y="2967"/>
                    <a:pt x="3726" y="2903"/>
                  </a:cubicBezTo>
                  <a:cubicBezTo>
                    <a:pt x="3774" y="2708"/>
                    <a:pt x="3851" y="2580"/>
                    <a:pt x="3937" y="2549"/>
                  </a:cubicBezTo>
                  <a:cubicBezTo>
                    <a:pt x="4010" y="2523"/>
                    <a:pt x="4048" y="2442"/>
                    <a:pt x="4022" y="2369"/>
                  </a:cubicBezTo>
                  <a:cubicBezTo>
                    <a:pt x="4001" y="2311"/>
                    <a:pt x="3946" y="2275"/>
                    <a:pt x="3888" y="2275"/>
                  </a:cubicBezTo>
                  <a:close/>
                  <a:moveTo>
                    <a:pt x="201" y="2236"/>
                  </a:moveTo>
                  <a:cubicBezTo>
                    <a:pt x="193" y="2236"/>
                    <a:pt x="184" y="2236"/>
                    <a:pt x="176" y="2238"/>
                  </a:cubicBezTo>
                  <a:cubicBezTo>
                    <a:pt x="100" y="2250"/>
                    <a:pt x="49" y="2324"/>
                    <a:pt x="62" y="2401"/>
                  </a:cubicBezTo>
                  <a:cubicBezTo>
                    <a:pt x="96" y="2600"/>
                    <a:pt x="145" y="2793"/>
                    <a:pt x="210" y="2969"/>
                  </a:cubicBezTo>
                  <a:cubicBezTo>
                    <a:pt x="231" y="3027"/>
                    <a:pt x="285" y="3062"/>
                    <a:pt x="343" y="3062"/>
                  </a:cubicBezTo>
                  <a:cubicBezTo>
                    <a:pt x="359" y="3062"/>
                    <a:pt x="376" y="3060"/>
                    <a:pt x="390" y="3054"/>
                  </a:cubicBezTo>
                  <a:cubicBezTo>
                    <a:pt x="464" y="3028"/>
                    <a:pt x="502" y="2947"/>
                    <a:pt x="475" y="2874"/>
                  </a:cubicBezTo>
                  <a:cubicBezTo>
                    <a:pt x="417" y="2712"/>
                    <a:pt x="371" y="2537"/>
                    <a:pt x="339" y="2353"/>
                  </a:cubicBezTo>
                  <a:cubicBezTo>
                    <a:pt x="328" y="2284"/>
                    <a:pt x="269" y="2236"/>
                    <a:pt x="201" y="2236"/>
                  </a:cubicBezTo>
                  <a:close/>
                  <a:moveTo>
                    <a:pt x="4381" y="2478"/>
                  </a:moveTo>
                  <a:cubicBezTo>
                    <a:pt x="4352" y="2478"/>
                    <a:pt x="4324" y="2487"/>
                    <a:pt x="4299" y="2505"/>
                  </a:cubicBezTo>
                  <a:cubicBezTo>
                    <a:pt x="4235" y="2551"/>
                    <a:pt x="4221" y="2638"/>
                    <a:pt x="4267" y="2702"/>
                  </a:cubicBezTo>
                  <a:cubicBezTo>
                    <a:pt x="4299" y="2746"/>
                    <a:pt x="4314" y="2796"/>
                    <a:pt x="4314" y="2855"/>
                  </a:cubicBezTo>
                  <a:cubicBezTo>
                    <a:pt x="4314" y="2924"/>
                    <a:pt x="4292" y="3003"/>
                    <a:pt x="4248" y="3090"/>
                  </a:cubicBezTo>
                  <a:cubicBezTo>
                    <a:pt x="4213" y="3159"/>
                    <a:pt x="4240" y="3245"/>
                    <a:pt x="4310" y="3279"/>
                  </a:cubicBezTo>
                  <a:cubicBezTo>
                    <a:pt x="4331" y="3290"/>
                    <a:pt x="4352" y="3295"/>
                    <a:pt x="4374" y="3295"/>
                  </a:cubicBezTo>
                  <a:cubicBezTo>
                    <a:pt x="4425" y="3295"/>
                    <a:pt x="4474" y="3267"/>
                    <a:pt x="4500" y="3218"/>
                  </a:cubicBezTo>
                  <a:cubicBezTo>
                    <a:pt x="4564" y="3092"/>
                    <a:pt x="4597" y="2969"/>
                    <a:pt x="4597" y="2855"/>
                  </a:cubicBezTo>
                  <a:cubicBezTo>
                    <a:pt x="4597" y="2736"/>
                    <a:pt x="4563" y="2630"/>
                    <a:pt x="4495" y="2537"/>
                  </a:cubicBezTo>
                  <a:cubicBezTo>
                    <a:pt x="4468" y="2499"/>
                    <a:pt x="4424" y="2478"/>
                    <a:pt x="4381" y="2478"/>
                  </a:cubicBezTo>
                  <a:close/>
                  <a:moveTo>
                    <a:pt x="590" y="3286"/>
                  </a:moveTo>
                  <a:cubicBezTo>
                    <a:pt x="564" y="3286"/>
                    <a:pt x="537" y="3293"/>
                    <a:pt x="514" y="3308"/>
                  </a:cubicBezTo>
                  <a:cubicBezTo>
                    <a:pt x="449" y="3350"/>
                    <a:pt x="430" y="3437"/>
                    <a:pt x="471" y="3503"/>
                  </a:cubicBezTo>
                  <a:cubicBezTo>
                    <a:pt x="580" y="3672"/>
                    <a:pt x="709" y="3828"/>
                    <a:pt x="855" y="3963"/>
                  </a:cubicBezTo>
                  <a:cubicBezTo>
                    <a:pt x="882" y="3987"/>
                    <a:pt x="916" y="3999"/>
                    <a:pt x="950" y="3999"/>
                  </a:cubicBezTo>
                  <a:cubicBezTo>
                    <a:pt x="988" y="3999"/>
                    <a:pt x="1026" y="3985"/>
                    <a:pt x="1054" y="3955"/>
                  </a:cubicBezTo>
                  <a:cubicBezTo>
                    <a:pt x="1107" y="3898"/>
                    <a:pt x="1103" y="3808"/>
                    <a:pt x="1047" y="3756"/>
                  </a:cubicBezTo>
                  <a:cubicBezTo>
                    <a:pt x="918" y="3637"/>
                    <a:pt x="806" y="3501"/>
                    <a:pt x="709" y="3351"/>
                  </a:cubicBezTo>
                  <a:cubicBezTo>
                    <a:pt x="682" y="3309"/>
                    <a:pt x="636" y="3286"/>
                    <a:pt x="590" y="3286"/>
                  </a:cubicBezTo>
                  <a:close/>
                  <a:moveTo>
                    <a:pt x="3530" y="3289"/>
                  </a:moveTo>
                  <a:cubicBezTo>
                    <a:pt x="3453" y="3289"/>
                    <a:pt x="3389" y="3354"/>
                    <a:pt x="3389" y="3431"/>
                  </a:cubicBezTo>
                  <a:cubicBezTo>
                    <a:pt x="3389" y="3616"/>
                    <a:pt x="3404" y="3811"/>
                    <a:pt x="3433" y="4012"/>
                  </a:cubicBezTo>
                  <a:cubicBezTo>
                    <a:pt x="3443" y="4081"/>
                    <a:pt x="3503" y="4132"/>
                    <a:pt x="3573" y="4132"/>
                  </a:cubicBezTo>
                  <a:cubicBezTo>
                    <a:pt x="3579" y="4132"/>
                    <a:pt x="3586" y="4132"/>
                    <a:pt x="3592" y="4130"/>
                  </a:cubicBezTo>
                  <a:cubicBezTo>
                    <a:pt x="3659" y="4121"/>
                    <a:pt x="3706" y="4068"/>
                    <a:pt x="3712" y="4005"/>
                  </a:cubicBezTo>
                  <a:cubicBezTo>
                    <a:pt x="3862" y="3911"/>
                    <a:pt x="3998" y="3807"/>
                    <a:pt x="4119" y="3697"/>
                  </a:cubicBezTo>
                  <a:cubicBezTo>
                    <a:pt x="4177" y="3644"/>
                    <a:pt x="4180" y="3555"/>
                    <a:pt x="4128" y="3497"/>
                  </a:cubicBezTo>
                  <a:cubicBezTo>
                    <a:pt x="4100" y="3467"/>
                    <a:pt x="4062" y="3451"/>
                    <a:pt x="4024" y="3451"/>
                  </a:cubicBezTo>
                  <a:cubicBezTo>
                    <a:pt x="3989" y="3451"/>
                    <a:pt x="3955" y="3464"/>
                    <a:pt x="3928" y="3488"/>
                  </a:cubicBezTo>
                  <a:cubicBezTo>
                    <a:pt x="3852" y="3558"/>
                    <a:pt x="3770" y="3624"/>
                    <a:pt x="3681" y="3687"/>
                  </a:cubicBezTo>
                  <a:cubicBezTo>
                    <a:pt x="3674" y="3600"/>
                    <a:pt x="3672" y="3514"/>
                    <a:pt x="3672" y="3431"/>
                  </a:cubicBezTo>
                  <a:lnTo>
                    <a:pt x="3672" y="3428"/>
                  </a:lnTo>
                  <a:cubicBezTo>
                    <a:pt x="3672" y="3350"/>
                    <a:pt x="3608" y="3289"/>
                    <a:pt x="3530" y="3289"/>
                  </a:cubicBezTo>
                  <a:close/>
                  <a:moveTo>
                    <a:pt x="3061" y="4030"/>
                  </a:moveTo>
                  <a:cubicBezTo>
                    <a:pt x="3045" y="4030"/>
                    <a:pt x="3028" y="4032"/>
                    <a:pt x="3012" y="4038"/>
                  </a:cubicBezTo>
                  <a:cubicBezTo>
                    <a:pt x="2840" y="4102"/>
                    <a:pt x="2666" y="4147"/>
                    <a:pt x="2496" y="4173"/>
                  </a:cubicBezTo>
                  <a:cubicBezTo>
                    <a:pt x="2419" y="4184"/>
                    <a:pt x="2365" y="4257"/>
                    <a:pt x="2377" y="4334"/>
                  </a:cubicBezTo>
                  <a:cubicBezTo>
                    <a:pt x="2387" y="4404"/>
                    <a:pt x="2447" y="4454"/>
                    <a:pt x="2517" y="4454"/>
                  </a:cubicBezTo>
                  <a:cubicBezTo>
                    <a:pt x="2523" y="4454"/>
                    <a:pt x="2530" y="4454"/>
                    <a:pt x="2538" y="4452"/>
                  </a:cubicBezTo>
                  <a:cubicBezTo>
                    <a:pt x="2728" y="4424"/>
                    <a:pt x="2920" y="4373"/>
                    <a:pt x="3111" y="4303"/>
                  </a:cubicBezTo>
                  <a:cubicBezTo>
                    <a:pt x="3183" y="4275"/>
                    <a:pt x="3221" y="4194"/>
                    <a:pt x="3194" y="4122"/>
                  </a:cubicBezTo>
                  <a:cubicBezTo>
                    <a:pt x="3172" y="4065"/>
                    <a:pt x="3119" y="4030"/>
                    <a:pt x="3061" y="4030"/>
                  </a:cubicBezTo>
                  <a:close/>
                  <a:moveTo>
                    <a:pt x="1412" y="4036"/>
                  </a:moveTo>
                  <a:cubicBezTo>
                    <a:pt x="1359" y="4036"/>
                    <a:pt x="1309" y="4066"/>
                    <a:pt x="1285" y="4118"/>
                  </a:cubicBezTo>
                  <a:cubicBezTo>
                    <a:pt x="1252" y="4188"/>
                    <a:pt x="1282" y="4272"/>
                    <a:pt x="1353" y="4306"/>
                  </a:cubicBezTo>
                  <a:cubicBezTo>
                    <a:pt x="1534" y="4389"/>
                    <a:pt x="1730" y="4444"/>
                    <a:pt x="1939" y="4466"/>
                  </a:cubicBezTo>
                  <a:cubicBezTo>
                    <a:pt x="1944" y="4467"/>
                    <a:pt x="1950" y="4467"/>
                    <a:pt x="1955" y="4467"/>
                  </a:cubicBezTo>
                  <a:cubicBezTo>
                    <a:pt x="2026" y="4467"/>
                    <a:pt x="2087" y="4415"/>
                    <a:pt x="2094" y="4342"/>
                  </a:cubicBezTo>
                  <a:cubicBezTo>
                    <a:pt x="2103" y="4265"/>
                    <a:pt x="2048" y="4195"/>
                    <a:pt x="1969" y="4187"/>
                  </a:cubicBezTo>
                  <a:cubicBezTo>
                    <a:pt x="1793" y="4166"/>
                    <a:pt x="1625" y="4121"/>
                    <a:pt x="1472" y="4049"/>
                  </a:cubicBezTo>
                  <a:cubicBezTo>
                    <a:pt x="1453" y="4040"/>
                    <a:pt x="1432" y="4036"/>
                    <a:pt x="1412" y="4036"/>
                  </a:cubicBezTo>
                  <a:close/>
                  <a:moveTo>
                    <a:pt x="8577" y="4378"/>
                  </a:moveTo>
                  <a:cubicBezTo>
                    <a:pt x="8515" y="4378"/>
                    <a:pt x="8458" y="4420"/>
                    <a:pt x="8441" y="4482"/>
                  </a:cubicBezTo>
                  <a:cubicBezTo>
                    <a:pt x="8421" y="4557"/>
                    <a:pt x="8465" y="4634"/>
                    <a:pt x="8540" y="4655"/>
                  </a:cubicBezTo>
                  <a:cubicBezTo>
                    <a:pt x="8564" y="4662"/>
                    <a:pt x="8593" y="4677"/>
                    <a:pt x="8621" y="4699"/>
                  </a:cubicBezTo>
                  <a:cubicBezTo>
                    <a:pt x="8732" y="4786"/>
                    <a:pt x="8825" y="4875"/>
                    <a:pt x="8899" y="4963"/>
                  </a:cubicBezTo>
                  <a:cubicBezTo>
                    <a:pt x="8926" y="4998"/>
                    <a:pt x="8966" y="5015"/>
                    <a:pt x="9008" y="5015"/>
                  </a:cubicBezTo>
                  <a:cubicBezTo>
                    <a:pt x="9038" y="5015"/>
                    <a:pt x="9070" y="5005"/>
                    <a:pt x="9097" y="4983"/>
                  </a:cubicBezTo>
                  <a:cubicBezTo>
                    <a:pt x="9157" y="4933"/>
                    <a:pt x="9166" y="4844"/>
                    <a:pt x="9116" y="4784"/>
                  </a:cubicBezTo>
                  <a:cubicBezTo>
                    <a:pt x="9030" y="4680"/>
                    <a:pt x="8922" y="4576"/>
                    <a:pt x="8795" y="4477"/>
                  </a:cubicBezTo>
                  <a:cubicBezTo>
                    <a:pt x="8736" y="4430"/>
                    <a:pt x="8676" y="4399"/>
                    <a:pt x="8615" y="4383"/>
                  </a:cubicBezTo>
                  <a:cubicBezTo>
                    <a:pt x="8602" y="4379"/>
                    <a:pt x="8590" y="4378"/>
                    <a:pt x="8577" y="4378"/>
                  </a:cubicBezTo>
                  <a:close/>
                  <a:moveTo>
                    <a:pt x="3687" y="4402"/>
                  </a:moveTo>
                  <a:cubicBezTo>
                    <a:pt x="3675" y="4402"/>
                    <a:pt x="3662" y="4404"/>
                    <a:pt x="3650" y="4407"/>
                  </a:cubicBezTo>
                  <a:cubicBezTo>
                    <a:pt x="3575" y="4428"/>
                    <a:pt x="3531" y="4505"/>
                    <a:pt x="3552" y="4580"/>
                  </a:cubicBezTo>
                  <a:cubicBezTo>
                    <a:pt x="3603" y="4770"/>
                    <a:pt x="3666" y="4955"/>
                    <a:pt x="3739" y="5131"/>
                  </a:cubicBezTo>
                  <a:cubicBezTo>
                    <a:pt x="3763" y="5185"/>
                    <a:pt x="3814" y="5218"/>
                    <a:pt x="3870" y="5218"/>
                  </a:cubicBezTo>
                  <a:cubicBezTo>
                    <a:pt x="3888" y="5218"/>
                    <a:pt x="3906" y="5214"/>
                    <a:pt x="3924" y="5207"/>
                  </a:cubicBezTo>
                  <a:cubicBezTo>
                    <a:pt x="3997" y="5176"/>
                    <a:pt x="4030" y="5094"/>
                    <a:pt x="4000" y="5022"/>
                  </a:cubicBezTo>
                  <a:cubicBezTo>
                    <a:pt x="3932" y="4858"/>
                    <a:pt x="3872" y="4684"/>
                    <a:pt x="3824" y="4506"/>
                  </a:cubicBezTo>
                  <a:cubicBezTo>
                    <a:pt x="3806" y="4443"/>
                    <a:pt x="3750" y="4402"/>
                    <a:pt x="3687" y="4402"/>
                  </a:cubicBezTo>
                  <a:close/>
                  <a:moveTo>
                    <a:pt x="8180" y="4699"/>
                  </a:moveTo>
                  <a:cubicBezTo>
                    <a:pt x="8123" y="4699"/>
                    <a:pt x="8070" y="4734"/>
                    <a:pt x="8049" y="4792"/>
                  </a:cubicBezTo>
                  <a:cubicBezTo>
                    <a:pt x="7990" y="4957"/>
                    <a:pt x="7956" y="5164"/>
                    <a:pt x="7953" y="5392"/>
                  </a:cubicBezTo>
                  <a:cubicBezTo>
                    <a:pt x="7952" y="5470"/>
                    <a:pt x="8013" y="5534"/>
                    <a:pt x="8092" y="5535"/>
                  </a:cubicBezTo>
                  <a:lnTo>
                    <a:pt x="8094" y="5535"/>
                  </a:lnTo>
                  <a:cubicBezTo>
                    <a:pt x="8170" y="5535"/>
                    <a:pt x="8234" y="5474"/>
                    <a:pt x="8235" y="5397"/>
                  </a:cubicBezTo>
                  <a:cubicBezTo>
                    <a:pt x="8237" y="5200"/>
                    <a:pt x="8266" y="5023"/>
                    <a:pt x="8315" y="4887"/>
                  </a:cubicBezTo>
                  <a:cubicBezTo>
                    <a:pt x="8340" y="4814"/>
                    <a:pt x="8302" y="4733"/>
                    <a:pt x="8229" y="4707"/>
                  </a:cubicBezTo>
                  <a:cubicBezTo>
                    <a:pt x="8213" y="4701"/>
                    <a:pt x="8196" y="4699"/>
                    <a:pt x="8180" y="4699"/>
                  </a:cubicBezTo>
                  <a:close/>
                  <a:moveTo>
                    <a:pt x="16052" y="5391"/>
                  </a:moveTo>
                  <a:cubicBezTo>
                    <a:pt x="16006" y="5391"/>
                    <a:pt x="15961" y="5413"/>
                    <a:pt x="15934" y="5455"/>
                  </a:cubicBezTo>
                  <a:cubicBezTo>
                    <a:pt x="15892" y="5519"/>
                    <a:pt x="15910" y="5606"/>
                    <a:pt x="15975" y="5649"/>
                  </a:cubicBezTo>
                  <a:cubicBezTo>
                    <a:pt x="16109" y="5737"/>
                    <a:pt x="16225" y="5842"/>
                    <a:pt x="16320" y="5962"/>
                  </a:cubicBezTo>
                  <a:cubicBezTo>
                    <a:pt x="16348" y="5996"/>
                    <a:pt x="16388" y="6014"/>
                    <a:pt x="16430" y="6014"/>
                  </a:cubicBezTo>
                  <a:cubicBezTo>
                    <a:pt x="16460" y="6014"/>
                    <a:pt x="16492" y="6005"/>
                    <a:pt x="16518" y="5984"/>
                  </a:cubicBezTo>
                  <a:cubicBezTo>
                    <a:pt x="16579" y="5935"/>
                    <a:pt x="16589" y="5846"/>
                    <a:pt x="16540" y="5785"/>
                  </a:cubicBezTo>
                  <a:cubicBezTo>
                    <a:pt x="16427" y="5643"/>
                    <a:pt x="16289" y="5518"/>
                    <a:pt x="16130" y="5414"/>
                  </a:cubicBezTo>
                  <a:cubicBezTo>
                    <a:pt x="16106" y="5398"/>
                    <a:pt x="16079" y="5391"/>
                    <a:pt x="16052" y="5391"/>
                  </a:cubicBezTo>
                  <a:close/>
                  <a:moveTo>
                    <a:pt x="9240" y="5238"/>
                  </a:moveTo>
                  <a:cubicBezTo>
                    <a:pt x="9235" y="5238"/>
                    <a:pt x="9230" y="5238"/>
                    <a:pt x="9225" y="5239"/>
                  </a:cubicBezTo>
                  <a:cubicBezTo>
                    <a:pt x="9147" y="5246"/>
                    <a:pt x="9090" y="5315"/>
                    <a:pt x="9097" y="5392"/>
                  </a:cubicBezTo>
                  <a:cubicBezTo>
                    <a:pt x="9098" y="5410"/>
                    <a:pt x="9100" y="5429"/>
                    <a:pt x="9100" y="5446"/>
                  </a:cubicBezTo>
                  <a:cubicBezTo>
                    <a:pt x="9100" y="5575"/>
                    <a:pt x="9054" y="5702"/>
                    <a:pt x="8965" y="5824"/>
                  </a:cubicBezTo>
                  <a:cubicBezTo>
                    <a:pt x="8920" y="5888"/>
                    <a:pt x="8934" y="5976"/>
                    <a:pt x="8997" y="6022"/>
                  </a:cubicBezTo>
                  <a:cubicBezTo>
                    <a:pt x="9023" y="6039"/>
                    <a:pt x="9051" y="6049"/>
                    <a:pt x="9080" y="6049"/>
                  </a:cubicBezTo>
                  <a:cubicBezTo>
                    <a:pt x="9123" y="6049"/>
                    <a:pt x="9167" y="6028"/>
                    <a:pt x="9194" y="5990"/>
                  </a:cubicBezTo>
                  <a:cubicBezTo>
                    <a:pt x="9319" y="5817"/>
                    <a:pt x="9381" y="5635"/>
                    <a:pt x="9381" y="5446"/>
                  </a:cubicBezTo>
                  <a:cubicBezTo>
                    <a:pt x="9381" y="5420"/>
                    <a:pt x="9380" y="5393"/>
                    <a:pt x="9378" y="5366"/>
                  </a:cubicBezTo>
                  <a:cubicBezTo>
                    <a:pt x="9371" y="5294"/>
                    <a:pt x="9311" y="5238"/>
                    <a:pt x="9240" y="5238"/>
                  </a:cubicBezTo>
                  <a:close/>
                  <a:moveTo>
                    <a:pt x="4123" y="5440"/>
                  </a:moveTo>
                  <a:cubicBezTo>
                    <a:pt x="4099" y="5440"/>
                    <a:pt x="4073" y="5446"/>
                    <a:pt x="4051" y="5459"/>
                  </a:cubicBezTo>
                  <a:cubicBezTo>
                    <a:pt x="3984" y="5500"/>
                    <a:pt x="3962" y="5587"/>
                    <a:pt x="4003" y="5653"/>
                  </a:cubicBezTo>
                  <a:cubicBezTo>
                    <a:pt x="4109" y="5828"/>
                    <a:pt x="4227" y="5987"/>
                    <a:pt x="4353" y="6128"/>
                  </a:cubicBezTo>
                  <a:cubicBezTo>
                    <a:pt x="4380" y="6159"/>
                    <a:pt x="4419" y="6175"/>
                    <a:pt x="4457" y="6175"/>
                  </a:cubicBezTo>
                  <a:cubicBezTo>
                    <a:pt x="4491" y="6175"/>
                    <a:pt x="4525" y="6163"/>
                    <a:pt x="4552" y="6139"/>
                  </a:cubicBezTo>
                  <a:cubicBezTo>
                    <a:pt x="4610" y="6087"/>
                    <a:pt x="4615" y="5997"/>
                    <a:pt x="4563" y="5940"/>
                  </a:cubicBezTo>
                  <a:cubicBezTo>
                    <a:pt x="4449" y="5812"/>
                    <a:pt x="4341" y="5666"/>
                    <a:pt x="4244" y="5507"/>
                  </a:cubicBezTo>
                  <a:cubicBezTo>
                    <a:pt x="4217" y="5464"/>
                    <a:pt x="4171" y="5440"/>
                    <a:pt x="4123" y="5440"/>
                  </a:cubicBezTo>
                  <a:close/>
                  <a:moveTo>
                    <a:pt x="8140" y="5815"/>
                  </a:moveTo>
                  <a:cubicBezTo>
                    <a:pt x="8132" y="5815"/>
                    <a:pt x="8124" y="5816"/>
                    <a:pt x="8116" y="5817"/>
                  </a:cubicBezTo>
                  <a:cubicBezTo>
                    <a:pt x="8039" y="5831"/>
                    <a:pt x="7987" y="5903"/>
                    <a:pt x="8001" y="5980"/>
                  </a:cubicBezTo>
                  <a:cubicBezTo>
                    <a:pt x="8025" y="6118"/>
                    <a:pt x="8057" y="6259"/>
                    <a:pt x="8098" y="6401"/>
                  </a:cubicBezTo>
                  <a:cubicBezTo>
                    <a:pt x="8032" y="6432"/>
                    <a:pt x="7998" y="6509"/>
                    <a:pt x="8025" y="6579"/>
                  </a:cubicBezTo>
                  <a:cubicBezTo>
                    <a:pt x="8046" y="6635"/>
                    <a:pt x="8100" y="6671"/>
                    <a:pt x="8158" y="6671"/>
                  </a:cubicBezTo>
                  <a:cubicBezTo>
                    <a:pt x="8174" y="6671"/>
                    <a:pt x="8191" y="6667"/>
                    <a:pt x="8207" y="6661"/>
                  </a:cubicBezTo>
                  <a:cubicBezTo>
                    <a:pt x="8224" y="6655"/>
                    <a:pt x="8241" y="6649"/>
                    <a:pt x="8257" y="6643"/>
                  </a:cubicBezTo>
                  <a:cubicBezTo>
                    <a:pt x="8263" y="6643"/>
                    <a:pt x="8270" y="6644"/>
                    <a:pt x="8276" y="6644"/>
                  </a:cubicBezTo>
                  <a:cubicBezTo>
                    <a:pt x="8291" y="6644"/>
                    <a:pt x="8306" y="6642"/>
                    <a:pt x="8321" y="6637"/>
                  </a:cubicBezTo>
                  <a:cubicBezTo>
                    <a:pt x="8350" y="6627"/>
                    <a:pt x="8373" y="6610"/>
                    <a:pt x="8390" y="6586"/>
                  </a:cubicBezTo>
                  <a:cubicBezTo>
                    <a:pt x="8517" y="6530"/>
                    <a:pt x="8633" y="6469"/>
                    <a:pt x="8738" y="6401"/>
                  </a:cubicBezTo>
                  <a:cubicBezTo>
                    <a:pt x="8805" y="6360"/>
                    <a:pt x="8824" y="6273"/>
                    <a:pt x="8782" y="6207"/>
                  </a:cubicBezTo>
                  <a:cubicBezTo>
                    <a:pt x="8756" y="6164"/>
                    <a:pt x="8711" y="6142"/>
                    <a:pt x="8664" y="6142"/>
                  </a:cubicBezTo>
                  <a:cubicBezTo>
                    <a:pt x="8638" y="6142"/>
                    <a:pt x="8612" y="6149"/>
                    <a:pt x="8588" y="6164"/>
                  </a:cubicBezTo>
                  <a:cubicBezTo>
                    <a:pt x="8518" y="6208"/>
                    <a:pt x="8441" y="6251"/>
                    <a:pt x="8360" y="6290"/>
                  </a:cubicBezTo>
                  <a:cubicBezTo>
                    <a:pt x="8327" y="6170"/>
                    <a:pt x="8299" y="6050"/>
                    <a:pt x="8279" y="5932"/>
                  </a:cubicBezTo>
                  <a:cubicBezTo>
                    <a:pt x="8267" y="5863"/>
                    <a:pt x="8207" y="5815"/>
                    <a:pt x="8140" y="5815"/>
                  </a:cubicBezTo>
                  <a:close/>
                  <a:moveTo>
                    <a:pt x="4879" y="6266"/>
                  </a:moveTo>
                  <a:cubicBezTo>
                    <a:pt x="4834" y="6266"/>
                    <a:pt x="4790" y="6287"/>
                    <a:pt x="4762" y="6327"/>
                  </a:cubicBezTo>
                  <a:cubicBezTo>
                    <a:pt x="4718" y="6392"/>
                    <a:pt x="4735" y="6479"/>
                    <a:pt x="4799" y="6523"/>
                  </a:cubicBezTo>
                  <a:cubicBezTo>
                    <a:pt x="4967" y="6639"/>
                    <a:pt x="5148" y="6730"/>
                    <a:pt x="5335" y="6792"/>
                  </a:cubicBezTo>
                  <a:cubicBezTo>
                    <a:pt x="5350" y="6797"/>
                    <a:pt x="5366" y="6799"/>
                    <a:pt x="5381" y="6799"/>
                  </a:cubicBezTo>
                  <a:cubicBezTo>
                    <a:pt x="5440" y="6799"/>
                    <a:pt x="5495" y="6763"/>
                    <a:pt x="5514" y="6704"/>
                  </a:cubicBezTo>
                  <a:cubicBezTo>
                    <a:pt x="5539" y="6630"/>
                    <a:pt x="5500" y="6550"/>
                    <a:pt x="5426" y="6525"/>
                  </a:cubicBezTo>
                  <a:cubicBezTo>
                    <a:pt x="5262" y="6470"/>
                    <a:pt x="5105" y="6392"/>
                    <a:pt x="4958" y="6291"/>
                  </a:cubicBezTo>
                  <a:cubicBezTo>
                    <a:pt x="4934" y="6274"/>
                    <a:pt x="4906" y="6266"/>
                    <a:pt x="4879" y="6266"/>
                  </a:cubicBezTo>
                  <a:close/>
                  <a:moveTo>
                    <a:pt x="7615" y="6545"/>
                  </a:moveTo>
                  <a:cubicBezTo>
                    <a:pt x="7605" y="6545"/>
                    <a:pt x="7596" y="6546"/>
                    <a:pt x="7586" y="6548"/>
                  </a:cubicBezTo>
                  <a:cubicBezTo>
                    <a:pt x="7412" y="6586"/>
                    <a:pt x="7230" y="6615"/>
                    <a:pt x="7045" y="6633"/>
                  </a:cubicBezTo>
                  <a:cubicBezTo>
                    <a:pt x="6967" y="6640"/>
                    <a:pt x="6911" y="6710"/>
                    <a:pt x="6918" y="6787"/>
                  </a:cubicBezTo>
                  <a:cubicBezTo>
                    <a:pt x="6925" y="6860"/>
                    <a:pt x="6987" y="6915"/>
                    <a:pt x="7059" y="6915"/>
                  </a:cubicBezTo>
                  <a:cubicBezTo>
                    <a:pt x="7063" y="6915"/>
                    <a:pt x="7068" y="6913"/>
                    <a:pt x="7072" y="6913"/>
                  </a:cubicBezTo>
                  <a:cubicBezTo>
                    <a:pt x="7268" y="6894"/>
                    <a:pt x="7462" y="6864"/>
                    <a:pt x="7646" y="6824"/>
                  </a:cubicBezTo>
                  <a:cubicBezTo>
                    <a:pt x="7722" y="6808"/>
                    <a:pt x="7771" y="6733"/>
                    <a:pt x="7754" y="6656"/>
                  </a:cubicBezTo>
                  <a:cubicBezTo>
                    <a:pt x="7740" y="6590"/>
                    <a:pt x="7680" y="6545"/>
                    <a:pt x="7615" y="6545"/>
                  </a:cubicBezTo>
                  <a:close/>
                  <a:moveTo>
                    <a:pt x="5931" y="6626"/>
                  </a:moveTo>
                  <a:cubicBezTo>
                    <a:pt x="5861" y="6626"/>
                    <a:pt x="5799" y="6680"/>
                    <a:pt x="5792" y="6752"/>
                  </a:cubicBezTo>
                  <a:cubicBezTo>
                    <a:pt x="5784" y="6830"/>
                    <a:pt x="5840" y="6899"/>
                    <a:pt x="5917" y="6907"/>
                  </a:cubicBezTo>
                  <a:cubicBezTo>
                    <a:pt x="6110" y="6927"/>
                    <a:pt x="6303" y="6938"/>
                    <a:pt x="6494" y="6939"/>
                  </a:cubicBezTo>
                  <a:lnTo>
                    <a:pt x="6495" y="6939"/>
                  </a:lnTo>
                  <a:cubicBezTo>
                    <a:pt x="6573" y="6939"/>
                    <a:pt x="6636" y="6877"/>
                    <a:pt x="6636" y="6799"/>
                  </a:cubicBezTo>
                  <a:cubicBezTo>
                    <a:pt x="6638" y="6721"/>
                    <a:pt x="6574" y="6659"/>
                    <a:pt x="6497" y="6657"/>
                  </a:cubicBezTo>
                  <a:cubicBezTo>
                    <a:pt x="6314" y="6656"/>
                    <a:pt x="6129" y="6646"/>
                    <a:pt x="5947" y="6627"/>
                  </a:cubicBezTo>
                  <a:cubicBezTo>
                    <a:pt x="5942" y="6626"/>
                    <a:pt x="5936" y="6626"/>
                    <a:pt x="5931" y="6626"/>
                  </a:cubicBezTo>
                  <a:close/>
                  <a:moveTo>
                    <a:pt x="16693" y="6227"/>
                  </a:moveTo>
                  <a:cubicBezTo>
                    <a:pt x="16679" y="6227"/>
                    <a:pt x="16665" y="6229"/>
                    <a:pt x="16650" y="6234"/>
                  </a:cubicBezTo>
                  <a:cubicBezTo>
                    <a:pt x="16576" y="6257"/>
                    <a:pt x="16535" y="6336"/>
                    <a:pt x="16558" y="6411"/>
                  </a:cubicBezTo>
                  <a:cubicBezTo>
                    <a:pt x="16609" y="6569"/>
                    <a:pt x="16636" y="6743"/>
                    <a:pt x="16636" y="6924"/>
                  </a:cubicBezTo>
                  <a:cubicBezTo>
                    <a:pt x="16637" y="7002"/>
                    <a:pt x="16699" y="7065"/>
                    <a:pt x="16778" y="7065"/>
                  </a:cubicBezTo>
                  <a:lnTo>
                    <a:pt x="16778" y="7064"/>
                  </a:lnTo>
                  <a:cubicBezTo>
                    <a:pt x="16856" y="7064"/>
                    <a:pt x="16919" y="7000"/>
                    <a:pt x="16919" y="6923"/>
                  </a:cubicBezTo>
                  <a:cubicBezTo>
                    <a:pt x="16917" y="6713"/>
                    <a:pt x="16887" y="6512"/>
                    <a:pt x="16828" y="6325"/>
                  </a:cubicBezTo>
                  <a:cubicBezTo>
                    <a:pt x="16808" y="6265"/>
                    <a:pt x="16753" y="6227"/>
                    <a:pt x="16693" y="6227"/>
                  </a:cubicBezTo>
                  <a:close/>
                  <a:moveTo>
                    <a:pt x="8486" y="6884"/>
                  </a:moveTo>
                  <a:cubicBezTo>
                    <a:pt x="8466" y="6884"/>
                    <a:pt x="8445" y="6888"/>
                    <a:pt x="8426" y="6897"/>
                  </a:cubicBezTo>
                  <a:cubicBezTo>
                    <a:pt x="8356" y="6932"/>
                    <a:pt x="8326" y="7015"/>
                    <a:pt x="8360" y="7086"/>
                  </a:cubicBezTo>
                  <a:cubicBezTo>
                    <a:pt x="8441" y="7258"/>
                    <a:pt x="8535" y="7429"/>
                    <a:pt x="8639" y="7594"/>
                  </a:cubicBezTo>
                  <a:cubicBezTo>
                    <a:pt x="8666" y="7637"/>
                    <a:pt x="8713" y="7661"/>
                    <a:pt x="8759" y="7661"/>
                  </a:cubicBezTo>
                  <a:lnTo>
                    <a:pt x="8759" y="7659"/>
                  </a:lnTo>
                  <a:cubicBezTo>
                    <a:pt x="8785" y="7659"/>
                    <a:pt x="8811" y="7653"/>
                    <a:pt x="8834" y="7639"/>
                  </a:cubicBezTo>
                  <a:cubicBezTo>
                    <a:pt x="8900" y="7597"/>
                    <a:pt x="8920" y="7510"/>
                    <a:pt x="8878" y="7444"/>
                  </a:cubicBezTo>
                  <a:cubicBezTo>
                    <a:pt x="8780" y="7288"/>
                    <a:pt x="8691" y="7127"/>
                    <a:pt x="8615" y="6965"/>
                  </a:cubicBezTo>
                  <a:cubicBezTo>
                    <a:pt x="8590" y="6914"/>
                    <a:pt x="8539" y="6884"/>
                    <a:pt x="8486" y="6884"/>
                  </a:cubicBezTo>
                  <a:close/>
                  <a:moveTo>
                    <a:pt x="16711" y="7342"/>
                  </a:moveTo>
                  <a:cubicBezTo>
                    <a:pt x="16647" y="7342"/>
                    <a:pt x="16589" y="7385"/>
                    <a:pt x="16574" y="7450"/>
                  </a:cubicBezTo>
                  <a:cubicBezTo>
                    <a:pt x="16534" y="7619"/>
                    <a:pt x="16476" y="7790"/>
                    <a:pt x="16402" y="7958"/>
                  </a:cubicBezTo>
                  <a:cubicBezTo>
                    <a:pt x="16370" y="8031"/>
                    <a:pt x="16402" y="8114"/>
                    <a:pt x="16473" y="8144"/>
                  </a:cubicBezTo>
                  <a:cubicBezTo>
                    <a:pt x="16491" y="8153"/>
                    <a:pt x="16511" y="8157"/>
                    <a:pt x="16530" y="8157"/>
                  </a:cubicBezTo>
                  <a:cubicBezTo>
                    <a:pt x="16584" y="8157"/>
                    <a:pt x="16636" y="8126"/>
                    <a:pt x="16659" y="8073"/>
                  </a:cubicBezTo>
                  <a:cubicBezTo>
                    <a:pt x="16741" y="7888"/>
                    <a:pt x="16805" y="7701"/>
                    <a:pt x="16849" y="7515"/>
                  </a:cubicBezTo>
                  <a:cubicBezTo>
                    <a:pt x="16866" y="7439"/>
                    <a:pt x="16819" y="7363"/>
                    <a:pt x="16743" y="7346"/>
                  </a:cubicBezTo>
                  <a:cubicBezTo>
                    <a:pt x="16733" y="7343"/>
                    <a:pt x="16722" y="7342"/>
                    <a:pt x="16711" y="7342"/>
                  </a:cubicBezTo>
                  <a:close/>
                  <a:moveTo>
                    <a:pt x="9084" y="7838"/>
                  </a:moveTo>
                  <a:cubicBezTo>
                    <a:pt x="9054" y="7838"/>
                    <a:pt x="9023" y="7848"/>
                    <a:pt x="8997" y="7869"/>
                  </a:cubicBezTo>
                  <a:cubicBezTo>
                    <a:pt x="8936" y="7917"/>
                    <a:pt x="8926" y="8006"/>
                    <a:pt x="8975" y="8067"/>
                  </a:cubicBezTo>
                  <a:cubicBezTo>
                    <a:pt x="9092" y="8216"/>
                    <a:pt x="9221" y="8361"/>
                    <a:pt x="9357" y="8501"/>
                  </a:cubicBezTo>
                  <a:cubicBezTo>
                    <a:pt x="9384" y="8529"/>
                    <a:pt x="9421" y="8543"/>
                    <a:pt x="9457" y="8543"/>
                  </a:cubicBezTo>
                  <a:cubicBezTo>
                    <a:pt x="9493" y="8543"/>
                    <a:pt x="9528" y="8529"/>
                    <a:pt x="9555" y="8503"/>
                  </a:cubicBezTo>
                  <a:cubicBezTo>
                    <a:pt x="9612" y="8448"/>
                    <a:pt x="9613" y="8359"/>
                    <a:pt x="9558" y="8304"/>
                  </a:cubicBezTo>
                  <a:cubicBezTo>
                    <a:pt x="9429" y="8171"/>
                    <a:pt x="9308" y="8033"/>
                    <a:pt x="9195" y="7891"/>
                  </a:cubicBezTo>
                  <a:cubicBezTo>
                    <a:pt x="9167" y="7856"/>
                    <a:pt x="9126" y="7838"/>
                    <a:pt x="9084" y="7838"/>
                  </a:cubicBezTo>
                  <a:close/>
                  <a:moveTo>
                    <a:pt x="16260" y="8370"/>
                  </a:moveTo>
                  <a:cubicBezTo>
                    <a:pt x="16214" y="8370"/>
                    <a:pt x="16169" y="8392"/>
                    <a:pt x="16142" y="8434"/>
                  </a:cubicBezTo>
                  <a:cubicBezTo>
                    <a:pt x="16044" y="8583"/>
                    <a:pt x="15932" y="8728"/>
                    <a:pt x="15811" y="8864"/>
                  </a:cubicBezTo>
                  <a:cubicBezTo>
                    <a:pt x="15760" y="8921"/>
                    <a:pt x="15765" y="9011"/>
                    <a:pt x="15822" y="9063"/>
                  </a:cubicBezTo>
                  <a:cubicBezTo>
                    <a:pt x="15849" y="9086"/>
                    <a:pt x="15882" y="9099"/>
                    <a:pt x="15917" y="9099"/>
                  </a:cubicBezTo>
                  <a:cubicBezTo>
                    <a:pt x="15954" y="9099"/>
                    <a:pt x="15994" y="9083"/>
                    <a:pt x="16021" y="9051"/>
                  </a:cubicBezTo>
                  <a:cubicBezTo>
                    <a:pt x="16152" y="8905"/>
                    <a:pt x="16272" y="8750"/>
                    <a:pt x="16377" y="8588"/>
                  </a:cubicBezTo>
                  <a:cubicBezTo>
                    <a:pt x="16420" y="8523"/>
                    <a:pt x="16402" y="8435"/>
                    <a:pt x="16337" y="8393"/>
                  </a:cubicBezTo>
                  <a:cubicBezTo>
                    <a:pt x="16313" y="8377"/>
                    <a:pt x="16286" y="8370"/>
                    <a:pt x="16260" y="8370"/>
                  </a:cubicBezTo>
                  <a:close/>
                  <a:moveTo>
                    <a:pt x="9870" y="8646"/>
                  </a:moveTo>
                  <a:cubicBezTo>
                    <a:pt x="9830" y="8646"/>
                    <a:pt x="9790" y="8663"/>
                    <a:pt x="9762" y="8696"/>
                  </a:cubicBezTo>
                  <a:cubicBezTo>
                    <a:pt x="9711" y="8755"/>
                    <a:pt x="9718" y="8844"/>
                    <a:pt x="9778" y="8894"/>
                  </a:cubicBezTo>
                  <a:cubicBezTo>
                    <a:pt x="9922" y="9017"/>
                    <a:pt x="10074" y="9135"/>
                    <a:pt x="10232" y="9248"/>
                  </a:cubicBezTo>
                  <a:cubicBezTo>
                    <a:pt x="10257" y="9265"/>
                    <a:pt x="10285" y="9274"/>
                    <a:pt x="10314" y="9274"/>
                  </a:cubicBezTo>
                  <a:cubicBezTo>
                    <a:pt x="10358" y="9274"/>
                    <a:pt x="10402" y="9254"/>
                    <a:pt x="10429" y="9215"/>
                  </a:cubicBezTo>
                  <a:cubicBezTo>
                    <a:pt x="10474" y="9153"/>
                    <a:pt x="10459" y="9064"/>
                    <a:pt x="10396" y="9019"/>
                  </a:cubicBezTo>
                  <a:cubicBezTo>
                    <a:pt x="10244" y="8910"/>
                    <a:pt x="10098" y="8796"/>
                    <a:pt x="9961" y="8680"/>
                  </a:cubicBezTo>
                  <a:cubicBezTo>
                    <a:pt x="9935" y="8657"/>
                    <a:pt x="9902" y="8646"/>
                    <a:pt x="9870" y="8646"/>
                  </a:cubicBezTo>
                  <a:close/>
                  <a:moveTo>
                    <a:pt x="15509" y="9208"/>
                  </a:moveTo>
                  <a:cubicBezTo>
                    <a:pt x="15478" y="9208"/>
                    <a:pt x="15446" y="9219"/>
                    <a:pt x="15419" y="9241"/>
                  </a:cubicBezTo>
                  <a:cubicBezTo>
                    <a:pt x="15281" y="9356"/>
                    <a:pt x="15133" y="9463"/>
                    <a:pt x="14978" y="9556"/>
                  </a:cubicBezTo>
                  <a:cubicBezTo>
                    <a:pt x="14912" y="9596"/>
                    <a:pt x="14890" y="9683"/>
                    <a:pt x="14930" y="9749"/>
                  </a:cubicBezTo>
                  <a:cubicBezTo>
                    <a:pt x="14957" y="9793"/>
                    <a:pt x="15004" y="9818"/>
                    <a:pt x="15052" y="9818"/>
                  </a:cubicBezTo>
                  <a:cubicBezTo>
                    <a:pt x="15076" y="9818"/>
                    <a:pt x="15102" y="9810"/>
                    <a:pt x="15124" y="9797"/>
                  </a:cubicBezTo>
                  <a:cubicBezTo>
                    <a:pt x="15291" y="9696"/>
                    <a:pt x="15450" y="9583"/>
                    <a:pt x="15600" y="9458"/>
                  </a:cubicBezTo>
                  <a:cubicBezTo>
                    <a:pt x="15660" y="9407"/>
                    <a:pt x="15668" y="9319"/>
                    <a:pt x="15619" y="9259"/>
                  </a:cubicBezTo>
                  <a:cubicBezTo>
                    <a:pt x="15591" y="9226"/>
                    <a:pt x="15550" y="9208"/>
                    <a:pt x="15509" y="9208"/>
                  </a:cubicBezTo>
                  <a:close/>
                  <a:moveTo>
                    <a:pt x="10786" y="9301"/>
                  </a:moveTo>
                  <a:cubicBezTo>
                    <a:pt x="10738" y="9301"/>
                    <a:pt x="10692" y="9325"/>
                    <a:pt x="10665" y="9369"/>
                  </a:cubicBezTo>
                  <a:cubicBezTo>
                    <a:pt x="10625" y="9436"/>
                    <a:pt x="10647" y="9523"/>
                    <a:pt x="10713" y="9563"/>
                  </a:cubicBezTo>
                  <a:cubicBezTo>
                    <a:pt x="10870" y="9656"/>
                    <a:pt x="11035" y="9748"/>
                    <a:pt x="11216" y="9840"/>
                  </a:cubicBezTo>
                  <a:cubicBezTo>
                    <a:pt x="11236" y="9851"/>
                    <a:pt x="11256" y="9855"/>
                    <a:pt x="11276" y="9855"/>
                  </a:cubicBezTo>
                  <a:cubicBezTo>
                    <a:pt x="11327" y="9855"/>
                    <a:pt x="11374" y="9825"/>
                    <a:pt x="11400" y="9775"/>
                  </a:cubicBezTo>
                  <a:cubicBezTo>
                    <a:pt x="11434" y="9705"/>
                    <a:pt x="11401" y="9618"/>
                    <a:pt x="11333" y="9583"/>
                  </a:cubicBezTo>
                  <a:cubicBezTo>
                    <a:pt x="11169" y="9499"/>
                    <a:pt x="11009" y="9411"/>
                    <a:pt x="10859" y="9320"/>
                  </a:cubicBezTo>
                  <a:cubicBezTo>
                    <a:pt x="10836" y="9307"/>
                    <a:pt x="10811" y="9301"/>
                    <a:pt x="10786" y="9301"/>
                  </a:cubicBezTo>
                  <a:close/>
                  <a:moveTo>
                    <a:pt x="11795" y="9799"/>
                  </a:moveTo>
                  <a:cubicBezTo>
                    <a:pt x="11738" y="9799"/>
                    <a:pt x="11684" y="9834"/>
                    <a:pt x="11664" y="9891"/>
                  </a:cubicBezTo>
                  <a:cubicBezTo>
                    <a:pt x="11637" y="9965"/>
                    <a:pt x="11675" y="10046"/>
                    <a:pt x="11747" y="10073"/>
                  </a:cubicBezTo>
                  <a:cubicBezTo>
                    <a:pt x="11932" y="10141"/>
                    <a:pt x="12120" y="10197"/>
                    <a:pt x="12305" y="10239"/>
                  </a:cubicBezTo>
                  <a:cubicBezTo>
                    <a:pt x="12315" y="10242"/>
                    <a:pt x="12326" y="10243"/>
                    <a:pt x="12336" y="10243"/>
                  </a:cubicBezTo>
                  <a:cubicBezTo>
                    <a:pt x="12401" y="10243"/>
                    <a:pt x="12458" y="10199"/>
                    <a:pt x="12473" y="10133"/>
                  </a:cubicBezTo>
                  <a:cubicBezTo>
                    <a:pt x="12490" y="10057"/>
                    <a:pt x="12444" y="9982"/>
                    <a:pt x="12368" y="9965"/>
                  </a:cubicBezTo>
                  <a:cubicBezTo>
                    <a:pt x="12194" y="9924"/>
                    <a:pt x="12019" y="9872"/>
                    <a:pt x="11845" y="9808"/>
                  </a:cubicBezTo>
                  <a:cubicBezTo>
                    <a:pt x="11828" y="9802"/>
                    <a:pt x="11812" y="9799"/>
                    <a:pt x="11795" y="9799"/>
                  </a:cubicBezTo>
                  <a:close/>
                  <a:moveTo>
                    <a:pt x="14549" y="9790"/>
                  </a:moveTo>
                  <a:cubicBezTo>
                    <a:pt x="14531" y="9790"/>
                    <a:pt x="14513" y="9793"/>
                    <a:pt x="14496" y="9801"/>
                  </a:cubicBezTo>
                  <a:cubicBezTo>
                    <a:pt x="14328" y="9869"/>
                    <a:pt x="14155" y="9926"/>
                    <a:pt x="13980" y="9966"/>
                  </a:cubicBezTo>
                  <a:cubicBezTo>
                    <a:pt x="13905" y="9984"/>
                    <a:pt x="13857" y="10060"/>
                    <a:pt x="13876" y="10136"/>
                  </a:cubicBezTo>
                  <a:cubicBezTo>
                    <a:pt x="13892" y="10201"/>
                    <a:pt x="13949" y="10245"/>
                    <a:pt x="14013" y="10245"/>
                  </a:cubicBezTo>
                  <a:cubicBezTo>
                    <a:pt x="14024" y="10245"/>
                    <a:pt x="14035" y="10244"/>
                    <a:pt x="14046" y="10242"/>
                  </a:cubicBezTo>
                  <a:cubicBezTo>
                    <a:pt x="14235" y="10196"/>
                    <a:pt x="14422" y="10136"/>
                    <a:pt x="14602" y="10062"/>
                  </a:cubicBezTo>
                  <a:cubicBezTo>
                    <a:pt x="14674" y="10031"/>
                    <a:pt x="14709" y="9949"/>
                    <a:pt x="14679" y="9877"/>
                  </a:cubicBezTo>
                  <a:cubicBezTo>
                    <a:pt x="14657" y="9823"/>
                    <a:pt x="14604" y="9790"/>
                    <a:pt x="14549" y="9790"/>
                  </a:cubicBezTo>
                  <a:close/>
                  <a:moveTo>
                    <a:pt x="12895" y="10047"/>
                  </a:moveTo>
                  <a:cubicBezTo>
                    <a:pt x="12823" y="10047"/>
                    <a:pt x="12758" y="10103"/>
                    <a:pt x="12752" y="10177"/>
                  </a:cubicBezTo>
                  <a:cubicBezTo>
                    <a:pt x="12746" y="10254"/>
                    <a:pt x="12804" y="10322"/>
                    <a:pt x="12882" y="10329"/>
                  </a:cubicBezTo>
                  <a:cubicBezTo>
                    <a:pt x="12985" y="10336"/>
                    <a:pt x="13088" y="10341"/>
                    <a:pt x="13190" y="10341"/>
                  </a:cubicBezTo>
                  <a:cubicBezTo>
                    <a:pt x="13283" y="10341"/>
                    <a:pt x="13376" y="10337"/>
                    <a:pt x="13467" y="10330"/>
                  </a:cubicBezTo>
                  <a:cubicBezTo>
                    <a:pt x="13545" y="10325"/>
                    <a:pt x="13603" y="10256"/>
                    <a:pt x="13596" y="10179"/>
                  </a:cubicBezTo>
                  <a:cubicBezTo>
                    <a:pt x="13592" y="10104"/>
                    <a:pt x="13528" y="10049"/>
                    <a:pt x="13453" y="10049"/>
                  </a:cubicBezTo>
                  <a:cubicBezTo>
                    <a:pt x="13451" y="10049"/>
                    <a:pt x="13448" y="10049"/>
                    <a:pt x="13446" y="10049"/>
                  </a:cubicBezTo>
                  <a:cubicBezTo>
                    <a:pt x="13364" y="10056"/>
                    <a:pt x="13281" y="10059"/>
                    <a:pt x="13196" y="10059"/>
                  </a:cubicBezTo>
                  <a:cubicBezTo>
                    <a:pt x="13100" y="10059"/>
                    <a:pt x="13003" y="10055"/>
                    <a:pt x="12904" y="10047"/>
                  </a:cubicBezTo>
                  <a:cubicBezTo>
                    <a:pt x="12901" y="10047"/>
                    <a:pt x="12898" y="10047"/>
                    <a:pt x="12895" y="10047"/>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68" name="Google Shape;68;p7"/>
          <p:cNvGrpSpPr/>
          <p:nvPr/>
        </p:nvGrpSpPr>
        <p:grpSpPr>
          <a:xfrm flipH="1">
            <a:off x="10208787" y="4053472"/>
            <a:ext cx="1780335" cy="846184"/>
            <a:chOff x="836599" y="324929"/>
            <a:chExt cx="1335251" cy="634638"/>
          </a:xfrm>
        </p:grpSpPr>
        <p:sp>
          <p:nvSpPr>
            <p:cNvPr id="69" name="Google Shape;69;p7"/>
            <p:cNvSpPr/>
            <p:nvPr/>
          </p:nvSpPr>
          <p:spPr>
            <a:xfrm rot="-5400000">
              <a:off x="1235504" y="-73977"/>
              <a:ext cx="427153" cy="1224964"/>
            </a:xfrm>
            <a:custGeom>
              <a:avLst/>
              <a:gdLst/>
              <a:ahLst/>
              <a:cxnLst/>
              <a:rect l="l" t="t" r="r" b="b"/>
              <a:pathLst>
                <a:path w="6835" h="19601" extrusionOk="0">
                  <a:moveTo>
                    <a:pt x="935" y="1"/>
                  </a:moveTo>
                  <a:cubicBezTo>
                    <a:pt x="902" y="1"/>
                    <a:pt x="869" y="17"/>
                    <a:pt x="849" y="47"/>
                  </a:cubicBezTo>
                  <a:cubicBezTo>
                    <a:pt x="846" y="53"/>
                    <a:pt x="754" y="189"/>
                    <a:pt x="630" y="412"/>
                  </a:cubicBezTo>
                  <a:cubicBezTo>
                    <a:pt x="602" y="462"/>
                    <a:pt x="620" y="524"/>
                    <a:pt x="670" y="552"/>
                  </a:cubicBezTo>
                  <a:cubicBezTo>
                    <a:pt x="686" y="561"/>
                    <a:pt x="704" y="566"/>
                    <a:pt x="721" y="566"/>
                  </a:cubicBezTo>
                  <a:cubicBezTo>
                    <a:pt x="757" y="566"/>
                    <a:pt x="793" y="546"/>
                    <a:pt x="811" y="512"/>
                  </a:cubicBezTo>
                  <a:cubicBezTo>
                    <a:pt x="930" y="298"/>
                    <a:pt x="1021" y="164"/>
                    <a:pt x="1021" y="163"/>
                  </a:cubicBezTo>
                  <a:cubicBezTo>
                    <a:pt x="1053" y="115"/>
                    <a:pt x="1040" y="50"/>
                    <a:pt x="993" y="18"/>
                  </a:cubicBezTo>
                  <a:cubicBezTo>
                    <a:pt x="975" y="6"/>
                    <a:pt x="955" y="1"/>
                    <a:pt x="935" y="1"/>
                  </a:cubicBezTo>
                  <a:close/>
                  <a:moveTo>
                    <a:pt x="530" y="728"/>
                  </a:moveTo>
                  <a:cubicBezTo>
                    <a:pt x="492" y="728"/>
                    <a:pt x="455" y="750"/>
                    <a:pt x="436" y="788"/>
                  </a:cubicBezTo>
                  <a:cubicBezTo>
                    <a:pt x="375" y="919"/>
                    <a:pt x="319" y="1049"/>
                    <a:pt x="270" y="1176"/>
                  </a:cubicBezTo>
                  <a:cubicBezTo>
                    <a:pt x="249" y="1230"/>
                    <a:pt x="275" y="1290"/>
                    <a:pt x="329" y="1311"/>
                  </a:cubicBezTo>
                  <a:cubicBezTo>
                    <a:pt x="341" y="1316"/>
                    <a:pt x="353" y="1318"/>
                    <a:pt x="367" y="1318"/>
                  </a:cubicBezTo>
                  <a:cubicBezTo>
                    <a:pt x="408" y="1318"/>
                    <a:pt x="447" y="1292"/>
                    <a:pt x="463" y="1252"/>
                  </a:cubicBezTo>
                  <a:cubicBezTo>
                    <a:pt x="511" y="1128"/>
                    <a:pt x="565" y="1002"/>
                    <a:pt x="625" y="877"/>
                  </a:cubicBezTo>
                  <a:cubicBezTo>
                    <a:pt x="650" y="824"/>
                    <a:pt x="628" y="763"/>
                    <a:pt x="575" y="739"/>
                  </a:cubicBezTo>
                  <a:cubicBezTo>
                    <a:pt x="560" y="732"/>
                    <a:pt x="545" y="728"/>
                    <a:pt x="530" y="728"/>
                  </a:cubicBezTo>
                  <a:close/>
                  <a:moveTo>
                    <a:pt x="232" y="1504"/>
                  </a:moveTo>
                  <a:cubicBezTo>
                    <a:pt x="187" y="1504"/>
                    <a:pt x="146" y="1533"/>
                    <a:pt x="133" y="1579"/>
                  </a:cubicBezTo>
                  <a:cubicBezTo>
                    <a:pt x="91" y="1722"/>
                    <a:pt x="59" y="1862"/>
                    <a:pt x="37" y="1995"/>
                  </a:cubicBezTo>
                  <a:cubicBezTo>
                    <a:pt x="27" y="2052"/>
                    <a:pt x="67" y="2106"/>
                    <a:pt x="123" y="2114"/>
                  </a:cubicBezTo>
                  <a:cubicBezTo>
                    <a:pt x="129" y="2115"/>
                    <a:pt x="134" y="2117"/>
                    <a:pt x="140" y="2117"/>
                  </a:cubicBezTo>
                  <a:lnTo>
                    <a:pt x="140" y="2115"/>
                  </a:lnTo>
                  <a:cubicBezTo>
                    <a:pt x="190" y="2115"/>
                    <a:pt x="234" y="2080"/>
                    <a:pt x="242" y="2028"/>
                  </a:cubicBezTo>
                  <a:cubicBezTo>
                    <a:pt x="263" y="1904"/>
                    <a:pt x="293" y="1772"/>
                    <a:pt x="332" y="1637"/>
                  </a:cubicBezTo>
                  <a:cubicBezTo>
                    <a:pt x="348" y="1581"/>
                    <a:pt x="316" y="1524"/>
                    <a:pt x="261" y="1508"/>
                  </a:cubicBezTo>
                  <a:cubicBezTo>
                    <a:pt x="252" y="1505"/>
                    <a:pt x="242" y="1504"/>
                    <a:pt x="232" y="1504"/>
                  </a:cubicBezTo>
                  <a:close/>
                  <a:moveTo>
                    <a:pt x="2880" y="2547"/>
                  </a:moveTo>
                  <a:cubicBezTo>
                    <a:pt x="2794" y="2547"/>
                    <a:pt x="2705" y="2572"/>
                    <a:pt x="2614" y="2625"/>
                  </a:cubicBezTo>
                  <a:cubicBezTo>
                    <a:pt x="2564" y="2653"/>
                    <a:pt x="2547" y="2717"/>
                    <a:pt x="2575" y="2767"/>
                  </a:cubicBezTo>
                  <a:cubicBezTo>
                    <a:pt x="2595" y="2800"/>
                    <a:pt x="2629" y="2819"/>
                    <a:pt x="2666" y="2819"/>
                  </a:cubicBezTo>
                  <a:lnTo>
                    <a:pt x="2666" y="2820"/>
                  </a:lnTo>
                  <a:cubicBezTo>
                    <a:pt x="2683" y="2820"/>
                    <a:pt x="2700" y="2815"/>
                    <a:pt x="2717" y="2806"/>
                  </a:cubicBezTo>
                  <a:cubicBezTo>
                    <a:pt x="2776" y="2772"/>
                    <a:pt x="2831" y="2755"/>
                    <a:pt x="2880" y="2755"/>
                  </a:cubicBezTo>
                  <a:cubicBezTo>
                    <a:pt x="2922" y="2755"/>
                    <a:pt x="2959" y="2767"/>
                    <a:pt x="2990" y="2793"/>
                  </a:cubicBezTo>
                  <a:cubicBezTo>
                    <a:pt x="3009" y="2807"/>
                    <a:pt x="3032" y="2814"/>
                    <a:pt x="3054" y="2814"/>
                  </a:cubicBezTo>
                  <a:cubicBezTo>
                    <a:pt x="3085" y="2814"/>
                    <a:pt x="3116" y="2801"/>
                    <a:pt x="3136" y="2774"/>
                  </a:cubicBezTo>
                  <a:cubicBezTo>
                    <a:pt x="3172" y="2730"/>
                    <a:pt x="3164" y="2664"/>
                    <a:pt x="3119" y="2629"/>
                  </a:cubicBezTo>
                  <a:cubicBezTo>
                    <a:pt x="3050" y="2575"/>
                    <a:pt x="2968" y="2547"/>
                    <a:pt x="2881" y="2547"/>
                  </a:cubicBezTo>
                  <a:close/>
                  <a:moveTo>
                    <a:pt x="103" y="2322"/>
                  </a:moveTo>
                  <a:cubicBezTo>
                    <a:pt x="47" y="2322"/>
                    <a:pt x="0" y="2370"/>
                    <a:pt x="0" y="2428"/>
                  </a:cubicBezTo>
                  <a:cubicBezTo>
                    <a:pt x="0" y="2581"/>
                    <a:pt x="16" y="2727"/>
                    <a:pt x="47" y="2861"/>
                  </a:cubicBezTo>
                  <a:cubicBezTo>
                    <a:pt x="58" y="2909"/>
                    <a:pt x="101" y="2942"/>
                    <a:pt x="149" y="2942"/>
                  </a:cubicBezTo>
                  <a:cubicBezTo>
                    <a:pt x="156" y="2942"/>
                    <a:pt x="163" y="2941"/>
                    <a:pt x="172" y="2939"/>
                  </a:cubicBezTo>
                  <a:cubicBezTo>
                    <a:pt x="227" y="2926"/>
                    <a:pt x="263" y="2870"/>
                    <a:pt x="249" y="2815"/>
                  </a:cubicBezTo>
                  <a:cubicBezTo>
                    <a:pt x="222" y="2695"/>
                    <a:pt x="207" y="2565"/>
                    <a:pt x="207" y="2428"/>
                  </a:cubicBezTo>
                  <a:lnTo>
                    <a:pt x="207" y="2425"/>
                  </a:lnTo>
                  <a:cubicBezTo>
                    <a:pt x="207" y="2368"/>
                    <a:pt x="161" y="2322"/>
                    <a:pt x="103" y="2322"/>
                  </a:cubicBezTo>
                  <a:close/>
                  <a:moveTo>
                    <a:pt x="2330" y="2856"/>
                  </a:moveTo>
                  <a:cubicBezTo>
                    <a:pt x="2307" y="2856"/>
                    <a:pt x="2285" y="2863"/>
                    <a:pt x="2267" y="2877"/>
                  </a:cubicBezTo>
                  <a:cubicBezTo>
                    <a:pt x="2164" y="2957"/>
                    <a:pt x="2055" y="3046"/>
                    <a:pt x="1939" y="3144"/>
                  </a:cubicBezTo>
                  <a:cubicBezTo>
                    <a:pt x="1897" y="3182"/>
                    <a:pt x="1892" y="3247"/>
                    <a:pt x="1930" y="3291"/>
                  </a:cubicBezTo>
                  <a:cubicBezTo>
                    <a:pt x="1950" y="3315"/>
                    <a:pt x="1979" y="3327"/>
                    <a:pt x="2008" y="3327"/>
                  </a:cubicBezTo>
                  <a:cubicBezTo>
                    <a:pt x="2033" y="3327"/>
                    <a:pt x="2056" y="3320"/>
                    <a:pt x="2075" y="3302"/>
                  </a:cubicBezTo>
                  <a:cubicBezTo>
                    <a:pt x="2187" y="3206"/>
                    <a:pt x="2295" y="3119"/>
                    <a:pt x="2394" y="3042"/>
                  </a:cubicBezTo>
                  <a:cubicBezTo>
                    <a:pt x="2439" y="3007"/>
                    <a:pt x="2447" y="2941"/>
                    <a:pt x="2412" y="2896"/>
                  </a:cubicBezTo>
                  <a:cubicBezTo>
                    <a:pt x="2392" y="2869"/>
                    <a:pt x="2361" y="2856"/>
                    <a:pt x="2330" y="2856"/>
                  </a:cubicBezTo>
                  <a:close/>
                  <a:moveTo>
                    <a:pt x="3217" y="2976"/>
                  </a:moveTo>
                  <a:cubicBezTo>
                    <a:pt x="3215" y="2976"/>
                    <a:pt x="3212" y="2976"/>
                    <a:pt x="3210" y="2977"/>
                  </a:cubicBezTo>
                  <a:cubicBezTo>
                    <a:pt x="3152" y="2980"/>
                    <a:pt x="3108" y="3028"/>
                    <a:pt x="3112" y="3086"/>
                  </a:cubicBezTo>
                  <a:lnTo>
                    <a:pt x="3112" y="3119"/>
                  </a:lnTo>
                  <a:cubicBezTo>
                    <a:pt x="3112" y="3226"/>
                    <a:pt x="3086" y="3338"/>
                    <a:pt x="3039" y="3441"/>
                  </a:cubicBezTo>
                  <a:cubicBezTo>
                    <a:pt x="3015" y="3492"/>
                    <a:pt x="3038" y="3555"/>
                    <a:pt x="3090" y="3578"/>
                  </a:cubicBezTo>
                  <a:cubicBezTo>
                    <a:pt x="3104" y="3585"/>
                    <a:pt x="3119" y="3588"/>
                    <a:pt x="3134" y="3588"/>
                  </a:cubicBezTo>
                  <a:cubicBezTo>
                    <a:pt x="3173" y="3588"/>
                    <a:pt x="3210" y="3566"/>
                    <a:pt x="3228" y="3528"/>
                  </a:cubicBezTo>
                  <a:cubicBezTo>
                    <a:pt x="3288" y="3398"/>
                    <a:pt x="3320" y="3257"/>
                    <a:pt x="3320" y="3119"/>
                  </a:cubicBezTo>
                  <a:cubicBezTo>
                    <a:pt x="3320" y="3104"/>
                    <a:pt x="3319" y="3091"/>
                    <a:pt x="3319" y="3076"/>
                  </a:cubicBezTo>
                  <a:cubicBezTo>
                    <a:pt x="3316" y="3020"/>
                    <a:pt x="3278" y="2976"/>
                    <a:pt x="3217" y="2976"/>
                  </a:cubicBezTo>
                  <a:close/>
                  <a:moveTo>
                    <a:pt x="298" y="3120"/>
                  </a:moveTo>
                  <a:cubicBezTo>
                    <a:pt x="281" y="3120"/>
                    <a:pt x="263" y="3124"/>
                    <a:pt x="247" y="3133"/>
                  </a:cubicBezTo>
                  <a:cubicBezTo>
                    <a:pt x="196" y="3163"/>
                    <a:pt x="180" y="3225"/>
                    <a:pt x="209" y="3275"/>
                  </a:cubicBezTo>
                  <a:cubicBezTo>
                    <a:pt x="283" y="3403"/>
                    <a:pt x="378" y="3519"/>
                    <a:pt x="492" y="3621"/>
                  </a:cubicBezTo>
                  <a:cubicBezTo>
                    <a:pt x="511" y="3638"/>
                    <a:pt x="536" y="3647"/>
                    <a:pt x="560" y="3647"/>
                  </a:cubicBezTo>
                  <a:cubicBezTo>
                    <a:pt x="588" y="3647"/>
                    <a:pt x="617" y="3636"/>
                    <a:pt x="637" y="3612"/>
                  </a:cubicBezTo>
                  <a:cubicBezTo>
                    <a:pt x="675" y="3569"/>
                    <a:pt x="672" y="3505"/>
                    <a:pt x="630" y="3467"/>
                  </a:cubicBezTo>
                  <a:cubicBezTo>
                    <a:pt x="533" y="3380"/>
                    <a:pt x="451" y="3280"/>
                    <a:pt x="389" y="3171"/>
                  </a:cubicBezTo>
                  <a:cubicBezTo>
                    <a:pt x="369" y="3138"/>
                    <a:pt x="334" y="3120"/>
                    <a:pt x="298" y="3120"/>
                  </a:cubicBezTo>
                  <a:close/>
                  <a:moveTo>
                    <a:pt x="1702" y="3401"/>
                  </a:moveTo>
                  <a:cubicBezTo>
                    <a:pt x="1675" y="3401"/>
                    <a:pt x="1649" y="3411"/>
                    <a:pt x="1628" y="3430"/>
                  </a:cubicBezTo>
                  <a:cubicBezTo>
                    <a:pt x="1525" y="3530"/>
                    <a:pt x="1427" y="3633"/>
                    <a:pt x="1336" y="3735"/>
                  </a:cubicBezTo>
                  <a:cubicBezTo>
                    <a:pt x="1312" y="3762"/>
                    <a:pt x="1305" y="3796"/>
                    <a:pt x="1312" y="3828"/>
                  </a:cubicBezTo>
                  <a:lnTo>
                    <a:pt x="1298" y="3824"/>
                  </a:lnTo>
                  <a:cubicBezTo>
                    <a:pt x="1171" y="3785"/>
                    <a:pt x="1055" y="3737"/>
                    <a:pt x="950" y="3683"/>
                  </a:cubicBezTo>
                  <a:cubicBezTo>
                    <a:pt x="935" y="3676"/>
                    <a:pt x="919" y="3672"/>
                    <a:pt x="903" y="3672"/>
                  </a:cubicBezTo>
                  <a:cubicBezTo>
                    <a:pt x="866" y="3672"/>
                    <a:pt x="829" y="3693"/>
                    <a:pt x="810" y="3729"/>
                  </a:cubicBezTo>
                  <a:cubicBezTo>
                    <a:pt x="784" y="3780"/>
                    <a:pt x="804" y="3843"/>
                    <a:pt x="855" y="3868"/>
                  </a:cubicBezTo>
                  <a:cubicBezTo>
                    <a:pt x="971" y="3927"/>
                    <a:pt x="1098" y="3980"/>
                    <a:pt x="1236" y="4023"/>
                  </a:cubicBezTo>
                  <a:lnTo>
                    <a:pt x="1258" y="4029"/>
                  </a:lnTo>
                  <a:cubicBezTo>
                    <a:pt x="1268" y="4033"/>
                    <a:pt x="1278" y="4034"/>
                    <a:pt x="1288" y="4034"/>
                  </a:cubicBezTo>
                  <a:cubicBezTo>
                    <a:pt x="1333" y="4034"/>
                    <a:pt x="1375" y="4004"/>
                    <a:pt x="1388" y="3959"/>
                  </a:cubicBezTo>
                  <a:cubicBezTo>
                    <a:pt x="1393" y="3941"/>
                    <a:pt x="1393" y="3922"/>
                    <a:pt x="1389" y="3905"/>
                  </a:cubicBezTo>
                  <a:lnTo>
                    <a:pt x="1389" y="3905"/>
                  </a:lnTo>
                  <a:cubicBezTo>
                    <a:pt x="1397" y="3907"/>
                    <a:pt x="1405" y="3908"/>
                    <a:pt x="1413" y="3908"/>
                  </a:cubicBezTo>
                  <a:cubicBezTo>
                    <a:pt x="1442" y="3908"/>
                    <a:pt x="1470" y="3896"/>
                    <a:pt x="1491" y="3873"/>
                  </a:cubicBezTo>
                  <a:cubicBezTo>
                    <a:pt x="1579" y="3775"/>
                    <a:pt x="1674" y="3676"/>
                    <a:pt x="1774" y="3579"/>
                  </a:cubicBezTo>
                  <a:cubicBezTo>
                    <a:pt x="1815" y="3539"/>
                    <a:pt x="1816" y="3473"/>
                    <a:pt x="1775" y="3432"/>
                  </a:cubicBezTo>
                  <a:cubicBezTo>
                    <a:pt x="1755" y="3411"/>
                    <a:pt x="1729" y="3401"/>
                    <a:pt x="1702" y="3401"/>
                  </a:cubicBezTo>
                  <a:close/>
                  <a:moveTo>
                    <a:pt x="2880" y="3705"/>
                  </a:moveTo>
                  <a:cubicBezTo>
                    <a:pt x="2857" y="3705"/>
                    <a:pt x="2834" y="3713"/>
                    <a:pt x="2815" y="3729"/>
                  </a:cubicBezTo>
                  <a:cubicBezTo>
                    <a:pt x="2722" y="3805"/>
                    <a:pt x="2611" y="3862"/>
                    <a:pt x="2485" y="3900"/>
                  </a:cubicBezTo>
                  <a:cubicBezTo>
                    <a:pt x="2429" y="3917"/>
                    <a:pt x="2399" y="3975"/>
                    <a:pt x="2416" y="4030"/>
                  </a:cubicBezTo>
                  <a:cubicBezTo>
                    <a:pt x="2429" y="4075"/>
                    <a:pt x="2470" y="4104"/>
                    <a:pt x="2515" y="4104"/>
                  </a:cubicBezTo>
                  <a:cubicBezTo>
                    <a:pt x="2525" y="4104"/>
                    <a:pt x="2535" y="4102"/>
                    <a:pt x="2545" y="4100"/>
                  </a:cubicBezTo>
                  <a:cubicBezTo>
                    <a:pt x="2696" y="4053"/>
                    <a:pt x="2832" y="3982"/>
                    <a:pt x="2946" y="3889"/>
                  </a:cubicBezTo>
                  <a:cubicBezTo>
                    <a:pt x="2990" y="3854"/>
                    <a:pt x="2998" y="3788"/>
                    <a:pt x="2961" y="3743"/>
                  </a:cubicBezTo>
                  <a:cubicBezTo>
                    <a:pt x="2940" y="3718"/>
                    <a:pt x="2910" y="3705"/>
                    <a:pt x="2880" y="3705"/>
                  </a:cubicBezTo>
                  <a:close/>
                  <a:moveTo>
                    <a:pt x="1695" y="3923"/>
                  </a:moveTo>
                  <a:cubicBezTo>
                    <a:pt x="1646" y="3923"/>
                    <a:pt x="1598" y="3957"/>
                    <a:pt x="1589" y="4009"/>
                  </a:cubicBezTo>
                  <a:cubicBezTo>
                    <a:pt x="1581" y="4066"/>
                    <a:pt x="1619" y="4119"/>
                    <a:pt x="1675" y="4128"/>
                  </a:cubicBezTo>
                  <a:cubicBezTo>
                    <a:pt x="1813" y="4153"/>
                    <a:pt x="1948" y="4165"/>
                    <a:pt x="2074" y="4165"/>
                  </a:cubicBezTo>
                  <a:lnTo>
                    <a:pt x="2107" y="4164"/>
                  </a:lnTo>
                  <a:cubicBezTo>
                    <a:pt x="2165" y="4162"/>
                    <a:pt x="2210" y="4116"/>
                    <a:pt x="2209" y="4058"/>
                  </a:cubicBezTo>
                  <a:cubicBezTo>
                    <a:pt x="2209" y="4002"/>
                    <a:pt x="2162" y="3957"/>
                    <a:pt x="2106" y="3957"/>
                  </a:cubicBezTo>
                  <a:lnTo>
                    <a:pt x="2074" y="3957"/>
                  </a:lnTo>
                  <a:cubicBezTo>
                    <a:pt x="1959" y="3957"/>
                    <a:pt x="1837" y="3946"/>
                    <a:pt x="1709" y="3923"/>
                  </a:cubicBezTo>
                  <a:cubicBezTo>
                    <a:pt x="1704" y="3923"/>
                    <a:pt x="1700" y="3923"/>
                    <a:pt x="1695" y="3923"/>
                  </a:cubicBezTo>
                  <a:close/>
                  <a:moveTo>
                    <a:pt x="1150" y="4021"/>
                  </a:moveTo>
                  <a:cubicBezTo>
                    <a:pt x="1118" y="4021"/>
                    <a:pt x="1087" y="4036"/>
                    <a:pt x="1066" y="4063"/>
                  </a:cubicBezTo>
                  <a:cubicBezTo>
                    <a:pt x="978" y="4181"/>
                    <a:pt x="898" y="4298"/>
                    <a:pt x="827" y="4416"/>
                  </a:cubicBezTo>
                  <a:cubicBezTo>
                    <a:pt x="798" y="4465"/>
                    <a:pt x="814" y="4529"/>
                    <a:pt x="863" y="4558"/>
                  </a:cubicBezTo>
                  <a:cubicBezTo>
                    <a:pt x="880" y="4568"/>
                    <a:pt x="898" y="4573"/>
                    <a:pt x="917" y="4573"/>
                  </a:cubicBezTo>
                  <a:cubicBezTo>
                    <a:pt x="952" y="4573"/>
                    <a:pt x="986" y="4556"/>
                    <a:pt x="1006" y="4522"/>
                  </a:cubicBezTo>
                  <a:cubicBezTo>
                    <a:pt x="1072" y="4412"/>
                    <a:pt x="1149" y="4300"/>
                    <a:pt x="1233" y="4188"/>
                  </a:cubicBezTo>
                  <a:cubicBezTo>
                    <a:pt x="1267" y="4142"/>
                    <a:pt x="1257" y="4077"/>
                    <a:pt x="1212" y="4042"/>
                  </a:cubicBezTo>
                  <a:cubicBezTo>
                    <a:pt x="1193" y="4028"/>
                    <a:pt x="1171" y="4021"/>
                    <a:pt x="1150" y="4021"/>
                  </a:cubicBezTo>
                  <a:close/>
                  <a:moveTo>
                    <a:pt x="726" y="4733"/>
                  </a:moveTo>
                  <a:cubicBezTo>
                    <a:pt x="685" y="4733"/>
                    <a:pt x="647" y="4756"/>
                    <a:pt x="630" y="4794"/>
                  </a:cubicBezTo>
                  <a:cubicBezTo>
                    <a:pt x="570" y="4928"/>
                    <a:pt x="521" y="5064"/>
                    <a:pt x="483" y="5199"/>
                  </a:cubicBezTo>
                  <a:cubicBezTo>
                    <a:pt x="468" y="5255"/>
                    <a:pt x="500" y="5311"/>
                    <a:pt x="555" y="5327"/>
                  </a:cubicBezTo>
                  <a:cubicBezTo>
                    <a:pt x="565" y="5330"/>
                    <a:pt x="574" y="5331"/>
                    <a:pt x="583" y="5331"/>
                  </a:cubicBezTo>
                  <a:cubicBezTo>
                    <a:pt x="629" y="5331"/>
                    <a:pt x="670" y="5302"/>
                    <a:pt x="684" y="5255"/>
                  </a:cubicBezTo>
                  <a:cubicBezTo>
                    <a:pt x="718" y="5130"/>
                    <a:pt x="764" y="5004"/>
                    <a:pt x="820" y="4879"/>
                  </a:cubicBezTo>
                  <a:cubicBezTo>
                    <a:pt x="843" y="4827"/>
                    <a:pt x="820" y="4765"/>
                    <a:pt x="767" y="4742"/>
                  </a:cubicBezTo>
                  <a:cubicBezTo>
                    <a:pt x="754" y="4736"/>
                    <a:pt x="739" y="4733"/>
                    <a:pt x="726" y="4733"/>
                  </a:cubicBezTo>
                  <a:close/>
                  <a:moveTo>
                    <a:pt x="509" y="5530"/>
                  </a:moveTo>
                  <a:cubicBezTo>
                    <a:pt x="456" y="5530"/>
                    <a:pt x="408" y="5569"/>
                    <a:pt x="402" y="5624"/>
                  </a:cubicBezTo>
                  <a:cubicBezTo>
                    <a:pt x="394" y="5706"/>
                    <a:pt x="390" y="5789"/>
                    <a:pt x="390" y="5874"/>
                  </a:cubicBezTo>
                  <a:cubicBezTo>
                    <a:pt x="390" y="5934"/>
                    <a:pt x="392" y="5995"/>
                    <a:pt x="397" y="6057"/>
                  </a:cubicBezTo>
                  <a:cubicBezTo>
                    <a:pt x="401" y="6111"/>
                    <a:pt x="446" y="6153"/>
                    <a:pt x="500" y="6153"/>
                  </a:cubicBezTo>
                  <a:lnTo>
                    <a:pt x="509" y="6153"/>
                  </a:lnTo>
                  <a:cubicBezTo>
                    <a:pt x="565" y="6148"/>
                    <a:pt x="608" y="6098"/>
                    <a:pt x="603" y="6040"/>
                  </a:cubicBezTo>
                  <a:cubicBezTo>
                    <a:pt x="599" y="5985"/>
                    <a:pt x="597" y="5929"/>
                    <a:pt x="597" y="5874"/>
                  </a:cubicBezTo>
                  <a:cubicBezTo>
                    <a:pt x="597" y="5796"/>
                    <a:pt x="602" y="5720"/>
                    <a:pt x="609" y="5645"/>
                  </a:cubicBezTo>
                  <a:cubicBezTo>
                    <a:pt x="615" y="5588"/>
                    <a:pt x="574" y="5537"/>
                    <a:pt x="516" y="5531"/>
                  </a:cubicBezTo>
                  <a:cubicBezTo>
                    <a:pt x="514" y="5530"/>
                    <a:pt x="511" y="5530"/>
                    <a:pt x="509" y="5530"/>
                  </a:cubicBezTo>
                  <a:close/>
                  <a:moveTo>
                    <a:pt x="568" y="6354"/>
                  </a:moveTo>
                  <a:cubicBezTo>
                    <a:pt x="560" y="6354"/>
                    <a:pt x="551" y="6355"/>
                    <a:pt x="542" y="6357"/>
                  </a:cubicBezTo>
                  <a:cubicBezTo>
                    <a:pt x="487" y="6372"/>
                    <a:pt x="454" y="6428"/>
                    <a:pt x="467" y="6484"/>
                  </a:cubicBezTo>
                  <a:cubicBezTo>
                    <a:pt x="503" y="6620"/>
                    <a:pt x="550" y="6757"/>
                    <a:pt x="609" y="6892"/>
                  </a:cubicBezTo>
                  <a:cubicBezTo>
                    <a:pt x="626" y="6931"/>
                    <a:pt x="664" y="6954"/>
                    <a:pt x="704" y="6954"/>
                  </a:cubicBezTo>
                  <a:lnTo>
                    <a:pt x="705" y="6954"/>
                  </a:lnTo>
                  <a:cubicBezTo>
                    <a:pt x="718" y="6954"/>
                    <a:pt x="732" y="6952"/>
                    <a:pt x="745" y="6945"/>
                  </a:cubicBezTo>
                  <a:cubicBezTo>
                    <a:pt x="798" y="6922"/>
                    <a:pt x="822" y="6862"/>
                    <a:pt x="799" y="6808"/>
                  </a:cubicBezTo>
                  <a:cubicBezTo>
                    <a:pt x="745" y="6685"/>
                    <a:pt x="701" y="6557"/>
                    <a:pt x="669" y="6432"/>
                  </a:cubicBezTo>
                  <a:cubicBezTo>
                    <a:pt x="657" y="6386"/>
                    <a:pt x="615" y="6354"/>
                    <a:pt x="568" y="6354"/>
                  </a:cubicBezTo>
                  <a:close/>
                  <a:moveTo>
                    <a:pt x="896" y="7115"/>
                  </a:moveTo>
                  <a:cubicBezTo>
                    <a:pt x="878" y="7115"/>
                    <a:pt x="859" y="7120"/>
                    <a:pt x="842" y="7130"/>
                  </a:cubicBezTo>
                  <a:cubicBezTo>
                    <a:pt x="793" y="7160"/>
                    <a:pt x="777" y="7223"/>
                    <a:pt x="806" y="7272"/>
                  </a:cubicBezTo>
                  <a:cubicBezTo>
                    <a:pt x="877" y="7389"/>
                    <a:pt x="958" y="7508"/>
                    <a:pt x="1048" y="7624"/>
                  </a:cubicBezTo>
                  <a:cubicBezTo>
                    <a:pt x="1068" y="7651"/>
                    <a:pt x="1099" y="7664"/>
                    <a:pt x="1130" y="7664"/>
                  </a:cubicBezTo>
                  <a:lnTo>
                    <a:pt x="1130" y="7664"/>
                  </a:lnTo>
                  <a:cubicBezTo>
                    <a:pt x="1152" y="7664"/>
                    <a:pt x="1175" y="7658"/>
                    <a:pt x="1193" y="7644"/>
                  </a:cubicBezTo>
                  <a:cubicBezTo>
                    <a:pt x="1239" y="7608"/>
                    <a:pt x="1247" y="7543"/>
                    <a:pt x="1213" y="7498"/>
                  </a:cubicBezTo>
                  <a:cubicBezTo>
                    <a:pt x="1129" y="7388"/>
                    <a:pt x="1051" y="7275"/>
                    <a:pt x="984" y="7165"/>
                  </a:cubicBezTo>
                  <a:cubicBezTo>
                    <a:pt x="965" y="7133"/>
                    <a:pt x="931" y="7115"/>
                    <a:pt x="896" y="7115"/>
                  </a:cubicBezTo>
                  <a:close/>
                  <a:moveTo>
                    <a:pt x="1130" y="7664"/>
                  </a:moveTo>
                  <a:lnTo>
                    <a:pt x="1130" y="7664"/>
                  </a:lnTo>
                  <a:cubicBezTo>
                    <a:pt x="1130" y="7664"/>
                    <a:pt x="1130" y="7664"/>
                    <a:pt x="1130" y="7664"/>
                  </a:cubicBezTo>
                  <a:lnTo>
                    <a:pt x="1131" y="7664"/>
                  </a:lnTo>
                  <a:cubicBezTo>
                    <a:pt x="1131" y="7664"/>
                    <a:pt x="1131" y="7664"/>
                    <a:pt x="1130" y="7664"/>
                  </a:cubicBezTo>
                  <a:close/>
                  <a:moveTo>
                    <a:pt x="1398" y="7774"/>
                  </a:moveTo>
                  <a:cubicBezTo>
                    <a:pt x="1373" y="7774"/>
                    <a:pt x="1348" y="7783"/>
                    <a:pt x="1328" y="7802"/>
                  </a:cubicBezTo>
                  <a:cubicBezTo>
                    <a:pt x="1285" y="7841"/>
                    <a:pt x="1283" y="7906"/>
                    <a:pt x="1322" y="7949"/>
                  </a:cubicBezTo>
                  <a:cubicBezTo>
                    <a:pt x="1420" y="8054"/>
                    <a:pt x="1522" y="8154"/>
                    <a:pt x="1625" y="8246"/>
                  </a:cubicBezTo>
                  <a:cubicBezTo>
                    <a:pt x="1644" y="8265"/>
                    <a:pt x="1669" y="8273"/>
                    <a:pt x="1694" y="8273"/>
                  </a:cubicBezTo>
                  <a:cubicBezTo>
                    <a:pt x="1723" y="8273"/>
                    <a:pt x="1751" y="8262"/>
                    <a:pt x="1772" y="8239"/>
                  </a:cubicBezTo>
                  <a:cubicBezTo>
                    <a:pt x="1810" y="8196"/>
                    <a:pt x="1806" y="8131"/>
                    <a:pt x="1763" y="8092"/>
                  </a:cubicBezTo>
                  <a:cubicBezTo>
                    <a:pt x="1665" y="8004"/>
                    <a:pt x="1568" y="7908"/>
                    <a:pt x="1475" y="7808"/>
                  </a:cubicBezTo>
                  <a:cubicBezTo>
                    <a:pt x="1455" y="7785"/>
                    <a:pt x="1427" y="7774"/>
                    <a:pt x="1398" y="7774"/>
                  </a:cubicBezTo>
                  <a:close/>
                  <a:moveTo>
                    <a:pt x="4942" y="8022"/>
                  </a:moveTo>
                  <a:cubicBezTo>
                    <a:pt x="4932" y="8022"/>
                    <a:pt x="4923" y="8023"/>
                    <a:pt x="4914" y="8026"/>
                  </a:cubicBezTo>
                  <a:cubicBezTo>
                    <a:pt x="4776" y="8064"/>
                    <a:pt x="4640" y="8134"/>
                    <a:pt x="4512" y="8230"/>
                  </a:cubicBezTo>
                  <a:cubicBezTo>
                    <a:pt x="4465" y="8266"/>
                    <a:pt x="4457" y="8331"/>
                    <a:pt x="4491" y="8376"/>
                  </a:cubicBezTo>
                  <a:cubicBezTo>
                    <a:pt x="4512" y="8403"/>
                    <a:pt x="4542" y="8418"/>
                    <a:pt x="4574" y="8418"/>
                  </a:cubicBezTo>
                  <a:cubicBezTo>
                    <a:pt x="4596" y="8418"/>
                    <a:pt x="4618" y="8410"/>
                    <a:pt x="4637" y="8397"/>
                  </a:cubicBezTo>
                  <a:cubicBezTo>
                    <a:pt x="4743" y="8316"/>
                    <a:pt x="4859" y="8257"/>
                    <a:pt x="4970" y="8225"/>
                  </a:cubicBezTo>
                  <a:cubicBezTo>
                    <a:pt x="5025" y="8211"/>
                    <a:pt x="5057" y="8153"/>
                    <a:pt x="5041" y="8098"/>
                  </a:cubicBezTo>
                  <a:cubicBezTo>
                    <a:pt x="5029" y="8052"/>
                    <a:pt x="4987" y="8022"/>
                    <a:pt x="4942" y="8022"/>
                  </a:cubicBezTo>
                  <a:close/>
                  <a:moveTo>
                    <a:pt x="5350" y="8025"/>
                  </a:moveTo>
                  <a:cubicBezTo>
                    <a:pt x="5308" y="8025"/>
                    <a:pt x="5268" y="8052"/>
                    <a:pt x="5253" y="8094"/>
                  </a:cubicBezTo>
                  <a:cubicBezTo>
                    <a:pt x="5233" y="8150"/>
                    <a:pt x="5263" y="8208"/>
                    <a:pt x="5317" y="8227"/>
                  </a:cubicBezTo>
                  <a:cubicBezTo>
                    <a:pt x="5335" y="8233"/>
                    <a:pt x="5353" y="8241"/>
                    <a:pt x="5372" y="8250"/>
                  </a:cubicBezTo>
                  <a:cubicBezTo>
                    <a:pt x="5475" y="8301"/>
                    <a:pt x="5540" y="8360"/>
                    <a:pt x="5560" y="8421"/>
                  </a:cubicBezTo>
                  <a:cubicBezTo>
                    <a:pt x="5575" y="8464"/>
                    <a:pt x="5616" y="8491"/>
                    <a:pt x="5660" y="8491"/>
                  </a:cubicBezTo>
                  <a:cubicBezTo>
                    <a:pt x="5671" y="8491"/>
                    <a:pt x="5682" y="8490"/>
                    <a:pt x="5693" y="8486"/>
                  </a:cubicBezTo>
                  <a:cubicBezTo>
                    <a:pt x="5747" y="8468"/>
                    <a:pt x="5776" y="8408"/>
                    <a:pt x="5758" y="8354"/>
                  </a:cubicBezTo>
                  <a:cubicBezTo>
                    <a:pt x="5718" y="8239"/>
                    <a:pt x="5619" y="8141"/>
                    <a:pt x="5464" y="8064"/>
                  </a:cubicBezTo>
                  <a:cubicBezTo>
                    <a:pt x="5438" y="8050"/>
                    <a:pt x="5412" y="8039"/>
                    <a:pt x="5384" y="8031"/>
                  </a:cubicBezTo>
                  <a:cubicBezTo>
                    <a:pt x="5373" y="8027"/>
                    <a:pt x="5361" y="8025"/>
                    <a:pt x="5350" y="8025"/>
                  </a:cubicBezTo>
                  <a:close/>
                  <a:moveTo>
                    <a:pt x="2015" y="8328"/>
                  </a:moveTo>
                  <a:cubicBezTo>
                    <a:pt x="1983" y="8328"/>
                    <a:pt x="1952" y="8342"/>
                    <a:pt x="1932" y="8370"/>
                  </a:cubicBezTo>
                  <a:cubicBezTo>
                    <a:pt x="1898" y="8417"/>
                    <a:pt x="1908" y="8481"/>
                    <a:pt x="1954" y="8516"/>
                  </a:cubicBezTo>
                  <a:cubicBezTo>
                    <a:pt x="2069" y="8599"/>
                    <a:pt x="2189" y="8679"/>
                    <a:pt x="2311" y="8750"/>
                  </a:cubicBezTo>
                  <a:cubicBezTo>
                    <a:pt x="2327" y="8758"/>
                    <a:pt x="2345" y="8763"/>
                    <a:pt x="2363" y="8763"/>
                  </a:cubicBezTo>
                  <a:cubicBezTo>
                    <a:pt x="2399" y="8763"/>
                    <a:pt x="2433" y="8745"/>
                    <a:pt x="2453" y="8712"/>
                  </a:cubicBezTo>
                  <a:cubicBezTo>
                    <a:pt x="2481" y="8663"/>
                    <a:pt x="2465" y="8599"/>
                    <a:pt x="2415" y="8570"/>
                  </a:cubicBezTo>
                  <a:cubicBezTo>
                    <a:pt x="2300" y="8502"/>
                    <a:pt x="2186" y="8428"/>
                    <a:pt x="2077" y="8348"/>
                  </a:cubicBezTo>
                  <a:cubicBezTo>
                    <a:pt x="2058" y="8334"/>
                    <a:pt x="2037" y="8328"/>
                    <a:pt x="2015" y="8328"/>
                  </a:cubicBezTo>
                  <a:close/>
                  <a:moveTo>
                    <a:pt x="5514" y="8647"/>
                  </a:moveTo>
                  <a:cubicBezTo>
                    <a:pt x="5489" y="8647"/>
                    <a:pt x="5465" y="8656"/>
                    <a:pt x="5445" y="8674"/>
                  </a:cubicBezTo>
                  <a:cubicBezTo>
                    <a:pt x="5366" y="8745"/>
                    <a:pt x="5253" y="8812"/>
                    <a:pt x="5119" y="8869"/>
                  </a:cubicBezTo>
                  <a:cubicBezTo>
                    <a:pt x="5067" y="8891"/>
                    <a:pt x="5041" y="8951"/>
                    <a:pt x="5064" y="9005"/>
                  </a:cubicBezTo>
                  <a:cubicBezTo>
                    <a:pt x="5080" y="9044"/>
                    <a:pt x="5119" y="9068"/>
                    <a:pt x="5160" y="9068"/>
                  </a:cubicBezTo>
                  <a:cubicBezTo>
                    <a:pt x="5173" y="9068"/>
                    <a:pt x="5187" y="9066"/>
                    <a:pt x="5200" y="9060"/>
                  </a:cubicBezTo>
                  <a:cubicBezTo>
                    <a:pt x="5357" y="8994"/>
                    <a:pt x="5486" y="8916"/>
                    <a:pt x="5584" y="8828"/>
                  </a:cubicBezTo>
                  <a:cubicBezTo>
                    <a:pt x="5627" y="8790"/>
                    <a:pt x="5630" y="8724"/>
                    <a:pt x="5591" y="8681"/>
                  </a:cubicBezTo>
                  <a:cubicBezTo>
                    <a:pt x="5571" y="8658"/>
                    <a:pt x="5542" y="8647"/>
                    <a:pt x="5514" y="8647"/>
                  </a:cubicBezTo>
                  <a:close/>
                  <a:moveTo>
                    <a:pt x="4281" y="8504"/>
                  </a:moveTo>
                  <a:cubicBezTo>
                    <a:pt x="4250" y="8504"/>
                    <a:pt x="4219" y="8518"/>
                    <a:pt x="4199" y="8545"/>
                  </a:cubicBezTo>
                  <a:cubicBezTo>
                    <a:pt x="4113" y="8660"/>
                    <a:pt x="4038" y="8788"/>
                    <a:pt x="3978" y="8924"/>
                  </a:cubicBezTo>
                  <a:cubicBezTo>
                    <a:pt x="3956" y="8976"/>
                    <a:pt x="3979" y="9038"/>
                    <a:pt x="4032" y="9061"/>
                  </a:cubicBezTo>
                  <a:cubicBezTo>
                    <a:pt x="4045" y="9067"/>
                    <a:pt x="4060" y="9069"/>
                    <a:pt x="4073" y="9069"/>
                  </a:cubicBezTo>
                  <a:cubicBezTo>
                    <a:pt x="4114" y="9069"/>
                    <a:pt x="4152" y="9046"/>
                    <a:pt x="4169" y="9007"/>
                  </a:cubicBezTo>
                  <a:cubicBezTo>
                    <a:pt x="4222" y="8886"/>
                    <a:pt x="4288" y="8773"/>
                    <a:pt x="4365" y="8671"/>
                  </a:cubicBezTo>
                  <a:cubicBezTo>
                    <a:pt x="4399" y="8625"/>
                    <a:pt x="4391" y="8560"/>
                    <a:pt x="4345" y="8526"/>
                  </a:cubicBezTo>
                  <a:cubicBezTo>
                    <a:pt x="4326" y="8511"/>
                    <a:pt x="4303" y="8504"/>
                    <a:pt x="4281" y="8504"/>
                  </a:cubicBezTo>
                  <a:close/>
                  <a:moveTo>
                    <a:pt x="2733" y="8744"/>
                  </a:moveTo>
                  <a:cubicBezTo>
                    <a:pt x="2693" y="8744"/>
                    <a:pt x="2655" y="8767"/>
                    <a:pt x="2638" y="8806"/>
                  </a:cubicBezTo>
                  <a:cubicBezTo>
                    <a:pt x="2614" y="8859"/>
                    <a:pt x="2639" y="8920"/>
                    <a:pt x="2690" y="8943"/>
                  </a:cubicBezTo>
                  <a:cubicBezTo>
                    <a:pt x="2821" y="9001"/>
                    <a:pt x="2956" y="9051"/>
                    <a:pt x="3091" y="9093"/>
                  </a:cubicBezTo>
                  <a:cubicBezTo>
                    <a:pt x="3101" y="9096"/>
                    <a:pt x="3112" y="9098"/>
                    <a:pt x="3122" y="9098"/>
                  </a:cubicBezTo>
                  <a:cubicBezTo>
                    <a:pt x="3166" y="9098"/>
                    <a:pt x="3207" y="9069"/>
                    <a:pt x="3221" y="9024"/>
                  </a:cubicBezTo>
                  <a:cubicBezTo>
                    <a:pt x="3238" y="8970"/>
                    <a:pt x="3207" y="8911"/>
                    <a:pt x="3152" y="8894"/>
                  </a:cubicBezTo>
                  <a:cubicBezTo>
                    <a:pt x="3025" y="8855"/>
                    <a:pt x="2899" y="8807"/>
                    <a:pt x="2775" y="8753"/>
                  </a:cubicBezTo>
                  <a:cubicBezTo>
                    <a:pt x="2761" y="8747"/>
                    <a:pt x="2747" y="8744"/>
                    <a:pt x="2733" y="8744"/>
                  </a:cubicBezTo>
                  <a:close/>
                  <a:moveTo>
                    <a:pt x="4763" y="8983"/>
                  </a:moveTo>
                  <a:cubicBezTo>
                    <a:pt x="4756" y="8983"/>
                    <a:pt x="4748" y="8983"/>
                    <a:pt x="4741" y="8985"/>
                  </a:cubicBezTo>
                  <a:cubicBezTo>
                    <a:pt x="4615" y="9012"/>
                    <a:pt x="4481" y="9030"/>
                    <a:pt x="4345" y="9039"/>
                  </a:cubicBezTo>
                  <a:cubicBezTo>
                    <a:pt x="4288" y="9043"/>
                    <a:pt x="4245" y="9093"/>
                    <a:pt x="4248" y="9150"/>
                  </a:cubicBezTo>
                  <a:cubicBezTo>
                    <a:pt x="4252" y="9205"/>
                    <a:pt x="4297" y="9247"/>
                    <a:pt x="4351" y="9247"/>
                  </a:cubicBezTo>
                  <a:lnTo>
                    <a:pt x="4359" y="9247"/>
                  </a:lnTo>
                  <a:cubicBezTo>
                    <a:pt x="4504" y="9236"/>
                    <a:pt x="4649" y="9216"/>
                    <a:pt x="4785" y="9187"/>
                  </a:cubicBezTo>
                  <a:cubicBezTo>
                    <a:pt x="4841" y="9176"/>
                    <a:pt x="4877" y="9120"/>
                    <a:pt x="4865" y="9065"/>
                  </a:cubicBezTo>
                  <a:cubicBezTo>
                    <a:pt x="4854" y="9016"/>
                    <a:pt x="4811" y="8983"/>
                    <a:pt x="4763" y="8983"/>
                  </a:cubicBezTo>
                  <a:close/>
                  <a:moveTo>
                    <a:pt x="3525" y="8989"/>
                  </a:moveTo>
                  <a:cubicBezTo>
                    <a:pt x="3476" y="8989"/>
                    <a:pt x="3432" y="9025"/>
                    <a:pt x="3423" y="9074"/>
                  </a:cubicBezTo>
                  <a:cubicBezTo>
                    <a:pt x="3412" y="9131"/>
                    <a:pt x="3450" y="9185"/>
                    <a:pt x="3506" y="9196"/>
                  </a:cubicBezTo>
                  <a:cubicBezTo>
                    <a:pt x="3647" y="9221"/>
                    <a:pt x="3790" y="9240"/>
                    <a:pt x="3931" y="9248"/>
                  </a:cubicBezTo>
                  <a:lnTo>
                    <a:pt x="3937" y="9248"/>
                  </a:lnTo>
                  <a:cubicBezTo>
                    <a:pt x="3991" y="9248"/>
                    <a:pt x="4038" y="9205"/>
                    <a:pt x="4040" y="9150"/>
                  </a:cubicBezTo>
                  <a:cubicBezTo>
                    <a:pt x="4044" y="9093"/>
                    <a:pt x="4001" y="9044"/>
                    <a:pt x="3943" y="9040"/>
                  </a:cubicBezTo>
                  <a:cubicBezTo>
                    <a:pt x="3811" y="9033"/>
                    <a:pt x="3676" y="9016"/>
                    <a:pt x="3544" y="8991"/>
                  </a:cubicBezTo>
                  <a:cubicBezTo>
                    <a:pt x="3538" y="8990"/>
                    <a:pt x="3531" y="8989"/>
                    <a:pt x="3525" y="8989"/>
                  </a:cubicBezTo>
                  <a:close/>
                  <a:moveTo>
                    <a:pt x="3953" y="9258"/>
                  </a:moveTo>
                  <a:cubicBezTo>
                    <a:pt x="3904" y="9258"/>
                    <a:pt x="3859" y="9292"/>
                    <a:pt x="3850" y="9343"/>
                  </a:cubicBezTo>
                  <a:cubicBezTo>
                    <a:pt x="3826" y="9466"/>
                    <a:pt x="3815" y="9595"/>
                    <a:pt x="3815" y="9724"/>
                  </a:cubicBezTo>
                  <a:lnTo>
                    <a:pt x="3815" y="9777"/>
                  </a:lnTo>
                  <a:cubicBezTo>
                    <a:pt x="3816" y="9834"/>
                    <a:pt x="3863" y="9879"/>
                    <a:pt x="3919" y="9879"/>
                  </a:cubicBezTo>
                  <a:lnTo>
                    <a:pt x="3921" y="9879"/>
                  </a:lnTo>
                  <a:cubicBezTo>
                    <a:pt x="3979" y="9878"/>
                    <a:pt x="4024" y="9830"/>
                    <a:pt x="4023" y="9773"/>
                  </a:cubicBezTo>
                  <a:lnTo>
                    <a:pt x="4022" y="9724"/>
                  </a:lnTo>
                  <a:cubicBezTo>
                    <a:pt x="4022" y="9607"/>
                    <a:pt x="4033" y="9492"/>
                    <a:pt x="4054" y="9381"/>
                  </a:cubicBezTo>
                  <a:cubicBezTo>
                    <a:pt x="4065" y="9324"/>
                    <a:pt x="4028" y="9270"/>
                    <a:pt x="3972" y="9259"/>
                  </a:cubicBezTo>
                  <a:cubicBezTo>
                    <a:pt x="3966" y="9258"/>
                    <a:pt x="3959" y="9258"/>
                    <a:pt x="3953" y="9258"/>
                  </a:cubicBezTo>
                  <a:close/>
                  <a:moveTo>
                    <a:pt x="3969" y="10083"/>
                  </a:moveTo>
                  <a:cubicBezTo>
                    <a:pt x="3962" y="10083"/>
                    <a:pt x="3954" y="10084"/>
                    <a:pt x="3947" y="10085"/>
                  </a:cubicBezTo>
                  <a:cubicBezTo>
                    <a:pt x="3892" y="10098"/>
                    <a:pt x="3857" y="10154"/>
                    <a:pt x="3869" y="10210"/>
                  </a:cubicBezTo>
                  <a:cubicBezTo>
                    <a:pt x="3899" y="10346"/>
                    <a:pt x="3942" y="10484"/>
                    <a:pt x="3999" y="10621"/>
                  </a:cubicBezTo>
                  <a:cubicBezTo>
                    <a:pt x="4015" y="10662"/>
                    <a:pt x="4054" y="10686"/>
                    <a:pt x="4094" y="10686"/>
                  </a:cubicBezTo>
                  <a:cubicBezTo>
                    <a:pt x="4108" y="10686"/>
                    <a:pt x="4121" y="10684"/>
                    <a:pt x="4133" y="10679"/>
                  </a:cubicBezTo>
                  <a:cubicBezTo>
                    <a:pt x="4187" y="10657"/>
                    <a:pt x="4212" y="10597"/>
                    <a:pt x="4191" y="10543"/>
                  </a:cubicBezTo>
                  <a:cubicBezTo>
                    <a:pt x="4139" y="10417"/>
                    <a:pt x="4099" y="10290"/>
                    <a:pt x="4071" y="10165"/>
                  </a:cubicBezTo>
                  <a:cubicBezTo>
                    <a:pt x="4060" y="10115"/>
                    <a:pt x="4018" y="10083"/>
                    <a:pt x="3969" y="10083"/>
                  </a:cubicBezTo>
                  <a:close/>
                  <a:moveTo>
                    <a:pt x="4279" y="10851"/>
                  </a:moveTo>
                  <a:cubicBezTo>
                    <a:pt x="4261" y="10851"/>
                    <a:pt x="4243" y="10855"/>
                    <a:pt x="4226" y="10865"/>
                  </a:cubicBezTo>
                  <a:cubicBezTo>
                    <a:pt x="4176" y="10893"/>
                    <a:pt x="4160" y="10957"/>
                    <a:pt x="4188" y="11007"/>
                  </a:cubicBezTo>
                  <a:cubicBezTo>
                    <a:pt x="4258" y="11125"/>
                    <a:pt x="4338" y="11245"/>
                    <a:pt x="4426" y="11363"/>
                  </a:cubicBezTo>
                  <a:cubicBezTo>
                    <a:pt x="4447" y="11390"/>
                    <a:pt x="4478" y="11403"/>
                    <a:pt x="4509" y="11403"/>
                  </a:cubicBezTo>
                  <a:cubicBezTo>
                    <a:pt x="4531" y="11403"/>
                    <a:pt x="4553" y="11397"/>
                    <a:pt x="4572" y="11382"/>
                  </a:cubicBezTo>
                  <a:cubicBezTo>
                    <a:pt x="4617" y="11348"/>
                    <a:pt x="4627" y="11283"/>
                    <a:pt x="4591" y="11236"/>
                  </a:cubicBezTo>
                  <a:cubicBezTo>
                    <a:pt x="4508" y="11126"/>
                    <a:pt x="4433" y="11013"/>
                    <a:pt x="4369" y="10902"/>
                  </a:cubicBezTo>
                  <a:cubicBezTo>
                    <a:pt x="4349" y="10869"/>
                    <a:pt x="4314" y="10851"/>
                    <a:pt x="4279" y="10851"/>
                  </a:cubicBezTo>
                  <a:close/>
                  <a:moveTo>
                    <a:pt x="4776" y="11514"/>
                  </a:moveTo>
                  <a:cubicBezTo>
                    <a:pt x="4750" y="11514"/>
                    <a:pt x="4725" y="11523"/>
                    <a:pt x="4705" y="11541"/>
                  </a:cubicBezTo>
                  <a:cubicBezTo>
                    <a:pt x="4663" y="11581"/>
                    <a:pt x="4660" y="11646"/>
                    <a:pt x="4699" y="11688"/>
                  </a:cubicBezTo>
                  <a:cubicBezTo>
                    <a:pt x="4791" y="11789"/>
                    <a:pt x="4893" y="11889"/>
                    <a:pt x="4999" y="11987"/>
                  </a:cubicBezTo>
                  <a:cubicBezTo>
                    <a:pt x="5019" y="12006"/>
                    <a:pt x="5045" y="12015"/>
                    <a:pt x="5069" y="12015"/>
                  </a:cubicBezTo>
                  <a:cubicBezTo>
                    <a:pt x="5097" y="12015"/>
                    <a:pt x="5126" y="12004"/>
                    <a:pt x="5146" y="11981"/>
                  </a:cubicBezTo>
                  <a:cubicBezTo>
                    <a:pt x="5184" y="11940"/>
                    <a:pt x="5182" y="11873"/>
                    <a:pt x="5140" y="11834"/>
                  </a:cubicBezTo>
                  <a:cubicBezTo>
                    <a:pt x="5037" y="11741"/>
                    <a:pt x="4941" y="11644"/>
                    <a:pt x="4852" y="11548"/>
                  </a:cubicBezTo>
                  <a:cubicBezTo>
                    <a:pt x="4832" y="11525"/>
                    <a:pt x="4804" y="11514"/>
                    <a:pt x="4776" y="11514"/>
                  </a:cubicBezTo>
                  <a:close/>
                  <a:moveTo>
                    <a:pt x="5384" y="12079"/>
                  </a:moveTo>
                  <a:cubicBezTo>
                    <a:pt x="5355" y="12079"/>
                    <a:pt x="5326" y="12091"/>
                    <a:pt x="5306" y="12115"/>
                  </a:cubicBezTo>
                  <a:cubicBezTo>
                    <a:pt x="5268" y="12159"/>
                    <a:pt x="5273" y="12224"/>
                    <a:pt x="5317" y="12262"/>
                  </a:cubicBezTo>
                  <a:cubicBezTo>
                    <a:pt x="5416" y="12346"/>
                    <a:pt x="5513" y="12441"/>
                    <a:pt x="5603" y="12542"/>
                  </a:cubicBezTo>
                  <a:cubicBezTo>
                    <a:pt x="5624" y="12564"/>
                    <a:pt x="5652" y="12576"/>
                    <a:pt x="5680" y="12576"/>
                  </a:cubicBezTo>
                  <a:lnTo>
                    <a:pt x="5682" y="12576"/>
                  </a:lnTo>
                  <a:cubicBezTo>
                    <a:pt x="5706" y="12576"/>
                    <a:pt x="5731" y="12567"/>
                    <a:pt x="5750" y="12550"/>
                  </a:cubicBezTo>
                  <a:cubicBezTo>
                    <a:pt x="5793" y="12510"/>
                    <a:pt x="5797" y="12445"/>
                    <a:pt x="5758" y="12403"/>
                  </a:cubicBezTo>
                  <a:cubicBezTo>
                    <a:pt x="5661" y="12295"/>
                    <a:pt x="5558" y="12194"/>
                    <a:pt x="5451" y="12104"/>
                  </a:cubicBezTo>
                  <a:cubicBezTo>
                    <a:pt x="5432" y="12087"/>
                    <a:pt x="5408" y="12079"/>
                    <a:pt x="5384" y="12079"/>
                  </a:cubicBezTo>
                  <a:close/>
                  <a:moveTo>
                    <a:pt x="5939" y="12693"/>
                  </a:moveTo>
                  <a:cubicBezTo>
                    <a:pt x="5918" y="12693"/>
                    <a:pt x="5897" y="12700"/>
                    <a:pt x="5879" y="12712"/>
                  </a:cubicBezTo>
                  <a:cubicBezTo>
                    <a:pt x="5832" y="12746"/>
                    <a:pt x="5821" y="12810"/>
                    <a:pt x="5854" y="12857"/>
                  </a:cubicBezTo>
                  <a:cubicBezTo>
                    <a:pt x="5930" y="12965"/>
                    <a:pt x="6001" y="13080"/>
                    <a:pt x="6068" y="13200"/>
                  </a:cubicBezTo>
                  <a:cubicBezTo>
                    <a:pt x="6087" y="13234"/>
                    <a:pt x="6123" y="13254"/>
                    <a:pt x="6158" y="13254"/>
                  </a:cubicBezTo>
                  <a:cubicBezTo>
                    <a:pt x="6177" y="13254"/>
                    <a:pt x="6194" y="13249"/>
                    <a:pt x="6210" y="13240"/>
                  </a:cubicBezTo>
                  <a:cubicBezTo>
                    <a:pt x="6260" y="13213"/>
                    <a:pt x="6277" y="13150"/>
                    <a:pt x="6250" y="13100"/>
                  </a:cubicBezTo>
                  <a:cubicBezTo>
                    <a:pt x="6180" y="12973"/>
                    <a:pt x="6104" y="12852"/>
                    <a:pt x="6025" y="12738"/>
                  </a:cubicBezTo>
                  <a:cubicBezTo>
                    <a:pt x="6004" y="12709"/>
                    <a:pt x="5972" y="12693"/>
                    <a:pt x="5939" y="12693"/>
                  </a:cubicBezTo>
                  <a:close/>
                  <a:moveTo>
                    <a:pt x="6341" y="13419"/>
                  </a:moveTo>
                  <a:cubicBezTo>
                    <a:pt x="6327" y="13419"/>
                    <a:pt x="6313" y="13422"/>
                    <a:pt x="6299" y="13428"/>
                  </a:cubicBezTo>
                  <a:cubicBezTo>
                    <a:pt x="6246" y="13450"/>
                    <a:pt x="6223" y="13511"/>
                    <a:pt x="6245" y="13564"/>
                  </a:cubicBezTo>
                  <a:cubicBezTo>
                    <a:pt x="6298" y="13686"/>
                    <a:pt x="6346" y="13814"/>
                    <a:pt x="6387" y="13944"/>
                  </a:cubicBezTo>
                  <a:cubicBezTo>
                    <a:pt x="6402" y="13988"/>
                    <a:pt x="6442" y="14016"/>
                    <a:pt x="6486" y="14016"/>
                  </a:cubicBezTo>
                  <a:cubicBezTo>
                    <a:pt x="6497" y="14016"/>
                    <a:pt x="6508" y="14013"/>
                    <a:pt x="6518" y="14011"/>
                  </a:cubicBezTo>
                  <a:cubicBezTo>
                    <a:pt x="6573" y="13993"/>
                    <a:pt x="6603" y="13934"/>
                    <a:pt x="6586" y="13880"/>
                  </a:cubicBezTo>
                  <a:cubicBezTo>
                    <a:pt x="6542" y="13744"/>
                    <a:pt x="6491" y="13610"/>
                    <a:pt x="6436" y="13482"/>
                  </a:cubicBezTo>
                  <a:cubicBezTo>
                    <a:pt x="6419" y="13443"/>
                    <a:pt x="6381" y="13419"/>
                    <a:pt x="6341" y="13419"/>
                  </a:cubicBezTo>
                  <a:close/>
                  <a:moveTo>
                    <a:pt x="6598" y="14208"/>
                  </a:moveTo>
                  <a:cubicBezTo>
                    <a:pt x="6590" y="14208"/>
                    <a:pt x="6582" y="14209"/>
                    <a:pt x="6573" y="14211"/>
                  </a:cubicBezTo>
                  <a:cubicBezTo>
                    <a:pt x="6518" y="14223"/>
                    <a:pt x="6483" y="14279"/>
                    <a:pt x="6496" y="14336"/>
                  </a:cubicBezTo>
                  <a:cubicBezTo>
                    <a:pt x="6527" y="14465"/>
                    <a:pt x="6551" y="14600"/>
                    <a:pt x="6572" y="14735"/>
                  </a:cubicBezTo>
                  <a:cubicBezTo>
                    <a:pt x="6580" y="14786"/>
                    <a:pt x="6624" y="14823"/>
                    <a:pt x="6674" y="14823"/>
                  </a:cubicBezTo>
                  <a:lnTo>
                    <a:pt x="6690" y="14823"/>
                  </a:lnTo>
                  <a:cubicBezTo>
                    <a:pt x="6746" y="14814"/>
                    <a:pt x="6785" y="14762"/>
                    <a:pt x="6777" y="14704"/>
                  </a:cubicBezTo>
                  <a:cubicBezTo>
                    <a:pt x="6757" y="14565"/>
                    <a:pt x="6730" y="14424"/>
                    <a:pt x="6698" y="14288"/>
                  </a:cubicBezTo>
                  <a:cubicBezTo>
                    <a:pt x="6687" y="14241"/>
                    <a:pt x="6645" y="14208"/>
                    <a:pt x="6598" y="14208"/>
                  </a:cubicBezTo>
                  <a:close/>
                  <a:moveTo>
                    <a:pt x="6716" y="15029"/>
                  </a:moveTo>
                  <a:cubicBezTo>
                    <a:pt x="6715" y="15029"/>
                    <a:pt x="6713" y="15029"/>
                    <a:pt x="6712" y="15029"/>
                  </a:cubicBezTo>
                  <a:cubicBezTo>
                    <a:pt x="6654" y="15033"/>
                    <a:pt x="6611" y="15083"/>
                    <a:pt x="6615" y="15139"/>
                  </a:cubicBezTo>
                  <a:cubicBezTo>
                    <a:pt x="6622" y="15255"/>
                    <a:pt x="6626" y="15371"/>
                    <a:pt x="6626" y="15487"/>
                  </a:cubicBezTo>
                  <a:lnTo>
                    <a:pt x="6626" y="15547"/>
                  </a:lnTo>
                  <a:cubicBezTo>
                    <a:pt x="6625" y="15605"/>
                    <a:pt x="6671" y="15651"/>
                    <a:pt x="6729" y="15651"/>
                  </a:cubicBezTo>
                  <a:lnTo>
                    <a:pt x="6730" y="15651"/>
                  </a:lnTo>
                  <a:cubicBezTo>
                    <a:pt x="6787" y="15651"/>
                    <a:pt x="6833" y="15606"/>
                    <a:pt x="6833" y="15548"/>
                  </a:cubicBezTo>
                  <a:lnTo>
                    <a:pt x="6834" y="15487"/>
                  </a:lnTo>
                  <a:cubicBezTo>
                    <a:pt x="6834" y="15366"/>
                    <a:pt x="6831" y="15246"/>
                    <a:pt x="6822" y="15126"/>
                  </a:cubicBezTo>
                  <a:cubicBezTo>
                    <a:pt x="6819" y="15070"/>
                    <a:pt x="6767" y="15029"/>
                    <a:pt x="6716" y="15029"/>
                  </a:cubicBezTo>
                  <a:close/>
                  <a:moveTo>
                    <a:pt x="6709" y="15859"/>
                  </a:moveTo>
                  <a:cubicBezTo>
                    <a:pt x="6660" y="15859"/>
                    <a:pt x="6610" y="15899"/>
                    <a:pt x="6605" y="15954"/>
                  </a:cubicBezTo>
                  <a:cubicBezTo>
                    <a:pt x="6593" y="16088"/>
                    <a:pt x="6575" y="16223"/>
                    <a:pt x="6553" y="16357"/>
                  </a:cubicBezTo>
                  <a:cubicBezTo>
                    <a:pt x="6542" y="16413"/>
                    <a:pt x="6580" y="16467"/>
                    <a:pt x="6636" y="16477"/>
                  </a:cubicBezTo>
                  <a:cubicBezTo>
                    <a:pt x="6642" y="16478"/>
                    <a:pt x="6648" y="16479"/>
                    <a:pt x="6654" y="16479"/>
                  </a:cubicBezTo>
                  <a:cubicBezTo>
                    <a:pt x="6704" y="16479"/>
                    <a:pt x="6747" y="16444"/>
                    <a:pt x="6757" y="16392"/>
                  </a:cubicBezTo>
                  <a:cubicBezTo>
                    <a:pt x="6780" y="16254"/>
                    <a:pt x="6800" y="16113"/>
                    <a:pt x="6812" y="15972"/>
                  </a:cubicBezTo>
                  <a:cubicBezTo>
                    <a:pt x="6817" y="15916"/>
                    <a:pt x="6776" y="15864"/>
                    <a:pt x="6718" y="15859"/>
                  </a:cubicBezTo>
                  <a:cubicBezTo>
                    <a:pt x="6715" y="15859"/>
                    <a:pt x="6712" y="15859"/>
                    <a:pt x="6709" y="15859"/>
                  </a:cubicBezTo>
                  <a:close/>
                  <a:moveTo>
                    <a:pt x="6565" y="16677"/>
                  </a:moveTo>
                  <a:cubicBezTo>
                    <a:pt x="6518" y="16677"/>
                    <a:pt x="6477" y="16707"/>
                    <a:pt x="6464" y="16754"/>
                  </a:cubicBezTo>
                  <a:cubicBezTo>
                    <a:pt x="6430" y="16885"/>
                    <a:pt x="6388" y="17016"/>
                    <a:pt x="6343" y="17141"/>
                  </a:cubicBezTo>
                  <a:cubicBezTo>
                    <a:pt x="6324" y="17195"/>
                    <a:pt x="6350" y="17255"/>
                    <a:pt x="6404" y="17274"/>
                  </a:cubicBezTo>
                  <a:cubicBezTo>
                    <a:pt x="6417" y="17279"/>
                    <a:pt x="6429" y="17280"/>
                    <a:pt x="6440" y="17280"/>
                  </a:cubicBezTo>
                  <a:cubicBezTo>
                    <a:pt x="6483" y="17280"/>
                    <a:pt x="6522" y="17255"/>
                    <a:pt x="6538" y="17212"/>
                  </a:cubicBezTo>
                  <a:cubicBezTo>
                    <a:pt x="6586" y="17081"/>
                    <a:pt x="6629" y="16945"/>
                    <a:pt x="6665" y="16807"/>
                  </a:cubicBezTo>
                  <a:cubicBezTo>
                    <a:pt x="6680" y="16751"/>
                    <a:pt x="6647" y="16695"/>
                    <a:pt x="6592" y="16680"/>
                  </a:cubicBezTo>
                  <a:cubicBezTo>
                    <a:pt x="6583" y="16678"/>
                    <a:pt x="6574" y="16677"/>
                    <a:pt x="6565" y="16677"/>
                  </a:cubicBezTo>
                  <a:close/>
                  <a:moveTo>
                    <a:pt x="6278" y="17456"/>
                  </a:moveTo>
                  <a:cubicBezTo>
                    <a:pt x="6240" y="17456"/>
                    <a:pt x="6203" y="17477"/>
                    <a:pt x="6185" y="17514"/>
                  </a:cubicBezTo>
                  <a:cubicBezTo>
                    <a:pt x="6126" y="17637"/>
                    <a:pt x="6060" y="17756"/>
                    <a:pt x="5990" y="17868"/>
                  </a:cubicBezTo>
                  <a:cubicBezTo>
                    <a:pt x="5960" y="17917"/>
                    <a:pt x="5974" y="17981"/>
                    <a:pt x="6023" y="18012"/>
                  </a:cubicBezTo>
                  <a:cubicBezTo>
                    <a:pt x="6041" y="18023"/>
                    <a:pt x="6059" y="18027"/>
                    <a:pt x="6079" y="18027"/>
                  </a:cubicBezTo>
                  <a:cubicBezTo>
                    <a:pt x="6113" y="18027"/>
                    <a:pt x="6146" y="18010"/>
                    <a:pt x="6167" y="17978"/>
                  </a:cubicBezTo>
                  <a:cubicBezTo>
                    <a:pt x="6240" y="17858"/>
                    <a:pt x="6310" y="17734"/>
                    <a:pt x="6371" y="17605"/>
                  </a:cubicBezTo>
                  <a:cubicBezTo>
                    <a:pt x="6397" y="17553"/>
                    <a:pt x="6375" y="17491"/>
                    <a:pt x="6324" y="17466"/>
                  </a:cubicBezTo>
                  <a:cubicBezTo>
                    <a:pt x="6309" y="17460"/>
                    <a:pt x="6293" y="17456"/>
                    <a:pt x="6278" y="17456"/>
                  </a:cubicBezTo>
                  <a:close/>
                  <a:moveTo>
                    <a:pt x="5838" y="18159"/>
                  </a:moveTo>
                  <a:cubicBezTo>
                    <a:pt x="5808" y="18159"/>
                    <a:pt x="5778" y="18172"/>
                    <a:pt x="5758" y="18198"/>
                  </a:cubicBezTo>
                  <a:cubicBezTo>
                    <a:pt x="5673" y="18304"/>
                    <a:pt x="5582" y="18405"/>
                    <a:pt x="5488" y="18497"/>
                  </a:cubicBezTo>
                  <a:cubicBezTo>
                    <a:pt x="5448" y="18536"/>
                    <a:pt x="5446" y="18602"/>
                    <a:pt x="5487" y="18644"/>
                  </a:cubicBezTo>
                  <a:cubicBezTo>
                    <a:pt x="5506" y="18664"/>
                    <a:pt x="5533" y="18674"/>
                    <a:pt x="5560" y="18674"/>
                  </a:cubicBezTo>
                  <a:cubicBezTo>
                    <a:pt x="5587" y="18674"/>
                    <a:pt x="5613" y="18664"/>
                    <a:pt x="5634" y="18645"/>
                  </a:cubicBezTo>
                  <a:cubicBezTo>
                    <a:pt x="5734" y="18547"/>
                    <a:pt x="5830" y="18440"/>
                    <a:pt x="5921" y="18328"/>
                  </a:cubicBezTo>
                  <a:cubicBezTo>
                    <a:pt x="5956" y="18282"/>
                    <a:pt x="5949" y="18217"/>
                    <a:pt x="5903" y="18182"/>
                  </a:cubicBezTo>
                  <a:cubicBezTo>
                    <a:pt x="5884" y="18166"/>
                    <a:pt x="5861" y="18159"/>
                    <a:pt x="5838" y="18159"/>
                  </a:cubicBezTo>
                  <a:close/>
                  <a:moveTo>
                    <a:pt x="5246" y="18737"/>
                  </a:moveTo>
                  <a:cubicBezTo>
                    <a:pt x="5224" y="18737"/>
                    <a:pt x="5203" y="18744"/>
                    <a:pt x="5184" y="18758"/>
                  </a:cubicBezTo>
                  <a:cubicBezTo>
                    <a:pt x="5078" y="18838"/>
                    <a:pt x="4964" y="18912"/>
                    <a:pt x="4847" y="18978"/>
                  </a:cubicBezTo>
                  <a:cubicBezTo>
                    <a:pt x="4798" y="19005"/>
                    <a:pt x="4780" y="19069"/>
                    <a:pt x="4808" y="19119"/>
                  </a:cubicBezTo>
                  <a:cubicBezTo>
                    <a:pt x="4828" y="19153"/>
                    <a:pt x="4863" y="19172"/>
                    <a:pt x="4899" y="19172"/>
                  </a:cubicBezTo>
                  <a:cubicBezTo>
                    <a:pt x="4916" y="19172"/>
                    <a:pt x="4933" y="19168"/>
                    <a:pt x="4950" y="19158"/>
                  </a:cubicBezTo>
                  <a:cubicBezTo>
                    <a:pt x="5074" y="19088"/>
                    <a:pt x="5195" y="19010"/>
                    <a:pt x="5309" y="18924"/>
                  </a:cubicBezTo>
                  <a:cubicBezTo>
                    <a:pt x="5355" y="18890"/>
                    <a:pt x="5363" y="18825"/>
                    <a:pt x="5329" y="18778"/>
                  </a:cubicBezTo>
                  <a:cubicBezTo>
                    <a:pt x="5308" y="18751"/>
                    <a:pt x="5277" y="18737"/>
                    <a:pt x="5246" y="18737"/>
                  </a:cubicBezTo>
                  <a:close/>
                  <a:moveTo>
                    <a:pt x="881" y="18923"/>
                  </a:moveTo>
                  <a:cubicBezTo>
                    <a:pt x="839" y="18923"/>
                    <a:pt x="800" y="18948"/>
                    <a:pt x="784" y="18989"/>
                  </a:cubicBezTo>
                  <a:cubicBezTo>
                    <a:pt x="764" y="19043"/>
                    <a:pt x="790" y="19103"/>
                    <a:pt x="843" y="19124"/>
                  </a:cubicBezTo>
                  <a:cubicBezTo>
                    <a:pt x="978" y="19175"/>
                    <a:pt x="1110" y="19223"/>
                    <a:pt x="1240" y="19266"/>
                  </a:cubicBezTo>
                  <a:cubicBezTo>
                    <a:pt x="1250" y="19270"/>
                    <a:pt x="1261" y="19271"/>
                    <a:pt x="1272" y="19271"/>
                  </a:cubicBezTo>
                  <a:lnTo>
                    <a:pt x="1272" y="19272"/>
                  </a:lnTo>
                  <a:cubicBezTo>
                    <a:pt x="1316" y="19272"/>
                    <a:pt x="1356" y="19244"/>
                    <a:pt x="1371" y="19201"/>
                  </a:cubicBezTo>
                  <a:cubicBezTo>
                    <a:pt x="1388" y="19146"/>
                    <a:pt x="1359" y="19087"/>
                    <a:pt x="1305" y="19069"/>
                  </a:cubicBezTo>
                  <a:cubicBezTo>
                    <a:pt x="1179" y="19027"/>
                    <a:pt x="1050" y="18980"/>
                    <a:pt x="919" y="18930"/>
                  </a:cubicBezTo>
                  <a:cubicBezTo>
                    <a:pt x="906" y="18925"/>
                    <a:pt x="893" y="18923"/>
                    <a:pt x="881" y="18923"/>
                  </a:cubicBezTo>
                  <a:close/>
                  <a:moveTo>
                    <a:pt x="4525" y="19143"/>
                  </a:moveTo>
                  <a:cubicBezTo>
                    <a:pt x="4512" y="19143"/>
                    <a:pt x="4499" y="19146"/>
                    <a:pt x="4486" y="19151"/>
                  </a:cubicBezTo>
                  <a:cubicBezTo>
                    <a:pt x="4364" y="19200"/>
                    <a:pt x="4235" y="19243"/>
                    <a:pt x="4105" y="19277"/>
                  </a:cubicBezTo>
                  <a:cubicBezTo>
                    <a:pt x="4049" y="19292"/>
                    <a:pt x="4016" y="19348"/>
                    <a:pt x="4030" y="19403"/>
                  </a:cubicBezTo>
                  <a:cubicBezTo>
                    <a:pt x="4043" y="19450"/>
                    <a:pt x="4086" y="19481"/>
                    <a:pt x="4131" y="19481"/>
                  </a:cubicBezTo>
                  <a:cubicBezTo>
                    <a:pt x="4139" y="19481"/>
                    <a:pt x="4149" y="19480"/>
                    <a:pt x="4158" y="19478"/>
                  </a:cubicBezTo>
                  <a:cubicBezTo>
                    <a:pt x="4296" y="19441"/>
                    <a:pt x="4432" y="19396"/>
                    <a:pt x="4563" y="19343"/>
                  </a:cubicBezTo>
                  <a:cubicBezTo>
                    <a:pt x="4617" y="19322"/>
                    <a:pt x="4643" y="19261"/>
                    <a:pt x="4621" y="19208"/>
                  </a:cubicBezTo>
                  <a:cubicBezTo>
                    <a:pt x="4605" y="19167"/>
                    <a:pt x="4566" y="19143"/>
                    <a:pt x="4525" y="19143"/>
                  </a:cubicBezTo>
                  <a:close/>
                  <a:moveTo>
                    <a:pt x="1670" y="19184"/>
                  </a:moveTo>
                  <a:cubicBezTo>
                    <a:pt x="1624" y="19184"/>
                    <a:pt x="1582" y="19215"/>
                    <a:pt x="1570" y="19261"/>
                  </a:cubicBezTo>
                  <a:cubicBezTo>
                    <a:pt x="1554" y="19316"/>
                    <a:pt x="1587" y="19372"/>
                    <a:pt x="1642" y="19388"/>
                  </a:cubicBezTo>
                  <a:cubicBezTo>
                    <a:pt x="1781" y="19426"/>
                    <a:pt x="1919" y="19459"/>
                    <a:pt x="2052" y="19486"/>
                  </a:cubicBezTo>
                  <a:cubicBezTo>
                    <a:pt x="2060" y="19488"/>
                    <a:pt x="2067" y="19489"/>
                    <a:pt x="2073" y="19489"/>
                  </a:cubicBezTo>
                  <a:cubicBezTo>
                    <a:pt x="2122" y="19489"/>
                    <a:pt x="2165" y="19455"/>
                    <a:pt x="2175" y="19406"/>
                  </a:cubicBezTo>
                  <a:cubicBezTo>
                    <a:pt x="2187" y="19349"/>
                    <a:pt x="2150" y="19295"/>
                    <a:pt x="2094" y="19283"/>
                  </a:cubicBezTo>
                  <a:cubicBezTo>
                    <a:pt x="1964" y="19256"/>
                    <a:pt x="1832" y="19224"/>
                    <a:pt x="1697" y="19188"/>
                  </a:cubicBezTo>
                  <a:cubicBezTo>
                    <a:pt x="1688" y="19185"/>
                    <a:pt x="1679" y="19184"/>
                    <a:pt x="1670" y="19184"/>
                  </a:cubicBezTo>
                  <a:close/>
                  <a:moveTo>
                    <a:pt x="2484" y="19351"/>
                  </a:moveTo>
                  <a:cubicBezTo>
                    <a:pt x="2432" y="19351"/>
                    <a:pt x="2387" y="19389"/>
                    <a:pt x="2379" y="19441"/>
                  </a:cubicBezTo>
                  <a:cubicBezTo>
                    <a:pt x="2372" y="19497"/>
                    <a:pt x="2412" y="19550"/>
                    <a:pt x="2469" y="19557"/>
                  </a:cubicBezTo>
                  <a:cubicBezTo>
                    <a:pt x="2612" y="19577"/>
                    <a:pt x="2754" y="19591"/>
                    <a:pt x="2890" y="19598"/>
                  </a:cubicBezTo>
                  <a:lnTo>
                    <a:pt x="2896" y="19598"/>
                  </a:lnTo>
                  <a:cubicBezTo>
                    <a:pt x="2951" y="19598"/>
                    <a:pt x="2997" y="19555"/>
                    <a:pt x="3000" y="19499"/>
                  </a:cubicBezTo>
                  <a:cubicBezTo>
                    <a:pt x="3003" y="19442"/>
                    <a:pt x="2959" y="19393"/>
                    <a:pt x="2901" y="19390"/>
                  </a:cubicBezTo>
                  <a:cubicBezTo>
                    <a:pt x="2770" y="19384"/>
                    <a:pt x="2634" y="19370"/>
                    <a:pt x="2497" y="19352"/>
                  </a:cubicBezTo>
                  <a:cubicBezTo>
                    <a:pt x="2492" y="19351"/>
                    <a:pt x="2488" y="19351"/>
                    <a:pt x="2484" y="19351"/>
                  </a:cubicBezTo>
                  <a:close/>
                  <a:moveTo>
                    <a:pt x="3725" y="19355"/>
                  </a:moveTo>
                  <a:cubicBezTo>
                    <a:pt x="3720" y="19355"/>
                    <a:pt x="3715" y="19356"/>
                    <a:pt x="3710" y="19357"/>
                  </a:cubicBezTo>
                  <a:cubicBezTo>
                    <a:pt x="3580" y="19375"/>
                    <a:pt x="3445" y="19387"/>
                    <a:pt x="3308" y="19393"/>
                  </a:cubicBezTo>
                  <a:cubicBezTo>
                    <a:pt x="3250" y="19396"/>
                    <a:pt x="3205" y="19444"/>
                    <a:pt x="3207" y="19501"/>
                  </a:cubicBezTo>
                  <a:cubicBezTo>
                    <a:pt x="3210" y="19556"/>
                    <a:pt x="3256" y="19600"/>
                    <a:pt x="3311" y="19600"/>
                  </a:cubicBezTo>
                  <a:lnTo>
                    <a:pt x="3315" y="19600"/>
                  </a:lnTo>
                  <a:cubicBezTo>
                    <a:pt x="3460" y="19595"/>
                    <a:pt x="3603" y="19582"/>
                    <a:pt x="3739" y="19562"/>
                  </a:cubicBezTo>
                  <a:cubicBezTo>
                    <a:pt x="3796" y="19554"/>
                    <a:pt x="3836" y="19501"/>
                    <a:pt x="3827" y="19445"/>
                  </a:cubicBezTo>
                  <a:cubicBezTo>
                    <a:pt x="3820" y="19392"/>
                    <a:pt x="3774" y="19355"/>
                    <a:pt x="3725" y="19355"/>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 name="Google Shape;70;p7"/>
            <p:cNvSpPr/>
            <p:nvPr/>
          </p:nvSpPr>
          <p:spPr>
            <a:xfrm flipH="1">
              <a:off x="1835922" y="738025"/>
              <a:ext cx="335928" cy="221542"/>
            </a:xfrm>
            <a:custGeom>
              <a:avLst/>
              <a:gdLst/>
              <a:ahLst/>
              <a:cxnLst/>
              <a:rect l="l" t="t" r="r" b="b"/>
              <a:pathLst>
                <a:path w="9574" h="6314" extrusionOk="0">
                  <a:moveTo>
                    <a:pt x="4782" y="975"/>
                  </a:moveTo>
                  <a:cubicBezTo>
                    <a:pt x="5158" y="1343"/>
                    <a:pt x="5234" y="1774"/>
                    <a:pt x="5133" y="2058"/>
                  </a:cubicBezTo>
                  <a:cubicBezTo>
                    <a:pt x="5079" y="2209"/>
                    <a:pt x="4984" y="2290"/>
                    <a:pt x="4873" y="2290"/>
                  </a:cubicBezTo>
                  <a:cubicBezTo>
                    <a:pt x="4803" y="2290"/>
                    <a:pt x="4727" y="2259"/>
                    <a:pt x="4650" y="2193"/>
                  </a:cubicBezTo>
                  <a:cubicBezTo>
                    <a:pt x="4384" y="1966"/>
                    <a:pt x="4448" y="1440"/>
                    <a:pt x="4781" y="975"/>
                  </a:cubicBezTo>
                  <a:close/>
                  <a:moveTo>
                    <a:pt x="7690" y="2384"/>
                  </a:moveTo>
                  <a:lnTo>
                    <a:pt x="7690" y="2384"/>
                  </a:lnTo>
                  <a:cubicBezTo>
                    <a:pt x="7621" y="2900"/>
                    <a:pt x="7303" y="3281"/>
                    <a:pt x="6881" y="3336"/>
                  </a:cubicBezTo>
                  <a:cubicBezTo>
                    <a:pt x="6855" y="3340"/>
                    <a:pt x="6831" y="3341"/>
                    <a:pt x="6808" y="3341"/>
                  </a:cubicBezTo>
                  <a:cubicBezTo>
                    <a:pt x="6697" y="3341"/>
                    <a:pt x="6695" y="3304"/>
                    <a:pt x="6693" y="3277"/>
                  </a:cubicBezTo>
                  <a:cubicBezTo>
                    <a:pt x="6685" y="3059"/>
                    <a:pt x="7099" y="2516"/>
                    <a:pt x="7690" y="2384"/>
                  </a:cubicBezTo>
                  <a:close/>
                  <a:moveTo>
                    <a:pt x="2663" y="3694"/>
                  </a:moveTo>
                  <a:cubicBezTo>
                    <a:pt x="2737" y="3694"/>
                    <a:pt x="2805" y="3762"/>
                    <a:pt x="2849" y="3819"/>
                  </a:cubicBezTo>
                  <a:cubicBezTo>
                    <a:pt x="3054" y="4081"/>
                    <a:pt x="3105" y="4367"/>
                    <a:pt x="2989" y="4605"/>
                  </a:cubicBezTo>
                  <a:cubicBezTo>
                    <a:pt x="2865" y="4860"/>
                    <a:pt x="2568" y="5019"/>
                    <a:pt x="2210" y="5024"/>
                  </a:cubicBezTo>
                  <a:cubicBezTo>
                    <a:pt x="2141" y="4554"/>
                    <a:pt x="2280" y="4055"/>
                    <a:pt x="2467" y="3822"/>
                  </a:cubicBezTo>
                  <a:cubicBezTo>
                    <a:pt x="2535" y="3739"/>
                    <a:pt x="2604" y="3694"/>
                    <a:pt x="2663" y="3694"/>
                  </a:cubicBezTo>
                  <a:close/>
                  <a:moveTo>
                    <a:pt x="5836" y="4109"/>
                  </a:moveTo>
                  <a:cubicBezTo>
                    <a:pt x="5860" y="4109"/>
                    <a:pt x="5918" y="4165"/>
                    <a:pt x="5963" y="4313"/>
                  </a:cubicBezTo>
                  <a:cubicBezTo>
                    <a:pt x="6077" y="4688"/>
                    <a:pt x="6006" y="5044"/>
                    <a:pt x="5764" y="5328"/>
                  </a:cubicBezTo>
                  <a:cubicBezTo>
                    <a:pt x="5543" y="4933"/>
                    <a:pt x="5564" y="4512"/>
                    <a:pt x="5690" y="4263"/>
                  </a:cubicBezTo>
                  <a:cubicBezTo>
                    <a:pt x="5748" y="4151"/>
                    <a:pt x="5810" y="4109"/>
                    <a:pt x="5836" y="4109"/>
                  </a:cubicBezTo>
                  <a:close/>
                  <a:moveTo>
                    <a:pt x="5988" y="289"/>
                  </a:moveTo>
                  <a:cubicBezTo>
                    <a:pt x="6234" y="289"/>
                    <a:pt x="6483" y="361"/>
                    <a:pt x="6718" y="512"/>
                  </a:cubicBezTo>
                  <a:cubicBezTo>
                    <a:pt x="7316" y="896"/>
                    <a:pt x="7677" y="1480"/>
                    <a:pt x="7703" y="2095"/>
                  </a:cubicBezTo>
                  <a:cubicBezTo>
                    <a:pt x="6969" y="2221"/>
                    <a:pt x="6396" y="2890"/>
                    <a:pt x="6412" y="3288"/>
                  </a:cubicBezTo>
                  <a:cubicBezTo>
                    <a:pt x="6419" y="3450"/>
                    <a:pt x="6527" y="3623"/>
                    <a:pt x="6808" y="3623"/>
                  </a:cubicBezTo>
                  <a:cubicBezTo>
                    <a:pt x="6842" y="3623"/>
                    <a:pt x="6877" y="3620"/>
                    <a:pt x="6916" y="3615"/>
                  </a:cubicBezTo>
                  <a:cubicBezTo>
                    <a:pt x="7488" y="3541"/>
                    <a:pt x="7911" y="3032"/>
                    <a:pt x="7977" y="2356"/>
                  </a:cubicBezTo>
                  <a:cubicBezTo>
                    <a:pt x="8294" y="2366"/>
                    <a:pt x="8590" y="2514"/>
                    <a:pt x="8854" y="2797"/>
                  </a:cubicBezTo>
                  <a:cubicBezTo>
                    <a:pt x="9304" y="3277"/>
                    <a:pt x="9196" y="3846"/>
                    <a:pt x="9026" y="4239"/>
                  </a:cubicBezTo>
                  <a:cubicBezTo>
                    <a:pt x="8634" y="5143"/>
                    <a:pt x="7537" y="5967"/>
                    <a:pt x="6725" y="5967"/>
                  </a:cubicBezTo>
                  <a:cubicBezTo>
                    <a:pt x="6501" y="5967"/>
                    <a:pt x="6310" y="5905"/>
                    <a:pt x="6158" y="5783"/>
                  </a:cubicBezTo>
                  <a:cubicBezTo>
                    <a:pt x="6073" y="5715"/>
                    <a:pt x="5996" y="5641"/>
                    <a:pt x="5930" y="5564"/>
                  </a:cubicBezTo>
                  <a:cubicBezTo>
                    <a:pt x="6272" y="5200"/>
                    <a:pt x="6382" y="4721"/>
                    <a:pt x="6233" y="4231"/>
                  </a:cubicBezTo>
                  <a:cubicBezTo>
                    <a:pt x="6126" y="3880"/>
                    <a:pt x="5938" y="3827"/>
                    <a:pt x="5836" y="3827"/>
                  </a:cubicBezTo>
                  <a:cubicBezTo>
                    <a:pt x="5683" y="3827"/>
                    <a:pt x="5538" y="3940"/>
                    <a:pt x="5439" y="4136"/>
                  </a:cubicBezTo>
                  <a:cubicBezTo>
                    <a:pt x="5266" y="4475"/>
                    <a:pt x="5243" y="5024"/>
                    <a:pt x="5553" y="5525"/>
                  </a:cubicBezTo>
                  <a:cubicBezTo>
                    <a:pt x="5228" y="5772"/>
                    <a:pt x="4623" y="6032"/>
                    <a:pt x="3516" y="6032"/>
                  </a:cubicBezTo>
                  <a:lnTo>
                    <a:pt x="3393" y="6031"/>
                  </a:lnTo>
                  <a:cubicBezTo>
                    <a:pt x="2702" y="6019"/>
                    <a:pt x="2405" y="5660"/>
                    <a:pt x="2279" y="5304"/>
                  </a:cubicBezTo>
                  <a:cubicBezTo>
                    <a:pt x="2715" y="5279"/>
                    <a:pt x="3080" y="5063"/>
                    <a:pt x="3243" y="4729"/>
                  </a:cubicBezTo>
                  <a:cubicBezTo>
                    <a:pt x="3408" y="4391"/>
                    <a:pt x="3346" y="3995"/>
                    <a:pt x="3072" y="3645"/>
                  </a:cubicBezTo>
                  <a:cubicBezTo>
                    <a:pt x="2922" y="3451"/>
                    <a:pt x="2767" y="3411"/>
                    <a:pt x="2663" y="3411"/>
                  </a:cubicBezTo>
                  <a:cubicBezTo>
                    <a:pt x="2515" y="3411"/>
                    <a:pt x="2372" y="3492"/>
                    <a:pt x="2248" y="3645"/>
                  </a:cubicBezTo>
                  <a:cubicBezTo>
                    <a:pt x="2028" y="3919"/>
                    <a:pt x="1861" y="4452"/>
                    <a:pt x="1923" y="4998"/>
                  </a:cubicBezTo>
                  <a:cubicBezTo>
                    <a:pt x="1618" y="4942"/>
                    <a:pt x="1297" y="4791"/>
                    <a:pt x="984" y="4556"/>
                  </a:cubicBezTo>
                  <a:cubicBezTo>
                    <a:pt x="267" y="4019"/>
                    <a:pt x="419" y="3272"/>
                    <a:pt x="517" y="2976"/>
                  </a:cubicBezTo>
                  <a:cubicBezTo>
                    <a:pt x="733" y="2327"/>
                    <a:pt x="1307" y="1800"/>
                    <a:pt x="1798" y="1800"/>
                  </a:cubicBezTo>
                  <a:cubicBezTo>
                    <a:pt x="1918" y="1800"/>
                    <a:pt x="2032" y="1830"/>
                    <a:pt x="2134" y="1894"/>
                  </a:cubicBezTo>
                  <a:cubicBezTo>
                    <a:pt x="2157" y="1908"/>
                    <a:pt x="2182" y="1915"/>
                    <a:pt x="2207" y="1915"/>
                  </a:cubicBezTo>
                  <a:cubicBezTo>
                    <a:pt x="2234" y="1915"/>
                    <a:pt x="2261" y="1907"/>
                    <a:pt x="2285" y="1892"/>
                  </a:cubicBezTo>
                  <a:cubicBezTo>
                    <a:pt x="2330" y="1862"/>
                    <a:pt x="2355" y="1810"/>
                    <a:pt x="2348" y="1755"/>
                  </a:cubicBezTo>
                  <a:cubicBezTo>
                    <a:pt x="2347" y="1747"/>
                    <a:pt x="2254" y="1007"/>
                    <a:pt x="2607" y="604"/>
                  </a:cubicBezTo>
                  <a:cubicBezTo>
                    <a:pt x="2756" y="434"/>
                    <a:pt x="2968" y="349"/>
                    <a:pt x="3241" y="349"/>
                  </a:cubicBezTo>
                  <a:cubicBezTo>
                    <a:pt x="3436" y="349"/>
                    <a:pt x="3662" y="392"/>
                    <a:pt x="3919" y="478"/>
                  </a:cubicBezTo>
                  <a:cubicBezTo>
                    <a:pt x="4166" y="561"/>
                    <a:pt x="4383" y="668"/>
                    <a:pt x="4564" y="795"/>
                  </a:cubicBezTo>
                  <a:cubicBezTo>
                    <a:pt x="4177" y="1329"/>
                    <a:pt x="4040" y="2042"/>
                    <a:pt x="4468" y="2407"/>
                  </a:cubicBezTo>
                  <a:cubicBezTo>
                    <a:pt x="4597" y="2519"/>
                    <a:pt x="4738" y="2578"/>
                    <a:pt x="4875" y="2578"/>
                  </a:cubicBezTo>
                  <a:cubicBezTo>
                    <a:pt x="5105" y="2578"/>
                    <a:pt x="5305" y="2415"/>
                    <a:pt x="5399" y="2153"/>
                  </a:cubicBezTo>
                  <a:cubicBezTo>
                    <a:pt x="5533" y="1778"/>
                    <a:pt x="5444" y="1216"/>
                    <a:pt x="4962" y="757"/>
                  </a:cubicBezTo>
                  <a:cubicBezTo>
                    <a:pt x="5259" y="451"/>
                    <a:pt x="5620" y="289"/>
                    <a:pt x="5988" y="289"/>
                  </a:cubicBezTo>
                  <a:close/>
                  <a:moveTo>
                    <a:pt x="5988" y="0"/>
                  </a:moveTo>
                  <a:cubicBezTo>
                    <a:pt x="5541" y="0"/>
                    <a:pt x="5095" y="209"/>
                    <a:pt x="4744" y="579"/>
                  </a:cubicBezTo>
                  <a:cubicBezTo>
                    <a:pt x="4537" y="429"/>
                    <a:pt x="4290" y="305"/>
                    <a:pt x="4008" y="211"/>
                  </a:cubicBezTo>
                  <a:cubicBezTo>
                    <a:pt x="3724" y="116"/>
                    <a:pt x="3467" y="68"/>
                    <a:pt x="3240" y="68"/>
                  </a:cubicBezTo>
                  <a:cubicBezTo>
                    <a:pt x="2883" y="68"/>
                    <a:pt x="2599" y="186"/>
                    <a:pt x="2395" y="418"/>
                  </a:cubicBezTo>
                  <a:cubicBezTo>
                    <a:pt x="2096" y="759"/>
                    <a:pt x="2051" y="1258"/>
                    <a:pt x="2054" y="1552"/>
                  </a:cubicBezTo>
                  <a:cubicBezTo>
                    <a:pt x="1972" y="1529"/>
                    <a:pt x="1887" y="1518"/>
                    <a:pt x="1798" y="1518"/>
                  </a:cubicBezTo>
                  <a:cubicBezTo>
                    <a:pt x="1185" y="1518"/>
                    <a:pt x="505" y="2120"/>
                    <a:pt x="250" y="2888"/>
                  </a:cubicBezTo>
                  <a:cubicBezTo>
                    <a:pt x="0" y="3636"/>
                    <a:pt x="206" y="4327"/>
                    <a:pt x="815" y="4783"/>
                  </a:cubicBezTo>
                  <a:cubicBezTo>
                    <a:pt x="1199" y="5070"/>
                    <a:pt x="1600" y="5246"/>
                    <a:pt x="1980" y="5293"/>
                  </a:cubicBezTo>
                  <a:cubicBezTo>
                    <a:pt x="2159" y="5930"/>
                    <a:pt x="2667" y="6300"/>
                    <a:pt x="3388" y="6313"/>
                  </a:cubicBezTo>
                  <a:lnTo>
                    <a:pt x="3516" y="6314"/>
                  </a:lnTo>
                  <a:lnTo>
                    <a:pt x="3517" y="6314"/>
                  </a:lnTo>
                  <a:cubicBezTo>
                    <a:pt x="4477" y="6314"/>
                    <a:pt x="5234" y="6120"/>
                    <a:pt x="5721" y="5753"/>
                  </a:cubicBezTo>
                  <a:cubicBezTo>
                    <a:pt x="5798" y="5842"/>
                    <a:pt x="5885" y="5925"/>
                    <a:pt x="5983" y="6004"/>
                  </a:cubicBezTo>
                  <a:cubicBezTo>
                    <a:pt x="6185" y="6167"/>
                    <a:pt x="6436" y="6249"/>
                    <a:pt x="6725" y="6249"/>
                  </a:cubicBezTo>
                  <a:cubicBezTo>
                    <a:pt x="7651" y="6249"/>
                    <a:pt x="8847" y="5362"/>
                    <a:pt x="9285" y="4350"/>
                  </a:cubicBezTo>
                  <a:cubicBezTo>
                    <a:pt x="9573" y="3686"/>
                    <a:pt x="9492" y="3065"/>
                    <a:pt x="9060" y="2603"/>
                  </a:cubicBezTo>
                  <a:cubicBezTo>
                    <a:pt x="8741" y="2264"/>
                    <a:pt x="8380" y="2085"/>
                    <a:pt x="7984" y="2074"/>
                  </a:cubicBezTo>
                  <a:cubicBezTo>
                    <a:pt x="7951" y="1371"/>
                    <a:pt x="7543" y="707"/>
                    <a:pt x="6871" y="275"/>
                  </a:cubicBezTo>
                  <a:cubicBezTo>
                    <a:pt x="6587" y="92"/>
                    <a:pt x="6289" y="0"/>
                    <a:pt x="5988" y="0"/>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71" name="Google Shape;71;p7"/>
          <p:cNvSpPr/>
          <p:nvPr/>
        </p:nvSpPr>
        <p:spPr>
          <a:xfrm rot="10800000" flipH="1">
            <a:off x="194984" y="1956017"/>
            <a:ext cx="1469373" cy="486131"/>
          </a:xfrm>
          <a:custGeom>
            <a:avLst/>
            <a:gdLst/>
            <a:ahLst/>
            <a:cxnLst/>
            <a:rect l="l" t="t" r="r" b="b"/>
            <a:pathLst>
              <a:path w="15521" h="5135" extrusionOk="0">
                <a:moveTo>
                  <a:pt x="15349" y="1"/>
                </a:moveTo>
                <a:cubicBezTo>
                  <a:pt x="15226" y="1"/>
                  <a:pt x="15105" y="7"/>
                  <a:pt x="14990" y="20"/>
                </a:cubicBezTo>
                <a:cubicBezTo>
                  <a:pt x="14933" y="27"/>
                  <a:pt x="14892" y="78"/>
                  <a:pt x="14898" y="134"/>
                </a:cubicBezTo>
                <a:cubicBezTo>
                  <a:pt x="14904" y="188"/>
                  <a:pt x="14949" y="227"/>
                  <a:pt x="15001" y="227"/>
                </a:cubicBezTo>
                <a:cubicBezTo>
                  <a:pt x="15005" y="227"/>
                  <a:pt x="15008" y="227"/>
                  <a:pt x="15013" y="226"/>
                </a:cubicBezTo>
                <a:cubicBezTo>
                  <a:pt x="15121" y="215"/>
                  <a:pt x="15234" y="209"/>
                  <a:pt x="15349" y="209"/>
                </a:cubicBezTo>
                <a:lnTo>
                  <a:pt x="15414" y="209"/>
                </a:lnTo>
                <a:cubicBezTo>
                  <a:pt x="15475" y="208"/>
                  <a:pt x="15518" y="165"/>
                  <a:pt x="15519" y="107"/>
                </a:cubicBezTo>
                <a:cubicBezTo>
                  <a:pt x="15520" y="50"/>
                  <a:pt x="15475" y="2"/>
                  <a:pt x="15417" y="1"/>
                </a:cubicBezTo>
                <a:close/>
                <a:moveTo>
                  <a:pt x="14595" y="97"/>
                </a:moveTo>
                <a:cubicBezTo>
                  <a:pt x="14586" y="97"/>
                  <a:pt x="14577" y="98"/>
                  <a:pt x="14568" y="100"/>
                </a:cubicBezTo>
                <a:cubicBezTo>
                  <a:pt x="14428" y="139"/>
                  <a:pt x="14292" y="191"/>
                  <a:pt x="14164" y="253"/>
                </a:cubicBezTo>
                <a:cubicBezTo>
                  <a:pt x="14113" y="278"/>
                  <a:pt x="14091" y="340"/>
                  <a:pt x="14115" y="392"/>
                </a:cubicBezTo>
                <a:cubicBezTo>
                  <a:pt x="14134" y="428"/>
                  <a:pt x="14170" y="450"/>
                  <a:pt x="14210" y="450"/>
                </a:cubicBezTo>
                <a:cubicBezTo>
                  <a:pt x="14224" y="450"/>
                  <a:pt x="14240" y="447"/>
                  <a:pt x="14255" y="439"/>
                </a:cubicBezTo>
                <a:cubicBezTo>
                  <a:pt x="14371" y="383"/>
                  <a:pt x="14495" y="337"/>
                  <a:pt x="14624" y="301"/>
                </a:cubicBezTo>
                <a:cubicBezTo>
                  <a:pt x="14679" y="285"/>
                  <a:pt x="14711" y="229"/>
                  <a:pt x="14696" y="174"/>
                </a:cubicBezTo>
                <a:cubicBezTo>
                  <a:pt x="14683" y="127"/>
                  <a:pt x="14640" y="97"/>
                  <a:pt x="14595" y="97"/>
                </a:cubicBezTo>
                <a:close/>
                <a:moveTo>
                  <a:pt x="13856" y="456"/>
                </a:moveTo>
                <a:cubicBezTo>
                  <a:pt x="13835" y="456"/>
                  <a:pt x="13813" y="462"/>
                  <a:pt x="13794" y="476"/>
                </a:cubicBezTo>
                <a:cubicBezTo>
                  <a:pt x="13683" y="557"/>
                  <a:pt x="13574" y="651"/>
                  <a:pt x="13468" y="757"/>
                </a:cubicBezTo>
                <a:cubicBezTo>
                  <a:pt x="13427" y="797"/>
                  <a:pt x="13427" y="862"/>
                  <a:pt x="13468" y="904"/>
                </a:cubicBezTo>
                <a:cubicBezTo>
                  <a:pt x="13488" y="923"/>
                  <a:pt x="13515" y="933"/>
                  <a:pt x="13542" y="933"/>
                </a:cubicBezTo>
                <a:cubicBezTo>
                  <a:pt x="13568" y="933"/>
                  <a:pt x="13595" y="923"/>
                  <a:pt x="13614" y="904"/>
                </a:cubicBezTo>
                <a:cubicBezTo>
                  <a:pt x="13712" y="806"/>
                  <a:pt x="13814" y="719"/>
                  <a:pt x="13917" y="644"/>
                </a:cubicBezTo>
                <a:cubicBezTo>
                  <a:pt x="13963" y="610"/>
                  <a:pt x="13973" y="545"/>
                  <a:pt x="13939" y="498"/>
                </a:cubicBezTo>
                <a:cubicBezTo>
                  <a:pt x="13919" y="470"/>
                  <a:pt x="13888" y="456"/>
                  <a:pt x="13856" y="456"/>
                </a:cubicBezTo>
                <a:close/>
                <a:moveTo>
                  <a:pt x="6683" y="831"/>
                </a:moveTo>
                <a:cubicBezTo>
                  <a:pt x="6631" y="831"/>
                  <a:pt x="6575" y="836"/>
                  <a:pt x="6514" y="846"/>
                </a:cubicBezTo>
                <a:cubicBezTo>
                  <a:pt x="6457" y="856"/>
                  <a:pt x="6419" y="909"/>
                  <a:pt x="6429" y="965"/>
                </a:cubicBezTo>
                <a:cubicBezTo>
                  <a:pt x="6436" y="1016"/>
                  <a:pt x="6479" y="1053"/>
                  <a:pt x="6528" y="1053"/>
                </a:cubicBezTo>
                <a:cubicBezTo>
                  <a:pt x="6535" y="1053"/>
                  <a:pt x="6541" y="1052"/>
                  <a:pt x="6548" y="1051"/>
                </a:cubicBezTo>
                <a:cubicBezTo>
                  <a:pt x="6595" y="1043"/>
                  <a:pt x="6638" y="1040"/>
                  <a:pt x="6677" y="1040"/>
                </a:cubicBezTo>
                <a:cubicBezTo>
                  <a:pt x="6760" y="1040"/>
                  <a:pt x="6825" y="1056"/>
                  <a:pt x="6868" y="1089"/>
                </a:cubicBezTo>
                <a:cubicBezTo>
                  <a:pt x="6887" y="1102"/>
                  <a:pt x="6909" y="1109"/>
                  <a:pt x="6931" y="1109"/>
                </a:cubicBezTo>
                <a:cubicBezTo>
                  <a:pt x="6963" y="1109"/>
                  <a:pt x="6993" y="1095"/>
                  <a:pt x="7014" y="1068"/>
                </a:cubicBezTo>
                <a:cubicBezTo>
                  <a:pt x="7049" y="1022"/>
                  <a:pt x="7040" y="958"/>
                  <a:pt x="6993" y="922"/>
                </a:cubicBezTo>
                <a:cubicBezTo>
                  <a:pt x="6914" y="862"/>
                  <a:pt x="6812" y="831"/>
                  <a:pt x="6683" y="831"/>
                </a:cubicBezTo>
                <a:close/>
                <a:moveTo>
                  <a:pt x="6141" y="980"/>
                </a:moveTo>
                <a:cubicBezTo>
                  <a:pt x="6123" y="980"/>
                  <a:pt x="6104" y="985"/>
                  <a:pt x="6087" y="996"/>
                </a:cubicBezTo>
                <a:cubicBezTo>
                  <a:pt x="5953" y="1076"/>
                  <a:pt x="5844" y="1188"/>
                  <a:pt x="5764" y="1325"/>
                </a:cubicBezTo>
                <a:cubicBezTo>
                  <a:pt x="5735" y="1375"/>
                  <a:pt x="5751" y="1439"/>
                  <a:pt x="5800" y="1467"/>
                </a:cubicBezTo>
                <a:cubicBezTo>
                  <a:pt x="5817" y="1477"/>
                  <a:pt x="5836" y="1482"/>
                  <a:pt x="5853" y="1482"/>
                </a:cubicBezTo>
                <a:cubicBezTo>
                  <a:pt x="5890" y="1482"/>
                  <a:pt x="5924" y="1463"/>
                  <a:pt x="5944" y="1430"/>
                </a:cubicBezTo>
                <a:cubicBezTo>
                  <a:pt x="6006" y="1323"/>
                  <a:pt x="6091" y="1236"/>
                  <a:pt x="6195" y="1173"/>
                </a:cubicBezTo>
                <a:cubicBezTo>
                  <a:pt x="6244" y="1144"/>
                  <a:pt x="6260" y="1079"/>
                  <a:pt x="6230" y="1030"/>
                </a:cubicBezTo>
                <a:cubicBezTo>
                  <a:pt x="6210" y="998"/>
                  <a:pt x="6176" y="980"/>
                  <a:pt x="6141" y="980"/>
                </a:cubicBezTo>
                <a:close/>
                <a:moveTo>
                  <a:pt x="13266" y="1036"/>
                </a:moveTo>
                <a:cubicBezTo>
                  <a:pt x="13236" y="1036"/>
                  <a:pt x="13205" y="1049"/>
                  <a:pt x="13184" y="1075"/>
                </a:cubicBezTo>
                <a:cubicBezTo>
                  <a:pt x="13103" y="1177"/>
                  <a:pt x="13021" y="1288"/>
                  <a:pt x="12934" y="1416"/>
                </a:cubicBezTo>
                <a:cubicBezTo>
                  <a:pt x="12903" y="1463"/>
                  <a:pt x="12914" y="1527"/>
                  <a:pt x="12961" y="1560"/>
                </a:cubicBezTo>
                <a:cubicBezTo>
                  <a:pt x="12980" y="1572"/>
                  <a:pt x="12999" y="1579"/>
                  <a:pt x="13020" y="1579"/>
                </a:cubicBezTo>
                <a:lnTo>
                  <a:pt x="13020" y="1577"/>
                </a:lnTo>
                <a:cubicBezTo>
                  <a:pt x="13053" y="1577"/>
                  <a:pt x="13085" y="1561"/>
                  <a:pt x="13106" y="1532"/>
                </a:cubicBezTo>
                <a:cubicBezTo>
                  <a:pt x="13189" y="1410"/>
                  <a:pt x="13269" y="1303"/>
                  <a:pt x="13347" y="1204"/>
                </a:cubicBezTo>
                <a:cubicBezTo>
                  <a:pt x="13383" y="1160"/>
                  <a:pt x="13375" y="1094"/>
                  <a:pt x="13330" y="1058"/>
                </a:cubicBezTo>
                <a:cubicBezTo>
                  <a:pt x="13311" y="1043"/>
                  <a:pt x="13289" y="1036"/>
                  <a:pt x="13266" y="1036"/>
                </a:cubicBezTo>
                <a:close/>
                <a:moveTo>
                  <a:pt x="135" y="1254"/>
                </a:moveTo>
                <a:cubicBezTo>
                  <a:pt x="94" y="1254"/>
                  <a:pt x="54" y="1279"/>
                  <a:pt x="38" y="1320"/>
                </a:cubicBezTo>
                <a:cubicBezTo>
                  <a:pt x="35" y="1330"/>
                  <a:pt x="0" y="1421"/>
                  <a:pt x="0" y="1565"/>
                </a:cubicBezTo>
                <a:cubicBezTo>
                  <a:pt x="0" y="1640"/>
                  <a:pt x="10" y="1717"/>
                  <a:pt x="28" y="1793"/>
                </a:cubicBezTo>
                <a:cubicBezTo>
                  <a:pt x="39" y="1841"/>
                  <a:pt x="82" y="1873"/>
                  <a:pt x="129" y="1873"/>
                </a:cubicBezTo>
                <a:lnTo>
                  <a:pt x="129" y="1871"/>
                </a:lnTo>
                <a:cubicBezTo>
                  <a:pt x="137" y="1871"/>
                  <a:pt x="146" y="1871"/>
                  <a:pt x="153" y="1869"/>
                </a:cubicBezTo>
                <a:cubicBezTo>
                  <a:pt x="210" y="1855"/>
                  <a:pt x="244" y="1799"/>
                  <a:pt x="231" y="1744"/>
                </a:cubicBezTo>
                <a:cubicBezTo>
                  <a:pt x="216" y="1684"/>
                  <a:pt x="208" y="1624"/>
                  <a:pt x="208" y="1565"/>
                </a:cubicBezTo>
                <a:cubicBezTo>
                  <a:pt x="208" y="1462"/>
                  <a:pt x="232" y="1397"/>
                  <a:pt x="232" y="1395"/>
                </a:cubicBezTo>
                <a:cubicBezTo>
                  <a:pt x="253" y="1342"/>
                  <a:pt x="227" y="1282"/>
                  <a:pt x="173" y="1261"/>
                </a:cubicBezTo>
                <a:cubicBezTo>
                  <a:pt x="161" y="1256"/>
                  <a:pt x="148" y="1254"/>
                  <a:pt x="135" y="1254"/>
                </a:cubicBezTo>
                <a:close/>
                <a:moveTo>
                  <a:pt x="7034" y="1281"/>
                </a:moveTo>
                <a:cubicBezTo>
                  <a:pt x="6985" y="1281"/>
                  <a:pt x="6942" y="1317"/>
                  <a:pt x="6932" y="1367"/>
                </a:cubicBezTo>
                <a:cubicBezTo>
                  <a:pt x="6914" y="1471"/>
                  <a:pt x="6866" y="1593"/>
                  <a:pt x="6795" y="1719"/>
                </a:cubicBezTo>
                <a:cubicBezTo>
                  <a:pt x="6767" y="1770"/>
                  <a:pt x="6784" y="1833"/>
                  <a:pt x="6834" y="1862"/>
                </a:cubicBezTo>
                <a:cubicBezTo>
                  <a:pt x="6850" y="1870"/>
                  <a:pt x="6868" y="1875"/>
                  <a:pt x="6886" y="1875"/>
                </a:cubicBezTo>
                <a:cubicBezTo>
                  <a:pt x="6921" y="1875"/>
                  <a:pt x="6957" y="1855"/>
                  <a:pt x="6976" y="1821"/>
                </a:cubicBezTo>
                <a:cubicBezTo>
                  <a:pt x="7060" y="1673"/>
                  <a:pt x="7113" y="1532"/>
                  <a:pt x="7137" y="1403"/>
                </a:cubicBezTo>
                <a:cubicBezTo>
                  <a:pt x="7147" y="1347"/>
                  <a:pt x="7110" y="1293"/>
                  <a:pt x="7053" y="1283"/>
                </a:cubicBezTo>
                <a:cubicBezTo>
                  <a:pt x="7047" y="1282"/>
                  <a:pt x="7040" y="1281"/>
                  <a:pt x="7034" y="1281"/>
                </a:cubicBezTo>
                <a:close/>
                <a:moveTo>
                  <a:pt x="12793" y="1718"/>
                </a:moveTo>
                <a:cubicBezTo>
                  <a:pt x="12759" y="1718"/>
                  <a:pt x="12725" y="1736"/>
                  <a:pt x="12705" y="1767"/>
                </a:cubicBezTo>
                <a:cubicBezTo>
                  <a:pt x="12633" y="1884"/>
                  <a:pt x="12561" y="2002"/>
                  <a:pt x="12487" y="2124"/>
                </a:cubicBezTo>
                <a:cubicBezTo>
                  <a:pt x="12458" y="2173"/>
                  <a:pt x="12474" y="2236"/>
                  <a:pt x="12523" y="2266"/>
                </a:cubicBezTo>
                <a:cubicBezTo>
                  <a:pt x="12540" y="2276"/>
                  <a:pt x="12558" y="2280"/>
                  <a:pt x="12577" y="2280"/>
                </a:cubicBezTo>
                <a:cubicBezTo>
                  <a:pt x="12612" y="2280"/>
                  <a:pt x="12647" y="2263"/>
                  <a:pt x="12666" y="2232"/>
                </a:cubicBezTo>
                <a:cubicBezTo>
                  <a:pt x="12738" y="2111"/>
                  <a:pt x="12809" y="1993"/>
                  <a:pt x="12882" y="1877"/>
                </a:cubicBezTo>
                <a:cubicBezTo>
                  <a:pt x="12912" y="1828"/>
                  <a:pt x="12898" y="1765"/>
                  <a:pt x="12849" y="1734"/>
                </a:cubicBezTo>
                <a:cubicBezTo>
                  <a:pt x="12831" y="1723"/>
                  <a:pt x="12812" y="1718"/>
                  <a:pt x="12793" y="1718"/>
                </a:cubicBezTo>
                <a:close/>
                <a:moveTo>
                  <a:pt x="5718" y="1664"/>
                </a:moveTo>
                <a:cubicBezTo>
                  <a:pt x="5668" y="1664"/>
                  <a:pt x="5624" y="1701"/>
                  <a:pt x="5617" y="1751"/>
                </a:cubicBezTo>
                <a:cubicBezTo>
                  <a:pt x="5603" y="1837"/>
                  <a:pt x="5596" y="1928"/>
                  <a:pt x="5596" y="2021"/>
                </a:cubicBezTo>
                <a:cubicBezTo>
                  <a:pt x="5596" y="2077"/>
                  <a:pt x="5598" y="2134"/>
                  <a:pt x="5603" y="2191"/>
                </a:cubicBezTo>
                <a:cubicBezTo>
                  <a:pt x="5608" y="2245"/>
                  <a:pt x="5653" y="2287"/>
                  <a:pt x="5706" y="2287"/>
                </a:cubicBezTo>
                <a:cubicBezTo>
                  <a:pt x="5710" y="2287"/>
                  <a:pt x="5712" y="2287"/>
                  <a:pt x="5715" y="2285"/>
                </a:cubicBezTo>
                <a:cubicBezTo>
                  <a:pt x="5772" y="2280"/>
                  <a:pt x="5815" y="2232"/>
                  <a:pt x="5810" y="2174"/>
                </a:cubicBezTo>
                <a:cubicBezTo>
                  <a:pt x="5805" y="2122"/>
                  <a:pt x="5804" y="2071"/>
                  <a:pt x="5804" y="2021"/>
                </a:cubicBezTo>
                <a:cubicBezTo>
                  <a:pt x="5804" y="1939"/>
                  <a:pt x="5810" y="1859"/>
                  <a:pt x="5821" y="1784"/>
                </a:cubicBezTo>
                <a:cubicBezTo>
                  <a:pt x="5831" y="1728"/>
                  <a:pt x="5792" y="1674"/>
                  <a:pt x="5735" y="1666"/>
                </a:cubicBezTo>
                <a:cubicBezTo>
                  <a:pt x="5730" y="1665"/>
                  <a:pt x="5724" y="1664"/>
                  <a:pt x="5718" y="1664"/>
                </a:cubicBezTo>
                <a:close/>
                <a:moveTo>
                  <a:pt x="6648" y="2008"/>
                </a:moveTo>
                <a:cubicBezTo>
                  <a:pt x="6618" y="2008"/>
                  <a:pt x="6589" y="2021"/>
                  <a:pt x="6568" y="2045"/>
                </a:cubicBezTo>
                <a:cubicBezTo>
                  <a:pt x="6486" y="2146"/>
                  <a:pt x="6394" y="2244"/>
                  <a:pt x="6293" y="2338"/>
                </a:cubicBezTo>
                <a:cubicBezTo>
                  <a:pt x="6251" y="2377"/>
                  <a:pt x="6249" y="2443"/>
                  <a:pt x="6288" y="2485"/>
                </a:cubicBezTo>
                <a:cubicBezTo>
                  <a:pt x="6309" y="2507"/>
                  <a:pt x="6336" y="2518"/>
                  <a:pt x="6364" y="2518"/>
                </a:cubicBezTo>
                <a:cubicBezTo>
                  <a:pt x="6390" y="2518"/>
                  <a:pt x="6415" y="2508"/>
                  <a:pt x="6435" y="2490"/>
                </a:cubicBezTo>
                <a:cubicBezTo>
                  <a:pt x="6543" y="2390"/>
                  <a:pt x="6641" y="2285"/>
                  <a:pt x="6729" y="2178"/>
                </a:cubicBezTo>
                <a:cubicBezTo>
                  <a:pt x="6766" y="2134"/>
                  <a:pt x="6759" y="2069"/>
                  <a:pt x="6715" y="2032"/>
                </a:cubicBezTo>
                <a:cubicBezTo>
                  <a:pt x="6695" y="2016"/>
                  <a:pt x="6672" y="2008"/>
                  <a:pt x="6648" y="2008"/>
                </a:cubicBezTo>
                <a:close/>
                <a:moveTo>
                  <a:pt x="306" y="2036"/>
                </a:moveTo>
                <a:cubicBezTo>
                  <a:pt x="285" y="2036"/>
                  <a:pt x="264" y="2043"/>
                  <a:pt x="245" y="2056"/>
                </a:cubicBezTo>
                <a:cubicBezTo>
                  <a:pt x="199" y="2089"/>
                  <a:pt x="188" y="2154"/>
                  <a:pt x="221" y="2201"/>
                </a:cubicBezTo>
                <a:cubicBezTo>
                  <a:pt x="300" y="2312"/>
                  <a:pt x="402" y="2420"/>
                  <a:pt x="523" y="2521"/>
                </a:cubicBezTo>
                <a:cubicBezTo>
                  <a:pt x="543" y="2538"/>
                  <a:pt x="566" y="2545"/>
                  <a:pt x="589" y="2545"/>
                </a:cubicBezTo>
                <a:cubicBezTo>
                  <a:pt x="620" y="2545"/>
                  <a:pt x="649" y="2533"/>
                  <a:pt x="670" y="2508"/>
                </a:cubicBezTo>
                <a:cubicBezTo>
                  <a:pt x="707" y="2464"/>
                  <a:pt x="701" y="2398"/>
                  <a:pt x="657" y="2361"/>
                </a:cubicBezTo>
                <a:cubicBezTo>
                  <a:pt x="549" y="2272"/>
                  <a:pt x="460" y="2178"/>
                  <a:pt x="390" y="2080"/>
                </a:cubicBezTo>
                <a:cubicBezTo>
                  <a:pt x="370" y="2051"/>
                  <a:pt x="338" y="2036"/>
                  <a:pt x="306" y="2036"/>
                </a:cubicBezTo>
                <a:close/>
                <a:moveTo>
                  <a:pt x="930" y="2574"/>
                </a:moveTo>
                <a:cubicBezTo>
                  <a:pt x="894" y="2574"/>
                  <a:pt x="860" y="2593"/>
                  <a:pt x="841" y="2626"/>
                </a:cubicBezTo>
                <a:cubicBezTo>
                  <a:pt x="811" y="2675"/>
                  <a:pt x="827" y="2739"/>
                  <a:pt x="877" y="2768"/>
                </a:cubicBezTo>
                <a:cubicBezTo>
                  <a:pt x="992" y="2835"/>
                  <a:pt x="1120" y="2902"/>
                  <a:pt x="1256" y="2963"/>
                </a:cubicBezTo>
                <a:cubicBezTo>
                  <a:pt x="1270" y="2969"/>
                  <a:pt x="1284" y="2971"/>
                  <a:pt x="1299" y="2971"/>
                </a:cubicBezTo>
                <a:cubicBezTo>
                  <a:pt x="1338" y="2971"/>
                  <a:pt x="1376" y="2949"/>
                  <a:pt x="1393" y="2910"/>
                </a:cubicBezTo>
                <a:cubicBezTo>
                  <a:pt x="1417" y="2857"/>
                  <a:pt x="1394" y="2796"/>
                  <a:pt x="1342" y="2773"/>
                </a:cubicBezTo>
                <a:cubicBezTo>
                  <a:pt x="1212" y="2715"/>
                  <a:pt x="1092" y="2653"/>
                  <a:pt x="983" y="2589"/>
                </a:cubicBezTo>
                <a:cubicBezTo>
                  <a:pt x="966" y="2579"/>
                  <a:pt x="948" y="2574"/>
                  <a:pt x="930" y="2574"/>
                </a:cubicBezTo>
                <a:close/>
                <a:moveTo>
                  <a:pt x="12361" y="2428"/>
                </a:moveTo>
                <a:cubicBezTo>
                  <a:pt x="12326" y="2428"/>
                  <a:pt x="12292" y="2446"/>
                  <a:pt x="12272" y="2478"/>
                </a:cubicBezTo>
                <a:cubicBezTo>
                  <a:pt x="12201" y="2593"/>
                  <a:pt x="12126" y="2709"/>
                  <a:pt x="12050" y="2824"/>
                </a:cubicBezTo>
                <a:cubicBezTo>
                  <a:pt x="12018" y="2872"/>
                  <a:pt x="12032" y="2937"/>
                  <a:pt x="12079" y="2969"/>
                </a:cubicBezTo>
                <a:cubicBezTo>
                  <a:pt x="12097" y="2981"/>
                  <a:pt x="12117" y="2986"/>
                  <a:pt x="12137" y="2986"/>
                </a:cubicBezTo>
                <a:cubicBezTo>
                  <a:pt x="12170" y="2986"/>
                  <a:pt x="12203" y="2970"/>
                  <a:pt x="12223" y="2940"/>
                </a:cubicBezTo>
                <a:cubicBezTo>
                  <a:pt x="12301" y="2822"/>
                  <a:pt x="12376" y="2704"/>
                  <a:pt x="12448" y="2587"/>
                </a:cubicBezTo>
                <a:cubicBezTo>
                  <a:pt x="12479" y="2538"/>
                  <a:pt x="12464" y="2474"/>
                  <a:pt x="12415" y="2443"/>
                </a:cubicBezTo>
                <a:cubicBezTo>
                  <a:pt x="12398" y="2433"/>
                  <a:pt x="12379" y="2428"/>
                  <a:pt x="12361" y="2428"/>
                </a:cubicBezTo>
                <a:close/>
                <a:moveTo>
                  <a:pt x="5778" y="2488"/>
                </a:moveTo>
                <a:cubicBezTo>
                  <a:pt x="5769" y="2488"/>
                  <a:pt x="5760" y="2489"/>
                  <a:pt x="5751" y="2491"/>
                </a:cubicBezTo>
                <a:cubicBezTo>
                  <a:pt x="5696" y="2505"/>
                  <a:pt x="5663" y="2562"/>
                  <a:pt x="5678" y="2617"/>
                </a:cubicBezTo>
                <a:cubicBezTo>
                  <a:pt x="5690" y="2668"/>
                  <a:pt x="5705" y="2719"/>
                  <a:pt x="5722" y="2770"/>
                </a:cubicBezTo>
                <a:cubicBezTo>
                  <a:pt x="5696" y="2786"/>
                  <a:pt x="5670" y="2801"/>
                  <a:pt x="5644" y="2816"/>
                </a:cubicBezTo>
                <a:cubicBezTo>
                  <a:pt x="5595" y="2845"/>
                  <a:pt x="5577" y="2909"/>
                  <a:pt x="5606" y="2958"/>
                </a:cubicBezTo>
                <a:cubicBezTo>
                  <a:pt x="5625" y="2991"/>
                  <a:pt x="5660" y="3010"/>
                  <a:pt x="5696" y="3010"/>
                </a:cubicBezTo>
                <a:cubicBezTo>
                  <a:pt x="5714" y="3010"/>
                  <a:pt x="5731" y="3006"/>
                  <a:pt x="5748" y="2996"/>
                </a:cubicBezTo>
                <a:cubicBezTo>
                  <a:pt x="5764" y="2987"/>
                  <a:pt x="5778" y="2979"/>
                  <a:pt x="5793" y="2970"/>
                </a:cubicBezTo>
                <a:cubicBezTo>
                  <a:pt x="5800" y="2987"/>
                  <a:pt x="5808" y="3006"/>
                  <a:pt x="5815" y="3024"/>
                </a:cubicBezTo>
                <a:cubicBezTo>
                  <a:pt x="5831" y="3064"/>
                  <a:pt x="5870" y="3089"/>
                  <a:pt x="5911" y="3089"/>
                </a:cubicBezTo>
                <a:cubicBezTo>
                  <a:pt x="5924" y="3089"/>
                  <a:pt x="5938" y="3085"/>
                  <a:pt x="5951" y="3080"/>
                </a:cubicBezTo>
                <a:cubicBezTo>
                  <a:pt x="6004" y="3058"/>
                  <a:pt x="6029" y="2998"/>
                  <a:pt x="6007" y="2944"/>
                </a:cubicBezTo>
                <a:cubicBezTo>
                  <a:pt x="5995" y="2915"/>
                  <a:pt x="5983" y="2886"/>
                  <a:pt x="5972" y="2856"/>
                </a:cubicBezTo>
                <a:cubicBezTo>
                  <a:pt x="6017" y="2826"/>
                  <a:pt x="6061" y="2795"/>
                  <a:pt x="6105" y="2762"/>
                </a:cubicBezTo>
                <a:cubicBezTo>
                  <a:pt x="6152" y="2729"/>
                  <a:pt x="6162" y="2663"/>
                  <a:pt x="6127" y="2617"/>
                </a:cubicBezTo>
                <a:cubicBezTo>
                  <a:pt x="6107" y="2590"/>
                  <a:pt x="6075" y="2575"/>
                  <a:pt x="6044" y="2575"/>
                </a:cubicBezTo>
                <a:cubicBezTo>
                  <a:pt x="6022" y="2575"/>
                  <a:pt x="6000" y="2582"/>
                  <a:pt x="5982" y="2595"/>
                </a:cubicBezTo>
                <a:cubicBezTo>
                  <a:pt x="5956" y="2615"/>
                  <a:pt x="5929" y="2633"/>
                  <a:pt x="5902" y="2652"/>
                </a:cubicBezTo>
                <a:cubicBezTo>
                  <a:pt x="5893" y="2622"/>
                  <a:pt x="5886" y="2594"/>
                  <a:pt x="5879" y="2565"/>
                </a:cubicBezTo>
                <a:cubicBezTo>
                  <a:pt x="5866" y="2518"/>
                  <a:pt x="5825" y="2488"/>
                  <a:pt x="5778" y="2488"/>
                </a:cubicBezTo>
                <a:close/>
                <a:moveTo>
                  <a:pt x="1684" y="2919"/>
                </a:moveTo>
                <a:cubicBezTo>
                  <a:pt x="1641" y="2919"/>
                  <a:pt x="1602" y="2945"/>
                  <a:pt x="1587" y="2987"/>
                </a:cubicBezTo>
                <a:cubicBezTo>
                  <a:pt x="1567" y="3041"/>
                  <a:pt x="1595" y="3100"/>
                  <a:pt x="1649" y="3120"/>
                </a:cubicBezTo>
                <a:cubicBezTo>
                  <a:pt x="1774" y="3164"/>
                  <a:pt x="1907" y="3208"/>
                  <a:pt x="2051" y="3249"/>
                </a:cubicBezTo>
                <a:cubicBezTo>
                  <a:pt x="2061" y="3252"/>
                  <a:pt x="2070" y="3253"/>
                  <a:pt x="2079" y="3253"/>
                </a:cubicBezTo>
                <a:cubicBezTo>
                  <a:pt x="2124" y="3253"/>
                  <a:pt x="2166" y="3224"/>
                  <a:pt x="2179" y="3178"/>
                </a:cubicBezTo>
                <a:cubicBezTo>
                  <a:pt x="2195" y="3123"/>
                  <a:pt x="2163" y="3066"/>
                  <a:pt x="2108" y="3050"/>
                </a:cubicBezTo>
                <a:cubicBezTo>
                  <a:pt x="1969" y="3009"/>
                  <a:pt x="1839" y="2968"/>
                  <a:pt x="1719" y="2925"/>
                </a:cubicBezTo>
                <a:cubicBezTo>
                  <a:pt x="1707" y="2921"/>
                  <a:pt x="1695" y="2919"/>
                  <a:pt x="1684" y="2919"/>
                </a:cubicBezTo>
                <a:close/>
                <a:moveTo>
                  <a:pt x="5325" y="2991"/>
                </a:moveTo>
                <a:cubicBezTo>
                  <a:pt x="5311" y="2991"/>
                  <a:pt x="5297" y="2994"/>
                  <a:pt x="5283" y="3000"/>
                </a:cubicBezTo>
                <a:cubicBezTo>
                  <a:pt x="5161" y="3055"/>
                  <a:pt x="5035" y="3102"/>
                  <a:pt x="4906" y="3144"/>
                </a:cubicBezTo>
                <a:cubicBezTo>
                  <a:pt x="4851" y="3161"/>
                  <a:pt x="4822" y="3220"/>
                  <a:pt x="4839" y="3274"/>
                </a:cubicBezTo>
                <a:cubicBezTo>
                  <a:pt x="4853" y="3318"/>
                  <a:pt x="4894" y="3346"/>
                  <a:pt x="4938" y="3346"/>
                </a:cubicBezTo>
                <a:cubicBezTo>
                  <a:pt x="4949" y="3346"/>
                  <a:pt x="4959" y="3345"/>
                  <a:pt x="4970" y="3341"/>
                </a:cubicBezTo>
                <a:cubicBezTo>
                  <a:pt x="5105" y="3298"/>
                  <a:pt x="5239" y="3247"/>
                  <a:pt x="5368" y="3189"/>
                </a:cubicBezTo>
                <a:cubicBezTo>
                  <a:pt x="5421" y="3166"/>
                  <a:pt x="5444" y="3105"/>
                  <a:pt x="5421" y="3052"/>
                </a:cubicBezTo>
                <a:cubicBezTo>
                  <a:pt x="5403" y="3014"/>
                  <a:pt x="5365" y="2991"/>
                  <a:pt x="5325" y="2991"/>
                </a:cubicBezTo>
                <a:close/>
                <a:moveTo>
                  <a:pt x="2481" y="3151"/>
                </a:moveTo>
                <a:cubicBezTo>
                  <a:pt x="2434" y="3151"/>
                  <a:pt x="2391" y="3183"/>
                  <a:pt x="2380" y="3231"/>
                </a:cubicBezTo>
                <a:cubicBezTo>
                  <a:pt x="2367" y="3286"/>
                  <a:pt x="2401" y="3343"/>
                  <a:pt x="2456" y="3356"/>
                </a:cubicBezTo>
                <a:cubicBezTo>
                  <a:pt x="2586" y="3387"/>
                  <a:pt x="2722" y="3416"/>
                  <a:pt x="2867" y="3444"/>
                </a:cubicBezTo>
                <a:cubicBezTo>
                  <a:pt x="2873" y="3447"/>
                  <a:pt x="2880" y="3447"/>
                  <a:pt x="2886" y="3447"/>
                </a:cubicBezTo>
                <a:cubicBezTo>
                  <a:pt x="2935" y="3447"/>
                  <a:pt x="2978" y="3412"/>
                  <a:pt x="2988" y="3363"/>
                </a:cubicBezTo>
                <a:cubicBezTo>
                  <a:pt x="2999" y="3307"/>
                  <a:pt x="2963" y="3252"/>
                  <a:pt x="2906" y="3241"/>
                </a:cubicBezTo>
                <a:cubicBezTo>
                  <a:pt x="2766" y="3213"/>
                  <a:pt x="2631" y="3185"/>
                  <a:pt x="2505" y="3154"/>
                </a:cubicBezTo>
                <a:cubicBezTo>
                  <a:pt x="2497" y="3152"/>
                  <a:pt x="2489" y="3151"/>
                  <a:pt x="2481" y="3151"/>
                </a:cubicBezTo>
                <a:close/>
                <a:moveTo>
                  <a:pt x="4537" y="3245"/>
                </a:moveTo>
                <a:cubicBezTo>
                  <a:pt x="4530" y="3245"/>
                  <a:pt x="4523" y="3245"/>
                  <a:pt x="4515" y="3247"/>
                </a:cubicBezTo>
                <a:cubicBezTo>
                  <a:pt x="4384" y="3274"/>
                  <a:pt x="4251" y="3295"/>
                  <a:pt x="4116" y="3308"/>
                </a:cubicBezTo>
                <a:cubicBezTo>
                  <a:pt x="4058" y="3313"/>
                  <a:pt x="4018" y="3365"/>
                  <a:pt x="4023" y="3421"/>
                </a:cubicBezTo>
                <a:cubicBezTo>
                  <a:pt x="4028" y="3475"/>
                  <a:pt x="4073" y="3515"/>
                  <a:pt x="4126" y="3515"/>
                </a:cubicBezTo>
                <a:cubicBezTo>
                  <a:pt x="4129" y="3515"/>
                  <a:pt x="4133" y="3515"/>
                  <a:pt x="4137" y="3514"/>
                </a:cubicBezTo>
                <a:cubicBezTo>
                  <a:pt x="4278" y="3501"/>
                  <a:pt x="4420" y="3478"/>
                  <a:pt x="4558" y="3450"/>
                </a:cubicBezTo>
                <a:cubicBezTo>
                  <a:pt x="4615" y="3439"/>
                  <a:pt x="4650" y="3384"/>
                  <a:pt x="4639" y="3328"/>
                </a:cubicBezTo>
                <a:cubicBezTo>
                  <a:pt x="4628" y="3279"/>
                  <a:pt x="4585" y="3245"/>
                  <a:pt x="4537" y="3245"/>
                </a:cubicBezTo>
                <a:close/>
                <a:moveTo>
                  <a:pt x="3295" y="3303"/>
                </a:moveTo>
                <a:cubicBezTo>
                  <a:pt x="3243" y="3303"/>
                  <a:pt x="3199" y="3343"/>
                  <a:pt x="3194" y="3395"/>
                </a:cubicBezTo>
                <a:cubicBezTo>
                  <a:pt x="3188" y="3453"/>
                  <a:pt x="3229" y="3503"/>
                  <a:pt x="3286" y="3509"/>
                </a:cubicBezTo>
                <a:cubicBezTo>
                  <a:pt x="3428" y="3525"/>
                  <a:pt x="3571" y="3532"/>
                  <a:pt x="3711" y="3534"/>
                </a:cubicBezTo>
                <a:lnTo>
                  <a:pt x="3712" y="3534"/>
                </a:lnTo>
                <a:cubicBezTo>
                  <a:pt x="3768" y="3534"/>
                  <a:pt x="3815" y="3487"/>
                  <a:pt x="3815" y="3431"/>
                </a:cubicBezTo>
                <a:cubicBezTo>
                  <a:pt x="3816" y="3373"/>
                  <a:pt x="3769" y="3327"/>
                  <a:pt x="3712" y="3325"/>
                </a:cubicBezTo>
                <a:cubicBezTo>
                  <a:pt x="3579" y="3325"/>
                  <a:pt x="3442" y="3317"/>
                  <a:pt x="3308" y="3303"/>
                </a:cubicBezTo>
                <a:cubicBezTo>
                  <a:pt x="3303" y="3303"/>
                  <a:pt x="3299" y="3303"/>
                  <a:pt x="3295" y="3303"/>
                </a:cubicBezTo>
                <a:close/>
                <a:moveTo>
                  <a:pt x="11899" y="3119"/>
                </a:moveTo>
                <a:cubicBezTo>
                  <a:pt x="11867" y="3119"/>
                  <a:pt x="11835" y="3133"/>
                  <a:pt x="11815" y="3161"/>
                </a:cubicBezTo>
                <a:cubicBezTo>
                  <a:pt x="11730" y="3276"/>
                  <a:pt x="11648" y="3382"/>
                  <a:pt x="11562" y="3482"/>
                </a:cubicBezTo>
                <a:cubicBezTo>
                  <a:pt x="11526" y="3526"/>
                  <a:pt x="11531" y="3591"/>
                  <a:pt x="11575" y="3629"/>
                </a:cubicBezTo>
                <a:cubicBezTo>
                  <a:pt x="11594" y="3645"/>
                  <a:pt x="11619" y="3654"/>
                  <a:pt x="11642" y="3654"/>
                </a:cubicBezTo>
                <a:cubicBezTo>
                  <a:pt x="11671" y="3654"/>
                  <a:pt x="11701" y="3640"/>
                  <a:pt x="11722" y="3617"/>
                </a:cubicBezTo>
                <a:cubicBezTo>
                  <a:pt x="11810" y="3513"/>
                  <a:pt x="11894" y="3404"/>
                  <a:pt x="11983" y="3285"/>
                </a:cubicBezTo>
                <a:cubicBezTo>
                  <a:pt x="12017" y="3238"/>
                  <a:pt x="12007" y="3173"/>
                  <a:pt x="11961" y="3139"/>
                </a:cubicBezTo>
                <a:cubicBezTo>
                  <a:pt x="11942" y="3125"/>
                  <a:pt x="11920" y="3119"/>
                  <a:pt x="11899" y="3119"/>
                </a:cubicBezTo>
                <a:close/>
                <a:moveTo>
                  <a:pt x="6093" y="3254"/>
                </a:moveTo>
                <a:cubicBezTo>
                  <a:pt x="6076" y="3254"/>
                  <a:pt x="6058" y="3259"/>
                  <a:pt x="6042" y="3268"/>
                </a:cubicBezTo>
                <a:cubicBezTo>
                  <a:pt x="5993" y="3296"/>
                  <a:pt x="5974" y="3358"/>
                  <a:pt x="6002" y="3409"/>
                </a:cubicBezTo>
                <a:cubicBezTo>
                  <a:pt x="6072" y="3532"/>
                  <a:pt x="6151" y="3654"/>
                  <a:pt x="6234" y="3769"/>
                </a:cubicBezTo>
                <a:cubicBezTo>
                  <a:pt x="6254" y="3796"/>
                  <a:pt x="6285" y="3812"/>
                  <a:pt x="6318" y="3812"/>
                </a:cubicBezTo>
                <a:cubicBezTo>
                  <a:pt x="6339" y="3812"/>
                  <a:pt x="6360" y="3804"/>
                  <a:pt x="6380" y="3791"/>
                </a:cubicBezTo>
                <a:cubicBezTo>
                  <a:pt x="6425" y="3758"/>
                  <a:pt x="6436" y="3693"/>
                  <a:pt x="6402" y="3646"/>
                </a:cubicBezTo>
                <a:cubicBezTo>
                  <a:pt x="6322" y="3537"/>
                  <a:pt x="6249" y="3423"/>
                  <a:pt x="6184" y="3307"/>
                </a:cubicBezTo>
                <a:cubicBezTo>
                  <a:pt x="6165" y="3273"/>
                  <a:pt x="6130" y="3254"/>
                  <a:pt x="6093" y="3254"/>
                </a:cubicBezTo>
                <a:close/>
                <a:moveTo>
                  <a:pt x="11362" y="3751"/>
                </a:moveTo>
                <a:cubicBezTo>
                  <a:pt x="11335" y="3751"/>
                  <a:pt x="11308" y="3761"/>
                  <a:pt x="11288" y="3781"/>
                </a:cubicBezTo>
                <a:cubicBezTo>
                  <a:pt x="11191" y="3878"/>
                  <a:pt x="11091" y="3970"/>
                  <a:pt x="10989" y="4054"/>
                </a:cubicBezTo>
                <a:cubicBezTo>
                  <a:pt x="10944" y="4091"/>
                  <a:pt x="10938" y="4156"/>
                  <a:pt x="10974" y="4200"/>
                </a:cubicBezTo>
                <a:cubicBezTo>
                  <a:pt x="10995" y="4224"/>
                  <a:pt x="11025" y="4238"/>
                  <a:pt x="11055" y="4238"/>
                </a:cubicBezTo>
                <a:cubicBezTo>
                  <a:pt x="11079" y="4238"/>
                  <a:pt x="11102" y="4231"/>
                  <a:pt x="11121" y="4215"/>
                </a:cubicBezTo>
                <a:cubicBezTo>
                  <a:pt x="11228" y="4125"/>
                  <a:pt x="11333" y="4030"/>
                  <a:pt x="11435" y="3928"/>
                </a:cubicBezTo>
                <a:cubicBezTo>
                  <a:pt x="11475" y="3888"/>
                  <a:pt x="11475" y="3823"/>
                  <a:pt x="11435" y="3781"/>
                </a:cubicBezTo>
                <a:cubicBezTo>
                  <a:pt x="11415" y="3761"/>
                  <a:pt x="11388" y="3751"/>
                  <a:pt x="11362" y="3751"/>
                </a:cubicBezTo>
                <a:close/>
                <a:moveTo>
                  <a:pt x="6581" y="3924"/>
                </a:moveTo>
                <a:cubicBezTo>
                  <a:pt x="6556" y="3924"/>
                  <a:pt x="6530" y="3933"/>
                  <a:pt x="6511" y="3951"/>
                </a:cubicBezTo>
                <a:cubicBezTo>
                  <a:pt x="6468" y="3991"/>
                  <a:pt x="6465" y="4057"/>
                  <a:pt x="6505" y="4098"/>
                </a:cubicBezTo>
                <a:cubicBezTo>
                  <a:pt x="6601" y="4204"/>
                  <a:pt x="6706" y="4304"/>
                  <a:pt x="6812" y="4395"/>
                </a:cubicBezTo>
                <a:cubicBezTo>
                  <a:pt x="6832" y="4412"/>
                  <a:pt x="6856" y="4420"/>
                  <a:pt x="6879" y="4420"/>
                </a:cubicBezTo>
                <a:cubicBezTo>
                  <a:pt x="6909" y="4420"/>
                  <a:pt x="6938" y="4408"/>
                  <a:pt x="6959" y="4384"/>
                </a:cubicBezTo>
                <a:cubicBezTo>
                  <a:pt x="6996" y="4340"/>
                  <a:pt x="6991" y="4275"/>
                  <a:pt x="6947" y="4237"/>
                </a:cubicBezTo>
                <a:cubicBezTo>
                  <a:pt x="6846" y="4151"/>
                  <a:pt x="6748" y="4057"/>
                  <a:pt x="6658" y="3957"/>
                </a:cubicBezTo>
                <a:cubicBezTo>
                  <a:pt x="6637" y="3936"/>
                  <a:pt x="6609" y="3924"/>
                  <a:pt x="6581" y="3924"/>
                </a:cubicBezTo>
                <a:close/>
                <a:moveTo>
                  <a:pt x="10721" y="4277"/>
                </a:moveTo>
                <a:cubicBezTo>
                  <a:pt x="10702" y="4277"/>
                  <a:pt x="10682" y="4283"/>
                  <a:pt x="10665" y="4294"/>
                </a:cubicBezTo>
                <a:cubicBezTo>
                  <a:pt x="10553" y="4369"/>
                  <a:pt x="10437" y="4439"/>
                  <a:pt x="10318" y="4501"/>
                </a:cubicBezTo>
                <a:cubicBezTo>
                  <a:pt x="10268" y="4528"/>
                  <a:pt x="10248" y="4591"/>
                  <a:pt x="10274" y="4642"/>
                </a:cubicBezTo>
                <a:cubicBezTo>
                  <a:pt x="10293" y="4678"/>
                  <a:pt x="10329" y="4697"/>
                  <a:pt x="10367" y="4697"/>
                </a:cubicBezTo>
                <a:cubicBezTo>
                  <a:pt x="10383" y="4697"/>
                  <a:pt x="10399" y="4694"/>
                  <a:pt x="10415" y="4685"/>
                </a:cubicBezTo>
                <a:cubicBezTo>
                  <a:pt x="10540" y="4619"/>
                  <a:pt x="10662" y="4545"/>
                  <a:pt x="10780" y="4467"/>
                </a:cubicBezTo>
                <a:cubicBezTo>
                  <a:pt x="10827" y="4435"/>
                  <a:pt x="10841" y="4371"/>
                  <a:pt x="10809" y="4324"/>
                </a:cubicBezTo>
                <a:cubicBezTo>
                  <a:pt x="10788" y="4294"/>
                  <a:pt x="10755" y="4277"/>
                  <a:pt x="10721" y="4277"/>
                </a:cubicBezTo>
                <a:close/>
                <a:moveTo>
                  <a:pt x="7211" y="4461"/>
                </a:moveTo>
                <a:cubicBezTo>
                  <a:pt x="7178" y="4461"/>
                  <a:pt x="7145" y="4477"/>
                  <a:pt x="7126" y="4507"/>
                </a:cubicBezTo>
                <a:cubicBezTo>
                  <a:pt x="7094" y="4556"/>
                  <a:pt x="7107" y="4620"/>
                  <a:pt x="7155" y="4652"/>
                </a:cubicBezTo>
                <a:cubicBezTo>
                  <a:pt x="7276" y="4730"/>
                  <a:pt x="7403" y="4801"/>
                  <a:pt x="7530" y="4861"/>
                </a:cubicBezTo>
                <a:cubicBezTo>
                  <a:pt x="7545" y="4868"/>
                  <a:pt x="7559" y="4871"/>
                  <a:pt x="7574" y="4871"/>
                </a:cubicBezTo>
                <a:lnTo>
                  <a:pt x="7574" y="4870"/>
                </a:lnTo>
                <a:cubicBezTo>
                  <a:pt x="7613" y="4870"/>
                  <a:pt x="7651" y="4848"/>
                  <a:pt x="7668" y="4811"/>
                </a:cubicBezTo>
                <a:cubicBezTo>
                  <a:pt x="7693" y="4759"/>
                  <a:pt x="7671" y="4697"/>
                  <a:pt x="7619" y="4673"/>
                </a:cubicBezTo>
                <a:cubicBezTo>
                  <a:pt x="7499" y="4616"/>
                  <a:pt x="7382" y="4552"/>
                  <a:pt x="7269" y="4478"/>
                </a:cubicBezTo>
                <a:cubicBezTo>
                  <a:pt x="7251" y="4466"/>
                  <a:pt x="7231" y="4461"/>
                  <a:pt x="7211" y="4461"/>
                </a:cubicBezTo>
                <a:close/>
                <a:moveTo>
                  <a:pt x="9991" y="4665"/>
                </a:moveTo>
                <a:cubicBezTo>
                  <a:pt x="9978" y="4665"/>
                  <a:pt x="9964" y="4667"/>
                  <a:pt x="9952" y="4673"/>
                </a:cubicBezTo>
                <a:cubicBezTo>
                  <a:pt x="9882" y="4701"/>
                  <a:pt x="9810" y="4728"/>
                  <a:pt x="9736" y="4754"/>
                </a:cubicBezTo>
                <a:cubicBezTo>
                  <a:pt x="9680" y="4773"/>
                  <a:pt x="9625" y="4790"/>
                  <a:pt x="9571" y="4806"/>
                </a:cubicBezTo>
                <a:cubicBezTo>
                  <a:pt x="9516" y="4822"/>
                  <a:pt x="9484" y="4880"/>
                  <a:pt x="9500" y="4935"/>
                </a:cubicBezTo>
                <a:cubicBezTo>
                  <a:pt x="9513" y="4980"/>
                  <a:pt x="9555" y="5010"/>
                  <a:pt x="9600" y="5010"/>
                </a:cubicBezTo>
                <a:cubicBezTo>
                  <a:pt x="9610" y="5010"/>
                  <a:pt x="9618" y="5008"/>
                  <a:pt x="9628" y="5006"/>
                </a:cubicBezTo>
                <a:cubicBezTo>
                  <a:pt x="9687" y="4989"/>
                  <a:pt x="9745" y="4970"/>
                  <a:pt x="9803" y="4950"/>
                </a:cubicBezTo>
                <a:cubicBezTo>
                  <a:pt x="9882" y="4923"/>
                  <a:pt x="9957" y="4895"/>
                  <a:pt x="10030" y="4865"/>
                </a:cubicBezTo>
                <a:cubicBezTo>
                  <a:pt x="10084" y="4843"/>
                  <a:pt x="10108" y="4782"/>
                  <a:pt x="10088" y="4729"/>
                </a:cubicBezTo>
                <a:cubicBezTo>
                  <a:pt x="10071" y="4689"/>
                  <a:pt x="10032" y="4665"/>
                  <a:pt x="9991" y="4665"/>
                </a:cubicBezTo>
                <a:close/>
                <a:moveTo>
                  <a:pt x="7961" y="4811"/>
                </a:moveTo>
                <a:cubicBezTo>
                  <a:pt x="7916" y="4811"/>
                  <a:pt x="7876" y="4841"/>
                  <a:pt x="7862" y="4885"/>
                </a:cubicBezTo>
                <a:cubicBezTo>
                  <a:pt x="7846" y="4940"/>
                  <a:pt x="7877" y="4999"/>
                  <a:pt x="7932" y="5015"/>
                </a:cubicBezTo>
                <a:cubicBezTo>
                  <a:pt x="8070" y="5056"/>
                  <a:pt x="8211" y="5087"/>
                  <a:pt x="8353" y="5106"/>
                </a:cubicBezTo>
                <a:cubicBezTo>
                  <a:pt x="8358" y="5108"/>
                  <a:pt x="8363" y="5108"/>
                  <a:pt x="8368" y="5108"/>
                </a:cubicBezTo>
                <a:cubicBezTo>
                  <a:pt x="8418" y="5108"/>
                  <a:pt x="8462" y="5071"/>
                  <a:pt x="8469" y="5018"/>
                </a:cubicBezTo>
                <a:cubicBezTo>
                  <a:pt x="8478" y="4962"/>
                  <a:pt x="8439" y="4909"/>
                  <a:pt x="8381" y="4901"/>
                </a:cubicBezTo>
                <a:cubicBezTo>
                  <a:pt x="8250" y="4882"/>
                  <a:pt x="8119" y="4854"/>
                  <a:pt x="7992" y="4816"/>
                </a:cubicBezTo>
                <a:cubicBezTo>
                  <a:pt x="7981" y="4813"/>
                  <a:pt x="7971" y="4811"/>
                  <a:pt x="7961" y="4811"/>
                </a:cubicBezTo>
                <a:close/>
                <a:moveTo>
                  <a:pt x="9195" y="4892"/>
                </a:moveTo>
                <a:cubicBezTo>
                  <a:pt x="9189" y="4892"/>
                  <a:pt x="9184" y="4893"/>
                  <a:pt x="9179" y="4893"/>
                </a:cubicBezTo>
                <a:cubicBezTo>
                  <a:pt x="9045" y="4914"/>
                  <a:pt x="8910" y="4925"/>
                  <a:pt x="8779" y="4926"/>
                </a:cubicBezTo>
                <a:cubicBezTo>
                  <a:pt x="8723" y="4928"/>
                  <a:pt x="8676" y="4974"/>
                  <a:pt x="8678" y="5032"/>
                </a:cubicBezTo>
                <a:cubicBezTo>
                  <a:pt x="8678" y="5089"/>
                  <a:pt x="8724" y="5135"/>
                  <a:pt x="8781" y="5135"/>
                </a:cubicBezTo>
                <a:lnTo>
                  <a:pt x="8782" y="5135"/>
                </a:lnTo>
                <a:cubicBezTo>
                  <a:pt x="8923" y="5133"/>
                  <a:pt x="9067" y="5121"/>
                  <a:pt x="9211" y="5099"/>
                </a:cubicBezTo>
                <a:cubicBezTo>
                  <a:pt x="9267" y="5091"/>
                  <a:pt x="9306" y="5037"/>
                  <a:pt x="9298" y="4980"/>
                </a:cubicBezTo>
                <a:cubicBezTo>
                  <a:pt x="9290" y="4929"/>
                  <a:pt x="9246" y="4892"/>
                  <a:pt x="9195" y="4892"/>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24638877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 point">
    <p:bg>
      <p:bgPr>
        <a:solidFill>
          <a:schemeClr val="dk2"/>
        </a:solidFill>
        <a:effectLst/>
      </p:bgPr>
    </p:bg>
    <p:spTree>
      <p:nvGrpSpPr>
        <p:cNvPr id="1" name="Shape 72"/>
        <p:cNvGrpSpPr/>
        <p:nvPr/>
      </p:nvGrpSpPr>
      <p:grpSpPr>
        <a:xfrm>
          <a:off x="0" y="0"/>
          <a:ext cx="0" cy="0"/>
          <a:chOff x="0" y="0"/>
          <a:chExt cx="0" cy="0"/>
        </a:xfrm>
      </p:grpSpPr>
      <p:sp>
        <p:nvSpPr>
          <p:cNvPr id="73" name="Google Shape;73;p8"/>
          <p:cNvSpPr/>
          <p:nvPr/>
        </p:nvSpPr>
        <p:spPr>
          <a:xfrm>
            <a:off x="195000" y="188400"/>
            <a:ext cx="11802000" cy="6481200"/>
          </a:xfrm>
          <a:prstGeom prst="roundRect">
            <a:avLst>
              <a:gd name="adj" fmla="val 6264"/>
            </a:avLst>
          </a:prstGeom>
          <a:solidFill>
            <a:schemeClr val="lt1"/>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 name="Google Shape;74;p8"/>
          <p:cNvSpPr txBox="1">
            <a:spLocks noGrp="1"/>
          </p:cNvSpPr>
          <p:nvPr>
            <p:ph type="title"/>
          </p:nvPr>
        </p:nvSpPr>
        <p:spPr>
          <a:xfrm>
            <a:off x="1850800" y="1742800"/>
            <a:ext cx="8490400" cy="3372400"/>
          </a:xfrm>
          <a:prstGeom prst="rect">
            <a:avLst/>
          </a:prstGeom>
        </p:spPr>
        <p:txBody>
          <a:bodyPr spcFirstLastPara="1" wrap="square" lIns="91425" tIns="91425" rIns="91425" bIns="91425" anchor="ctr" anchorCtr="0">
            <a:noAutofit/>
          </a:bodyPr>
          <a:lstStyle>
            <a:lvl1pPr lvl="0" algn="ctr">
              <a:spcBef>
                <a:spcPts val="0"/>
              </a:spcBef>
              <a:spcAft>
                <a:spcPts val="0"/>
              </a:spcAft>
              <a:buSzPts val="6000"/>
              <a:buNone/>
              <a:defRPr sz="8000"/>
            </a:lvl1pPr>
            <a:lvl2pPr lvl="1" algn="ctr">
              <a:spcBef>
                <a:spcPts val="0"/>
              </a:spcBef>
              <a:spcAft>
                <a:spcPts val="0"/>
              </a:spcAft>
              <a:buSzPts val="6000"/>
              <a:buNone/>
              <a:defRPr sz="8000"/>
            </a:lvl2pPr>
            <a:lvl3pPr lvl="2" algn="ctr">
              <a:spcBef>
                <a:spcPts val="0"/>
              </a:spcBef>
              <a:spcAft>
                <a:spcPts val="0"/>
              </a:spcAft>
              <a:buSzPts val="6000"/>
              <a:buNone/>
              <a:defRPr sz="8000"/>
            </a:lvl3pPr>
            <a:lvl4pPr lvl="3" algn="ctr">
              <a:spcBef>
                <a:spcPts val="0"/>
              </a:spcBef>
              <a:spcAft>
                <a:spcPts val="0"/>
              </a:spcAft>
              <a:buSzPts val="6000"/>
              <a:buNone/>
              <a:defRPr sz="8000"/>
            </a:lvl4pPr>
            <a:lvl5pPr lvl="4" algn="ctr">
              <a:spcBef>
                <a:spcPts val="0"/>
              </a:spcBef>
              <a:spcAft>
                <a:spcPts val="0"/>
              </a:spcAft>
              <a:buSzPts val="6000"/>
              <a:buNone/>
              <a:defRPr sz="8000"/>
            </a:lvl5pPr>
            <a:lvl6pPr lvl="5" algn="ctr">
              <a:spcBef>
                <a:spcPts val="0"/>
              </a:spcBef>
              <a:spcAft>
                <a:spcPts val="0"/>
              </a:spcAft>
              <a:buSzPts val="6000"/>
              <a:buNone/>
              <a:defRPr sz="8000"/>
            </a:lvl6pPr>
            <a:lvl7pPr lvl="6" algn="ctr">
              <a:spcBef>
                <a:spcPts val="0"/>
              </a:spcBef>
              <a:spcAft>
                <a:spcPts val="0"/>
              </a:spcAft>
              <a:buSzPts val="6000"/>
              <a:buNone/>
              <a:defRPr sz="8000"/>
            </a:lvl7pPr>
            <a:lvl8pPr lvl="7" algn="ctr">
              <a:spcBef>
                <a:spcPts val="0"/>
              </a:spcBef>
              <a:spcAft>
                <a:spcPts val="0"/>
              </a:spcAft>
              <a:buSzPts val="6000"/>
              <a:buNone/>
              <a:defRPr sz="8000"/>
            </a:lvl8pPr>
            <a:lvl9pPr lvl="8" algn="ctr">
              <a:spcBef>
                <a:spcPts val="0"/>
              </a:spcBef>
              <a:spcAft>
                <a:spcPts val="0"/>
              </a:spcAft>
              <a:buSzPts val="6000"/>
              <a:buNone/>
              <a:defRPr sz="8000"/>
            </a:lvl9pPr>
          </a:lstStyle>
          <a:p>
            <a:endParaRPr/>
          </a:p>
        </p:txBody>
      </p:sp>
      <p:grpSp>
        <p:nvGrpSpPr>
          <p:cNvPr id="75" name="Google Shape;75;p8"/>
          <p:cNvGrpSpPr/>
          <p:nvPr/>
        </p:nvGrpSpPr>
        <p:grpSpPr>
          <a:xfrm rot="10800000">
            <a:off x="829767" y="5823405"/>
            <a:ext cx="1780335" cy="846184"/>
            <a:chOff x="836599" y="324929"/>
            <a:chExt cx="1335251" cy="634638"/>
          </a:xfrm>
        </p:grpSpPr>
        <p:sp>
          <p:nvSpPr>
            <p:cNvPr id="76" name="Google Shape;76;p8"/>
            <p:cNvSpPr/>
            <p:nvPr/>
          </p:nvSpPr>
          <p:spPr>
            <a:xfrm rot="-5400000">
              <a:off x="1235504" y="-73977"/>
              <a:ext cx="427153" cy="1224964"/>
            </a:xfrm>
            <a:custGeom>
              <a:avLst/>
              <a:gdLst/>
              <a:ahLst/>
              <a:cxnLst/>
              <a:rect l="l" t="t" r="r" b="b"/>
              <a:pathLst>
                <a:path w="6835" h="19601" extrusionOk="0">
                  <a:moveTo>
                    <a:pt x="935" y="1"/>
                  </a:moveTo>
                  <a:cubicBezTo>
                    <a:pt x="902" y="1"/>
                    <a:pt x="869" y="17"/>
                    <a:pt x="849" y="47"/>
                  </a:cubicBezTo>
                  <a:cubicBezTo>
                    <a:pt x="846" y="53"/>
                    <a:pt x="754" y="189"/>
                    <a:pt x="630" y="412"/>
                  </a:cubicBezTo>
                  <a:cubicBezTo>
                    <a:pt x="602" y="462"/>
                    <a:pt x="620" y="524"/>
                    <a:pt x="670" y="552"/>
                  </a:cubicBezTo>
                  <a:cubicBezTo>
                    <a:pt x="686" y="561"/>
                    <a:pt x="704" y="566"/>
                    <a:pt x="721" y="566"/>
                  </a:cubicBezTo>
                  <a:cubicBezTo>
                    <a:pt x="757" y="566"/>
                    <a:pt x="793" y="546"/>
                    <a:pt x="811" y="512"/>
                  </a:cubicBezTo>
                  <a:cubicBezTo>
                    <a:pt x="930" y="298"/>
                    <a:pt x="1021" y="164"/>
                    <a:pt x="1021" y="163"/>
                  </a:cubicBezTo>
                  <a:cubicBezTo>
                    <a:pt x="1053" y="115"/>
                    <a:pt x="1040" y="50"/>
                    <a:pt x="993" y="18"/>
                  </a:cubicBezTo>
                  <a:cubicBezTo>
                    <a:pt x="975" y="6"/>
                    <a:pt x="955" y="1"/>
                    <a:pt x="935" y="1"/>
                  </a:cubicBezTo>
                  <a:close/>
                  <a:moveTo>
                    <a:pt x="530" y="728"/>
                  </a:moveTo>
                  <a:cubicBezTo>
                    <a:pt x="492" y="728"/>
                    <a:pt x="455" y="750"/>
                    <a:pt x="436" y="788"/>
                  </a:cubicBezTo>
                  <a:cubicBezTo>
                    <a:pt x="375" y="919"/>
                    <a:pt x="319" y="1049"/>
                    <a:pt x="270" y="1176"/>
                  </a:cubicBezTo>
                  <a:cubicBezTo>
                    <a:pt x="249" y="1230"/>
                    <a:pt x="275" y="1290"/>
                    <a:pt x="329" y="1311"/>
                  </a:cubicBezTo>
                  <a:cubicBezTo>
                    <a:pt x="341" y="1316"/>
                    <a:pt x="353" y="1318"/>
                    <a:pt x="367" y="1318"/>
                  </a:cubicBezTo>
                  <a:cubicBezTo>
                    <a:pt x="408" y="1318"/>
                    <a:pt x="447" y="1292"/>
                    <a:pt x="463" y="1252"/>
                  </a:cubicBezTo>
                  <a:cubicBezTo>
                    <a:pt x="511" y="1128"/>
                    <a:pt x="565" y="1002"/>
                    <a:pt x="625" y="877"/>
                  </a:cubicBezTo>
                  <a:cubicBezTo>
                    <a:pt x="650" y="824"/>
                    <a:pt x="628" y="763"/>
                    <a:pt x="575" y="739"/>
                  </a:cubicBezTo>
                  <a:cubicBezTo>
                    <a:pt x="560" y="732"/>
                    <a:pt x="545" y="728"/>
                    <a:pt x="530" y="728"/>
                  </a:cubicBezTo>
                  <a:close/>
                  <a:moveTo>
                    <a:pt x="232" y="1504"/>
                  </a:moveTo>
                  <a:cubicBezTo>
                    <a:pt x="187" y="1504"/>
                    <a:pt x="146" y="1533"/>
                    <a:pt x="133" y="1579"/>
                  </a:cubicBezTo>
                  <a:cubicBezTo>
                    <a:pt x="91" y="1722"/>
                    <a:pt x="59" y="1862"/>
                    <a:pt x="37" y="1995"/>
                  </a:cubicBezTo>
                  <a:cubicBezTo>
                    <a:pt x="27" y="2052"/>
                    <a:pt x="67" y="2106"/>
                    <a:pt x="123" y="2114"/>
                  </a:cubicBezTo>
                  <a:cubicBezTo>
                    <a:pt x="129" y="2115"/>
                    <a:pt x="134" y="2117"/>
                    <a:pt x="140" y="2117"/>
                  </a:cubicBezTo>
                  <a:lnTo>
                    <a:pt x="140" y="2115"/>
                  </a:lnTo>
                  <a:cubicBezTo>
                    <a:pt x="190" y="2115"/>
                    <a:pt x="234" y="2080"/>
                    <a:pt x="242" y="2028"/>
                  </a:cubicBezTo>
                  <a:cubicBezTo>
                    <a:pt x="263" y="1904"/>
                    <a:pt x="293" y="1772"/>
                    <a:pt x="332" y="1637"/>
                  </a:cubicBezTo>
                  <a:cubicBezTo>
                    <a:pt x="348" y="1581"/>
                    <a:pt x="316" y="1524"/>
                    <a:pt x="261" y="1508"/>
                  </a:cubicBezTo>
                  <a:cubicBezTo>
                    <a:pt x="252" y="1505"/>
                    <a:pt x="242" y="1504"/>
                    <a:pt x="232" y="1504"/>
                  </a:cubicBezTo>
                  <a:close/>
                  <a:moveTo>
                    <a:pt x="2880" y="2547"/>
                  </a:moveTo>
                  <a:cubicBezTo>
                    <a:pt x="2794" y="2547"/>
                    <a:pt x="2705" y="2572"/>
                    <a:pt x="2614" y="2625"/>
                  </a:cubicBezTo>
                  <a:cubicBezTo>
                    <a:pt x="2564" y="2653"/>
                    <a:pt x="2547" y="2717"/>
                    <a:pt x="2575" y="2767"/>
                  </a:cubicBezTo>
                  <a:cubicBezTo>
                    <a:pt x="2595" y="2800"/>
                    <a:pt x="2629" y="2819"/>
                    <a:pt x="2666" y="2819"/>
                  </a:cubicBezTo>
                  <a:lnTo>
                    <a:pt x="2666" y="2820"/>
                  </a:lnTo>
                  <a:cubicBezTo>
                    <a:pt x="2683" y="2820"/>
                    <a:pt x="2700" y="2815"/>
                    <a:pt x="2717" y="2806"/>
                  </a:cubicBezTo>
                  <a:cubicBezTo>
                    <a:pt x="2776" y="2772"/>
                    <a:pt x="2831" y="2755"/>
                    <a:pt x="2880" y="2755"/>
                  </a:cubicBezTo>
                  <a:cubicBezTo>
                    <a:pt x="2922" y="2755"/>
                    <a:pt x="2959" y="2767"/>
                    <a:pt x="2990" y="2793"/>
                  </a:cubicBezTo>
                  <a:cubicBezTo>
                    <a:pt x="3009" y="2807"/>
                    <a:pt x="3032" y="2814"/>
                    <a:pt x="3054" y="2814"/>
                  </a:cubicBezTo>
                  <a:cubicBezTo>
                    <a:pt x="3085" y="2814"/>
                    <a:pt x="3116" y="2801"/>
                    <a:pt x="3136" y="2774"/>
                  </a:cubicBezTo>
                  <a:cubicBezTo>
                    <a:pt x="3172" y="2730"/>
                    <a:pt x="3164" y="2664"/>
                    <a:pt x="3119" y="2629"/>
                  </a:cubicBezTo>
                  <a:cubicBezTo>
                    <a:pt x="3050" y="2575"/>
                    <a:pt x="2968" y="2547"/>
                    <a:pt x="2881" y="2547"/>
                  </a:cubicBezTo>
                  <a:close/>
                  <a:moveTo>
                    <a:pt x="103" y="2322"/>
                  </a:moveTo>
                  <a:cubicBezTo>
                    <a:pt x="47" y="2322"/>
                    <a:pt x="0" y="2370"/>
                    <a:pt x="0" y="2428"/>
                  </a:cubicBezTo>
                  <a:cubicBezTo>
                    <a:pt x="0" y="2581"/>
                    <a:pt x="16" y="2727"/>
                    <a:pt x="47" y="2861"/>
                  </a:cubicBezTo>
                  <a:cubicBezTo>
                    <a:pt x="58" y="2909"/>
                    <a:pt x="101" y="2942"/>
                    <a:pt x="149" y="2942"/>
                  </a:cubicBezTo>
                  <a:cubicBezTo>
                    <a:pt x="156" y="2942"/>
                    <a:pt x="163" y="2941"/>
                    <a:pt x="172" y="2939"/>
                  </a:cubicBezTo>
                  <a:cubicBezTo>
                    <a:pt x="227" y="2926"/>
                    <a:pt x="263" y="2870"/>
                    <a:pt x="249" y="2815"/>
                  </a:cubicBezTo>
                  <a:cubicBezTo>
                    <a:pt x="222" y="2695"/>
                    <a:pt x="207" y="2565"/>
                    <a:pt x="207" y="2428"/>
                  </a:cubicBezTo>
                  <a:lnTo>
                    <a:pt x="207" y="2425"/>
                  </a:lnTo>
                  <a:cubicBezTo>
                    <a:pt x="207" y="2368"/>
                    <a:pt x="161" y="2322"/>
                    <a:pt x="103" y="2322"/>
                  </a:cubicBezTo>
                  <a:close/>
                  <a:moveTo>
                    <a:pt x="2330" y="2856"/>
                  </a:moveTo>
                  <a:cubicBezTo>
                    <a:pt x="2307" y="2856"/>
                    <a:pt x="2285" y="2863"/>
                    <a:pt x="2267" y="2877"/>
                  </a:cubicBezTo>
                  <a:cubicBezTo>
                    <a:pt x="2164" y="2957"/>
                    <a:pt x="2055" y="3046"/>
                    <a:pt x="1939" y="3144"/>
                  </a:cubicBezTo>
                  <a:cubicBezTo>
                    <a:pt x="1897" y="3182"/>
                    <a:pt x="1892" y="3247"/>
                    <a:pt x="1930" y="3291"/>
                  </a:cubicBezTo>
                  <a:cubicBezTo>
                    <a:pt x="1950" y="3315"/>
                    <a:pt x="1979" y="3327"/>
                    <a:pt x="2008" y="3327"/>
                  </a:cubicBezTo>
                  <a:cubicBezTo>
                    <a:pt x="2033" y="3327"/>
                    <a:pt x="2056" y="3320"/>
                    <a:pt x="2075" y="3302"/>
                  </a:cubicBezTo>
                  <a:cubicBezTo>
                    <a:pt x="2187" y="3206"/>
                    <a:pt x="2295" y="3119"/>
                    <a:pt x="2394" y="3042"/>
                  </a:cubicBezTo>
                  <a:cubicBezTo>
                    <a:pt x="2439" y="3007"/>
                    <a:pt x="2447" y="2941"/>
                    <a:pt x="2412" y="2896"/>
                  </a:cubicBezTo>
                  <a:cubicBezTo>
                    <a:pt x="2392" y="2869"/>
                    <a:pt x="2361" y="2856"/>
                    <a:pt x="2330" y="2856"/>
                  </a:cubicBezTo>
                  <a:close/>
                  <a:moveTo>
                    <a:pt x="3217" y="2976"/>
                  </a:moveTo>
                  <a:cubicBezTo>
                    <a:pt x="3215" y="2976"/>
                    <a:pt x="3212" y="2976"/>
                    <a:pt x="3210" y="2977"/>
                  </a:cubicBezTo>
                  <a:cubicBezTo>
                    <a:pt x="3152" y="2980"/>
                    <a:pt x="3108" y="3028"/>
                    <a:pt x="3112" y="3086"/>
                  </a:cubicBezTo>
                  <a:lnTo>
                    <a:pt x="3112" y="3119"/>
                  </a:lnTo>
                  <a:cubicBezTo>
                    <a:pt x="3112" y="3226"/>
                    <a:pt x="3086" y="3338"/>
                    <a:pt x="3039" y="3441"/>
                  </a:cubicBezTo>
                  <a:cubicBezTo>
                    <a:pt x="3015" y="3492"/>
                    <a:pt x="3038" y="3555"/>
                    <a:pt x="3090" y="3578"/>
                  </a:cubicBezTo>
                  <a:cubicBezTo>
                    <a:pt x="3104" y="3585"/>
                    <a:pt x="3119" y="3588"/>
                    <a:pt x="3134" y="3588"/>
                  </a:cubicBezTo>
                  <a:cubicBezTo>
                    <a:pt x="3173" y="3588"/>
                    <a:pt x="3210" y="3566"/>
                    <a:pt x="3228" y="3528"/>
                  </a:cubicBezTo>
                  <a:cubicBezTo>
                    <a:pt x="3288" y="3398"/>
                    <a:pt x="3320" y="3257"/>
                    <a:pt x="3320" y="3119"/>
                  </a:cubicBezTo>
                  <a:cubicBezTo>
                    <a:pt x="3320" y="3104"/>
                    <a:pt x="3319" y="3091"/>
                    <a:pt x="3319" y="3076"/>
                  </a:cubicBezTo>
                  <a:cubicBezTo>
                    <a:pt x="3316" y="3020"/>
                    <a:pt x="3278" y="2976"/>
                    <a:pt x="3217" y="2976"/>
                  </a:cubicBezTo>
                  <a:close/>
                  <a:moveTo>
                    <a:pt x="298" y="3120"/>
                  </a:moveTo>
                  <a:cubicBezTo>
                    <a:pt x="281" y="3120"/>
                    <a:pt x="263" y="3124"/>
                    <a:pt x="247" y="3133"/>
                  </a:cubicBezTo>
                  <a:cubicBezTo>
                    <a:pt x="196" y="3163"/>
                    <a:pt x="180" y="3225"/>
                    <a:pt x="209" y="3275"/>
                  </a:cubicBezTo>
                  <a:cubicBezTo>
                    <a:pt x="283" y="3403"/>
                    <a:pt x="378" y="3519"/>
                    <a:pt x="492" y="3621"/>
                  </a:cubicBezTo>
                  <a:cubicBezTo>
                    <a:pt x="511" y="3638"/>
                    <a:pt x="536" y="3647"/>
                    <a:pt x="560" y="3647"/>
                  </a:cubicBezTo>
                  <a:cubicBezTo>
                    <a:pt x="588" y="3647"/>
                    <a:pt x="617" y="3636"/>
                    <a:pt x="637" y="3612"/>
                  </a:cubicBezTo>
                  <a:cubicBezTo>
                    <a:pt x="675" y="3569"/>
                    <a:pt x="672" y="3505"/>
                    <a:pt x="630" y="3467"/>
                  </a:cubicBezTo>
                  <a:cubicBezTo>
                    <a:pt x="533" y="3380"/>
                    <a:pt x="451" y="3280"/>
                    <a:pt x="389" y="3171"/>
                  </a:cubicBezTo>
                  <a:cubicBezTo>
                    <a:pt x="369" y="3138"/>
                    <a:pt x="334" y="3120"/>
                    <a:pt x="298" y="3120"/>
                  </a:cubicBezTo>
                  <a:close/>
                  <a:moveTo>
                    <a:pt x="1702" y="3401"/>
                  </a:moveTo>
                  <a:cubicBezTo>
                    <a:pt x="1675" y="3401"/>
                    <a:pt x="1649" y="3411"/>
                    <a:pt x="1628" y="3430"/>
                  </a:cubicBezTo>
                  <a:cubicBezTo>
                    <a:pt x="1525" y="3530"/>
                    <a:pt x="1427" y="3633"/>
                    <a:pt x="1336" y="3735"/>
                  </a:cubicBezTo>
                  <a:cubicBezTo>
                    <a:pt x="1312" y="3762"/>
                    <a:pt x="1305" y="3796"/>
                    <a:pt x="1312" y="3828"/>
                  </a:cubicBezTo>
                  <a:lnTo>
                    <a:pt x="1298" y="3824"/>
                  </a:lnTo>
                  <a:cubicBezTo>
                    <a:pt x="1171" y="3785"/>
                    <a:pt x="1055" y="3737"/>
                    <a:pt x="950" y="3683"/>
                  </a:cubicBezTo>
                  <a:cubicBezTo>
                    <a:pt x="935" y="3676"/>
                    <a:pt x="919" y="3672"/>
                    <a:pt x="903" y="3672"/>
                  </a:cubicBezTo>
                  <a:cubicBezTo>
                    <a:pt x="866" y="3672"/>
                    <a:pt x="829" y="3693"/>
                    <a:pt x="810" y="3729"/>
                  </a:cubicBezTo>
                  <a:cubicBezTo>
                    <a:pt x="784" y="3780"/>
                    <a:pt x="804" y="3843"/>
                    <a:pt x="855" y="3868"/>
                  </a:cubicBezTo>
                  <a:cubicBezTo>
                    <a:pt x="971" y="3927"/>
                    <a:pt x="1098" y="3980"/>
                    <a:pt x="1236" y="4023"/>
                  </a:cubicBezTo>
                  <a:lnTo>
                    <a:pt x="1258" y="4029"/>
                  </a:lnTo>
                  <a:cubicBezTo>
                    <a:pt x="1268" y="4033"/>
                    <a:pt x="1278" y="4034"/>
                    <a:pt x="1288" y="4034"/>
                  </a:cubicBezTo>
                  <a:cubicBezTo>
                    <a:pt x="1333" y="4034"/>
                    <a:pt x="1375" y="4004"/>
                    <a:pt x="1388" y="3959"/>
                  </a:cubicBezTo>
                  <a:cubicBezTo>
                    <a:pt x="1393" y="3941"/>
                    <a:pt x="1393" y="3922"/>
                    <a:pt x="1389" y="3905"/>
                  </a:cubicBezTo>
                  <a:lnTo>
                    <a:pt x="1389" y="3905"/>
                  </a:lnTo>
                  <a:cubicBezTo>
                    <a:pt x="1397" y="3907"/>
                    <a:pt x="1405" y="3908"/>
                    <a:pt x="1413" y="3908"/>
                  </a:cubicBezTo>
                  <a:cubicBezTo>
                    <a:pt x="1442" y="3908"/>
                    <a:pt x="1470" y="3896"/>
                    <a:pt x="1491" y="3873"/>
                  </a:cubicBezTo>
                  <a:cubicBezTo>
                    <a:pt x="1579" y="3775"/>
                    <a:pt x="1674" y="3676"/>
                    <a:pt x="1774" y="3579"/>
                  </a:cubicBezTo>
                  <a:cubicBezTo>
                    <a:pt x="1815" y="3539"/>
                    <a:pt x="1816" y="3473"/>
                    <a:pt x="1775" y="3432"/>
                  </a:cubicBezTo>
                  <a:cubicBezTo>
                    <a:pt x="1755" y="3411"/>
                    <a:pt x="1729" y="3401"/>
                    <a:pt x="1702" y="3401"/>
                  </a:cubicBezTo>
                  <a:close/>
                  <a:moveTo>
                    <a:pt x="2880" y="3705"/>
                  </a:moveTo>
                  <a:cubicBezTo>
                    <a:pt x="2857" y="3705"/>
                    <a:pt x="2834" y="3713"/>
                    <a:pt x="2815" y="3729"/>
                  </a:cubicBezTo>
                  <a:cubicBezTo>
                    <a:pt x="2722" y="3805"/>
                    <a:pt x="2611" y="3862"/>
                    <a:pt x="2485" y="3900"/>
                  </a:cubicBezTo>
                  <a:cubicBezTo>
                    <a:pt x="2429" y="3917"/>
                    <a:pt x="2399" y="3975"/>
                    <a:pt x="2416" y="4030"/>
                  </a:cubicBezTo>
                  <a:cubicBezTo>
                    <a:pt x="2429" y="4075"/>
                    <a:pt x="2470" y="4104"/>
                    <a:pt x="2515" y="4104"/>
                  </a:cubicBezTo>
                  <a:cubicBezTo>
                    <a:pt x="2525" y="4104"/>
                    <a:pt x="2535" y="4102"/>
                    <a:pt x="2545" y="4100"/>
                  </a:cubicBezTo>
                  <a:cubicBezTo>
                    <a:pt x="2696" y="4053"/>
                    <a:pt x="2832" y="3982"/>
                    <a:pt x="2946" y="3889"/>
                  </a:cubicBezTo>
                  <a:cubicBezTo>
                    <a:pt x="2990" y="3854"/>
                    <a:pt x="2998" y="3788"/>
                    <a:pt x="2961" y="3743"/>
                  </a:cubicBezTo>
                  <a:cubicBezTo>
                    <a:pt x="2940" y="3718"/>
                    <a:pt x="2910" y="3705"/>
                    <a:pt x="2880" y="3705"/>
                  </a:cubicBezTo>
                  <a:close/>
                  <a:moveTo>
                    <a:pt x="1695" y="3923"/>
                  </a:moveTo>
                  <a:cubicBezTo>
                    <a:pt x="1646" y="3923"/>
                    <a:pt x="1598" y="3957"/>
                    <a:pt x="1589" y="4009"/>
                  </a:cubicBezTo>
                  <a:cubicBezTo>
                    <a:pt x="1581" y="4066"/>
                    <a:pt x="1619" y="4119"/>
                    <a:pt x="1675" y="4128"/>
                  </a:cubicBezTo>
                  <a:cubicBezTo>
                    <a:pt x="1813" y="4153"/>
                    <a:pt x="1948" y="4165"/>
                    <a:pt x="2074" y="4165"/>
                  </a:cubicBezTo>
                  <a:lnTo>
                    <a:pt x="2107" y="4164"/>
                  </a:lnTo>
                  <a:cubicBezTo>
                    <a:pt x="2165" y="4162"/>
                    <a:pt x="2210" y="4116"/>
                    <a:pt x="2209" y="4058"/>
                  </a:cubicBezTo>
                  <a:cubicBezTo>
                    <a:pt x="2209" y="4002"/>
                    <a:pt x="2162" y="3957"/>
                    <a:pt x="2106" y="3957"/>
                  </a:cubicBezTo>
                  <a:lnTo>
                    <a:pt x="2074" y="3957"/>
                  </a:lnTo>
                  <a:cubicBezTo>
                    <a:pt x="1959" y="3957"/>
                    <a:pt x="1837" y="3946"/>
                    <a:pt x="1709" y="3923"/>
                  </a:cubicBezTo>
                  <a:cubicBezTo>
                    <a:pt x="1704" y="3923"/>
                    <a:pt x="1700" y="3923"/>
                    <a:pt x="1695" y="3923"/>
                  </a:cubicBezTo>
                  <a:close/>
                  <a:moveTo>
                    <a:pt x="1150" y="4021"/>
                  </a:moveTo>
                  <a:cubicBezTo>
                    <a:pt x="1118" y="4021"/>
                    <a:pt x="1087" y="4036"/>
                    <a:pt x="1066" y="4063"/>
                  </a:cubicBezTo>
                  <a:cubicBezTo>
                    <a:pt x="978" y="4181"/>
                    <a:pt x="898" y="4298"/>
                    <a:pt x="827" y="4416"/>
                  </a:cubicBezTo>
                  <a:cubicBezTo>
                    <a:pt x="798" y="4465"/>
                    <a:pt x="814" y="4529"/>
                    <a:pt x="863" y="4558"/>
                  </a:cubicBezTo>
                  <a:cubicBezTo>
                    <a:pt x="880" y="4568"/>
                    <a:pt x="898" y="4573"/>
                    <a:pt x="917" y="4573"/>
                  </a:cubicBezTo>
                  <a:cubicBezTo>
                    <a:pt x="952" y="4573"/>
                    <a:pt x="986" y="4556"/>
                    <a:pt x="1006" y="4522"/>
                  </a:cubicBezTo>
                  <a:cubicBezTo>
                    <a:pt x="1072" y="4412"/>
                    <a:pt x="1149" y="4300"/>
                    <a:pt x="1233" y="4188"/>
                  </a:cubicBezTo>
                  <a:cubicBezTo>
                    <a:pt x="1267" y="4142"/>
                    <a:pt x="1257" y="4077"/>
                    <a:pt x="1212" y="4042"/>
                  </a:cubicBezTo>
                  <a:cubicBezTo>
                    <a:pt x="1193" y="4028"/>
                    <a:pt x="1171" y="4021"/>
                    <a:pt x="1150" y="4021"/>
                  </a:cubicBezTo>
                  <a:close/>
                  <a:moveTo>
                    <a:pt x="726" y="4733"/>
                  </a:moveTo>
                  <a:cubicBezTo>
                    <a:pt x="685" y="4733"/>
                    <a:pt x="647" y="4756"/>
                    <a:pt x="630" y="4794"/>
                  </a:cubicBezTo>
                  <a:cubicBezTo>
                    <a:pt x="570" y="4928"/>
                    <a:pt x="521" y="5064"/>
                    <a:pt x="483" y="5199"/>
                  </a:cubicBezTo>
                  <a:cubicBezTo>
                    <a:pt x="468" y="5255"/>
                    <a:pt x="500" y="5311"/>
                    <a:pt x="555" y="5327"/>
                  </a:cubicBezTo>
                  <a:cubicBezTo>
                    <a:pt x="565" y="5330"/>
                    <a:pt x="574" y="5331"/>
                    <a:pt x="583" y="5331"/>
                  </a:cubicBezTo>
                  <a:cubicBezTo>
                    <a:pt x="629" y="5331"/>
                    <a:pt x="670" y="5302"/>
                    <a:pt x="684" y="5255"/>
                  </a:cubicBezTo>
                  <a:cubicBezTo>
                    <a:pt x="718" y="5130"/>
                    <a:pt x="764" y="5004"/>
                    <a:pt x="820" y="4879"/>
                  </a:cubicBezTo>
                  <a:cubicBezTo>
                    <a:pt x="843" y="4827"/>
                    <a:pt x="820" y="4765"/>
                    <a:pt x="767" y="4742"/>
                  </a:cubicBezTo>
                  <a:cubicBezTo>
                    <a:pt x="754" y="4736"/>
                    <a:pt x="739" y="4733"/>
                    <a:pt x="726" y="4733"/>
                  </a:cubicBezTo>
                  <a:close/>
                  <a:moveTo>
                    <a:pt x="509" y="5530"/>
                  </a:moveTo>
                  <a:cubicBezTo>
                    <a:pt x="456" y="5530"/>
                    <a:pt x="408" y="5569"/>
                    <a:pt x="402" y="5624"/>
                  </a:cubicBezTo>
                  <a:cubicBezTo>
                    <a:pt x="394" y="5706"/>
                    <a:pt x="390" y="5789"/>
                    <a:pt x="390" y="5874"/>
                  </a:cubicBezTo>
                  <a:cubicBezTo>
                    <a:pt x="390" y="5934"/>
                    <a:pt x="392" y="5995"/>
                    <a:pt x="397" y="6057"/>
                  </a:cubicBezTo>
                  <a:cubicBezTo>
                    <a:pt x="401" y="6111"/>
                    <a:pt x="446" y="6153"/>
                    <a:pt x="500" y="6153"/>
                  </a:cubicBezTo>
                  <a:lnTo>
                    <a:pt x="509" y="6153"/>
                  </a:lnTo>
                  <a:cubicBezTo>
                    <a:pt x="565" y="6148"/>
                    <a:pt x="608" y="6098"/>
                    <a:pt x="603" y="6040"/>
                  </a:cubicBezTo>
                  <a:cubicBezTo>
                    <a:pt x="599" y="5985"/>
                    <a:pt x="597" y="5929"/>
                    <a:pt x="597" y="5874"/>
                  </a:cubicBezTo>
                  <a:cubicBezTo>
                    <a:pt x="597" y="5796"/>
                    <a:pt x="602" y="5720"/>
                    <a:pt x="609" y="5645"/>
                  </a:cubicBezTo>
                  <a:cubicBezTo>
                    <a:pt x="615" y="5588"/>
                    <a:pt x="574" y="5537"/>
                    <a:pt x="516" y="5531"/>
                  </a:cubicBezTo>
                  <a:cubicBezTo>
                    <a:pt x="514" y="5530"/>
                    <a:pt x="511" y="5530"/>
                    <a:pt x="509" y="5530"/>
                  </a:cubicBezTo>
                  <a:close/>
                  <a:moveTo>
                    <a:pt x="568" y="6354"/>
                  </a:moveTo>
                  <a:cubicBezTo>
                    <a:pt x="560" y="6354"/>
                    <a:pt x="551" y="6355"/>
                    <a:pt x="542" y="6357"/>
                  </a:cubicBezTo>
                  <a:cubicBezTo>
                    <a:pt x="487" y="6372"/>
                    <a:pt x="454" y="6428"/>
                    <a:pt x="467" y="6484"/>
                  </a:cubicBezTo>
                  <a:cubicBezTo>
                    <a:pt x="503" y="6620"/>
                    <a:pt x="550" y="6757"/>
                    <a:pt x="609" y="6892"/>
                  </a:cubicBezTo>
                  <a:cubicBezTo>
                    <a:pt x="626" y="6931"/>
                    <a:pt x="664" y="6954"/>
                    <a:pt x="704" y="6954"/>
                  </a:cubicBezTo>
                  <a:lnTo>
                    <a:pt x="705" y="6954"/>
                  </a:lnTo>
                  <a:cubicBezTo>
                    <a:pt x="718" y="6954"/>
                    <a:pt x="732" y="6952"/>
                    <a:pt x="745" y="6945"/>
                  </a:cubicBezTo>
                  <a:cubicBezTo>
                    <a:pt x="798" y="6922"/>
                    <a:pt x="822" y="6862"/>
                    <a:pt x="799" y="6808"/>
                  </a:cubicBezTo>
                  <a:cubicBezTo>
                    <a:pt x="745" y="6685"/>
                    <a:pt x="701" y="6557"/>
                    <a:pt x="669" y="6432"/>
                  </a:cubicBezTo>
                  <a:cubicBezTo>
                    <a:pt x="657" y="6386"/>
                    <a:pt x="615" y="6354"/>
                    <a:pt x="568" y="6354"/>
                  </a:cubicBezTo>
                  <a:close/>
                  <a:moveTo>
                    <a:pt x="896" y="7115"/>
                  </a:moveTo>
                  <a:cubicBezTo>
                    <a:pt x="878" y="7115"/>
                    <a:pt x="859" y="7120"/>
                    <a:pt x="842" y="7130"/>
                  </a:cubicBezTo>
                  <a:cubicBezTo>
                    <a:pt x="793" y="7160"/>
                    <a:pt x="777" y="7223"/>
                    <a:pt x="806" y="7272"/>
                  </a:cubicBezTo>
                  <a:cubicBezTo>
                    <a:pt x="877" y="7389"/>
                    <a:pt x="958" y="7508"/>
                    <a:pt x="1048" y="7624"/>
                  </a:cubicBezTo>
                  <a:cubicBezTo>
                    <a:pt x="1068" y="7651"/>
                    <a:pt x="1099" y="7664"/>
                    <a:pt x="1130" y="7664"/>
                  </a:cubicBezTo>
                  <a:lnTo>
                    <a:pt x="1130" y="7664"/>
                  </a:lnTo>
                  <a:cubicBezTo>
                    <a:pt x="1152" y="7664"/>
                    <a:pt x="1175" y="7658"/>
                    <a:pt x="1193" y="7644"/>
                  </a:cubicBezTo>
                  <a:cubicBezTo>
                    <a:pt x="1239" y="7608"/>
                    <a:pt x="1247" y="7543"/>
                    <a:pt x="1213" y="7498"/>
                  </a:cubicBezTo>
                  <a:cubicBezTo>
                    <a:pt x="1129" y="7388"/>
                    <a:pt x="1051" y="7275"/>
                    <a:pt x="984" y="7165"/>
                  </a:cubicBezTo>
                  <a:cubicBezTo>
                    <a:pt x="965" y="7133"/>
                    <a:pt x="931" y="7115"/>
                    <a:pt x="896" y="7115"/>
                  </a:cubicBezTo>
                  <a:close/>
                  <a:moveTo>
                    <a:pt x="1130" y="7664"/>
                  </a:moveTo>
                  <a:lnTo>
                    <a:pt x="1130" y="7664"/>
                  </a:lnTo>
                  <a:cubicBezTo>
                    <a:pt x="1130" y="7664"/>
                    <a:pt x="1130" y="7664"/>
                    <a:pt x="1130" y="7664"/>
                  </a:cubicBezTo>
                  <a:lnTo>
                    <a:pt x="1131" y="7664"/>
                  </a:lnTo>
                  <a:cubicBezTo>
                    <a:pt x="1131" y="7664"/>
                    <a:pt x="1131" y="7664"/>
                    <a:pt x="1130" y="7664"/>
                  </a:cubicBezTo>
                  <a:close/>
                  <a:moveTo>
                    <a:pt x="1398" y="7774"/>
                  </a:moveTo>
                  <a:cubicBezTo>
                    <a:pt x="1373" y="7774"/>
                    <a:pt x="1348" y="7783"/>
                    <a:pt x="1328" y="7802"/>
                  </a:cubicBezTo>
                  <a:cubicBezTo>
                    <a:pt x="1285" y="7841"/>
                    <a:pt x="1283" y="7906"/>
                    <a:pt x="1322" y="7949"/>
                  </a:cubicBezTo>
                  <a:cubicBezTo>
                    <a:pt x="1420" y="8054"/>
                    <a:pt x="1522" y="8154"/>
                    <a:pt x="1625" y="8246"/>
                  </a:cubicBezTo>
                  <a:cubicBezTo>
                    <a:pt x="1644" y="8265"/>
                    <a:pt x="1669" y="8273"/>
                    <a:pt x="1694" y="8273"/>
                  </a:cubicBezTo>
                  <a:cubicBezTo>
                    <a:pt x="1723" y="8273"/>
                    <a:pt x="1751" y="8262"/>
                    <a:pt x="1772" y="8239"/>
                  </a:cubicBezTo>
                  <a:cubicBezTo>
                    <a:pt x="1810" y="8196"/>
                    <a:pt x="1806" y="8131"/>
                    <a:pt x="1763" y="8092"/>
                  </a:cubicBezTo>
                  <a:cubicBezTo>
                    <a:pt x="1665" y="8004"/>
                    <a:pt x="1568" y="7908"/>
                    <a:pt x="1475" y="7808"/>
                  </a:cubicBezTo>
                  <a:cubicBezTo>
                    <a:pt x="1455" y="7785"/>
                    <a:pt x="1427" y="7774"/>
                    <a:pt x="1398" y="7774"/>
                  </a:cubicBezTo>
                  <a:close/>
                  <a:moveTo>
                    <a:pt x="4942" y="8022"/>
                  </a:moveTo>
                  <a:cubicBezTo>
                    <a:pt x="4932" y="8022"/>
                    <a:pt x="4923" y="8023"/>
                    <a:pt x="4914" y="8026"/>
                  </a:cubicBezTo>
                  <a:cubicBezTo>
                    <a:pt x="4776" y="8064"/>
                    <a:pt x="4640" y="8134"/>
                    <a:pt x="4512" y="8230"/>
                  </a:cubicBezTo>
                  <a:cubicBezTo>
                    <a:pt x="4465" y="8266"/>
                    <a:pt x="4457" y="8331"/>
                    <a:pt x="4491" y="8376"/>
                  </a:cubicBezTo>
                  <a:cubicBezTo>
                    <a:pt x="4512" y="8403"/>
                    <a:pt x="4542" y="8418"/>
                    <a:pt x="4574" y="8418"/>
                  </a:cubicBezTo>
                  <a:cubicBezTo>
                    <a:pt x="4596" y="8418"/>
                    <a:pt x="4618" y="8410"/>
                    <a:pt x="4637" y="8397"/>
                  </a:cubicBezTo>
                  <a:cubicBezTo>
                    <a:pt x="4743" y="8316"/>
                    <a:pt x="4859" y="8257"/>
                    <a:pt x="4970" y="8225"/>
                  </a:cubicBezTo>
                  <a:cubicBezTo>
                    <a:pt x="5025" y="8211"/>
                    <a:pt x="5057" y="8153"/>
                    <a:pt x="5041" y="8098"/>
                  </a:cubicBezTo>
                  <a:cubicBezTo>
                    <a:pt x="5029" y="8052"/>
                    <a:pt x="4987" y="8022"/>
                    <a:pt x="4942" y="8022"/>
                  </a:cubicBezTo>
                  <a:close/>
                  <a:moveTo>
                    <a:pt x="5350" y="8025"/>
                  </a:moveTo>
                  <a:cubicBezTo>
                    <a:pt x="5308" y="8025"/>
                    <a:pt x="5268" y="8052"/>
                    <a:pt x="5253" y="8094"/>
                  </a:cubicBezTo>
                  <a:cubicBezTo>
                    <a:pt x="5233" y="8150"/>
                    <a:pt x="5263" y="8208"/>
                    <a:pt x="5317" y="8227"/>
                  </a:cubicBezTo>
                  <a:cubicBezTo>
                    <a:pt x="5335" y="8233"/>
                    <a:pt x="5353" y="8241"/>
                    <a:pt x="5372" y="8250"/>
                  </a:cubicBezTo>
                  <a:cubicBezTo>
                    <a:pt x="5475" y="8301"/>
                    <a:pt x="5540" y="8360"/>
                    <a:pt x="5560" y="8421"/>
                  </a:cubicBezTo>
                  <a:cubicBezTo>
                    <a:pt x="5575" y="8464"/>
                    <a:pt x="5616" y="8491"/>
                    <a:pt x="5660" y="8491"/>
                  </a:cubicBezTo>
                  <a:cubicBezTo>
                    <a:pt x="5671" y="8491"/>
                    <a:pt x="5682" y="8490"/>
                    <a:pt x="5693" y="8486"/>
                  </a:cubicBezTo>
                  <a:cubicBezTo>
                    <a:pt x="5747" y="8468"/>
                    <a:pt x="5776" y="8408"/>
                    <a:pt x="5758" y="8354"/>
                  </a:cubicBezTo>
                  <a:cubicBezTo>
                    <a:pt x="5718" y="8239"/>
                    <a:pt x="5619" y="8141"/>
                    <a:pt x="5464" y="8064"/>
                  </a:cubicBezTo>
                  <a:cubicBezTo>
                    <a:pt x="5438" y="8050"/>
                    <a:pt x="5412" y="8039"/>
                    <a:pt x="5384" y="8031"/>
                  </a:cubicBezTo>
                  <a:cubicBezTo>
                    <a:pt x="5373" y="8027"/>
                    <a:pt x="5361" y="8025"/>
                    <a:pt x="5350" y="8025"/>
                  </a:cubicBezTo>
                  <a:close/>
                  <a:moveTo>
                    <a:pt x="2015" y="8328"/>
                  </a:moveTo>
                  <a:cubicBezTo>
                    <a:pt x="1983" y="8328"/>
                    <a:pt x="1952" y="8342"/>
                    <a:pt x="1932" y="8370"/>
                  </a:cubicBezTo>
                  <a:cubicBezTo>
                    <a:pt x="1898" y="8417"/>
                    <a:pt x="1908" y="8481"/>
                    <a:pt x="1954" y="8516"/>
                  </a:cubicBezTo>
                  <a:cubicBezTo>
                    <a:pt x="2069" y="8599"/>
                    <a:pt x="2189" y="8679"/>
                    <a:pt x="2311" y="8750"/>
                  </a:cubicBezTo>
                  <a:cubicBezTo>
                    <a:pt x="2327" y="8758"/>
                    <a:pt x="2345" y="8763"/>
                    <a:pt x="2363" y="8763"/>
                  </a:cubicBezTo>
                  <a:cubicBezTo>
                    <a:pt x="2399" y="8763"/>
                    <a:pt x="2433" y="8745"/>
                    <a:pt x="2453" y="8712"/>
                  </a:cubicBezTo>
                  <a:cubicBezTo>
                    <a:pt x="2481" y="8663"/>
                    <a:pt x="2465" y="8599"/>
                    <a:pt x="2415" y="8570"/>
                  </a:cubicBezTo>
                  <a:cubicBezTo>
                    <a:pt x="2300" y="8502"/>
                    <a:pt x="2186" y="8428"/>
                    <a:pt x="2077" y="8348"/>
                  </a:cubicBezTo>
                  <a:cubicBezTo>
                    <a:pt x="2058" y="8334"/>
                    <a:pt x="2037" y="8328"/>
                    <a:pt x="2015" y="8328"/>
                  </a:cubicBezTo>
                  <a:close/>
                  <a:moveTo>
                    <a:pt x="5514" y="8647"/>
                  </a:moveTo>
                  <a:cubicBezTo>
                    <a:pt x="5489" y="8647"/>
                    <a:pt x="5465" y="8656"/>
                    <a:pt x="5445" y="8674"/>
                  </a:cubicBezTo>
                  <a:cubicBezTo>
                    <a:pt x="5366" y="8745"/>
                    <a:pt x="5253" y="8812"/>
                    <a:pt x="5119" y="8869"/>
                  </a:cubicBezTo>
                  <a:cubicBezTo>
                    <a:pt x="5067" y="8891"/>
                    <a:pt x="5041" y="8951"/>
                    <a:pt x="5064" y="9005"/>
                  </a:cubicBezTo>
                  <a:cubicBezTo>
                    <a:pt x="5080" y="9044"/>
                    <a:pt x="5119" y="9068"/>
                    <a:pt x="5160" y="9068"/>
                  </a:cubicBezTo>
                  <a:cubicBezTo>
                    <a:pt x="5173" y="9068"/>
                    <a:pt x="5187" y="9066"/>
                    <a:pt x="5200" y="9060"/>
                  </a:cubicBezTo>
                  <a:cubicBezTo>
                    <a:pt x="5357" y="8994"/>
                    <a:pt x="5486" y="8916"/>
                    <a:pt x="5584" y="8828"/>
                  </a:cubicBezTo>
                  <a:cubicBezTo>
                    <a:pt x="5627" y="8790"/>
                    <a:pt x="5630" y="8724"/>
                    <a:pt x="5591" y="8681"/>
                  </a:cubicBezTo>
                  <a:cubicBezTo>
                    <a:pt x="5571" y="8658"/>
                    <a:pt x="5542" y="8647"/>
                    <a:pt x="5514" y="8647"/>
                  </a:cubicBezTo>
                  <a:close/>
                  <a:moveTo>
                    <a:pt x="4281" y="8504"/>
                  </a:moveTo>
                  <a:cubicBezTo>
                    <a:pt x="4250" y="8504"/>
                    <a:pt x="4219" y="8518"/>
                    <a:pt x="4199" y="8545"/>
                  </a:cubicBezTo>
                  <a:cubicBezTo>
                    <a:pt x="4113" y="8660"/>
                    <a:pt x="4038" y="8788"/>
                    <a:pt x="3978" y="8924"/>
                  </a:cubicBezTo>
                  <a:cubicBezTo>
                    <a:pt x="3956" y="8976"/>
                    <a:pt x="3979" y="9038"/>
                    <a:pt x="4032" y="9061"/>
                  </a:cubicBezTo>
                  <a:cubicBezTo>
                    <a:pt x="4045" y="9067"/>
                    <a:pt x="4060" y="9069"/>
                    <a:pt x="4073" y="9069"/>
                  </a:cubicBezTo>
                  <a:cubicBezTo>
                    <a:pt x="4114" y="9069"/>
                    <a:pt x="4152" y="9046"/>
                    <a:pt x="4169" y="9007"/>
                  </a:cubicBezTo>
                  <a:cubicBezTo>
                    <a:pt x="4222" y="8886"/>
                    <a:pt x="4288" y="8773"/>
                    <a:pt x="4365" y="8671"/>
                  </a:cubicBezTo>
                  <a:cubicBezTo>
                    <a:pt x="4399" y="8625"/>
                    <a:pt x="4391" y="8560"/>
                    <a:pt x="4345" y="8526"/>
                  </a:cubicBezTo>
                  <a:cubicBezTo>
                    <a:pt x="4326" y="8511"/>
                    <a:pt x="4303" y="8504"/>
                    <a:pt x="4281" y="8504"/>
                  </a:cubicBezTo>
                  <a:close/>
                  <a:moveTo>
                    <a:pt x="2733" y="8744"/>
                  </a:moveTo>
                  <a:cubicBezTo>
                    <a:pt x="2693" y="8744"/>
                    <a:pt x="2655" y="8767"/>
                    <a:pt x="2638" y="8806"/>
                  </a:cubicBezTo>
                  <a:cubicBezTo>
                    <a:pt x="2614" y="8859"/>
                    <a:pt x="2639" y="8920"/>
                    <a:pt x="2690" y="8943"/>
                  </a:cubicBezTo>
                  <a:cubicBezTo>
                    <a:pt x="2821" y="9001"/>
                    <a:pt x="2956" y="9051"/>
                    <a:pt x="3091" y="9093"/>
                  </a:cubicBezTo>
                  <a:cubicBezTo>
                    <a:pt x="3101" y="9096"/>
                    <a:pt x="3112" y="9098"/>
                    <a:pt x="3122" y="9098"/>
                  </a:cubicBezTo>
                  <a:cubicBezTo>
                    <a:pt x="3166" y="9098"/>
                    <a:pt x="3207" y="9069"/>
                    <a:pt x="3221" y="9024"/>
                  </a:cubicBezTo>
                  <a:cubicBezTo>
                    <a:pt x="3238" y="8970"/>
                    <a:pt x="3207" y="8911"/>
                    <a:pt x="3152" y="8894"/>
                  </a:cubicBezTo>
                  <a:cubicBezTo>
                    <a:pt x="3025" y="8855"/>
                    <a:pt x="2899" y="8807"/>
                    <a:pt x="2775" y="8753"/>
                  </a:cubicBezTo>
                  <a:cubicBezTo>
                    <a:pt x="2761" y="8747"/>
                    <a:pt x="2747" y="8744"/>
                    <a:pt x="2733" y="8744"/>
                  </a:cubicBezTo>
                  <a:close/>
                  <a:moveTo>
                    <a:pt x="4763" y="8983"/>
                  </a:moveTo>
                  <a:cubicBezTo>
                    <a:pt x="4756" y="8983"/>
                    <a:pt x="4748" y="8983"/>
                    <a:pt x="4741" y="8985"/>
                  </a:cubicBezTo>
                  <a:cubicBezTo>
                    <a:pt x="4615" y="9012"/>
                    <a:pt x="4481" y="9030"/>
                    <a:pt x="4345" y="9039"/>
                  </a:cubicBezTo>
                  <a:cubicBezTo>
                    <a:pt x="4288" y="9043"/>
                    <a:pt x="4245" y="9093"/>
                    <a:pt x="4248" y="9150"/>
                  </a:cubicBezTo>
                  <a:cubicBezTo>
                    <a:pt x="4252" y="9205"/>
                    <a:pt x="4297" y="9247"/>
                    <a:pt x="4351" y="9247"/>
                  </a:cubicBezTo>
                  <a:lnTo>
                    <a:pt x="4359" y="9247"/>
                  </a:lnTo>
                  <a:cubicBezTo>
                    <a:pt x="4504" y="9236"/>
                    <a:pt x="4649" y="9216"/>
                    <a:pt x="4785" y="9187"/>
                  </a:cubicBezTo>
                  <a:cubicBezTo>
                    <a:pt x="4841" y="9176"/>
                    <a:pt x="4877" y="9120"/>
                    <a:pt x="4865" y="9065"/>
                  </a:cubicBezTo>
                  <a:cubicBezTo>
                    <a:pt x="4854" y="9016"/>
                    <a:pt x="4811" y="8983"/>
                    <a:pt x="4763" y="8983"/>
                  </a:cubicBezTo>
                  <a:close/>
                  <a:moveTo>
                    <a:pt x="3525" y="8989"/>
                  </a:moveTo>
                  <a:cubicBezTo>
                    <a:pt x="3476" y="8989"/>
                    <a:pt x="3432" y="9025"/>
                    <a:pt x="3423" y="9074"/>
                  </a:cubicBezTo>
                  <a:cubicBezTo>
                    <a:pt x="3412" y="9131"/>
                    <a:pt x="3450" y="9185"/>
                    <a:pt x="3506" y="9196"/>
                  </a:cubicBezTo>
                  <a:cubicBezTo>
                    <a:pt x="3647" y="9221"/>
                    <a:pt x="3790" y="9240"/>
                    <a:pt x="3931" y="9248"/>
                  </a:cubicBezTo>
                  <a:lnTo>
                    <a:pt x="3937" y="9248"/>
                  </a:lnTo>
                  <a:cubicBezTo>
                    <a:pt x="3991" y="9248"/>
                    <a:pt x="4038" y="9205"/>
                    <a:pt x="4040" y="9150"/>
                  </a:cubicBezTo>
                  <a:cubicBezTo>
                    <a:pt x="4044" y="9093"/>
                    <a:pt x="4001" y="9044"/>
                    <a:pt x="3943" y="9040"/>
                  </a:cubicBezTo>
                  <a:cubicBezTo>
                    <a:pt x="3811" y="9033"/>
                    <a:pt x="3676" y="9016"/>
                    <a:pt x="3544" y="8991"/>
                  </a:cubicBezTo>
                  <a:cubicBezTo>
                    <a:pt x="3538" y="8990"/>
                    <a:pt x="3531" y="8989"/>
                    <a:pt x="3525" y="8989"/>
                  </a:cubicBezTo>
                  <a:close/>
                  <a:moveTo>
                    <a:pt x="3953" y="9258"/>
                  </a:moveTo>
                  <a:cubicBezTo>
                    <a:pt x="3904" y="9258"/>
                    <a:pt x="3859" y="9292"/>
                    <a:pt x="3850" y="9343"/>
                  </a:cubicBezTo>
                  <a:cubicBezTo>
                    <a:pt x="3826" y="9466"/>
                    <a:pt x="3815" y="9595"/>
                    <a:pt x="3815" y="9724"/>
                  </a:cubicBezTo>
                  <a:lnTo>
                    <a:pt x="3815" y="9777"/>
                  </a:lnTo>
                  <a:cubicBezTo>
                    <a:pt x="3816" y="9834"/>
                    <a:pt x="3863" y="9879"/>
                    <a:pt x="3919" y="9879"/>
                  </a:cubicBezTo>
                  <a:lnTo>
                    <a:pt x="3921" y="9879"/>
                  </a:lnTo>
                  <a:cubicBezTo>
                    <a:pt x="3979" y="9878"/>
                    <a:pt x="4024" y="9830"/>
                    <a:pt x="4023" y="9773"/>
                  </a:cubicBezTo>
                  <a:lnTo>
                    <a:pt x="4022" y="9724"/>
                  </a:lnTo>
                  <a:cubicBezTo>
                    <a:pt x="4022" y="9607"/>
                    <a:pt x="4033" y="9492"/>
                    <a:pt x="4054" y="9381"/>
                  </a:cubicBezTo>
                  <a:cubicBezTo>
                    <a:pt x="4065" y="9324"/>
                    <a:pt x="4028" y="9270"/>
                    <a:pt x="3972" y="9259"/>
                  </a:cubicBezTo>
                  <a:cubicBezTo>
                    <a:pt x="3966" y="9258"/>
                    <a:pt x="3959" y="9258"/>
                    <a:pt x="3953" y="9258"/>
                  </a:cubicBezTo>
                  <a:close/>
                  <a:moveTo>
                    <a:pt x="3969" y="10083"/>
                  </a:moveTo>
                  <a:cubicBezTo>
                    <a:pt x="3962" y="10083"/>
                    <a:pt x="3954" y="10084"/>
                    <a:pt x="3947" y="10085"/>
                  </a:cubicBezTo>
                  <a:cubicBezTo>
                    <a:pt x="3892" y="10098"/>
                    <a:pt x="3857" y="10154"/>
                    <a:pt x="3869" y="10210"/>
                  </a:cubicBezTo>
                  <a:cubicBezTo>
                    <a:pt x="3899" y="10346"/>
                    <a:pt x="3942" y="10484"/>
                    <a:pt x="3999" y="10621"/>
                  </a:cubicBezTo>
                  <a:cubicBezTo>
                    <a:pt x="4015" y="10662"/>
                    <a:pt x="4054" y="10686"/>
                    <a:pt x="4094" y="10686"/>
                  </a:cubicBezTo>
                  <a:cubicBezTo>
                    <a:pt x="4108" y="10686"/>
                    <a:pt x="4121" y="10684"/>
                    <a:pt x="4133" y="10679"/>
                  </a:cubicBezTo>
                  <a:cubicBezTo>
                    <a:pt x="4187" y="10657"/>
                    <a:pt x="4212" y="10597"/>
                    <a:pt x="4191" y="10543"/>
                  </a:cubicBezTo>
                  <a:cubicBezTo>
                    <a:pt x="4139" y="10417"/>
                    <a:pt x="4099" y="10290"/>
                    <a:pt x="4071" y="10165"/>
                  </a:cubicBezTo>
                  <a:cubicBezTo>
                    <a:pt x="4060" y="10115"/>
                    <a:pt x="4018" y="10083"/>
                    <a:pt x="3969" y="10083"/>
                  </a:cubicBezTo>
                  <a:close/>
                  <a:moveTo>
                    <a:pt x="4279" y="10851"/>
                  </a:moveTo>
                  <a:cubicBezTo>
                    <a:pt x="4261" y="10851"/>
                    <a:pt x="4243" y="10855"/>
                    <a:pt x="4226" y="10865"/>
                  </a:cubicBezTo>
                  <a:cubicBezTo>
                    <a:pt x="4176" y="10893"/>
                    <a:pt x="4160" y="10957"/>
                    <a:pt x="4188" y="11007"/>
                  </a:cubicBezTo>
                  <a:cubicBezTo>
                    <a:pt x="4258" y="11125"/>
                    <a:pt x="4338" y="11245"/>
                    <a:pt x="4426" y="11363"/>
                  </a:cubicBezTo>
                  <a:cubicBezTo>
                    <a:pt x="4447" y="11390"/>
                    <a:pt x="4478" y="11403"/>
                    <a:pt x="4509" y="11403"/>
                  </a:cubicBezTo>
                  <a:cubicBezTo>
                    <a:pt x="4531" y="11403"/>
                    <a:pt x="4553" y="11397"/>
                    <a:pt x="4572" y="11382"/>
                  </a:cubicBezTo>
                  <a:cubicBezTo>
                    <a:pt x="4617" y="11348"/>
                    <a:pt x="4627" y="11283"/>
                    <a:pt x="4591" y="11236"/>
                  </a:cubicBezTo>
                  <a:cubicBezTo>
                    <a:pt x="4508" y="11126"/>
                    <a:pt x="4433" y="11013"/>
                    <a:pt x="4369" y="10902"/>
                  </a:cubicBezTo>
                  <a:cubicBezTo>
                    <a:pt x="4349" y="10869"/>
                    <a:pt x="4314" y="10851"/>
                    <a:pt x="4279" y="10851"/>
                  </a:cubicBezTo>
                  <a:close/>
                  <a:moveTo>
                    <a:pt x="4776" y="11514"/>
                  </a:moveTo>
                  <a:cubicBezTo>
                    <a:pt x="4750" y="11514"/>
                    <a:pt x="4725" y="11523"/>
                    <a:pt x="4705" y="11541"/>
                  </a:cubicBezTo>
                  <a:cubicBezTo>
                    <a:pt x="4663" y="11581"/>
                    <a:pt x="4660" y="11646"/>
                    <a:pt x="4699" y="11688"/>
                  </a:cubicBezTo>
                  <a:cubicBezTo>
                    <a:pt x="4791" y="11789"/>
                    <a:pt x="4893" y="11889"/>
                    <a:pt x="4999" y="11987"/>
                  </a:cubicBezTo>
                  <a:cubicBezTo>
                    <a:pt x="5019" y="12006"/>
                    <a:pt x="5045" y="12015"/>
                    <a:pt x="5069" y="12015"/>
                  </a:cubicBezTo>
                  <a:cubicBezTo>
                    <a:pt x="5097" y="12015"/>
                    <a:pt x="5126" y="12004"/>
                    <a:pt x="5146" y="11981"/>
                  </a:cubicBezTo>
                  <a:cubicBezTo>
                    <a:pt x="5184" y="11940"/>
                    <a:pt x="5182" y="11873"/>
                    <a:pt x="5140" y="11834"/>
                  </a:cubicBezTo>
                  <a:cubicBezTo>
                    <a:pt x="5037" y="11741"/>
                    <a:pt x="4941" y="11644"/>
                    <a:pt x="4852" y="11548"/>
                  </a:cubicBezTo>
                  <a:cubicBezTo>
                    <a:pt x="4832" y="11525"/>
                    <a:pt x="4804" y="11514"/>
                    <a:pt x="4776" y="11514"/>
                  </a:cubicBezTo>
                  <a:close/>
                  <a:moveTo>
                    <a:pt x="5384" y="12079"/>
                  </a:moveTo>
                  <a:cubicBezTo>
                    <a:pt x="5355" y="12079"/>
                    <a:pt x="5326" y="12091"/>
                    <a:pt x="5306" y="12115"/>
                  </a:cubicBezTo>
                  <a:cubicBezTo>
                    <a:pt x="5268" y="12159"/>
                    <a:pt x="5273" y="12224"/>
                    <a:pt x="5317" y="12262"/>
                  </a:cubicBezTo>
                  <a:cubicBezTo>
                    <a:pt x="5416" y="12346"/>
                    <a:pt x="5513" y="12441"/>
                    <a:pt x="5603" y="12542"/>
                  </a:cubicBezTo>
                  <a:cubicBezTo>
                    <a:pt x="5624" y="12564"/>
                    <a:pt x="5652" y="12576"/>
                    <a:pt x="5680" y="12576"/>
                  </a:cubicBezTo>
                  <a:lnTo>
                    <a:pt x="5682" y="12576"/>
                  </a:lnTo>
                  <a:cubicBezTo>
                    <a:pt x="5706" y="12576"/>
                    <a:pt x="5731" y="12567"/>
                    <a:pt x="5750" y="12550"/>
                  </a:cubicBezTo>
                  <a:cubicBezTo>
                    <a:pt x="5793" y="12510"/>
                    <a:pt x="5797" y="12445"/>
                    <a:pt x="5758" y="12403"/>
                  </a:cubicBezTo>
                  <a:cubicBezTo>
                    <a:pt x="5661" y="12295"/>
                    <a:pt x="5558" y="12194"/>
                    <a:pt x="5451" y="12104"/>
                  </a:cubicBezTo>
                  <a:cubicBezTo>
                    <a:pt x="5432" y="12087"/>
                    <a:pt x="5408" y="12079"/>
                    <a:pt x="5384" y="12079"/>
                  </a:cubicBezTo>
                  <a:close/>
                  <a:moveTo>
                    <a:pt x="5939" y="12693"/>
                  </a:moveTo>
                  <a:cubicBezTo>
                    <a:pt x="5918" y="12693"/>
                    <a:pt x="5897" y="12700"/>
                    <a:pt x="5879" y="12712"/>
                  </a:cubicBezTo>
                  <a:cubicBezTo>
                    <a:pt x="5832" y="12746"/>
                    <a:pt x="5821" y="12810"/>
                    <a:pt x="5854" y="12857"/>
                  </a:cubicBezTo>
                  <a:cubicBezTo>
                    <a:pt x="5930" y="12965"/>
                    <a:pt x="6001" y="13080"/>
                    <a:pt x="6068" y="13200"/>
                  </a:cubicBezTo>
                  <a:cubicBezTo>
                    <a:pt x="6087" y="13234"/>
                    <a:pt x="6123" y="13254"/>
                    <a:pt x="6158" y="13254"/>
                  </a:cubicBezTo>
                  <a:cubicBezTo>
                    <a:pt x="6177" y="13254"/>
                    <a:pt x="6194" y="13249"/>
                    <a:pt x="6210" y="13240"/>
                  </a:cubicBezTo>
                  <a:cubicBezTo>
                    <a:pt x="6260" y="13213"/>
                    <a:pt x="6277" y="13150"/>
                    <a:pt x="6250" y="13100"/>
                  </a:cubicBezTo>
                  <a:cubicBezTo>
                    <a:pt x="6180" y="12973"/>
                    <a:pt x="6104" y="12852"/>
                    <a:pt x="6025" y="12738"/>
                  </a:cubicBezTo>
                  <a:cubicBezTo>
                    <a:pt x="6004" y="12709"/>
                    <a:pt x="5972" y="12693"/>
                    <a:pt x="5939" y="12693"/>
                  </a:cubicBezTo>
                  <a:close/>
                  <a:moveTo>
                    <a:pt x="6341" y="13419"/>
                  </a:moveTo>
                  <a:cubicBezTo>
                    <a:pt x="6327" y="13419"/>
                    <a:pt x="6313" y="13422"/>
                    <a:pt x="6299" y="13428"/>
                  </a:cubicBezTo>
                  <a:cubicBezTo>
                    <a:pt x="6246" y="13450"/>
                    <a:pt x="6223" y="13511"/>
                    <a:pt x="6245" y="13564"/>
                  </a:cubicBezTo>
                  <a:cubicBezTo>
                    <a:pt x="6298" y="13686"/>
                    <a:pt x="6346" y="13814"/>
                    <a:pt x="6387" y="13944"/>
                  </a:cubicBezTo>
                  <a:cubicBezTo>
                    <a:pt x="6402" y="13988"/>
                    <a:pt x="6442" y="14016"/>
                    <a:pt x="6486" y="14016"/>
                  </a:cubicBezTo>
                  <a:cubicBezTo>
                    <a:pt x="6497" y="14016"/>
                    <a:pt x="6508" y="14013"/>
                    <a:pt x="6518" y="14011"/>
                  </a:cubicBezTo>
                  <a:cubicBezTo>
                    <a:pt x="6573" y="13993"/>
                    <a:pt x="6603" y="13934"/>
                    <a:pt x="6586" y="13880"/>
                  </a:cubicBezTo>
                  <a:cubicBezTo>
                    <a:pt x="6542" y="13744"/>
                    <a:pt x="6491" y="13610"/>
                    <a:pt x="6436" y="13482"/>
                  </a:cubicBezTo>
                  <a:cubicBezTo>
                    <a:pt x="6419" y="13443"/>
                    <a:pt x="6381" y="13419"/>
                    <a:pt x="6341" y="13419"/>
                  </a:cubicBezTo>
                  <a:close/>
                  <a:moveTo>
                    <a:pt x="6598" y="14208"/>
                  </a:moveTo>
                  <a:cubicBezTo>
                    <a:pt x="6590" y="14208"/>
                    <a:pt x="6582" y="14209"/>
                    <a:pt x="6573" y="14211"/>
                  </a:cubicBezTo>
                  <a:cubicBezTo>
                    <a:pt x="6518" y="14223"/>
                    <a:pt x="6483" y="14279"/>
                    <a:pt x="6496" y="14336"/>
                  </a:cubicBezTo>
                  <a:cubicBezTo>
                    <a:pt x="6527" y="14465"/>
                    <a:pt x="6551" y="14600"/>
                    <a:pt x="6572" y="14735"/>
                  </a:cubicBezTo>
                  <a:cubicBezTo>
                    <a:pt x="6580" y="14786"/>
                    <a:pt x="6624" y="14823"/>
                    <a:pt x="6674" y="14823"/>
                  </a:cubicBezTo>
                  <a:lnTo>
                    <a:pt x="6690" y="14823"/>
                  </a:lnTo>
                  <a:cubicBezTo>
                    <a:pt x="6746" y="14814"/>
                    <a:pt x="6785" y="14762"/>
                    <a:pt x="6777" y="14704"/>
                  </a:cubicBezTo>
                  <a:cubicBezTo>
                    <a:pt x="6757" y="14565"/>
                    <a:pt x="6730" y="14424"/>
                    <a:pt x="6698" y="14288"/>
                  </a:cubicBezTo>
                  <a:cubicBezTo>
                    <a:pt x="6687" y="14241"/>
                    <a:pt x="6645" y="14208"/>
                    <a:pt x="6598" y="14208"/>
                  </a:cubicBezTo>
                  <a:close/>
                  <a:moveTo>
                    <a:pt x="6716" y="15029"/>
                  </a:moveTo>
                  <a:cubicBezTo>
                    <a:pt x="6715" y="15029"/>
                    <a:pt x="6713" y="15029"/>
                    <a:pt x="6712" y="15029"/>
                  </a:cubicBezTo>
                  <a:cubicBezTo>
                    <a:pt x="6654" y="15033"/>
                    <a:pt x="6611" y="15083"/>
                    <a:pt x="6615" y="15139"/>
                  </a:cubicBezTo>
                  <a:cubicBezTo>
                    <a:pt x="6622" y="15255"/>
                    <a:pt x="6626" y="15371"/>
                    <a:pt x="6626" y="15487"/>
                  </a:cubicBezTo>
                  <a:lnTo>
                    <a:pt x="6626" y="15547"/>
                  </a:lnTo>
                  <a:cubicBezTo>
                    <a:pt x="6625" y="15605"/>
                    <a:pt x="6671" y="15651"/>
                    <a:pt x="6729" y="15651"/>
                  </a:cubicBezTo>
                  <a:lnTo>
                    <a:pt x="6730" y="15651"/>
                  </a:lnTo>
                  <a:cubicBezTo>
                    <a:pt x="6787" y="15651"/>
                    <a:pt x="6833" y="15606"/>
                    <a:pt x="6833" y="15548"/>
                  </a:cubicBezTo>
                  <a:lnTo>
                    <a:pt x="6834" y="15487"/>
                  </a:lnTo>
                  <a:cubicBezTo>
                    <a:pt x="6834" y="15366"/>
                    <a:pt x="6831" y="15246"/>
                    <a:pt x="6822" y="15126"/>
                  </a:cubicBezTo>
                  <a:cubicBezTo>
                    <a:pt x="6819" y="15070"/>
                    <a:pt x="6767" y="15029"/>
                    <a:pt x="6716" y="15029"/>
                  </a:cubicBezTo>
                  <a:close/>
                  <a:moveTo>
                    <a:pt x="6709" y="15859"/>
                  </a:moveTo>
                  <a:cubicBezTo>
                    <a:pt x="6660" y="15859"/>
                    <a:pt x="6610" y="15899"/>
                    <a:pt x="6605" y="15954"/>
                  </a:cubicBezTo>
                  <a:cubicBezTo>
                    <a:pt x="6593" y="16088"/>
                    <a:pt x="6575" y="16223"/>
                    <a:pt x="6553" y="16357"/>
                  </a:cubicBezTo>
                  <a:cubicBezTo>
                    <a:pt x="6542" y="16413"/>
                    <a:pt x="6580" y="16467"/>
                    <a:pt x="6636" y="16477"/>
                  </a:cubicBezTo>
                  <a:cubicBezTo>
                    <a:pt x="6642" y="16478"/>
                    <a:pt x="6648" y="16479"/>
                    <a:pt x="6654" y="16479"/>
                  </a:cubicBezTo>
                  <a:cubicBezTo>
                    <a:pt x="6704" y="16479"/>
                    <a:pt x="6747" y="16444"/>
                    <a:pt x="6757" y="16392"/>
                  </a:cubicBezTo>
                  <a:cubicBezTo>
                    <a:pt x="6780" y="16254"/>
                    <a:pt x="6800" y="16113"/>
                    <a:pt x="6812" y="15972"/>
                  </a:cubicBezTo>
                  <a:cubicBezTo>
                    <a:pt x="6817" y="15916"/>
                    <a:pt x="6776" y="15864"/>
                    <a:pt x="6718" y="15859"/>
                  </a:cubicBezTo>
                  <a:cubicBezTo>
                    <a:pt x="6715" y="15859"/>
                    <a:pt x="6712" y="15859"/>
                    <a:pt x="6709" y="15859"/>
                  </a:cubicBezTo>
                  <a:close/>
                  <a:moveTo>
                    <a:pt x="6565" y="16677"/>
                  </a:moveTo>
                  <a:cubicBezTo>
                    <a:pt x="6518" y="16677"/>
                    <a:pt x="6477" y="16707"/>
                    <a:pt x="6464" y="16754"/>
                  </a:cubicBezTo>
                  <a:cubicBezTo>
                    <a:pt x="6430" y="16885"/>
                    <a:pt x="6388" y="17016"/>
                    <a:pt x="6343" y="17141"/>
                  </a:cubicBezTo>
                  <a:cubicBezTo>
                    <a:pt x="6324" y="17195"/>
                    <a:pt x="6350" y="17255"/>
                    <a:pt x="6404" y="17274"/>
                  </a:cubicBezTo>
                  <a:cubicBezTo>
                    <a:pt x="6417" y="17279"/>
                    <a:pt x="6429" y="17280"/>
                    <a:pt x="6440" y="17280"/>
                  </a:cubicBezTo>
                  <a:cubicBezTo>
                    <a:pt x="6483" y="17280"/>
                    <a:pt x="6522" y="17255"/>
                    <a:pt x="6538" y="17212"/>
                  </a:cubicBezTo>
                  <a:cubicBezTo>
                    <a:pt x="6586" y="17081"/>
                    <a:pt x="6629" y="16945"/>
                    <a:pt x="6665" y="16807"/>
                  </a:cubicBezTo>
                  <a:cubicBezTo>
                    <a:pt x="6680" y="16751"/>
                    <a:pt x="6647" y="16695"/>
                    <a:pt x="6592" y="16680"/>
                  </a:cubicBezTo>
                  <a:cubicBezTo>
                    <a:pt x="6583" y="16678"/>
                    <a:pt x="6574" y="16677"/>
                    <a:pt x="6565" y="16677"/>
                  </a:cubicBezTo>
                  <a:close/>
                  <a:moveTo>
                    <a:pt x="6278" y="17456"/>
                  </a:moveTo>
                  <a:cubicBezTo>
                    <a:pt x="6240" y="17456"/>
                    <a:pt x="6203" y="17477"/>
                    <a:pt x="6185" y="17514"/>
                  </a:cubicBezTo>
                  <a:cubicBezTo>
                    <a:pt x="6126" y="17637"/>
                    <a:pt x="6060" y="17756"/>
                    <a:pt x="5990" y="17868"/>
                  </a:cubicBezTo>
                  <a:cubicBezTo>
                    <a:pt x="5960" y="17917"/>
                    <a:pt x="5974" y="17981"/>
                    <a:pt x="6023" y="18012"/>
                  </a:cubicBezTo>
                  <a:cubicBezTo>
                    <a:pt x="6041" y="18023"/>
                    <a:pt x="6059" y="18027"/>
                    <a:pt x="6079" y="18027"/>
                  </a:cubicBezTo>
                  <a:cubicBezTo>
                    <a:pt x="6113" y="18027"/>
                    <a:pt x="6146" y="18010"/>
                    <a:pt x="6167" y="17978"/>
                  </a:cubicBezTo>
                  <a:cubicBezTo>
                    <a:pt x="6240" y="17858"/>
                    <a:pt x="6310" y="17734"/>
                    <a:pt x="6371" y="17605"/>
                  </a:cubicBezTo>
                  <a:cubicBezTo>
                    <a:pt x="6397" y="17553"/>
                    <a:pt x="6375" y="17491"/>
                    <a:pt x="6324" y="17466"/>
                  </a:cubicBezTo>
                  <a:cubicBezTo>
                    <a:pt x="6309" y="17460"/>
                    <a:pt x="6293" y="17456"/>
                    <a:pt x="6278" y="17456"/>
                  </a:cubicBezTo>
                  <a:close/>
                  <a:moveTo>
                    <a:pt x="5838" y="18159"/>
                  </a:moveTo>
                  <a:cubicBezTo>
                    <a:pt x="5808" y="18159"/>
                    <a:pt x="5778" y="18172"/>
                    <a:pt x="5758" y="18198"/>
                  </a:cubicBezTo>
                  <a:cubicBezTo>
                    <a:pt x="5673" y="18304"/>
                    <a:pt x="5582" y="18405"/>
                    <a:pt x="5488" y="18497"/>
                  </a:cubicBezTo>
                  <a:cubicBezTo>
                    <a:pt x="5448" y="18536"/>
                    <a:pt x="5446" y="18602"/>
                    <a:pt x="5487" y="18644"/>
                  </a:cubicBezTo>
                  <a:cubicBezTo>
                    <a:pt x="5506" y="18664"/>
                    <a:pt x="5533" y="18674"/>
                    <a:pt x="5560" y="18674"/>
                  </a:cubicBezTo>
                  <a:cubicBezTo>
                    <a:pt x="5587" y="18674"/>
                    <a:pt x="5613" y="18664"/>
                    <a:pt x="5634" y="18645"/>
                  </a:cubicBezTo>
                  <a:cubicBezTo>
                    <a:pt x="5734" y="18547"/>
                    <a:pt x="5830" y="18440"/>
                    <a:pt x="5921" y="18328"/>
                  </a:cubicBezTo>
                  <a:cubicBezTo>
                    <a:pt x="5956" y="18282"/>
                    <a:pt x="5949" y="18217"/>
                    <a:pt x="5903" y="18182"/>
                  </a:cubicBezTo>
                  <a:cubicBezTo>
                    <a:pt x="5884" y="18166"/>
                    <a:pt x="5861" y="18159"/>
                    <a:pt x="5838" y="18159"/>
                  </a:cubicBezTo>
                  <a:close/>
                  <a:moveTo>
                    <a:pt x="5246" y="18737"/>
                  </a:moveTo>
                  <a:cubicBezTo>
                    <a:pt x="5224" y="18737"/>
                    <a:pt x="5203" y="18744"/>
                    <a:pt x="5184" y="18758"/>
                  </a:cubicBezTo>
                  <a:cubicBezTo>
                    <a:pt x="5078" y="18838"/>
                    <a:pt x="4964" y="18912"/>
                    <a:pt x="4847" y="18978"/>
                  </a:cubicBezTo>
                  <a:cubicBezTo>
                    <a:pt x="4798" y="19005"/>
                    <a:pt x="4780" y="19069"/>
                    <a:pt x="4808" y="19119"/>
                  </a:cubicBezTo>
                  <a:cubicBezTo>
                    <a:pt x="4828" y="19153"/>
                    <a:pt x="4863" y="19172"/>
                    <a:pt x="4899" y="19172"/>
                  </a:cubicBezTo>
                  <a:cubicBezTo>
                    <a:pt x="4916" y="19172"/>
                    <a:pt x="4933" y="19168"/>
                    <a:pt x="4950" y="19158"/>
                  </a:cubicBezTo>
                  <a:cubicBezTo>
                    <a:pt x="5074" y="19088"/>
                    <a:pt x="5195" y="19010"/>
                    <a:pt x="5309" y="18924"/>
                  </a:cubicBezTo>
                  <a:cubicBezTo>
                    <a:pt x="5355" y="18890"/>
                    <a:pt x="5363" y="18825"/>
                    <a:pt x="5329" y="18778"/>
                  </a:cubicBezTo>
                  <a:cubicBezTo>
                    <a:pt x="5308" y="18751"/>
                    <a:pt x="5277" y="18737"/>
                    <a:pt x="5246" y="18737"/>
                  </a:cubicBezTo>
                  <a:close/>
                  <a:moveTo>
                    <a:pt x="881" y="18923"/>
                  </a:moveTo>
                  <a:cubicBezTo>
                    <a:pt x="839" y="18923"/>
                    <a:pt x="800" y="18948"/>
                    <a:pt x="784" y="18989"/>
                  </a:cubicBezTo>
                  <a:cubicBezTo>
                    <a:pt x="764" y="19043"/>
                    <a:pt x="790" y="19103"/>
                    <a:pt x="843" y="19124"/>
                  </a:cubicBezTo>
                  <a:cubicBezTo>
                    <a:pt x="978" y="19175"/>
                    <a:pt x="1110" y="19223"/>
                    <a:pt x="1240" y="19266"/>
                  </a:cubicBezTo>
                  <a:cubicBezTo>
                    <a:pt x="1250" y="19270"/>
                    <a:pt x="1261" y="19271"/>
                    <a:pt x="1272" y="19271"/>
                  </a:cubicBezTo>
                  <a:lnTo>
                    <a:pt x="1272" y="19272"/>
                  </a:lnTo>
                  <a:cubicBezTo>
                    <a:pt x="1316" y="19272"/>
                    <a:pt x="1356" y="19244"/>
                    <a:pt x="1371" y="19201"/>
                  </a:cubicBezTo>
                  <a:cubicBezTo>
                    <a:pt x="1388" y="19146"/>
                    <a:pt x="1359" y="19087"/>
                    <a:pt x="1305" y="19069"/>
                  </a:cubicBezTo>
                  <a:cubicBezTo>
                    <a:pt x="1179" y="19027"/>
                    <a:pt x="1050" y="18980"/>
                    <a:pt x="919" y="18930"/>
                  </a:cubicBezTo>
                  <a:cubicBezTo>
                    <a:pt x="906" y="18925"/>
                    <a:pt x="893" y="18923"/>
                    <a:pt x="881" y="18923"/>
                  </a:cubicBezTo>
                  <a:close/>
                  <a:moveTo>
                    <a:pt x="4525" y="19143"/>
                  </a:moveTo>
                  <a:cubicBezTo>
                    <a:pt x="4512" y="19143"/>
                    <a:pt x="4499" y="19146"/>
                    <a:pt x="4486" y="19151"/>
                  </a:cubicBezTo>
                  <a:cubicBezTo>
                    <a:pt x="4364" y="19200"/>
                    <a:pt x="4235" y="19243"/>
                    <a:pt x="4105" y="19277"/>
                  </a:cubicBezTo>
                  <a:cubicBezTo>
                    <a:pt x="4049" y="19292"/>
                    <a:pt x="4016" y="19348"/>
                    <a:pt x="4030" y="19403"/>
                  </a:cubicBezTo>
                  <a:cubicBezTo>
                    <a:pt x="4043" y="19450"/>
                    <a:pt x="4086" y="19481"/>
                    <a:pt x="4131" y="19481"/>
                  </a:cubicBezTo>
                  <a:cubicBezTo>
                    <a:pt x="4139" y="19481"/>
                    <a:pt x="4149" y="19480"/>
                    <a:pt x="4158" y="19478"/>
                  </a:cubicBezTo>
                  <a:cubicBezTo>
                    <a:pt x="4296" y="19441"/>
                    <a:pt x="4432" y="19396"/>
                    <a:pt x="4563" y="19343"/>
                  </a:cubicBezTo>
                  <a:cubicBezTo>
                    <a:pt x="4617" y="19322"/>
                    <a:pt x="4643" y="19261"/>
                    <a:pt x="4621" y="19208"/>
                  </a:cubicBezTo>
                  <a:cubicBezTo>
                    <a:pt x="4605" y="19167"/>
                    <a:pt x="4566" y="19143"/>
                    <a:pt x="4525" y="19143"/>
                  </a:cubicBezTo>
                  <a:close/>
                  <a:moveTo>
                    <a:pt x="1670" y="19184"/>
                  </a:moveTo>
                  <a:cubicBezTo>
                    <a:pt x="1624" y="19184"/>
                    <a:pt x="1582" y="19215"/>
                    <a:pt x="1570" y="19261"/>
                  </a:cubicBezTo>
                  <a:cubicBezTo>
                    <a:pt x="1554" y="19316"/>
                    <a:pt x="1587" y="19372"/>
                    <a:pt x="1642" y="19388"/>
                  </a:cubicBezTo>
                  <a:cubicBezTo>
                    <a:pt x="1781" y="19426"/>
                    <a:pt x="1919" y="19459"/>
                    <a:pt x="2052" y="19486"/>
                  </a:cubicBezTo>
                  <a:cubicBezTo>
                    <a:pt x="2060" y="19488"/>
                    <a:pt x="2067" y="19489"/>
                    <a:pt x="2073" y="19489"/>
                  </a:cubicBezTo>
                  <a:cubicBezTo>
                    <a:pt x="2122" y="19489"/>
                    <a:pt x="2165" y="19455"/>
                    <a:pt x="2175" y="19406"/>
                  </a:cubicBezTo>
                  <a:cubicBezTo>
                    <a:pt x="2187" y="19349"/>
                    <a:pt x="2150" y="19295"/>
                    <a:pt x="2094" y="19283"/>
                  </a:cubicBezTo>
                  <a:cubicBezTo>
                    <a:pt x="1964" y="19256"/>
                    <a:pt x="1832" y="19224"/>
                    <a:pt x="1697" y="19188"/>
                  </a:cubicBezTo>
                  <a:cubicBezTo>
                    <a:pt x="1688" y="19185"/>
                    <a:pt x="1679" y="19184"/>
                    <a:pt x="1670" y="19184"/>
                  </a:cubicBezTo>
                  <a:close/>
                  <a:moveTo>
                    <a:pt x="2484" y="19351"/>
                  </a:moveTo>
                  <a:cubicBezTo>
                    <a:pt x="2432" y="19351"/>
                    <a:pt x="2387" y="19389"/>
                    <a:pt x="2379" y="19441"/>
                  </a:cubicBezTo>
                  <a:cubicBezTo>
                    <a:pt x="2372" y="19497"/>
                    <a:pt x="2412" y="19550"/>
                    <a:pt x="2469" y="19557"/>
                  </a:cubicBezTo>
                  <a:cubicBezTo>
                    <a:pt x="2612" y="19577"/>
                    <a:pt x="2754" y="19591"/>
                    <a:pt x="2890" y="19598"/>
                  </a:cubicBezTo>
                  <a:lnTo>
                    <a:pt x="2896" y="19598"/>
                  </a:lnTo>
                  <a:cubicBezTo>
                    <a:pt x="2951" y="19598"/>
                    <a:pt x="2997" y="19555"/>
                    <a:pt x="3000" y="19499"/>
                  </a:cubicBezTo>
                  <a:cubicBezTo>
                    <a:pt x="3003" y="19442"/>
                    <a:pt x="2959" y="19393"/>
                    <a:pt x="2901" y="19390"/>
                  </a:cubicBezTo>
                  <a:cubicBezTo>
                    <a:pt x="2770" y="19384"/>
                    <a:pt x="2634" y="19370"/>
                    <a:pt x="2497" y="19352"/>
                  </a:cubicBezTo>
                  <a:cubicBezTo>
                    <a:pt x="2492" y="19351"/>
                    <a:pt x="2488" y="19351"/>
                    <a:pt x="2484" y="19351"/>
                  </a:cubicBezTo>
                  <a:close/>
                  <a:moveTo>
                    <a:pt x="3725" y="19355"/>
                  </a:moveTo>
                  <a:cubicBezTo>
                    <a:pt x="3720" y="19355"/>
                    <a:pt x="3715" y="19356"/>
                    <a:pt x="3710" y="19357"/>
                  </a:cubicBezTo>
                  <a:cubicBezTo>
                    <a:pt x="3580" y="19375"/>
                    <a:pt x="3445" y="19387"/>
                    <a:pt x="3308" y="19393"/>
                  </a:cubicBezTo>
                  <a:cubicBezTo>
                    <a:pt x="3250" y="19396"/>
                    <a:pt x="3205" y="19444"/>
                    <a:pt x="3207" y="19501"/>
                  </a:cubicBezTo>
                  <a:cubicBezTo>
                    <a:pt x="3210" y="19556"/>
                    <a:pt x="3256" y="19600"/>
                    <a:pt x="3311" y="19600"/>
                  </a:cubicBezTo>
                  <a:lnTo>
                    <a:pt x="3315" y="19600"/>
                  </a:lnTo>
                  <a:cubicBezTo>
                    <a:pt x="3460" y="19595"/>
                    <a:pt x="3603" y="19582"/>
                    <a:pt x="3739" y="19562"/>
                  </a:cubicBezTo>
                  <a:cubicBezTo>
                    <a:pt x="3796" y="19554"/>
                    <a:pt x="3836" y="19501"/>
                    <a:pt x="3827" y="19445"/>
                  </a:cubicBezTo>
                  <a:cubicBezTo>
                    <a:pt x="3820" y="19392"/>
                    <a:pt x="3774" y="19355"/>
                    <a:pt x="3725" y="19355"/>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7" name="Google Shape;77;p8"/>
            <p:cNvSpPr/>
            <p:nvPr/>
          </p:nvSpPr>
          <p:spPr>
            <a:xfrm flipH="1">
              <a:off x="1835922" y="738025"/>
              <a:ext cx="335928" cy="221542"/>
            </a:xfrm>
            <a:custGeom>
              <a:avLst/>
              <a:gdLst/>
              <a:ahLst/>
              <a:cxnLst/>
              <a:rect l="l" t="t" r="r" b="b"/>
              <a:pathLst>
                <a:path w="9574" h="6314" extrusionOk="0">
                  <a:moveTo>
                    <a:pt x="4782" y="975"/>
                  </a:moveTo>
                  <a:cubicBezTo>
                    <a:pt x="5158" y="1343"/>
                    <a:pt x="5234" y="1774"/>
                    <a:pt x="5133" y="2058"/>
                  </a:cubicBezTo>
                  <a:cubicBezTo>
                    <a:pt x="5079" y="2209"/>
                    <a:pt x="4984" y="2290"/>
                    <a:pt x="4873" y="2290"/>
                  </a:cubicBezTo>
                  <a:cubicBezTo>
                    <a:pt x="4803" y="2290"/>
                    <a:pt x="4727" y="2259"/>
                    <a:pt x="4650" y="2193"/>
                  </a:cubicBezTo>
                  <a:cubicBezTo>
                    <a:pt x="4384" y="1966"/>
                    <a:pt x="4448" y="1440"/>
                    <a:pt x="4781" y="975"/>
                  </a:cubicBezTo>
                  <a:close/>
                  <a:moveTo>
                    <a:pt x="7690" y="2384"/>
                  </a:moveTo>
                  <a:lnTo>
                    <a:pt x="7690" y="2384"/>
                  </a:lnTo>
                  <a:cubicBezTo>
                    <a:pt x="7621" y="2900"/>
                    <a:pt x="7303" y="3281"/>
                    <a:pt x="6881" y="3336"/>
                  </a:cubicBezTo>
                  <a:cubicBezTo>
                    <a:pt x="6855" y="3340"/>
                    <a:pt x="6831" y="3341"/>
                    <a:pt x="6808" y="3341"/>
                  </a:cubicBezTo>
                  <a:cubicBezTo>
                    <a:pt x="6697" y="3341"/>
                    <a:pt x="6695" y="3304"/>
                    <a:pt x="6693" y="3277"/>
                  </a:cubicBezTo>
                  <a:cubicBezTo>
                    <a:pt x="6685" y="3059"/>
                    <a:pt x="7099" y="2516"/>
                    <a:pt x="7690" y="2384"/>
                  </a:cubicBezTo>
                  <a:close/>
                  <a:moveTo>
                    <a:pt x="2663" y="3694"/>
                  </a:moveTo>
                  <a:cubicBezTo>
                    <a:pt x="2737" y="3694"/>
                    <a:pt x="2805" y="3762"/>
                    <a:pt x="2849" y="3819"/>
                  </a:cubicBezTo>
                  <a:cubicBezTo>
                    <a:pt x="3054" y="4081"/>
                    <a:pt x="3105" y="4367"/>
                    <a:pt x="2989" y="4605"/>
                  </a:cubicBezTo>
                  <a:cubicBezTo>
                    <a:pt x="2865" y="4860"/>
                    <a:pt x="2568" y="5019"/>
                    <a:pt x="2210" y="5024"/>
                  </a:cubicBezTo>
                  <a:cubicBezTo>
                    <a:pt x="2141" y="4554"/>
                    <a:pt x="2280" y="4055"/>
                    <a:pt x="2467" y="3822"/>
                  </a:cubicBezTo>
                  <a:cubicBezTo>
                    <a:pt x="2535" y="3739"/>
                    <a:pt x="2604" y="3694"/>
                    <a:pt x="2663" y="3694"/>
                  </a:cubicBezTo>
                  <a:close/>
                  <a:moveTo>
                    <a:pt x="5836" y="4109"/>
                  </a:moveTo>
                  <a:cubicBezTo>
                    <a:pt x="5860" y="4109"/>
                    <a:pt x="5918" y="4165"/>
                    <a:pt x="5963" y="4313"/>
                  </a:cubicBezTo>
                  <a:cubicBezTo>
                    <a:pt x="6077" y="4688"/>
                    <a:pt x="6006" y="5044"/>
                    <a:pt x="5764" y="5328"/>
                  </a:cubicBezTo>
                  <a:cubicBezTo>
                    <a:pt x="5543" y="4933"/>
                    <a:pt x="5564" y="4512"/>
                    <a:pt x="5690" y="4263"/>
                  </a:cubicBezTo>
                  <a:cubicBezTo>
                    <a:pt x="5748" y="4151"/>
                    <a:pt x="5810" y="4109"/>
                    <a:pt x="5836" y="4109"/>
                  </a:cubicBezTo>
                  <a:close/>
                  <a:moveTo>
                    <a:pt x="5988" y="289"/>
                  </a:moveTo>
                  <a:cubicBezTo>
                    <a:pt x="6234" y="289"/>
                    <a:pt x="6483" y="361"/>
                    <a:pt x="6718" y="512"/>
                  </a:cubicBezTo>
                  <a:cubicBezTo>
                    <a:pt x="7316" y="896"/>
                    <a:pt x="7677" y="1480"/>
                    <a:pt x="7703" y="2095"/>
                  </a:cubicBezTo>
                  <a:cubicBezTo>
                    <a:pt x="6969" y="2221"/>
                    <a:pt x="6396" y="2890"/>
                    <a:pt x="6412" y="3288"/>
                  </a:cubicBezTo>
                  <a:cubicBezTo>
                    <a:pt x="6419" y="3450"/>
                    <a:pt x="6527" y="3623"/>
                    <a:pt x="6808" y="3623"/>
                  </a:cubicBezTo>
                  <a:cubicBezTo>
                    <a:pt x="6842" y="3623"/>
                    <a:pt x="6877" y="3620"/>
                    <a:pt x="6916" y="3615"/>
                  </a:cubicBezTo>
                  <a:cubicBezTo>
                    <a:pt x="7488" y="3541"/>
                    <a:pt x="7911" y="3032"/>
                    <a:pt x="7977" y="2356"/>
                  </a:cubicBezTo>
                  <a:cubicBezTo>
                    <a:pt x="8294" y="2366"/>
                    <a:pt x="8590" y="2514"/>
                    <a:pt x="8854" y="2797"/>
                  </a:cubicBezTo>
                  <a:cubicBezTo>
                    <a:pt x="9304" y="3277"/>
                    <a:pt x="9196" y="3846"/>
                    <a:pt x="9026" y="4239"/>
                  </a:cubicBezTo>
                  <a:cubicBezTo>
                    <a:pt x="8634" y="5143"/>
                    <a:pt x="7537" y="5967"/>
                    <a:pt x="6725" y="5967"/>
                  </a:cubicBezTo>
                  <a:cubicBezTo>
                    <a:pt x="6501" y="5967"/>
                    <a:pt x="6310" y="5905"/>
                    <a:pt x="6158" y="5783"/>
                  </a:cubicBezTo>
                  <a:cubicBezTo>
                    <a:pt x="6073" y="5715"/>
                    <a:pt x="5996" y="5641"/>
                    <a:pt x="5930" y="5564"/>
                  </a:cubicBezTo>
                  <a:cubicBezTo>
                    <a:pt x="6272" y="5200"/>
                    <a:pt x="6382" y="4721"/>
                    <a:pt x="6233" y="4231"/>
                  </a:cubicBezTo>
                  <a:cubicBezTo>
                    <a:pt x="6126" y="3880"/>
                    <a:pt x="5938" y="3827"/>
                    <a:pt x="5836" y="3827"/>
                  </a:cubicBezTo>
                  <a:cubicBezTo>
                    <a:pt x="5683" y="3827"/>
                    <a:pt x="5538" y="3940"/>
                    <a:pt x="5439" y="4136"/>
                  </a:cubicBezTo>
                  <a:cubicBezTo>
                    <a:pt x="5266" y="4475"/>
                    <a:pt x="5243" y="5024"/>
                    <a:pt x="5553" y="5525"/>
                  </a:cubicBezTo>
                  <a:cubicBezTo>
                    <a:pt x="5228" y="5772"/>
                    <a:pt x="4623" y="6032"/>
                    <a:pt x="3516" y="6032"/>
                  </a:cubicBezTo>
                  <a:lnTo>
                    <a:pt x="3393" y="6031"/>
                  </a:lnTo>
                  <a:cubicBezTo>
                    <a:pt x="2702" y="6019"/>
                    <a:pt x="2405" y="5660"/>
                    <a:pt x="2279" y="5304"/>
                  </a:cubicBezTo>
                  <a:cubicBezTo>
                    <a:pt x="2715" y="5279"/>
                    <a:pt x="3080" y="5063"/>
                    <a:pt x="3243" y="4729"/>
                  </a:cubicBezTo>
                  <a:cubicBezTo>
                    <a:pt x="3408" y="4391"/>
                    <a:pt x="3346" y="3995"/>
                    <a:pt x="3072" y="3645"/>
                  </a:cubicBezTo>
                  <a:cubicBezTo>
                    <a:pt x="2922" y="3451"/>
                    <a:pt x="2767" y="3411"/>
                    <a:pt x="2663" y="3411"/>
                  </a:cubicBezTo>
                  <a:cubicBezTo>
                    <a:pt x="2515" y="3411"/>
                    <a:pt x="2372" y="3492"/>
                    <a:pt x="2248" y="3645"/>
                  </a:cubicBezTo>
                  <a:cubicBezTo>
                    <a:pt x="2028" y="3919"/>
                    <a:pt x="1861" y="4452"/>
                    <a:pt x="1923" y="4998"/>
                  </a:cubicBezTo>
                  <a:cubicBezTo>
                    <a:pt x="1618" y="4942"/>
                    <a:pt x="1297" y="4791"/>
                    <a:pt x="984" y="4556"/>
                  </a:cubicBezTo>
                  <a:cubicBezTo>
                    <a:pt x="267" y="4019"/>
                    <a:pt x="419" y="3272"/>
                    <a:pt x="517" y="2976"/>
                  </a:cubicBezTo>
                  <a:cubicBezTo>
                    <a:pt x="733" y="2327"/>
                    <a:pt x="1307" y="1800"/>
                    <a:pt x="1798" y="1800"/>
                  </a:cubicBezTo>
                  <a:cubicBezTo>
                    <a:pt x="1918" y="1800"/>
                    <a:pt x="2032" y="1830"/>
                    <a:pt x="2134" y="1894"/>
                  </a:cubicBezTo>
                  <a:cubicBezTo>
                    <a:pt x="2157" y="1908"/>
                    <a:pt x="2182" y="1915"/>
                    <a:pt x="2207" y="1915"/>
                  </a:cubicBezTo>
                  <a:cubicBezTo>
                    <a:pt x="2234" y="1915"/>
                    <a:pt x="2261" y="1907"/>
                    <a:pt x="2285" y="1892"/>
                  </a:cubicBezTo>
                  <a:cubicBezTo>
                    <a:pt x="2330" y="1862"/>
                    <a:pt x="2355" y="1810"/>
                    <a:pt x="2348" y="1755"/>
                  </a:cubicBezTo>
                  <a:cubicBezTo>
                    <a:pt x="2347" y="1747"/>
                    <a:pt x="2254" y="1007"/>
                    <a:pt x="2607" y="604"/>
                  </a:cubicBezTo>
                  <a:cubicBezTo>
                    <a:pt x="2756" y="434"/>
                    <a:pt x="2968" y="349"/>
                    <a:pt x="3241" y="349"/>
                  </a:cubicBezTo>
                  <a:cubicBezTo>
                    <a:pt x="3436" y="349"/>
                    <a:pt x="3662" y="392"/>
                    <a:pt x="3919" y="478"/>
                  </a:cubicBezTo>
                  <a:cubicBezTo>
                    <a:pt x="4166" y="561"/>
                    <a:pt x="4383" y="668"/>
                    <a:pt x="4564" y="795"/>
                  </a:cubicBezTo>
                  <a:cubicBezTo>
                    <a:pt x="4177" y="1329"/>
                    <a:pt x="4040" y="2042"/>
                    <a:pt x="4468" y="2407"/>
                  </a:cubicBezTo>
                  <a:cubicBezTo>
                    <a:pt x="4597" y="2519"/>
                    <a:pt x="4738" y="2578"/>
                    <a:pt x="4875" y="2578"/>
                  </a:cubicBezTo>
                  <a:cubicBezTo>
                    <a:pt x="5105" y="2578"/>
                    <a:pt x="5305" y="2415"/>
                    <a:pt x="5399" y="2153"/>
                  </a:cubicBezTo>
                  <a:cubicBezTo>
                    <a:pt x="5533" y="1778"/>
                    <a:pt x="5444" y="1216"/>
                    <a:pt x="4962" y="757"/>
                  </a:cubicBezTo>
                  <a:cubicBezTo>
                    <a:pt x="5259" y="451"/>
                    <a:pt x="5620" y="289"/>
                    <a:pt x="5988" y="289"/>
                  </a:cubicBezTo>
                  <a:close/>
                  <a:moveTo>
                    <a:pt x="5988" y="0"/>
                  </a:moveTo>
                  <a:cubicBezTo>
                    <a:pt x="5541" y="0"/>
                    <a:pt x="5095" y="209"/>
                    <a:pt x="4744" y="579"/>
                  </a:cubicBezTo>
                  <a:cubicBezTo>
                    <a:pt x="4537" y="429"/>
                    <a:pt x="4290" y="305"/>
                    <a:pt x="4008" y="211"/>
                  </a:cubicBezTo>
                  <a:cubicBezTo>
                    <a:pt x="3724" y="116"/>
                    <a:pt x="3467" y="68"/>
                    <a:pt x="3240" y="68"/>
                  </a:cubicBezTo>
                  <a:cubicBezTo>
                    <a:pt x="2883" y="68"/>
                    <a:pt x="2599" y="186"/>
                    <a:pt x="2395" y="418"/>
                  </a:cubicBezTo>
                  <a:cubicBezTo>
                    <a:pt x="2096" y="759"/>
                    <a:pt x="2051" y="1258"/>
                    <a:pt x="2054" y="1552"/>
                  </a:cubicBezTo>
                  <a:cubicBezTo>
                    <a:pt x="1972" y="1529"/>
                    <a:pt x="1887" y="1518"/>
                    <a:pt x="1798" y="1518"/>
                  </a:cubicBezTo>
                  <a:cubicBezTo>
                    <a:pt x="1185" y="1518"/>
                    <a:pt x="505" y="2120"/>
                    <a:pt x="250" y="2888"/>
                  </a:cubicBezTo>
                  <a:cubicBezTo>
                    <a:pt x="0" y="3636"/>
                    <a:pt x="206" y="4327"/>
                    <a:pt x="815" y="4783"/>
                  </a:cubicBezTo>
                  <a:cubicBezTo>
                    <a:pt x="1199" y="5070"/>
                    <a:pt x="1600" y="5246"/>
                    <a:pt x="1980" y="5293"/>
                  </a:cubicBezTo>
                  <a:cubicBezTo>
                    <a:pt x="2159" y="5930"/>
                    <a:pt x="2667" y="6300"/>
                    <a:pt x="3388" y="6313"/>
                  </a:cubicBezTo>
                  <a:lnTo>
                    <a:pt x="3516" y="6314"/>
                  </a:lnTo>
                  <a:lnTo>
                    <a:pt x="3517" y="6314"/>
                  </a:lnTo>
                  <a:cubicBezTo>
                    <a:pt x="4477" y="6314"/>
                    <a:pt x="5234" y="6120"/>
                    <a:pt x="5721" y="5753"/>
                  </a:cubicBezTo>
                  <a:cubicBezTo>
                    <a:pt x="5798" y="5842"/>
                    <a:pt x="5885" y="5925"/>
                    <a:pt x="5983" y="6004"/>
                  </a:cubicBezTo>
                  <a:cubicBezTo>
                    <a:pt x="6185" y="6167"/>
                    <a:pt x="6436" y="6249"/>
                    <a:pt x="6725" y="6249"/>
                  </a:cubicBezTo>
                  <a:cubicBezTo>
                    <a:pt x="7651" y="6249"/>
                    <a:pt x="8847" y="5362"/>
                    <a:pt x="9285" y="4350"/>
                  </a:cubicBezTo>
                  <a:cubicBezTo>
                    <a:pt x="9573" y="3686"/>
                    <a:pt x="9492" y="3065"/>
                    <a:pt x="9060" y="2603"/>
                  </a:cubicBezTo>
                  <a:cubicBezTo>
                    <a:pt x="8741" y="2264"/>
                    <a:pt x="8380" y="2085"/>
                    <a:pt x="7984" y="2074"/>
                  </a:cubicBezTo>
                  <a:cubicBezTo>
                    <a:pt x="7951" y="1371"/>
                    <a:pt x="7543" y="707"/>
                    <a:pt x="6871" y="275"/>
                  </a:cubicBezTo>
                  <a:cubicBezTo>
                    <a:pt x="6587" y="92"/>
                    <a:pt x="6289" y="0"/>
                    <a:pt x="5988" y="0"/>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78" name="Google Shape;78;p8"/>
          <p:cNvSpPr/>
          <p:nvPr/>
        </p:nvSpPr>
        <p:spPr>
          <a:xfrm rot="10800000">
            <a:off x="11116814" y="534219"/>
            <a:ext cx="880185" cy="997047"/>
          </a:xfrm>
          <a:custGeom>
            <a:avLst/>
            <a:gdLst/>
            <a:ahLst/>
            <a:cxnLst/>
            <a:rect l="l" t="t" r="r" b="b"/>
            <a:pathLst>
              <a:path w="12744" h="14436" extrusionOk="0">
                <a:moveTo>
                  <a:pt x="11763" y="1"/>
                </a:moveTo>
                <a:cubicBezTo>
                  <a:pt x="11739" y="1"/>
                  <a:pt x="11715" y="7"/>
                  <a:pt x="11693" y="20"/>
                </a:cubicBezTo>
                <a:cubicBezTo>
                  <a:pt x="11626" y="59"/>
                  <a:pt x="11602" y="145"/>
                  <a:pt x="11641" y="212"/>
                </a:cubicBezTo>
                <a:cubicBezTo>
                  <a:pt x="11643" y="215"/>
                  <a:pt x="11753" y="405"/>
                  <a:pt x="11891" y="705"/>
                </a:cubicBezTo>
                <a:cubicBezTo>
                  <a:pt x="11916" y="756"/>
                  <a:pt x="11966" y="787"/>
                  <a:pt x="12020" y="787"/>
                </a:cubicBezTo>
                <a:cubicBezTo>
                  <a:pt x="12040" y="787"/>
                  <a:pt x="12059" y="783"/>
                  <a:pt x="12079" y="773"/>
                </a:cubicBezTo>
                <a:cubicBezTo>
                  <a:pt x="12150" y="742"/>
                  <a:pt x="12180" y="657"/>
                  <a:pt x="12147" y="587"/>
                </a:cubicBezTo>
                <a:cubicBezTo>
                  <a:pt x="12004" y="274"/>
                  <a:pt x="11890" y="79"/>
                  <a:pt x="11885" y="70"/>
                </a:cubicBezTo>
                <a:cubicBezTo>
                  <a:pt x="11859" y="26"/>
                  <a:pt x="11812" y="1"/>
                  <a:pt x="11763" y="1"/>
                </a:cubicBezTo>
                <a:close/>
                <a:moveTo>
                  <a:pt x="12237" y="1025"/>
                </a:moveTo>
                <a:cubicBezTo>
                  <a:pt x="12221" y="1025"/>
                  <a:pt x="12204" y="1028"/>
                  <a:pt x="12188" y="1034"/>
                </a:cubicBezTo>
                <a:cubicBezTo>
                  <a:pt x="12116" y="1062"/>
                  <a:pt x="12079" y="1143"/>
                  <a:pt x="12106" y="1217"/>
                </a:cubicBezTo>
                <a:cubicBezTo>
                  <a:pt x="12173" y="1394"/>
                  <a:pt x="12232" y="1571"/>
                  <a:pt x="12280" y="1741"/>
                </a:cubicBezTo>
                <a:cubicBezTo>
                  <a:pt x="12298" y="1802"/>
                  <a:pt x="12354" y="1843"/>
                  <a:pt x="12416" y="1843"/>
                </a:cubicBezTo>
                <a:lnTo>
                  <a:pt x="12416" y="1844"/>
                </a:lnTo>
                <a:cubicBezTo>
                  <a:pt x="12428" y="1844"/>
                  <a:pt x="12441" y="1842"/>
                  <a:pt x="12455" y="1838"/>
                </a:cubicBezTo>
                <a:cubicBezTo>
                  <a:pt x="12530" y="1817"/>
                  <a:pt x="12572" y="1739"/>
                  <a:pt x="12552" y="1664"/>
                </a:cubicBezTo>
                <a:cubicBezTo>
                  <a:pt x="12500" y="1486"/>
                  <a:pt x="12439" y="1301"/>
                  <a:pt x="12370" y="1116"/>
                </a:cubicBezTo>
                <a:cubicBezTo>
                  <a:pt x="12348" y="1060"/>
                  <a:pt x="12295" y="1025"/>
                  <a:pt x="12237" y="1025"/>
                </a:cubicBezTo>
                <a:close/>
                <a:moveTo>
                  <a:pt x="12543" y="2111"/>
                </a:moveTo>
                <a:cubicBezTo>
                  <a:pt x="12535" y="2111"/>
                  <a:pt x="12527" y="2112"/>
                  <a:pt x="12519" y="2113"/>
                </a:cubicBezTo>
                <a:cubicBezTo>
                  <a:pt x="12441" y="2126"/>
                  <a:pt x="12390" y="2199"/>
                  <a:pt x="12403" y="2276"/>
                </a:cubicBezTo>
                <a:cubicBezTo>
                  <a:pt x="12436" y="2465"/>
                  <a:pt x="12455" y="2646"/>
                  <a:pt x="12460" y="2817"/>
                </a:cubicBezTo>
                <a:cubicBezTo>
                  <a:pt x="12462" y="2894"/>
                  <a:pt x="12525" y="2954"/>
                  <a:pt x="12601" y="2954"/>
                </a:cubicBezTo>
                <a:lnTo>
                  <a:pt x="12604" y="2954"/>
                </a:lnTo>
                <a:cubicBezTo>
                  <a:pt x="12683" y="2951"/>
                  <a:pt x="12744" y="2886"/>
                  <a:pt x="12741" y="2809"/>
                </a:cubicBezTo>
                <a:cubicBezTo>
                  <a:pt x="12737" y="2626"/>
                  <a:pt x="12717" y="2430"/>
                  <a:pt x="12681" y="2227"/>
                </a:cubicBezTo>
                <a:cubicBezTo>
                  <a:pt x="12669" y="2160"/>
                  <a:pt x="12611" y="2111"/>
                  <a:pt x="12543" y="2111"/>
                </a:cubicBezTo>
                <a:close/>
                <a:moveTo>
                  <a:pt x="9646" y="3169"/>
                </a:moveTo>
                <a:cubicBezTo>
                  <a:pt x="9599" y="3169"/>
                  <a:pt x="9553" y="3193"/>
                  <a:pt x="9527" y="3236"/>
                </a:cubicBezTo>
                <a:cubicBezTo>
                  <a:pt x="9487" y="3302"/>
                  <a:pt x="9506" y="3389"/>
                  <a:pt x="9574" y="3430"/>
                </a:cubicBezTo>
                <a:cubicBezTo>
                  <a:pt x="9675" y="3494"/>
                  <a:pt x="9804" y="3623"/>
                  <a:pt x="9933" y="3792"/>
                </a:cubicBezTo>
                <a:cubicBezTo>
                  <a:pt x="9961" y="3828"/>
                  <a:pt x="10002" y="3848"/>
                  <a:pt x="10045" y="3848"/>
                </a:cubicBezTo>
                <a:cubicBezTo>
                  <a:pt x="10075" y="3848"/>
                  <a:pt x="10104" y="3838"/>
                  <a:pt x="10130" y="3819"/>
                </a:cubicBezTo>
                <a:cubicBezTo>
                  <a:pt x="10192" y="3772"/>
                  <a:pt x="10205" y="3684"/>
                  <a:pt x="10157" y="3621"/>
                </a:cubicBezTo>
                <a:cubicBezTo>
                  <a:pt x="10005" y="3422"/>
                  <a:pt x="9854" y="3272"/>
                  <a:pt x="9721" y="3190"/>
                </a:cubicBezTo>
                <a:cubicBezTo>
                  <a:pt x="9698" y="3176"/>
                  <a:pt x="9672" y="3169"/>
                  <a:pt x="9646" y="3169"/>
                </a:cubicBezTo>
                <a:close/>
                <a:moveTo>
                  <a:pt x="9121" y="3214"/>
                </a:moveTo>
                <a:cubicBezTo>
                  <a:pt x="9093" y="3214"/>
                  <a:pt x="9064" y="3223"/>
                  <a:pt x="9040" y="3240"/>
                </a:cubicBezTo>
                <a:cubicBezTo>
                  <a:pt x="8880" y="3356"/>
                  <a:pt x="8742" y="3531"/>
                  <a:pt x="8650" y="3738"/>
                </a:cubicBezTo>
                <a:cubicBezTo>
                  <a:pt x="8617" y="3809"/>
                  <a:pt x="8649" y="3892"/>
                  <a:pt x="8720" y="3924"/>
                </a:cubicBezTo>
                <a:cubicBezTo>
                  <a:pt x="8740" y="3933"/>
                  <a:pt x="8759" y="3936"/>
                  <a:pt x="8778" y="3936"/>
                </a:cubicBezTo>
                <a:cubicBezTo>
                  <a:pt x="8831" y="3936"/>
                  <a:pt x="8883" y="3906"/>
                  <a:pt x="8907" y="3853"/>
                </a:cubicBezTo>
                <a:cubicBezTo>
                  <a:pt x="8978" y="3694"/>
                  <a:pt x="9087" y="3554"/>
                  <a:pt x="9204" y="3470"/>
                </a:cubicBezTo>
                <a:cubicBezTo>
                  <a:pt x="9268" y="3424"/>
                  <a:pt x="9281" y="3336"/>
                  <a:pt x="9236" y="3272"/>
                </a:cubicBezTo>
                <a:cubicBezTo>
                  <a:pt x="9208" y="3234"/>
                  <a:pt x="9165" y="3214"/>
                  <a:pt x="9121" y="3214"/>
                </a:cubicBezTo>
                <a:close/>
                <a:moveTo>
                  <a:pt x="12563" y="3233"/>
                </a:moveTo>
                <a:cubicBezTo>
                  <a:pt x="12495" y="3233"/>
                  <a:pt x="12436" y="3282"/>
                  <a:pt x="12424" y="3351"/>
                </a:cubicBezTo>
                <a:cubicBezTo>
                  <a:pt x="12392" y="3531"/>
                  <a:pt x="12338" y="3699"/>
                  <a:pt x="12265" y="3848"/>
                </a:cubicBezTo>
                <a:cubicBezTo>
                  <a:pt x="12232" y="3918"/>
                  <a:pt x="12260" y="4002"/>
                  <a:pt x="12330" y="4037"/>
                </a:cubicBezTo>
                <a:cubicBezTo>
                  <a:pt x="12351" y="4046"/>
                  <a:pt x="12372" y="4051"/>
                  <a:pt x="12392" y="4051"/>
                </a:cubicBezTo>
                <a:cubicBezTo>
                  <a:pt x="12445" y="4051"/>
                  <a:pt x="12494" y="4022"/>
                  <a:pt x="12519" y="3972"/>
                </a:cubicBezTo>
                <a:cubicBezTo>
                  <a:pt x="12604" y="3798"/>
                  <a:pt x="12666" y="3605"/>
                  <a:pt x="12702" y="3400"/>
                </a:cubicBezTo>
                <a:cubicBezTo>
                  <a:pt x="12716" y="3323"/>
                  <a:pt x="12664" y="3249"/>
                  <a:pt x="12587" y="3236"/>
                </a:cubicBezTo>
                <a:cubicBezTo>
                  <a:pt x="12579" y="3234"/>
                  <a:pt x="12571" y="3233"/>
                  <a:pt x="12563" y="3233"/>
                </a:cubicBezTo>
                <a:close/>
                <a:moveTo>
                  <a:pt x="10349" y="4040"/>
                </a:moveTo>
                <a:cubicBezTo>
                  <a:pt x="10327" y="4040"/>
                  <a:pt x="10303" y="4046"/>
                  <a:pt x="10282" y="4057"/>
                </a:cubicBezTo>
                <a:cubicBezTo>
                  <a:pt x="10213" y="4095"/>
                  <a:pt x="10189" y="4181"/>
                  <a:pt x="10227" y="4250"/>
                </a:cubicBezTo>
                <a:cubicBezTo>
                  <a:pt x="10312" y="4407"/>
                  <a:pt x="10392" y="4573"/>
                  <a:pt x="10462" y="4743"/>
                </a:cubicBezTo>
                <a:cubicBezTo>
                  <a:pt x="10484" y="4799"/>
                  <a:pt x="10537" y="4832"/>
                  <a:pt x="10592" y="4832"/>
                </a:cubicBezTo>
                <a:cubicBezTo>
                  <a:pt x="10610" y="4832"/>
                  <a:pt x="10627" y="4828"/>
                  <a:pt x="10646" y="4821"/>
                </a:cubicBezTo>
                <a:cubicBezTo>
                  <a:pt x="10718" y="4791"/>
                  <a:pt x="10752" y="4709"/>
                  <a:pt x="10723" y="4637"/>
                </a:cubicBezTo>
                <a:cubicBezTo>
                  <a:pt x="10649" y="4456"/>
                  <a:pt x="10565" y="4279"/>
                  <a:pt x="10473" y="4114"/>
                </a:cubicBezTo>
                <a:cubicBezTo>
                  <a:pt x="10448" y="4067"/>
                  <a:pt x="10399" y="4040"/>
                  <a:pt x="10349" y="4040"/>
                </a:cubicBezTo>
                <a:close/>
                <a:moveTo>
                  <a:pt x="12068" y="4227"/>
                </a:moveTo>
                <a:cubicBezTo>
                  <a:pt x="12032" y="4227"/>
                  <a:pt x="11995" y="4242"/>
                  <a:pt x="11967" y="4269"/>
                </a:cubicBezTo>
                <a:cubicBezTo>
                  <a:pt x="11851" y="4388"/>
                  <a:pt x="11710" y="4494"/>
                  <a:pt x="11551" y="4582"/>
                </a:cubicBezTo>
                <a:cubicBezTo>
                  <a:pt x="11482" y="4620"/>
                  <a:pt x="11458" y="4705"/>
                  <a:pt x="11496" y="4774"/>
                </a:cubicBezTo>
                <a:cubicBezTo>
                  <a:pt x="11521" y="4819"/>
                  <a:pt x="11569" y="4846"/>
                  <a:pt x="11618" y="4846"/>
                </a:cubicBezTo>
                <a:lnTo>
                  <a:pt x="11619" y="4846"/>
                </a:lnTo>
                <a:cubicBezTo>
                  <a:pt x="11641" y="4846"/>
                  <a:pt x="11666" y="4840"/>
                  <a:pt x="11687" y="4828"/>
                </a:cubicBezTo>
                <a:cubicBezTo>
                  <a:pt x="11871" y="4728"/>
                  <a:pt x="12032" y="4605"/>
                  <a:pt x="12168" y="4468"/>
                </a:cubicBezTo>
                <a:cubicBezTo>
                  <a:pt x="12223" y="4411"/>
                  <a:pt x="12222" y="4322"/>
                  <a:pt x="12167" y="4268"/>
                </a:cubicBezTo>
                <a:cubicBezTo>
                  <a:pt x="12140" y="4241"/>
                  <a:pt x="12104" y="4227"/>
                  <a:pt x="12068" y="4227"/>
                </a:cubicBezTo>
                <a:close/>
                <a:moveTo>
                  <a:pt x="8681" y="4203"/>
                </a:moveTo>
                <a:cubicBezTo>
                  <a:pt x="8675" y="4203"/>
                  <a:pt x="8669" y="4204"/>
                  <a:pt x="8664" y="4204"/>
                </a:cubicBezTo>
                <a:cubicBezTo>
                  <a:pt x="8586" y="4212"/>
                  <a:pt x="8530" y="4280"/>
                  <a:pt x="8537" y="4358"/>
                </a:cubicBezTo>
                <a:cubicBezTo>
                  <a:pt x="8560" y="4590"/>
                  <a:pt x="8660" y="4792"/>
                  <a:pt x="8829" y="4942"/>
                </a:cubicBezTo>
                <a:cubicBezTo>
                  <a:pt x="8856" y="4966"/>
                  <a:pt x="8889" y="4977"/>
                  <a:pt x="8922" y="4977"/>
                </a:cubicBezTo>
                <a:cubicBezTo>
                  <a:pt x="8961" y="4977"/>
                  <a:pt x="9000" y="4961"/>
                  <a:pt x="9027" y="4931"/>
                </a:cubicBezTo>
                <a:cubicBezTo>
                  <a:pt x="9080" y="4872"/>
                  <a:pt x="9074" y="4783"/>
                  <a:pt x="9016" y="4731"/>
                </a:cubicBezTo>
                <a:cubicBezTo>
                  <a:pt x="8900" y="4628"/>
                  <a:pt x="8834" y="4494"/>
                  <a:pt x="8818" y="4331"/>
                </a:cubicBezTo>
                <a:cubicBezTo>
                  <a:pt x="8811" y="4259"/>
                  <a:pt x="8752" y="4203"/>
                  <a:pt x="8681" y="4203"/>
                </a:cubicBezTo>
                <a:close/>
                <a:moveTo>
                  <a:pt x="9429" y="4929"/>
                </a:moveTo>
                <a:cubicBezTo>
                  <a:pt x="9363" y="4929"/>
                  <a:pt x="9304" y="4974"/>
                  <a:pt x="9290" y="5041"/>
                </a:cubicBezTo>
                <a:cubicBezTo>
                  <a:pt x="9275" y="5118"/>
                  <a:pt x="9324" y="5193"/>
                  <a:pt x="9400" y="5209"/>
                </a:cubicBezTo>
                <a:cubicBezTo>
                  <a:pt x="9538" y="5237"/>
                  <a:pt x="9697" y="5252"/>
                  <a:pt x="9858" y="5252"/>
                </a:cubicBezTo>
                <a:cubicBezTo>
                  <a:pt x="9865" y="5252"/>
                  <a:pt x="9871" y="5252"/>
                  <a:pt x="9878" y="5252"/>
                </a:cubicBezTo>
                <a:cubicBezTo>
                  <a:pt x="9916" y="5252"/>
                  <a:pt x="9955" y="5252"/>
                  <a:pt x="9995" y="5249"/>
                </a:cubicBezTo>
                <a:cubicBezTo>
                  <a:pt x="10072" y="5247"/>
                  <a:pt x="10134" y="5181"/>
                  <a:pt x="10130" y="5104"/>
                </a:cubicBezTo>
                <a:cubicBezTo>
                  <a:pt x="10126" y="5030"/>
                  <a:pt x="10067" y="4967"/>
                  <a:pt x="9996" y="4967"/>
                </a:cubicBezTo>
                <a:cubicBezTo>
                  <a:pt x="9992" y="4967"/>
                  <a:pt x="9987" y="4967"/>
                  <a:pt x="9983" y="4968"/>
                </a:cubicBezTo>
                <a:cubicBezTo>
                  <a:pt x="9947" y="4970"/>
                  <a:pt x="9912" y="4970"/>
                  <a:pt x="9878" y="4970"/>
                </a:cubicBezTo>
                <a:cubicBezTo>
                  <a:pt x="9716" y="4968"/>
                  <a:pt x="9581" y="4958"/>
                  <a:pt x="9457" y="4932"/>
                </a:cubicBezTo>
                <a:cubicBezTo>
                  <a:pt x="9448" y="4930"/>
                  <a:pt x="9439" y="4929"/>
                  <a:pt x="9429" y="4929"/>
                </a:cubicBezTo>
                <a:close/>
                <a:moveTo>
                  <a:pt x="11099" y="4779"/>
                </a:moveTo>
                <a:cubicBezTo>
                  <a:pt x="11086" y="4779"/>
                  <a:pt x="11072" y="4781"/>
                  <a:pt x="11058" y="4785"/>
                </a:cubicBezTo>
                <a:cubicBezTo>
                  <a:pt x="10985" y="4808"/>
                  <a:pt x="10908" y="4828"/>
                  <a:pt x="10828" y="4846"/>
                </a:cubicBezTo>
                <a:cubicBezTo>
                  <a:pt x="10723" y="4871"/>
                  <a:pt x="10621" y="4890"/>
                  <a:pt x="10526" y="4908"/>
                </a:cubicBezTo>
                <a:cubicBezTo>
                  <a:pt x="10448" y="4921"/>
                  <a:pt x="10397" y="4995"/>
                  <a:pt x="10410" y="5071"/>
                </a:cubicBezTo>
                <a:cubicBezTo>
                  <a:pt x="10422" y="5140"/>
                  <a:pt x="10482" y="5187"/>
                  <a:pt x="10550" y="5187"/>
                </a:cubicBezTo>
                <a:cubicBezTo>
                  <a:pt x="10558" y="5187"/>
                  <a:pt x="10566" y="5187"/>
                  <a:pt x="10573" y="5186"/>
                </a:cubicBezTo>
                <a:cubicBezTo>
                  <a:pt x="10597" y="5181"/>
                  <a:pt x="10620" y="5177"/>
                  <a:pt x="10644" y="5172"/>
                </a:cubicBezTo>
                <a:lnTo>
                  <a:pt x="10644" y="5172"/>
                </a:lnTo>
                <a:cubicBezTo>
                  <a:pt x="10633" y="5200"/>
                  <a:pt x="10631" y="5231"/>
                  <a:pt x="10639" y="5263"/>
                </a:cubicBezTo>
                <a:cubicBezTo>
                  <a:pt x="10690" y="5442"/>
                  <a:pt x="10729" y="5621"/>
                  <a:pt x="10755" y="5796"/>
                </a:cubicBezTo>
                <a:cubicBezTo>
                  <a:pt x="10764" y="5865"/>
                  <a:pt x="10826" y="5916"/>
                  <a:pt x="10894" y="5916"/>
                </a:cubicBezTo>
                <a:cubicBezTo>
                  <a:pt x="10900" y="5916"/>
                  <a:pt x="10908" y="5916"/>
                  <a:pt x="10915" y="5914"/>
                </a:cubicBezTo>
                <a:cubicBezTo>
                  <a:pt x="10992" y="5903"/>
                  <a:pt x="11045" y="5831"/>
                  <a:pt x="11034" y="5754"/>
                </a:cubicBezTo>
                <a:cubicBezTo>
                  <a:pt x="11006" y="5568"/>
                  <a:pt x="10964" y="5377"/>
                  <a:pt x="10911" y="5186"/>
                </a:cubicBezTo>
                <a:cubicBezTo>
                  <a:pt x="10904" y="5162"/>
                  <a:pt x="10892" y="5142"/>
                  <a:pt x="10876" y="5124"/>
                </a:cubicBezTo>
                <a:cubicBezTo>
                  <a:pt x="10881" y="5123"/>
                  <a:pt x="10886" y="5123"/>
                  <a:pt x="10891" y="5122"/>
                </a:cubicBezTo>
                <a:cubicBezTo>
                  <a:pt x="10978" y="5101"/>
                  <a:pt x="11061" y="5079"/>
                  <a:pt x="11140" y="5056"/>
                </a:cubicBezTo>
                <a:cubicBezTo>
                  <a:pt x="11214" y="5033"/>
                  <a:pt x="11257" y="4954"/>
                  <a:pt x="11234" y="4879"/>
                </a:cubicBezTo>
                <a:cubicBezTo>
                  <a:pt x="11215" y="4818"/>
                  <a:pt x="11160" y="4779"/>
                  <a:pt x="11099" y="4779"/>
                </a:cubicBezTo>
                <a:close/>
                <a:moveTo>
                  <a:pt x="10937" y="6197"/>
                </a:moveTo>
                <a:cubicBezTo>
                  <a:pt x="10859" y="6197"/>
                  <a:pt x="10796" y="6262"/>
                  <a:pt x="10796" y="6341"/>
                </a:cubicBezTo>
                <a:cubicBezTo>
                  <a:pt x="10796" y="6525"/>
                  <a:pt x="10782" y="6703"/>
                  <a:pt x="10751" y="6874"/>
                </a:cubicBezTo>
                <a:cubicBezTo>
                  <a:pt x="10737" y="6951"/>
                  <a:pt x="10789" y="7024"/>
                  <a:pt x="10866" y="7038"/>
                </a:cubicBezTo>
                <a:cubicBezTo>
                  <a:pt x="10873" y="7039"/>
                  <a:pt x="10882" y="7039"/>
                  <a:pt x="10891" y="7039"/>
                </a:cubicBezTo>
                <a:lnTo>
                  <a:pt x="10891" y="7040"/>
                </a:lnTo>
                <a:cubicBezTo>
                  <a:pt x="10958" y="7040"/>
                  <a:pt x="11017" y="6991"/>
                  <a:pt x="11029" y="6923"/>
                </a:cubicBezTo>
                <a:cubicBezTo>
                  <a:pt x="11062" y="6736"/>
                  <a:pt x="11078" y="6540"/>
                  <a:pt x="11078" y="6341"/>
                </a:cubicBezTo>
                <a:lnTo>
                  <a:pt x="11078" y="6337"/>
                </a:lnTo>
                <a:cubicBezTo>
                  <a:pt x="11078" y="6259"/>
                  <a:pt x="11016" y="6197"/>
                  <a:pt x="10937" y="6197"/>
                </a:cubicBezTo>
                <a:close/>
                <a:moveTo>
                  <a:pt x="10739" y="7300"/>
                </a:moveTo>
                <a:cubicBezTo>
                  <a:pt x="10683" y="7300"/>
                  <a:pt x="10629" y="7334"/>
                  <a:pt x="10608" y="7389"/>
                </a:cubicBezTo>
                <a:cubicBezTo>
                  <a:pt x="10543" y="7555"/>
                  <a:pt x="10459" y="7714"/>
                  <a:pt x="10361" y="7861"/>
                </a:cubicBezTo>
                <a:cubicBezTo>
                  <a:pt x="10317" y="7926"/>
                  <a:pt x="10336" y="8014"/>
                  <a:pt x="10399" y="8057"/>
                </a:cubicBezTo>
                <a:cubicBezTo>
                  <a:pt x="10424" y="8073"/>
                  <a:pt x="10452" y="8080"/>
                  <a:pt x="10478" y="8080"/>
                </a:cubicBezTo>
                <a:lnTo>
                  <a:pt x="10479" y="8080"/>
                </a:lnTo>
                <a:cubicBezTo>
                  <a:pt x="10524" y="8080"/>
                  <a:pt x="10568" y="8058"/>
                  <a:pt x="10595" y="8018"/>
                </a:cubicBezTo>
                <a:cubicBezTo>
                  <a:pt x="10706" y="7854"/>
                  <a:pt x="10797" y="7677"/>
                  <a:pt x="10870" y="7492"/>
                </a:cubicBezTo>
                <a:cubicBezTo>
                  <a:pt x="10899" y="7420"/>
                  <a:pt x="10864" y="7338"/>
                  <a:pt x="10790" y="7310"/>
                </a:cubicBezTo>
                <a:cubicBezTo>
                  <a:pt x="10773" y="7303"/>
                  <a:pt x="10756" y="7300"/>
                  <a:pt x="10739" y="7300"/>
                </a:cubicBezTo>
                <a:close/>
                <a:moveTo>
                  <a:pt x="6055" y="7573"/>
                </a:moveTo>
                <a:cubicBezTo>
                  <a:pt x="5983" y="7573"/>
                  <a:pt x="5921" y="7626"/>
                  <a:pt x="5912" y="7700"/>
                </a:cubicBezTo>
                <a:cubicBezTo>
                  <a:pt x="5905" y="7778"/>
                  <a:pt x="5961" y="7846"/>
                  <a:pt x="6039" y="7855"/>
                </a:cubicBezTo>
                <a:cubicBezTo>
                  <a:pt x="6078" y="7858"/>
                  <a:pt x="6118" y="7867"/>
                  <a:pt x="6160" y="7881"/>
                </a:cubicBezTo>
                <a:cubicBezTo>
                  <a:pt x="6258" y="7912"/>
                  <a:pt x="6362" y="7972"/>
                  <a:pt x="6466" y="8058"/>
                </a:cubicBezTo>
                <a:cubicBezTo>
                  <a:pt x="6493" y="8080"/>
                  <a:pt x="6525" y="8091"/>
                  <a:pt x="6555" y="8091"/>
                </a:cubicBezTo>
                <a:cubicBezTo>
                  <a:pt x="6597" y="8091"/>
                  <a:pt x="6636" y="8073"/>
                  <a:pt x="6665" y="8040"/>
                </a:cubicBezTo>
                <a:cubicBezTo>
                  <a:pt x="6715" y="7980"/>
                  <a:pt x="6706" y="7890"/>
                  <a:pt x="6646" y="7841"/>
                </a:cubicBezTo>
                <a:cubicBezTo>
                  <a:pt x="6514" y="7732"/>
                  <a:pt x="6379" y="7655"/>
                  <a:pt x="6246" y="7612"/>
                </a:cubicBezTo>
                <a:cubicBezTo>
                  <a:pt x="6187" y="7593"/>
                  <a:pt x="6126" y="7579"/>
                  <a:pt x="6067" y="7573"/>
                </a:cubicBezTo>
                <a:cubicBezTo>
                  <a:pt x="6063" y="7573"/>
                  <a:pt x="6059" y="7573"/>
                  <a:pt x="6055" y="7573"/>
                </a:cubicBezTo>
                <a:close/>
                <a:moveTo>
                  <a:pt x="5553" y="7779"/>
                </a:moveTo>
                <a:cubicBezTo>
                  <a:pt x="5513" y="7779"/>
                  <a:pt x="5473" y="7796"/>
                  <a:pt x="5446" y="7829"/>
                </a:cubicBezTo>
                <a:cubicBezTo>
                  <a:pt x="5310" y="7990"/>
                  <a:pt x="5233" y="8208"/>
                  <a:pt x="5230" y="8440"/>
                </a:cubicBezTo>
                <a:cubicBezTo>
                  <a:pt x="5229" y="8518"/>
                  <a:pt x="5291" y="8582"/>
                  <a:pt x="5370" y="8584"/>
                </a:cubicBezTo>
                <a:lnTo>
                  <a:pt x="5371" y="8584"/>
                </a:lnTo>
                <a:lnTo>
                  <a:pt x="5371" y="8582"/>
                </a:lnTo>
                <a:cubicBezTo>
                  <a:pt x="5448" y="8582"/>
                  <a:pt x="5512" y="8521"/>
                  <a:pt x="5512" y="8444"/>
                </a:cubicBezTo>
                <a:cubicBezTo>
                  <a:pt x="5514" y="8279"/>
                  <a:pt x="5568" y="8121"/>
                  <a:pt x="5661" y="8010"/>
                </a:cubicBezTo>
                <a:cubicBezTo>
                  <a:pt x="5712" y="7950"/>
                  <a:pt x="5703" y="7862"/>
                  <a:pt x="5644" y="7812"/>
                </a:cubicBezTo>
                <a:cubicBezTo>
                  <a:pt x="5617" y="7790"/>
                  <a:pt x="5585" y="7779"/>
                  <a:pt x="5553" y="7779"/>
                </a:cubicBezTo>
                <a:close/>
                <a:moveTo>
                  <a:pt x="10119" y="8231"/>
                </a:moveTo>
                <a:cubicBezTo>
                  <a:pt x="10083" y="8231"/>
                  <a:pt x="10047" y="8245"/>
                  <a:pt x="10020" y="8271"/>
                </a:cubicBezTo>
                <a:cubicBezTo>
                  <a:pt x="9897" y="8393"/>
                  <a:pt x="9756" y="8508"/>
                  <a:pt x="9603" y="8612"/>
                </a:cubicBezTo>
                <a:cubicBezTo>
                  <a:pt x="9539" y="8656"/>
                  <a:pt x="9522" y="8744"/>
                  <a:pt x="9566" y="8808"/>
                </a:cubicBezTo>
                <a:cubicBezTo>
                  <a:pt x="9593" y="8848"/>
                  <a:pt x="9639" y="8869"/>
                  <a:pt x="9683" y="8869"/>
                </a:cubicBezTo>
                <a:cubicBezTo>
                  <a:pt x="9710" y="8869"/>
                  <a:pt x="9738" y="8862"/>
                  <a:pt x="9762" y="8845"/>
                </a:cubicBezTo>
                <a:cubicBezTo>
                  <a:pt x="9929" y="8731"/>
                  <a:pt x="10082" y="8606"/>
                  <a:pt x="10218" y="8473"/>
                </a:cubicBezTo>
                <a:cubicBezTo>
                  <a:pt x="10273" y="8418"/>
                  <a:pt x="10274" y="8329"/>
                  <a:pt x="10219" y="8274"/>
                </a:cubicBezTo>
                <a:cubicBezTo>
                  <a:pt x="10192" y="8245"/>
                  <a:pt x="10156" y="8231"/>
                  <a:pt x="10119" y="8231"/>
                </a:cubicBezTo>
                <a:close/>
                <a:moveTo>
                  <a:pt x="6933" y="8226"/>
                </a:moveTo>
                <a:cubicBezTo>
                  <a:pt x="6905" y="8226"/>
                  <a:pt x="6877" y="8235"/>
                  <a:pt x="6852" y="8252"/>
                </a:cubicBezTo>
                <a:cubicBezTo>
                  <a:pt x="6788" y="8297"/>
                  <a:pt x="6774" y="8385"/>
                  <a:pt x="6818" y="8449"/>
                </a:cubicBezTo>
                <a:cubicBezTo>
                  <a:pt x="6917" y="8589"/>
                  <a:pt x="7007" y="8745"/>
                  <a:pt x="7087" y="8916"/>
                </a:cubicBezTo>
                <a:cubicBezTo>
                  <a:pt x="7110" y="8967"/>
                  <a:pt x="7162" y="8996"/>
                  <a:pt x="7215" y="8996"/>
                </a:cubicBezTo>
                <a:cubicBezTo>
                  <a:pt x="7234" y="8996"/>
                  <a:pt x="7255" y="8993"/>
                  <a:pt x="7275" y="8983"/>
                </a:cubicBezTo>
                <a:cubicBezTo>
                  <a:pt x="7344" y="8950"/>
                  <a:pt x="7375" y="8867"/>
                  <a:pt x="7342" y="8796"/>
                </a:cubicBezTo>
                <a:cubicBezTo>
                  <a:pt x="7255" y="8611"/>
                  <a:pt x="7157" y="8439"/>
                  <a:pt x="7048" y="8286"/>
                </a:cubicBezTo>
                <a:cubicBezTo>
                  <a:pt x="7021" y="8247"/>
                  <a:pt x="6977" y="8226"/>
                  <a:pt x="6933" y="8226"/>
                </a:cubicBezTo>
                <a:close/>
                <a:moveTo>
                  <a:pt x="9195" y="8869"/>
                </a:moveTo>
                <a:cubicBezTo>
                  <a:pt x="9174" y="8869"/>
                  <a:pt x="9153" y="8874"/>
                  <a:pt x="9133" y="8884"/>
                </a:cubicBezTo>
                <a:cubicBezTo>
                  <a:pt x="8977" y="8960"/>
                  <a:pt x="8807" y="9031"/>
                  <a:pt x="8628" y="9093"/>
                </a:cubicBezTo>
                <a:cubicBezTo>
                  <a:pt x="8555" y="9119"/>
                  <a:pt x="8515" y="9200"/>
                  <a:pt x="8541" y="9273"/>
                </a:cubicBezTo>
                <a:cubicBezTo>
                  <a:pt x="8562" y="9331"/>
                  <a:pt x="8616" y="9368"/>
                  <a:pt x="8675" y="9368"/>
                </a:cubicBezTo>
                <a:cubicBezTo>
                  <a:pt x="8691" y="9368"/>
                  <a:pt x="8705" y="9365"/>
                  <a:pt x="8721" y="9359"/>
                </a:cubicBezTo>
                <a:cubicBezTo>
                  <a:pt x="8911" y="9293"/>
                  <a:pt x="9091" y="9218"/>
                  <a:pt x="9256" y="9137"/>
                </a:cubicBezTo>
                <a:cubicBezTo>
                  <a:pt x="9326" y="9103"/>
                  <a:pt x="9356" y="9019"/>
                  <a:pt x="9321" y="8949"/>
                </a:cubicBezTo>
                <a:cubicBezTo>
                  <a:pt x="9298" y="8899"/>
                  <a:pt x="9248" y="8869"/>
                  <a:pt x="9195" y="8869"/>
                </a:cubicBezTo>
                <a:close/>
                <a:moveTo>
                  <a:pt x="5524" y="8836"/>
                </a:moveTo>
                <a:cubicBezTo>
                  <a:pt x="5498" y="8836"/>
                  <a:pt x="5472" y="8843"/>
                  <a:pt x="5448" y="8858"/>
                </a:cubicBezTo>
                <a:cubicBezTo>
                  <a:pt x="5382" y="8900"/>
                  <a:pt x="5362" y="8987"/>
                  <a:pt x="5404" y="9052"/>
                </a:cubicBezTo>
                <a:cubicBezTo>
                  <a:pt x="5514" y="9226"/>
                  <a:pt x="5669" y="9369"/>
                  <a:pt x="5863" y="9479"/>
                </a:cubicBezTo>
                <a:cubicBezTo>
                  <a:pt x="5885" y="9491"/>
                  <a:pt x="5910" y="9497"/>
                  <a:pt x="5933" y="9497"/>
                </a:cubicBezTo>
                <a:cubicBezTo>
                  <a:pt x="5982" y="9497"/>
                  <a:pt x="6030" y="9471"/>
                  <a:pt x="6056" y="9425"/>
                </a:cubicBezTo>
                <a:cubicBezTo>
                  <a:pt x="6094" y="9357"/>
                  <a:pt x="6069" y="9271"/>
                  <a:pt x="6002" y="9233"/>
                </a:cubicBezTo>
                <a:cubicBezTo>
                  <a:pt x="5849" y="9147"/>
                  <a:pt x="5727" y="9036"/>
                  <a:pt x="5643" y="8901"/>
                </a:cubicBezTo>
                <a:cubicBezTo>
                  <a:pt x="5616" y="8859"/>
                  <a:pt x="5571" y="8836"/>
                  <a:pt x="5524" y="8836"/>
                </a:cubicBezTo>
                <a:close/>
                <a:moveTo>
                  <a:pt x="6462" y="9397"/>
                </a:moveTo>
                <a:cubicBezTo>
                  <a:pt x="6395" y="9397"/>
                  <a:pt x="6337" y="9445"/>
                  <a:pt x="6325" y="9513"/>
                </a:cubicBezTo>
                <a:cubicBezTo>
                  <a:pt x="6311" y="9589"/>
                  <a:pt x="6362" y="9663"/>
                  <a:pt x="6439" y="9676"/>
                </a:cubicBezTo>
                <a:cubicBezTo>
                  <a:pt x="6581" y="9702"/>
                  <a:pt x="6734" y="9717"/>
                  <a:pt x="6895" y="9717"/>
                </a:cubicBezTo>
                <a:cubicBezTo>
                  <a:pt x="6908" y="9717"/>
                  <a:pt x="6920" y="9717"/>
                  <a:pt x="6933" y="9717"/>
                </a:cubicBezTo>
                <a:cubicBezTo>
                  <a:pt x="6965" y="9717"/>
                  <a:pt x="6996" y="9717"/>
                  <a:pt x="7030" y="9715"/>
                </a:cubicBezTo>
                <a:cubicBezTo>
                  <a:pt x="7108" y="9713"/>
                  <a:pt x="7168" y="9648"/>
                  <a:pt x="7167" y="9570"/>
                </a:cubicBezTo>
                <a:cubicBezTo>
                  <a:pt x="7164" y="9498"/>
                  <a:pt x="7105" y="9433"/>
                  <a:pt x="7037" y="9433"/>
                </a:cubicBezTo>
                <a:cubicBezTo>
                  <a:pt x="7031" y="9433"/>
                  <a:pt x="7026" y="9433"/>
                  <a:pt x="7021" y="9434"/>
                </a:cubicBezTo>
                <a:cubicBezTo>
                  <a:pt x="6992" y="9435"/>
                  <a:pt x="6962" y="9435"/>
                  <a:pt x="6933" y="9435"/>
                </a:cubicBezTo>
                <a:cubicBezTo>
                  <a:pt x="6772" y="9433"/>
                  <a:pt x="6624" y="9424"/>
                  <a:pt x="6488" y="9399"/>
                </a:cubicBezTo>
                <a:cubicBezTo>
                  <a:pt x="6479" y="9398"/>
                  <a:pt x="6470" y="9397"/>
                  <a:pt x="6462" y="9397"/>
                </a:cubicBezTo>
                <a:close/>
                <a:moveTo>
                  <a:pt x="7414" y="9242"/>
                </a:moveTo>
                <a:cubicBezTo>
                  <a:pt x="7401" y="9242"/>
                  <a:pt x="7387" y="9244"/>
                  <a:pt x="7374" y="9248"/>
                </a:cubicBezTo>
                <a:cubicBezTo>
                  <a:pt x="7299" y="9270"/>
                  <a:pt x="7257" y="9349"/>
                  <a:pt x="7279" y="9423"/>
                </a:cubicBezTo>
                <a:cubicBezTo>
                  <a:pt x="7331" y="9597"/>
                  <a:pt x="7370" y="9776"/>
                  <a:pt x="7397" y="9954"/>
                </a:cubicBezTo>
                <a:cubicBezTo>
                  <a:pt x="7407" y="10024"/>
                  <a:pt x="7467" y="10074"/>
                  <a:pt x="7537" y="10074"/>
                </a:cubicBezTo>
                <a:cubicBezTo>
                  <a:pt x="7543" y="10074"/>
                  <a:pt x="7550" y="10073"/>
                  <a:pt x="7557" y="10073"/>
                </a:cubicBezTo>
                <a:cubicBezTo>
                  <a:pt x="7635" y="10061"/>
                  <a:pt x="7687" y="9990"/>
                  <a:pt x="7676" y="9913"/>
                </a:cubicBezTo>
                <a:cubicBezTo>
                  <a:pt x="7663" y="9826"/>
                  <a:pt x="7647" y="9739"/>
                  <a:pt x="7629" y="9652"/>
                </a:cubicBezTo>
                <a:cubicBezTo>
                  <a:pt x="7802" y="9621"/>
                  <a:pt x="7985" y="9581"/>
                  <a:pt x="8172" y="9529"/>
                </a:cubicBezTo>
                <a:cubicBezTo>
                  <a:pt x="8248" y="9510"/>
                  <a:pt x="8292" y="9433"/>
                  <a:pt x="8272" y="9357"/>
                </a:cubicBezTo>
                <a:cubicBezTo>
                  <a:pt x="8255" y="9294"/>
                  <a:pt x="8197" y="9253"/>
                  <a:pt x="8135" y="9253"/>
                </a:cubicBezTo>
                <a:cubicBezTo>
                  <a:pt x="8123" y="9253"/>
                  <a:pt x="8111" y="9254"/>
                  <a:pt x="8099" y="9257"/>
                </a:cubicBezTo>
                <a:cubicBezTo>
                  <a:pt x="7913" y="9308"/>
                  <a:pt x="7733" y="9348"/>
                  <a:pt x="7562" y="9377"/>
                </a:cubicBezTo>
                <a:lnTo>
                  <a:pt x="7560" y="9377"/>
                </a:lnTo>
                <a:cubicBezTo>
                  <a:pt x="7556" y="9366"/>
                  <a:pt x="7554" y="9354"/>
                  <a:pt x="7550" y="9343"/>
                </a:cubicBezTo>
                <a:cubicBezTo>
                  <a:pt x="7532" y="9282"/>
                  <a:pt x="7476" y="9242"/>
                  <a:pt x="7414" y="9242"/>
                </a:cubicBezTo>
                <a:close/>
                <a:moveTo>
                  <a:pt x="674" y="9659"/>
                </a:moveTo>
                <a:cubicBezTo>
                  <a:pt x="628" y="9659"/>
                  <a:pt x="583" y="9682"/>
                  <a:pt x="556" y="9723"/>
                </a:cubicBezTo>
                <a:cubicBezTo>
                  <a:pt x="464" y="9862"/>
                  <a:pt x="383" y="10008"/>
                  <a:pt x="313" y="10156"/>
                </a:cubicBezTo>
                <a:cubicBezTo>
                  <a:pt x="280" y="10226"/>
                  <a:pt x="311" y="10311"/>
                  <a:pt x="381" y="10344"/>
                </a:cubicBezTo>
                <a:cubicBezTo>
                  <a:pt x="400" y="10352"/>
                  <a:pt x="421" y="10357"/>
                  <a:pt x="441" y="10357"/>
                </a:cubicBezTo>
                <a:cubicBezTo>
                  <a:pt x="493" y="10357"/>
                  <a:pt x="545" y="10327"/>
                  <a:pt x="568" y="10277"/>
                </a:cubicBezTo>
                <a:cubicBezTo>
                  <a:pt x="633" y="10139"/>
                  <a:pt x="708" y="10006"/>
                  <a:pt x="791" y="9877"/>
                </a:cubicBezTo>
                <a:cubicBezTo>
                  <a:pt x="834" y="9812"/>
                  <a:pt x="815" y="9724"/>
                  <a:pt x="751" y="9682"/>
                </a:cubicBezTo>
                <a:cubicBezTo>
                  <a:pt x="727" y="9667"/>
                  <a:pt x="700" y="9659"/>
                  <a:pt x="674" y="9659"/>
                </a:cubicBezTo>
                <a:close/>
                <a:moveTo>
                  <a:pt x="7577" y="10354"/>
                </a:moveTo>
                <a:cubicBezTo>
                  <a:pt x="7500" y="10354"/>
                  <a:pt x="7436" y="10417"/>
                  <a:pt x="7436" y="10495"/>
                </a:cubicBezTo>
                <a:cubicBezTo>
                  <a:pt x="7436" y="10677"/>
                  <a:pt x="7422" y="10858"/>
                  <a:pt x="7392" y="11034"/>
                </a:cubicBezTo>
                <a:cubicBezTo>
                  <a:pt x="7380" y="11111"/>
                  <a:pt x="7431" y="11183"/>
                  <a:pt x="7508" y="11196"/>
                </a:cubicBezTo>
                <a:cubicBezTo>
                  <a:pt x="7517" y="11198"/>
                  <a:pt x="7524" y="11198"/>
                  <a:pt x="7532" y="11198"/>
                </a:cubicBezTo>
                <a:cubicBezTo>
                  <a:pt x="7599" y="11198"/>
                  <a:pt x="7659" y="11149"/>
                  <a:pt x="7670" y="11080"/>
                </a:cubicBezTo>
                <a:cubicBezTo>
                  <a:pt x="7702" y="10890"/>
                  <a:pt x="7718" y="10693"/>
                  <a:pt x="7718" y="10496"/>
                </a:cubicBezTo>
                <a:cubicBezTo>
                  <a:pt x="7718" y="10417"/>
                  <a:pt x="7655" y="10354"/>
                  <a:pt x="7577" y="10354"/>
                </a:cubicBezTo>
                <a:close/>
                <a:moveTo>
                  <a:pt x="246" y="10603"/>
                </a:moveTo>
                <a:cubicBezTo>
                  <a:pt x="184" y="10603"/>
                  <a:pt x="126" y="10645"/>
                  <a:pt x="110" y="10708"/>
                </a:cubicBezTo>
                <a:cubicBezTo>
                  <a:pt x="57" y="10899"/>
                  <a:pt x="23" y="11094"/>
                  <a:pt x="7" y="11288"/>
                </a:cubicBezTo>
                <a:cubicBezTo>
                  <a:pt x="1" y="11365"/>
                  <a:pt x="58" y="11434"/>
                  <a:pt x="137" y="11440"/>
                </a:cubicBezTo>
                <a:lnTo>
                  <a:pt x="148" y="11440"/>
                </a:lnTo>
                <a:cubicBezTo>
                  <a:pt x="220" y="11440"/>
                  <a:pt x="283" y="11385"/>
                  <a:pt x="289" y="11310"/>
                </a:cubicBezTo>
                <a:cubicBezTo>
                  <a:pt x="303" y="11134"/>
                  <a:pt x="334" y="10956"/>
                  <a:pt x="382" y="10781"/>
                </a:cubicBezTo>
                <a:cubicBezTo>
                  <a:pt x="401" y="10706"/>
                  <a:pt x="357" y="10629"/>
                  <a:pt x="283" y="10608"/>
                </a:cubicBezTo>
                <a:cubicBezTo>
                  <a:pt x="270" y="10605"/>
                  <a:pt x="258" y="10603"/>
                  <a:pt x="246" y="10603"/>
                </a:cubicBezTo>
                <a:close/>
                <a:moveTo>
                  <a:pt x="7395" y="11462"/>
                </a:moveTo>
                <a:cubicBezTo>
                  <a:pt x="7336" y="11462"/>
                  <a:pt x="7282" y="11499"/>
                  <a:pt x="7261" y="11558"/>
                </a:cubicBezTo>
                <a:cubicBezTo>
                  <a:pt x="7203" y="11727"/>
                  <a:pt x="7130" y="11892"/>
                  <a:pt x="7043" y="12050"/>
                </a:cubicBezTo>
                <a:cubicBezTo>
                  <a:pt x="7005" y="12118"/>
                  <a:pt x="7030" y="12205"/>
                  <a:pt x="7098" y="12241"/>
                </a:cubicBezTo>
                <a:cubicBezTo>
                  <a:pt x="7120" y="12254"/>
                  <a:pt x="7143" y="12260"/>
                  <a:pt x="7166" y="12260"/>
                </a:cubicBezTo>
                <a:cubicBezTo>
                  <a:pt x="7216" y="12260"/>
                  <a:pt x="7264" y="12233"/>
                  <a:pt x="7289" y="12186"/>
                </a:cubicBezTo>
                <a:cubicBezTo>
                  <a:pt x="7385" y="12015"/>
                  <a:pt x="7464" y="11835"/>
                  <a:pt x="7528" y="11650"/>
                </a:cubicBezTo>
                <a:cubicBezTo>
                  <a:pt x="7554" y="11576"/>
                  <a:pt x="7515" y="11495"/>
                  <a:pt x="7440" y="11470"/>
                </a:cubicBezTo>
                <a:cubicBezTo>
                  <a:pt x="7425" y="11465"/>
                  <a:pt x="7410" y="11462"/>
                  <a:pt x="7395" y="11462"/>
                </a:cubicBezTo>
                <a:close/>
                <a:moveTo>
                  <a:pt x="156" y="11721"/>
                </a:moveTo>
                <a:cubicBezTo>
                  <a:pt x="151" y="11721"/>
                  <a:pt x="146" y="11721"/>
                  <a:pt x="140" y="11722"/>
                </a:cubicBezTo>
                <a:cubicBezTo>
                  <a:pt x="63" y="11731"/>
                  <a:pt x="7" y="11800"/>
                  <a:pt x="17" y="11878"/>
                </a:cubicBezTo>
                <a:cubicBezTo>
                  <a:pt x="39" y="12075"/>
                  <a:pt x="80" y="12270"/>
                  <a:pt x="140" y="12456"/>
                </a:cubicBezTo>
                <a:cubicBezTo>
                  <a:pt x="160" y="12516"/>
                  <a:pt x="215" y="12554"/>
                  <a:pt x="275" y="12554"/>
                </a:cubicBezTo>
                <a:cubicBezTo>
                  <a:pt x="289" y="12554"/>
                  <a:pt x="305" y="12551"/>
                  <a:pt x="318" y="12546"/>
                </a:cubicBezTo>
                <a:cubicBezTo>
                  <a:pt x="393" y="12523"/>
                  <a:pt x="433" y="12443"/>
                  <a:pt x="409" y="12369"/>
                </a:cubicBezTo>
                <a:cubicBezTo>
                  <a:pt x="355" y="12201"/>
                  <a:pt x="317" y="12025"/>
                  <a:pt x="296" y="11847"/>
                </a:cubicBezTo>
                <a:cubicBezTo>
                  <a:pt x="288" y="11775"/>
                  <a:pt x="226" y="11721"/>
                  <a:pt x="156" y="11721"/>
                </a:cubicBezTo>
                <a:close/>
                <a:moveTo>
                  <a:pt x="6853" y="12445"/>
                </a:moveTo>
                <a:cubicBezTo>
                  <a:pt x="6812" y="12445"/>
                  <a:pt x="6770" y="12463"/>
                  <a:pt x="6743" y="12497"/>
                </a:cubicBezTo>
                <a:cubicBezTo>
                  <a:pt x="6633" y="12636"/>
                  <a:pt x="6508" y="12768"/>
                  <a:pt x="6372" y="12893"/>
                </a:cubicBezTo>
                <a:cubicBezTo>
                  <a:pt x="6314" y="12944"/>
                  <a:pt x="6311" y="13034"/>
                  <a:pt x="6363" y="13091"/>
                </a:cubicBezTo>
                <a:cubicBezTo>
                  <a:pt x="6391" y="13122"/>
                  <a:pt x="6429" y="13138"/>
                  <a:pt x="6467" y="13138"/>
                </a:cubicBezTo>
                <a:lnTo>
                  <a:pt x="6467" y="13137"/>
                </a:lnTo>
                <a:cubicBezTo>
                  <a:pt x="6502" y="13137"/>
                  <a:pt x="6536" y="13125"/>
                  <a:pt x="6563" y="13100"/>
                </a:cubicBezTo>
                <a:cubicBezTo>
                  <a:pt x="6709" y="12967"/>
                  <a:pt x="6843" y="12823"/>
                  <a:pt x="6963" y="12674"/>
                </a:cubicBezTo>
                <a:cubicBezTo>
                  <a:pt x="7011" y="12612"/>
                  <a:pt x="7001" y="12524"/>
                  <a:pt x="6940" y="12475"/>
                </a:cubicBezTo>
                <a:cubicBezTo>
                  <a:pt x="6915" y="12454"/>
                  <a:pt x="6884" y="12445"/>
                  <a:pt x="6853" y="12445"/>
                </a:cubicBezTo>
                <a:close/>
                <a:moveTo>
                  <a:pt x="504" y="12786"/>
                </a:moveTo>
                <a:cubicBezTo>
                  <a:pt x="480" y="12786"/>
                  <a:pt x="455" y="12792"/>
                  <a:pt x="433" y="12805"/>
                </a:cubicBezTo>
                <a:cubicBezTo>
                  <a:pt x="366" y="12844"/>
                  <a:pt x="343" y="12930"/>
                  <a:pt x="381" y="12997"/>
                </a:cubicBezTo>
                <a:cubicBezTo>
                  <a:pt x="480" y="13169"/>
                  <a:pt x="597" y="13330"/>
                  <a:pt x="730" y="13477"/>
                </a:cubicBezTo>
                <a:cubicBezTo>
                  <a:pt x="758" y="13508"/>
                  <a:pt x="796" y="13523"/>
                  <a:pt x="835" y="13523"/>
                </a:cubicBezTo>
                <a:cubicBezTo>
                  <a:pt x="868" y="13523"/>
                  <a:pt x="902" y="13510"/>
                  <a:pt x="929" y="13487"/>
                </a:cubicBezTo>
                <a:cubicBezTo>
                  <a:pt x="987" y="13434"/>
                  <a:pt x="992" y="13345"/>
                  <a:pt x="939" y="13287"/>
                </a:cubicBezTo>
                <a:cubicBezTo>
                  <a:pt x="820" y="13156"/>
                  <a:pt x="714" y="13011"/>
                  <a:pt x="626" y="12856"/>
                </a:cubicBezTo>
                <a:cubicBezTo>
                  <a:pt x="599" y="12811"/>
                  <a:pt x="552" y="12786"/>
                  <a:pt x="504" y="12786"/>
                </a:cubicBezTo>
                <a:close/>
                <a:moveTo>
                  <a:pt x="6025" y="13206"/>
                </a:moveTo>
                <a:cubicBezTo>
                  <a:pt x="5998" y="13206"/>
                  <a:pt x="5970" y="13214"/>
                  <a:pt x="5945" y="13231"/>
                </a:cubicBezTo>
                <a:cubicBezTo>
                  <a:pt x="5800" y="13332"/>
                  <a:pt x="5643" y="13426"/>
                  <a:pt x="5478" y="13514"/>
                </a:cubicBezTo>
                <a:cubicBezTo>
                  <a:pt x="5409" y="13550"/>
                  <a:pt x="5383" y="13635"/>
                  <a:pt x="5419" y="13704"/>
                </a:cubicBezTo>
                <a:cubicBezTo>
                  <a:pt x="5444" y="13752"/>
                  <a:pt x="5493" y="13779"/>
                  <a:pt x="5544" y="13779"/>
                </a:cubicBezTo>
                <a:lnTo>
                  <a:pt x="5544" y="13780"/>
                </a:lnTo>
                <a:cubicBezTo>
                  <a:pt x="5566" y="13780"/>
                  <a:pt x="5589" y="13774"/>
                  <a:pt x="5610" y="13763"/>
                </a:cubicBezTo>
                <a:cubicBezTo>
                  <a:pt x="5784" y="13671"/>
                  <a:pt x="5952" y="13569"/>
                  <a:pt x="6106" y="13463"/>
                </a:cubicBezTo>
                <a:cubicBezTo>
                  <a:pt x="6170" y="13419"/>
                  <a:pt x="6187" y="13330"/>
                  <a:pt x="6141" y="13267"/>
                </a:cubicBezTo>
                <a:cubicBezTo>
                  <a:pt x="6114" y="13227"/>
                  <a:pt x="6070" y="13206"/>
                  <a:pt x="6025" y="13206"/>
                </a:cubicBezTo>
                <a:close/>
                <a:moveTo>
                  <a:pt x="1255" y="13615"/>
                </a:moveTo>
                <a:cubicBezTo>
                  <a:pt x="1211" y="13615"/>
                  <a:pt x="1168" y="13636"/>
                  <a:pt x="1140" y="13675"/>
                </a:cubicBezTo>
                <a:cubicBezTo>
                  <a:pt x="1095" y="13737"/>
                  <a:pt x="1109" y="13825"/>
                  <a:pt x="1173" y="13871"/>
                </a:cubicBezTo>
                <a:cubicBezTo>
                  <a:pt x="1332" y="13984"/>
                  <a:pt x="1505" y="14084"/>
                  <a:pt x="1688" y="14164"/>
                </a:cubicBezTo>
                <a:cubicBezTo>
                  <a:pt x="1706" y="14172"/>
                  <a:pt x="1724" y="14176"/>
                  <a:pt x="1744" y="14176"/>
                </a:cubicBezTo>
                <a:lnTo>
                  <a:pt x="1744" y="14177"/>
                </a:lnTo>
                <a:cubicBezTo>
                  <a:pt x="1798" y="14177"/>
                  <a:pt x="1849" y="14145"/>
                  <a:pt x="1873" y="14092"/>
                </a:cubicBezTo>
                <a:cubicBezTo>
                  <a:pt x="1904" y="14021"/>
                  <a:pt x="1873" y="13938"/>
                  <a:pt x="1802" y="13906"/>
                </a:cubicBezTo>
                <a:cubicBezTo>
                  <a:pt x="1636" y="13834"/>
                  <a:pt x="1481" y="13744"/>
                  <a:pt x="1337" y="13641"/>
                </a:cubicBezTo>
                <a:cubicBezTo>
                  <a:pt x="1312" y="13624"/>
                  <a:pt x="1284" y="13615"/>
                  <a:pt x="1255" y="13615"/>
                </a:cubicBezTo>
                <a:close/>
                <a:moveTo>
                  <a:pt x="5032" y="13735"/>
                </a:moveTo>
                <a:cubicBezTo>
                  <a:pt x="5015" y="13735"/>
                  <a:pt x="4997" y="13738"/>
                  <a:pt x="4979" y="13746"/>
                </a:cubicBezTo>
                <a:cubicBezTo>
                  <a:pt x="4805" y="13818"/>
                  <a:pt x="4631" y="13880"/>
                  <a:pt x="4461" y="13933"/>
                </a:cubicBezTo>
                <a:cubicBezTo>
                  <a:pt x="4386" y="13956"/>
                  <a:pt x="4344" y="14036"/>
                  <a:pt x="4368" y="14111"/>
                </a:cubicBezTo>
                <a:cubicBezTo>
                  <a:pt x="4387" y="14171"/>
                  <a:pt x="4442" y="14210"/>
                  <a:pt x="4502" y="14210"/>
                </a:cubicBezTo>
                <a:cubicBezTo>
                  <a:pt x="4516" y="14210"/>
                  <a:pt x="4531" y="14207"/>
                  <a:pt x="4544" y="14202"/>
                </a:cubicBezTo>
                <a:cubicBezTo>
                  <a:pt x="4722" y="14147"/>
                  <a:pt x="4904" y="14081"/>
                  <a:pt x="5087" y="14006"/>
                </a:cubicBezTo>
                <a:cubicBezTo>
                  <a:pt x="5159" y="13977"/>
                  <a:pt x="5193" y="13895"/>
                  <a:pt x="5163" y="13823"/>
                </a:cubicBezTo>
                <a:cubicBezTo>
                  <a:pt x="5140" y="13768"/>
                  <a:pt x="5088" y="13735"/>
                  <a:pt x="5032" y="13735"/>
                </a:cubicBezTo>
                <a:close/>
                <a:moveTo>
                  <a:pt x="3957" y="14069"/>
                </a:moveTo>
                <a:cubicBezTo>
                  <a:pt x="3948" y="14069"/>
                  <a:pt x="3938" y="14070"/>
                  <a:pt x="3929" y="14071"/>
                </a:cubicBezTo>
                <a:cubicBezTo>
                  <a:pt x="3745" y="14108"/>
                  <a:pt x="3563" y="14134"/>
                  <a:pt x="3388" y="14149"/>
                </a:cubicBezTo>
                <a:cubicBezTo>
                  <a:pt x="3311" y="14155"/>
                  <a:pt x="3252" y="14222"/>
                  <a:pt x="3258" y="14300"/>
                </a:cubicBezTo>
                <a:cubicBezTo>
                  <a:pt x="3264" y="14374"/>
                  <a:pt x="3325" y="14430"/>
                  <a:pt x="3399" y="14430"/>
                </a:cubicBezTo>
                <a:cubicBezTo>
                  <a:pt x="3402" y="14430"/>
                  <a:pt x="3406" y="14429"/>
                  <a:pt x="3410" y="14429"/>
                </a:cubicBezTo>
                <a:cubicBezTo>
                  <a:pt x="3597" y="14414"/>
                  <a:pt x="3791" y="14387"/>
                  <a:pt x="3984" y="14348"/>
                </a:cubicBezTo>
                <a:cubicBezTo>
                  <a:pt x="4062" y="14332"/>
                  <a:pt x="4111" y="14258"/>
                  <a:pt x="4095" y="14182"/>
                </a:cubicBezTo>
                <a:cubicBezTo>
                  <a:pt x="4082" y="14115"/>
                  <a:pt x="4023" y="14069"/>
                  <a:pt x="3957" y="14069"/>
                </a:cubicBezTo>
                <a:close/>
                <a:moveTo>
                  <a:pt x="2277" y="14072"/>
                </a:moveTo>
                <a:cubicBezTo>
                  <a:pt x="2214" y="14072"/>
                  <a:pt x="2155" y="14117"/>
                  <a:pt x="2141" y="14180"/>
                </a:cubicBezTo>
                <a:cubicBezTo>
                  <a:pt x="2122" y="14256"/>
                  <a:pt x="2170" y="14332"/>
                  <a:pt x="2246" y="14351"/>
                </a:cubicBezTo>
                <a:cubicBezTo>
                  <a:pt x="2432" y="14394"/>
                  <a:pt x="2627" y="14422"/>
                  <a:pt x="2827" y="14435"/>
                </a:cubicBezTo>
                <a:lnTo>
                  <a:pt x="2835" y="14435"/>
                </a:lnTo>
                <a:cubicBezTo>
                  <a:pt x="2909" y="14435"/>
                  <a:pt x="2971" y="14378"/>
                  <a:pt x="2976" y="14303"/>
                </a:cubicBezTo>
                <a:cubicBezTo>
                  <a:pt x="2981" y="14226"/>
                  <a:pt x="2922" y="14158"/>
                  <a:pt x="2844" y="14153"/>
                </a:cubicBezTo>
                <a:cubicBezTo>
                  <a:pt x="2660" y="14141"/>
                  <a:pt x="2481" y="14115"/>
                  <a:pt x="2310" y="14076"/>
                </a:cubicBezTo>
                <a:cubicBezTo>
                  <a:pt x="2299" y="14074"/>
                  <a:pt x="2288" y="14072"/>
                  <a:pt x="2277" y="14072"/>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19079056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bg>
      <p:bgPr>
        <a:solidFill>
          <a:schemeClr val="dk2"/>
        </a:solidFill>
        <a:effectLst/>
      </p:bgPr>
    </p:bg>
    <p:spTree>
      <p:nvGrpSpPr>
        <p:cNvPr id="1" name="Shape 79"/>
        <p:cNvGrpSpPr/>
        <p:nvPr/>
      </p:nvGrpSpPr>
      <p:grpSpPr>
        <a:xfrm>
          <a:off x="0" y="0"/>
          <a:ext cx="0" cy="0"/>
          <a:chOff x="0" y="0"/>
          <a:chExt cx="0" cy="0"/>
        </a:xfrm>
      </p:grpSpPr>
      <p:sp>
        <p:nvSpPr>
          <p:cNvPr id="80" name="Google Shape;80;p9"/>
          <p:cNvSpPr/>
          <p:nvPr/>
        </p:nvSpPr>
        <p:spPr>
          <a:xfrm>
            <a:off x="195000" y="188400"/>
            <a:ext cx="11802000" cy="6481200"/>
          </a:xfrm>
          <a:prstGeom prst="roundRect">
            <a:avLst>
              <a:gd name="adj" fmla="val 6264"/>
            </a:avLst>
          </a:prstGeom>
          <a:solidFill>
            <a:schemeClr val="lt1"/>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1" name="Google Shape;81;p9"/>
          <p:cNvSpPr txBox="1">
            <a:spLocks noGrp="1"/>
          </p:cNvSpPr>
          <p:nvPr>
            <p:ph type="title"/>
          </p:nvPr>
        </p:nvSpPr>
        <p:spPr>
          <a:xfrm>
            <a:off x="960000" y="489897"/>
            <a:ext cx="10272000" cy="1122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600"/>
              <a:buNone/>
              <a:defRPr sz="6000"/>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82" name="Google Shape;82;p9"/>
          <p:cNvSpPr txBox="1">
            <a:spLocks noGrp="1"/>
          </p:cNvSpPr>
          <p:nvPr>
            <p:ph type="subTitle" idx="1"/>
          </p:nvPr>
        </p:nvSpPr>
        <p:spPr>
          <a:xfrm>
            <a:off x="2988733" y="1798333"/>
            <a:ext cx="6214800" cy="2242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133"/>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83" name="Google Shape;83;p9"/>
          <p:cNvSpPr/>
          <p:nvPr/>
        </p:nvSpPr>
        <p:spPr>
          <a:xfrm>
            <a:off x="194987" y="4141865"/>
            <a:ext cx="1744872" cy="488195"/>
          </a:xfrm>
          <a:custGeom>
            <a:avLst/>
            <a:gdLst/>
            <a:ahLst/>
            <a:cxnLst/>
            <a:rect l="l" t="t" r="r" b="b"/>
            <a:pathLst>
              <a:path w="17823" h="4987" extrusionOk="0">
                <a:moveTo>
                  <a:pt x="6644" y="0"/>
                </a:moveTo>
                <a:cubicBezTo>
                  <a:pt x="6637" y="0"/>
                  <a:pt x="6630" y="1"/>
                  <a:pt x="6622" y="2"/>
                </a:cubicBezTo>
                <a:cubicBezTo>
                  <a:pt x="6473" y="34"/>
                  <a:pt x="6330" y="92"/>
                  <a:pt x="6205" y="169"/>
                </a:cubicBezTo>
                <a:cubicBezTo>
                  <a:pt x="6156" y="200"/>
                  <a:pt x="6141" y="263"/>
                  <a:pt x="6172" y="312"/>
                </a:cubicBezTo>
                <a:cubicBezTo>
                  <a:pt x="6191" y="344"/>
                  <a:pt x="6226" y="361"/>
                  <a:pt x="6260" y="361"/>
                </a:cubicBezTo>
                <a:cubicBezTo>
                  <a:pt x="6278" y="361"/>
                  <a:pt x="6298" y="356"/>
                  <a:pt x="6314" y="345"/>
                </a:cubicBezTo>
                <a:cubicBezTo>
                  <a:pt x="6419" y="282"/>
                  <a:pt x="6540" y="233"/>
                  <a:pt x="6665" y="206"/>
                </a:cubicBezTo>
                <a:cubicBezTo>
                  <a:pt x="6722" y="193"/>
                  <a:pt x="6757" y="138"/>
                  <a:pt x="6745" y="82"/>
                </a:cubicBezTo>
                <a:cubicBezTo>
                  <a:pt x="6735" y="34"/>
                  <a:pt x="6692" y="0"/>
                  <a:pt x="6644" y="0"/>
                </a:cubicBezTo>
                <a:close/>
                <a:moveTo>
                  <a:pt x="6996" y="138"/>
                </a:moveTo>
                <a:cubicBezTo>
                  <a:pt x="6982" y="138"/>
                  <a:pt x="6969" y="140"/>
                  <a:pt x="6956" y="146"/>
                </a:cubicBezTo>
                <a:cubicBezTo>
                  <a:pt x="6903" y="168"/>
                  <a:pt x="6877" y="229"/>
                  <a:pt x="6899" y="282"/>
                </a:cubicBezTo>
                <a:cubicBezTo>
                  <a:pt x="6915" y="320"/>
                  <a:pt x="6924" y="369"/>
                  <a:pt x="6924" y="429"/>
                </a:cubicBezTo>
                <a:cubicBezTo>
                  <a:pt x="6924" y="487"/>
                  <a:pt x="6915" y="555"/>
                  <a:pt x="6899" y="630"/>
                </a:cubicBezTo>
                <a:cubicBezTo>
                  <a:pt x="6888" y="685"/>
                  <a:pt x="6924" y="740"/>
                  <a:pt x="6980" y="752"/>
                </a:cubicBezTo>
                <a:cubicBezTo>
                  <a:pt x="6986" y="753"/>
                  <a:pt x="6994" y="754"/>
                  <a:pt x="7001" y="754"/>
                </a:cubicBezTo>
                <a:lnTo>
                  <a:pt x="7002" y="754"/>
                </a:lnTo>
                <a:cubicBezTo>
                  <a:pt x="7050" y="754"/>
                  <a:pt x="7093" y="721"/>
                  <a:pt x="7103" y="672"/>
                </a:cubicBezTo>
                <a:cubicBezTo>
                  <a:pt x="7122" y="584"/>
                  <a:pt x="7132" y="502"/>
                  <a:pt x="7132" y="429"/>
                </a:cubicBezTo>
                <a:cubicBezTo>
                  <a:pt x="7132" y="340"/>
                  <a:pt x="7119" y="265"/>
                  <a:pt x="7092" y="201"/>
                </a:cubicBezTo>
                <a:cubicBezTo>
                  <a:pt x="7075" y="161"/>
                  <a:pt x="7036" y="138"/>
                  <a:pt x="6996" y="138"/>
                </a:cubicBezTo>
                <a:close/>
                <a:moveTo>
                  <a:pt x="5960" y="437"/>
                </a:moveTo>
                <a:cubicBezTo>
                  <a:pt x="5927" y="437"/>
                  <a:pt x="5894" y="453"/>
                  <a:pt x="5874" y="483"/>
                </a:cubicBezTo>
                <a:cubicBezTo>
                  <a:pt x="5787" y="615"/>
                  <a:pt x="5736" y="762"/>
                  <a:pt x="5722" y="920"/>
                </a:cubicBezTo>
                <a:cubicBezTo>
                  <a:pt x="5717" y="977"/>
                  <a:pt x="5760" y="1028"/>
                  <a:pt x="5818" y="1033"/>
                </a:cubicBezTo>
                <a:lnTo>
                  <a:pt x="5826" y="1033"/>
                </a:lnTo>
                <a:cubicBezTo>
                  <a:pt x="5879" y="1033"/>
                  <a:pt x="5925" y="992"/>
                  <a:pt x="5929" y="937"/>
                </a:cubicBezTo>
                <a:cubicBezTo>
                  <a:pt x="5940" y="815"/>
                  <a:pt x="5979" y="701"/>
                  <a:pt x="6047" y="599"/>
                </a:cubicBezTo>
                <a:cubicBezTo>
                  <a:pt x="6079" y="551"/>
                  <a:pt x="6066" y="486"/>
                  <a:pt x="6019" y="454"/>
                </a:cubicBezTo>
                <a:cubicBezTo>
                  <a:pt x="6001" y="442"/>
                  <a:pt x="5980" y="437"/>
                  <a:pt x="5960" y="437"/>
                </a:cubicBezTo>
                <a:close/>
                <a:moveTo>
                  <a:pt x="17671" y="933"/>
                </a:moveTo>
                <a:cubicBezTo>
                  <a:pt x="17661" y="933"/>
                  <a:pt x="17652" y="934"/>
                  <a:pt x="17642" y="937"/>
                </a:cubicBezTo>
                <a:cubicBezTo>
                  <a:pt x="17587" y="953"/>
                  <a:pt x="17556" y="1011"/>
                  <a:pt x="17571" y="1066"/>
                </a:cubicBezTo>
                <a:lnTo>
                  <a:pt x="17596" y="1059"/>
                </a:lnTo>
                <a:lnTo>
                  <a:pt x="17596" y="1059"/>
                </a:lnTo>
                <a:lnTo>
                  <a:pt x="17769" y="1004"/>
                </a:lnTo>
                <a:cubicBezTo>
                  <a:pt x="17755" y="960"/>
                  <a:pt x="17714" y="933"/>
                  <a:pt x="17671" y="933"/>
                </a:cubicBezTo>
                <a:close/>
                <a:moveTo>
                  <a:pt x="17673" y="1040"/>
                </a:moveTo>
                <a:lnTo>
                  <a:pt x="17596" y="1059"/>
                </a:lnTo>
                <a:lnTo>
                  <a:pt x="17596" y="1059"/>
                </a:lnTo>
                <a:lnTo>
                  <a:pt x="17572" y="1067"/>
                </a:lnTo>
                <a:lnTo>
                  <a:pt x="17572" y="1067"/>
                </a:lnTo>
                <a:lnTo>
                  <a:pt x="17673" y="1040"/>
                </a:lnTo>
                <a:close/>
                <a:moveTo>
                  <a:pt x="6871" y="941"/>
                </a:moveTo>
                <a:cubicBezTo>
                  <a:pt x="6830" y="941"/>
                  <a:pt x="6792" y="964"/>
                  <a:pt x="6776" y="1004"/>
                </a:cubicBezTo>
                <a:cubicBezTo>
                  <a:pt x="6725" y="1121"/>
                  <a:pt x="6664" y="1241"/>
                  <a:pt x="6593" y="1363"/>
                </a:cubicBezTo>
                <a:cubicBezTo>
                  <a:pt x="6564" y="1414"/>
                  <a:pt x="6581" y="1476"/>
                  <a:pt x="6631" y="1505"/>
                </a:cubicBezTo>
                <a:cubicBezTo>
                  <a:pt x="6647" y="1515"/>
                  <a:pt x="6665" y="1519"/>
                  <a:pt x="6682" y="1519"/>
                </a:cubicBezTo>
                <a:lnTo>
                  <a:pt x="6682" y="1520"/>
                </a:lnTo>
                <a:cubicBezTo>
                  <a:pt x="6719" y="1520"/>
                  <a:pt x="6753" y="1500"/>
                  <a:pt x="6773" y="1467"/>
                </a:cubicBezTo>
                <a:cubicBezTo>
                  <a:pt x="6848" y="1339"/>
                  <a:pt x="6913" y="1210"/>
                  <a:pt x="6967" y="1086"/>
                </a:cubicBezTo>
                <a:cubicBezTo>
                  <a:pt x="6989" y="1034"/>
                  <a:pt x="6964" y="973"/>
                  <a:pt x="6912" y="949"/>
                </a:cubicBezTo>
                <a:cubicBezTo>
                  <a:pt x="6898" y="944"/>
                  <a:pt x="6884" y="941"/>
                  <a:pt x="6871" y="941"/>
                </a:cubicBezTo>
                <a:close/>
                <a:moveTo>
                  <a:pt x="5879" y="1233"/>
                </a:moveTo>
                <a:cubicBezTo>
                  <a:pt x="5868" y="1233"/>
                  <a:pt x="5858" y="1235"/>
                  <a:pt x="5847" y="1238"/>
                </a:cubicBezTo>
                <a:cubicBezTo>
                  <a:pt x="5793" y="1257"/>
                  <a:pt x="5763" y="1316"/>
                  <a:pt x="5781" y="1369"/>
                </a:cubicBezTo>
                <a:cubicBezTo>
                  <a:pt x="5823" y="1498"/>
                  <a:pt x="5886" y="1632"/>
                  <a:pt x="5971" y="1766"/>
                </a:cubicBezTo>
                <a:cubicBezTo>
                  <a:pt x="5990" y="1797"/>
                  <a:pt x="6023" y="1815"/>
                  <a:pt x="6059" y="1815"/>
                </a:cubicBezTo>
                <a:cubicBezTo>
                  <a:pt x="6077" y="1815"/>
                  <a:pt x="6096" y="1810"/>
                  <a:pt x="6113" y="1799"/>
                </a:cubicBezTo>
                <a:cubicBezTo>
                  <a:pt x="6162" y="1769"/>
                  <a:pt x="6177" y="1704"/>
                  <a:pt x="6146" y="1656"/>
                </a:cubicBezTo>
                <a:cubicBezTo>
                  <a:pt x="6071" y="1536"/>
                  <a:pt x="6015" y="1418"/>
                  <a:pt x="5978" y="1306"/>
                </a:cubicBezTo>
                <a:cubicBezTo>
                  <a:pt x="5964" y="1261"/>
                  <a:pt x="5923" y="1233"/>
                  <a:pt x="5879" y="1233"/>
                </a:cubicBezTo>
                <a:close/>
                <a:moveTo>
                  <a:pt x="17718" y="1347"/>
                </a:moveTo>
                <a:cubicBezTo>
                  <a:pt x="17661" y="1347"/>
                  <a:pt x="17614" y="1389"/>
                  <a:pt x="17611" y="1445"/>
                </a:cubicBezTo>
                <a:cubicBezTo>
                  <a:pt x="17604" y="1567"/>
                  <a:pt x="17580" y="1695"/>
                  <a:pt x="17539" y="1829"/>
                </a:cubicBezTo>
                <a:cubicBezTo>
                  <a:pt x="17522" y="1883"/>
                  <a:pt x="17554" y="1941"/>
                  <a:pt x="17608" y="1957"/>
                </a:cubicBezTo>
                <a:cubicBezTo>
                  <a:pt x="17619" y="1961"/>
                  <a:pt x="17629" y="1962"/>
                  <a:pt x="17638" y="1962"/>
                </a:cubicBezTo>
                <a:cubicBezTo>
                  <a:pt x="17682" y="1962"/>
                  <a:pt x="17724" y="1934"/>
                  <a:pt x="17738" y="1889"/>
                </a:cubicBezTo>
                <a:cubicBezTo>
                  <a:pt x="17783" y="1741"/>
                  <a:pt x="17810" y="1596"/>
                  <a:pt x="17818" y="1458"/>
                </a:cubicBezTo>
                <a:cubicBezTo>
                  <a:pt x="17822" y="1400"/>
                  <a:pt x="17778" y="1351"/>
                  <a:pt x="17720" y="1347"/>
                </a:cubicBezTo>
                <a:cubicBezTo>
                  <a:pt x="17720" y="1347"/>
                  <a:pt x="17719" y="1347"/>
                  <a:pt x="17718" y="1347"/>
                </a:cubicBezTo>
                <a:close/>
                <a:moveTo>
                  <a:pt x="118" y="1555"/>
                </a:moveTo>
                <a:cubicBezTo>
                  <a:pt x="104" y="1555"/>
                  <a:pt x="91" y="1557"/>
                  <a:pt x="78" y="1563"/>
                </a:cubicBezTo>
                <a:cubicBezTo>
                  <a:pt x="25" y="1585"/>
                  <a:pt x="0" y="1646"/>
                  <a:pt x="22" y="1699"/>
                </a:cubicBezTo>
                <a:cubicBezTo>
                  <a:pt x="25" y="1705"/>
                  <a:pt x="90" y="1858"/>
                  <a:pt x="223" y="2081"/>
                </a:cubicBezTo>
                <a:cubicBezTo>
                  <a:pt x="243" y="2113"/>
                  <a:pt x="277" y="2131"/>
                  <a:pt x="313" y="2131"/>
                </a:cubicBezTo>
                <a:cubicBezTo>
                  <a:pt x="330" y="2131"/>
                  <a:pt x="348" y="2126"/>
                  <a:pt x="365" y="2117"/>
                </a:cubicBezTo>
                <a:cubicBezTo>
                  <a:pt x="414" y="2087"/>
                  <a:pt x="430" y="2024"/>
                  <a:pt x="401" y="1975"/>
                </a:cubicBezTo>
                <a:cubicBezTo>
                  <a:pt x="276" y="1765"/>
                  <a:pt x="215" y="1619"/>
                  <a:pt x="214" y="1618"/>
                </a:cubicBezTo>
                <a:cubicBezTo>
                  <a:pt x="197" y="1579"/>
                  <a:pt x="158" y="1555"/>
                  <a:pt x="118" y="1555"/>
                </a:cubicBezTo>
                <a:close/>
                <a:moveTo>
                  <a:pt x="6457" y="1660"/>
                </a:moveTo>
                <a:cubicBezTo>
                  <a:pt x="6425" y="1660"/>
                  <a:pt x="6393" y="1675"/>
                  <a:pt x="6373" y="1704"/>
                </a:cubicBezTo>
                <a:cubicBezTo>
                  <a:pt x="6294" y="1813"/>
                  <a:pt x="6211" y="1921"/>
                  <a:pt x="6123" y="2025"/>
                </a:cubicBezTo>
                <a:cubicBezTo>
                  <a:pt x="6085" y="2068"/>
                  <a:pt x="6091" y="2134"/>
                  <a:pt x="6134" y="2171"/>
                </a:cubicBezTo>
                <a:cubicBezTo>
                  <a:pt x="6153" y="2187"/>
                  <a:pt x="6177" y="2195"/>
                  <a:pt x="6201" y="2195"/>
                </a:cubicBezTo>
                <a:cubicBezTo>
                  <a:pt x="6228" y="2195"/>
                  <a:pt x="6254" y="2185"/>
                  <a:pt x="6275" y="2166"/>
                </a:cubicBezTo>
                <a:cubicBezTo>
                  <a:pt x="6349" y="2249"/>
                  <a:pt x="6433" y="2333"/>
                  <a:pt x="6522" y="2418"/>
                </a:cubicBezTo>
                <a:cubicBezTo>
                  <a:pt x="6542" y="2438"/>
                  <a:pt x="6567" y="2446"/>
                  <a:pt x="6593" y="2446"/>
                </a:cubicBezTo>
                <a:cubicBezTo>
                  <a:pt x="6620" y="2446"/>
                  <a:pt x="6648" y="2435"/>
                  <a:pt x="6669" y="2414"/>
                </a:cubicBezTo>
                <a:cubicBezTo>
                  <a:pt x="6708" y="2373"/>
                  <a:pt x="6706" y="2306"/>
                  <a:pt x="6664" y="2267"/>
                </a:cubicBezTo>
                <a:cubicBezTo>
                  <a:pt x="6571" y="2178"/>
                  <a:pt x="6484" y="2090"/>
                  <a:pt x="6408" y="2003"/>
                </a:cubicBezTo>
                <a:cubicBezTo>
                  <a:pt x="6455" y="1944"/>
                  <a:pt x="6499" y="1884"/>
                  <a:pt x="6542" y="1824"/>
                </a:cubicBezTo>
                <a:cubicBezTo>
                  <a:pt x="6575" y="1777"/>
                  <a:pt x="6564" y="1712"/>
                  <a:pt x="6517" y="1679"/>
                </a:cubicBezTo>
                <a:cubicBezTo>
                  <a:pt x="6499" y="1666"/>
                  <a:pt x="6478" y="1660"/>
                  <a:pt x="6457" y="1660"/>
                </a:cubicBezTo>
                <a:close/>
                <a:moveTo>
                  <a:pt x="17482" y="2139"/>
                </a:moveTo>
                <a:cubicBezTo>
                  <a:pt x="17444" y="2139"/>
                  <a:pt x="17408" y="2160"/>
                  <a:pt x="17390" y="2196"/>
                </a:cubicBezTo>
                <a:cubicBezTo>
                  <a:pt x="17332" y="2310"/>
                  <a:pt x="17263" y="2428"/>
                  <a:pt x="17185" y="2542"/>
                </a:cubicBezTo>
                <a:cubicBezTo>
                  <a:pt x="17153" y="2589"/>
                  <a:pt x="17165" y="2654"/>
                  <a:pt x="17213" y="2686"/>
                </a:cubicBezTo>
                <a:cubicBezTo>
                  <a:pt x="17230" y="2698"/>
                  <a:pt x="17251" y="2705"/>
                  <a:pt x="17271" y="2705"/>
                </a:cubicBezTo>
                <a:cubicBezTo>
                  <a:pt x="17304" y="2705"/>
                  <a:pt x="17337" y="2689"/>
                  <a:pt x="17357" y="2659"/>
                </a:cubicBezTo>
                <a:cubicBezTo>
                  <a:pt x="17440" y="2537"/>
                  <a:pt x="17513" y="2412"/>
                  <a:pt x="17575" y="2289"/>
                </a:cubicBezTo>
                <a:cubicBezTo>
                  <a:pt x="17600" y="2238"/>
                  <a:pt x="17580" y="2175"/>
                  <a:pt x="17529" y="2150"/>
                </a:cubicBezTo>
                <a:cubicBezTo>
                  <a:pt x="17514" y="2142"/>
                  <a:pt x="17498" y="2139"/>
                  <a:pt x="17482" y="2139"/>
                </a:cubicBezTo>
                <a:close/>
                <a:moveTo>
                  <a:pt x="5919" y="2293"/>
                </a:moveTo>
                <a:cubicBezTo>
                  <a:pt x="5893" y="2293"/>
                  <a:pt x="5866" y="2303"/>
                  <a:pt x="5846" y="2324"/>
                </a:cubicBezTo>
                <a:cubicBezTo>
                  <a:pt x="5750" y="2420"/>
                  <a:pt x="5650" y="2514"/>
                  <a:pt x="5547" y="2600"/>
                </a:cubicBezTo>
                <a:cubicBezTo>
                  <a:pt x="5504" y="2637"/>
                  <a:pt x="5498" y="2703"/>
                  <a:pt x="5536" y="2746"/>
                </a:cubicBezTo>
                <a:cubicBezTo>
                  <a:pt x="5555" y="2771"/>
                  <a:pt x="5585" y="2783"/>
                  <a:pt x="5614" y="2783"/>
                </a:cubicBezTo>
                <a:cubicBezTo>
                  <a:pt x="5639" y="2783"/>
                  <a:pt x="5662" y="2776"/>
                  <a:pt x="5682" y="2758"/>
                </a:cubicBezTo>
                <a:cubicBezTo>
                  <a:pt x="5788" y="2668"/>
                  <a:pt x="5894" y="2571"/>
                  <a:pt x="5993" y="2471"/>
                </a:cubicBezTo>
                <a:cubicBezTo>
                  <a:pt x="6033" y="2430"/>
                  <a:pt x="6033" y="2364"/>
                  <a:pt x="5993" y="2324"/>
                </a:cubicBezTo>
                <a:cubicBezTo>
                  <a:pt x="5973" y="2303"/>
                  <a:pt x="5946" y="2293"/>
                  <a:pt x="5919" y="2293"/>
                </a:cubicBezTo>
                <a:close/>
                <a:moveTo>
                  <a:pt x="542" y="2271"/>
                </a:moveTo>
                <a:cubicBezTo>
                  <a:pt x="520" y="2271"/>
                  <a:pt x="499" y="2277"/>
                  <a:pt x="481" y="2291"/>
                </a:cubicBezTo>
                <a:cubicBezTo>
                  <a:pt x="434" y="2325"/>
                  <a:pt x="424" y="2390"/>
                  <a:pt x="457" y="2436"/>
                </a:cubicBezTo>
                <a:cubicBezTo>
                  <a:pt x="542" y="2553"/>
                  <a:pt x="632" y="2664"/>
                  <a:pt x="724" y="2768"/>
                </a:cubicBezTo>
                <a:cubicBezTo>
                  <a:pt x="745" y="2790"/>
                  <a:pt x="773" y="2803"/>
                  <a:pt x="803" y="2803"/>
                </a:cubicBezTo>
                <a:cubicBezTo>
                  <a:pt x="827" y="2803"/>
                  <a:pt x="852" y="2794"/>
                  <a:pt x="871" y="2777"/>
                </a:cubicBezTo>
                <a:cubicBezTo>
                  <a:pt x="914" y="2738"/>
                  <a:pt x="918" y="2673"/>
                  <a:pt x="880" y="2630"/>
                </a:cubicBezTo>
                <a:cubicBezTo>
                  <a:pt x="792" y="2531"/>
                  <a:pt x="706" y="2424"/>
                  <a:pt x="625" y="2314"/>
                </a:cubicBezTo>
                <a:cubicBezTo>
                  <a:pt x="605" y="2286"/>
                  <a:pt x="574" y="2271"/>
                  <a:pt x="542" y="2271"/>
                </a:cubicBezTo>
                <a:close/>
                <a:moveTo>
                  <a:pt x="6906" y="2512"/>
                </a:moveTo>
                <a:cubicBezTo>
                  <a:pt x="6875" y="2512"/>
                  <a:pt x="6845" y="2525"/>
                  <a:pt x="6825" y="2550"/>
                </a:cubicBezTo>
                <a:cubicBezTo>
                  <a:pt x="6789" y="2596"/>
                  <a:pt x="6795" y="2661"/>
                  <a:pt x="6840" y="2697"/>
                </a:cubicBezTo>
                <a:cubicBezTo>
                  <a:pt x="6942" y="2781"/>
                  <a:pt x="7054" y="2866"/>
                  <a:pt x="7174" y="2953"/>
                </a:cubicBezTo>
                <a:cubicBezTo>
                  <a:pt x="7192" y="2967"/>
                  <a:pt x="7214" y="2973"/>
                  <a:pt x="7235" y="2973"/>
                </a:cubicBezTo>
                <a:cubicBezTo>
                  <a:pt x="7267" y="2973"/>
                  <a:pt x="7299" y="2958"/>
                  <a:pt x="7319" y="2930"/>
                </a:cubicBezTo>
                <a:cubicBezTo>
                  <a:pt x="7352" y="2883"/>
                  <a:pt x="7343" y="2819"/>
                  <a:pt x="7296" y="2785"/>
                </a:cubicBezTo>
                <a:cubicBezTo>
                  <a:pt x="7180" y="2700"/>
                  <a:pt x="7071" y="2618"/>
                  <a:pt x="6972" y="2536"/>
                </a:cubicBezTo>
                <a:cubicBezTo>
                  <a:pt x="6952" y="2520"/>
                  <a:pt x="6929" y="2512"/>
                  <a:pt x="6906" y="2512"/>
                </a:cubicBezTo>
                <a:close/>
                <a:moveTo>
                  <a:pt x="5288" y="2832"/>
                </a:moveTo>
                <a:cubicBezTo>
                  <a:pt x="5267" y="2832"/>
                  <a:pt x="5246" y="2838"/>
                  <a:pt x="5227" y="2852"/>
                </a:cubicBezTo>
                <a:cubicBezTo>
                  <a:pt x="5116" y="2931"/>
                  <a:pt x="5002" y="3006"/>
                  <a:pt x="4888" y="3075"/>
                </a:cubicBezTo>
                <a:cubicBezTo>
                  <a:pt x="4838" y="3104"/>
                  <a:pt x="4822" y="3168"/>
                  <a:pt x="4851" y="3217"/>
                </a:cubicBezTo>
                <a:cubicBezTo>
                  <a:pt x="4871" y="3250"/>
                  <a:pt x="4905" y="3268"/>
                  <a:pt x="4941" y="3268"/>
                </a:cubicBezTo>
                <a:cubicBezTo>
                  <a:pt x="4959" y="3268"/>
                  <a:pt x="4977" y="3263"/>
                  <a:pt x="4994" y="3253"/>
                </a:cubicBezTo>
                <a:cubicBezTo>
                  <a:pt x="5113" y="3181"/>
                  <a:pt x="5233" y="3103"/>
                  <a:pt x="5348" y="3019"/>
                </a:cubicBezTo>
                <a:cubicBezTo>
                  <a:pt x="5395" y="2986"/>
                  <a:pt x="5406" y="2921"/>
                  <a:pt x="5372" y="2875"/>
                </a:cubicBezTo>
                <a:cubicBezTo>
                  <a:pt x="5352" y="2847"/>
                  <a:pt x="5320" y="2832"/>
                  <a:pt x="5288" y="2832"/>
                </a:cubicBezTo>
                <a:close/>
                <a:moveTo>
                  <a:pt x="17019" y="2827"/>
                </a:moveTo>
                <a:cubicBezTo>
                  <a:pt x="16990" y="2827"/>
                  <a:pt x="16960" y="2839"/>
                  <a:pt x="16940" y="2864"/>
                </a:cubicBezTo>
                <a:cubicBezTo>
                  <a:pt x="16856" y="2964"/>
                  <a:pt x="16762" y="3065"/>
                  <a:pt x="16664" y="3162"/>
                </a:cubicBezTo>
                <a:cubicBezTo>
                  <a:pt x="16623" y="3202"/>
                  <a:pt x="16623" y="3268"/>
                  <a:pt x="16663" y="3308"/>
                </a:cubicBezTo>
                <a:cubicBezTo>
                  <a:pt x="16684" y="3329"/>
                  <a:pt x="16710" y="3339"/>
                  <a:pt x="16738" y="3339"/>
                </a:cubicBezTo>
                <a:cubicBezTo>
                  <a:pt x="16764" y="3339"/>
                  <a:pt x="16791" y="3329"/>
                  <a:pt x="16810" y="3310"/>
                </a:cubicBezTo>
                <a:cubicBezTo>
                  <a:pt x="16913" y="3208"/>
                  <a:pt x="17010" y="3104"/>
                  <a:pt x="17099" y="2999"/>
                </a:cubicBezTo>
                <a:cubicBezTo>
                  <a:pt x="17136" y="2954"/>
                  <a:pt x="17131" y="2888"/>
                  <a:pt x="17087" y="2852"/>
                </a:cubicBezTo>
                <a:cubicBezTo>
                  <a:pt x="17067" y="2835"/>
                  <a:pt x="17043" y="2827"/>
                  <a:pt x="17019" y="2827"/>
                </a:cubicBezTo>
                <a:close/>
                <a:moveTo>
                  <a:pt x="1095" y="2890"/>
                </a:moveTo>
                <a:cubicBezTo>
                  <a:pt x="1067" y="2890"/>
                  <a:pt x="1038" y="2901"/>
                  <a:pt x="1018" y="2924"/>
                </a:cubicBezTo>
                <a:cubicBezTo>
                  <a:pt x="980" y="2967"/>
                  <a:pt x="983" y="3033"/>
                  <a:pt x="1026" y="3071"/>
                </a:cubicBezTo>
                <a:cubicBezTo>
                  <a:pt x="1133" y="3168"/>
                  <a:pt x="1246" y="3257"/>
                  <a:pt x="1361" y="3338"/>
                </a:cubicBezTo>
                <a:cubicBezTo>
                  <a:pt x="1380" y="3350"/>
                  <a:pt x="1399" y="3356"/>
                  <a:pt x="1420" y="3356"/>
                </a:cubicBezTo>
                <a:cubicBezTo>
                  <a:pt x="1453" y="3356"/>
                  <a:pt x="1485" y="3340"/>
                  <a:pt x="1506" y="3312"/>
                </a:cubicBezTo>
                <a:cubicBezTo>
                  <a:pt x="1539" y="3264"/>
                  <a:pt x="1527" y="3199"/>
                  <a:pt x="1480" y="3168"/>
                </a:cubicBezTo>
                <a:cubicBezTo>
                  <a:pt x="1372" y="3092"/>
                  <a:pt x="1267" y="3008"/>
                  <a:pt x="1165" y="2917"/>
                </a:cubicBezTo>
                <a:cubicBezTo>
                  <a:pt x="1145" y="2899"/>
                  <a:pt x="1120" y="2890"/>
                  <a:pt x="1095" y="2890"/>
                </a:cubicBezTo>
                <a:close/>
                <a:moveTo>
                  <a:pt x="7576" y="3001"/>
                </a:moveTo>
                <a:cubicBezTo>
                  <a:pt x="7543" y="3001"/>
                  <a:pt x="7510" y="3017"/>
                  <a:pt x="7490" y="3048"/>
                </a:cubicBezTo>
                <a:cubicBezTo>
                  <a:pt x="7458" y="3095"/>
                  <a:pt x="7471" y="3160"/>
                  <a:pt x="7519" y="3192"/>
                </a:cubicBezTo>
                <a:cubicBezTo>
                  <a:pt x="7631" y="3266"/>
                  <a:pt x="7749" y="3340"/>
                  <a:pt x="7873" y="3416"/>
                </a:cubicBezTo>
                <a:cubicBezTo>
                  <a:pt x="7890" y="3426"/>
                  <a:pt x="7909" y="3431"/>
                  <a:pt x="7927" y="3431"/>
                </a:cubicBezTo>
                <a:cubicBezTo>
                  <a:pt x="7963" y="3431"/>
                  <a:pt x="7997" y="3414"/>
                  <a:pt x="8016" y="3382"/>
                </a:cubicBezTo>
                <a:cubicBezTo>
                  <a:pt x="8046" y="3333"/>
                  <a:pt x="8030" y="3268"/>
                  <a:pt x="7981" y="3239"/>
                </a:cubicBezTo>
                <a:cubicBezTo>
                  <a:pt x="7860" y="3164"/>
                  <a:pt x="7743" y="3090"/>
                  <a:pt x="7634" y="3018"/>
                </a:cubicBezTo>
                <a:cubicBezTo>
                  <a:pt x="7616" y="3007"/>
                  <a:pt x="7596" y="3001"/>
                  <a:pt x="7576" y="3001"/>
                </a:cubicBezTo>
                <a:close/>
                <a:moveTo>
                  <a:pt x="4575" y="3257"/>
                </a:moveTo>
                <a:cubicBezTo>
                  <a:pt x="4560" y="3257"/>
                  <a:pt x="4544" y="3260"/>
                  <a:pt x="4530" y="3267"/>
                </a:cubicBezTo>
                <a:cubicBezTo>
                  <a:pt x="4407" y="3326"/>
                  <a:pt x="4282" y="3380"/>
                  <a:pt x="4157" y="3426"/>
                </a:cubicBezTo>
                <a:cubicBezTo>
                  <a:pt x="4103" y="3446"/>
                  <a:pt x="4076" y="3506"/>
                  <a:pt x="4095" y="3560"/>
                </a:cubicBezTo>
                <a:cubicBezTo>
                  <a:pt x="4111" y="3601"/>
                  <a:pt x="4150" y="3627"/>
                  <a:pt x="4192" y="3627"/>
                </a:cubicBezTo>
                <a:lnTo>
                  <a:pt x="4193" y="3627"/>
                </a:lnTo>
                <a:cubicBezTo>
                  <a:pt x="4204" y="3627"/>
                  <a:pt x="4217" y="3625"/>
                  <a:pt x="4229" y="3621"/>
                </a:cubicBezTo>
                <a:cubicBezTo>
                  <a:pt x="4360" y="3572"/>
                  <a:pt x="4491" y="3516"/>
                  <a:pt x="4620" y="3454"/>
                </a:cubicBezTo>
                <a:cubicBezTo>
                  <a:pt x="4672" y="3430"/>
                  <a:pt x="4693" y="3367"/>
                  <a:pt x="4669" y="3316"/>
                </a:cubicBezTo>
                <a:cubicBezTo>
                  <a:pt x="4651" y="3279"/>
                  <a:pt x="4613" y="3257"/>
                  <a:pt x="4575" y="3257"/>
                </a:cubicBezTo>
                <a:close/>
                <a:moveTo>
                  <a:pt x="1775" y="3362"/>
                </a:moveTo>
                <a:cubicBezTo>
                  <a:pt x="1738" y="3362"/>
                  <a:pt x="1702" y="3383"/>
                  <a:pt x="1683" y="3419"/>
                </a:cubicBezTo>
                <a:cubicBezTo>
                  <a:pt x="1658" y="3470"/>
                  <a:pt x="1679" y="3533"/>
                  <a:pt x="1730" y="3558"/>
                </a:cubicBezTo>
                <a:cubicBezTo>
                  <a:pt x="1859" y="3623"/>
                  <a:pt x="1992" y="3680"/>
                  <a:pt x="2127" y="3724"/>
                </a:cubicBezTo>
                <a:cubicBezTo>
                  <a:pt x="2138" y="3726"/>
                  <a:pt x="2149" y="3729"/>
                  <a:pt x="2160" y="3729"/>
                </a:cubicBezTo>
                <a:cubicBezTo>
                  <a:pt x="2203" y="3729"/>
                  <a:pt x="2244" y="3700"/>
                  <a:pt x="2258" y="3658"/>
                </a:cubicBezTo>
                <a:cubicBezTo>
                  <a:pt x="2276" y="3602"/>
                  <a:pt x="2247" y="3544"/>
                  <a:pt x="2192" y="3527"/>
                </a:cubicBezTo>
                <a:cubicBezTo>
                  <a:pt x="2067" y="3485"/>
                  <a:pt x="1943" y="3433"/>
                  <a:pt x="1823" y="3373"/>
                </a:cubicBezTo>
                <a:cubicBezTo>
                  <a:pt x="1808" y="3365"/>
                  <a:pt x="1791" y="3362"/>
                  <a:pt x="1775" y="3362"/>
                </a:cubicBezTo>
                <a:close/>
                <a:moveTo>
                  <a:pt x="3797" y="3545"/>
                </a:moveTo>
                <a:cubicBezTo>
                  <a:pt x="3789" y="3545"/>
                  <a:pt x="3780" y="3546"/>
                  <a:pt x="3771" y="3549"/>
                </a:cubicBezTo>
                <a:cubicBezTo>
                  <a:pt x="3638" y="3583"/>
                  <a:pt x="3505" y="3610"/>
                  <a:pt x="3376" y="3627"/>
                </a:cubicBezTo>
                <a:cubicBezTo>
                  <a:pt x="3319" y="3634"/>
                  <a:pt x="3280" y="3687"/>
                  <a:pt x="3287" y="3743"/>
                </a:cubicBezTo>
                <a:cubicBezTo>
                  <a:pt x="3294" y="3796"/>
                  <a:pt x="3338" y="3833"/>
                  <a:pt x="3390" y="3833"/>
                </a:cubicBezTo>
                <a:lnTo>
                  <a:pt x="3390" y="3834"/>
                </a:lnTo>
                <a:cubicBezTo>
                  <a:pt x="3393" y="3834"/>
                  <a:pt x="3398" y="3833"/>
                  <a:pt x="3403" y="3833"/>
                </a:cubicBezTo>
                <a:cubicBezTo>
                  <a:pt x="3542" y="3814"/>
                  <a:pt x="3683" y="3786"/>
                  <a:pt x="3823" y="3749"/>
                </a:cubicBezTo>
                <a:cubicBezTo>
                  <a:pt x="3879" y="3735"/>
                  <a:pt x="3912" y="3677"/>
                  <a:pt x="3897" y="3622"/>
                </a:cubicBezTo>
                <a:cubicBezTo>
                  <a:pt x="3885" y="3576"/>
                  <a:pt x="3843" y="3545"/>
                  <a:pt x="3797" y="3545"/>
                </a:cubicBezTo>
                <a:close/>
                <a:moveTo>
                  <a:pt x="8285" y="3434"/>
                </a:moveTo>
                <a:cubicBezTo>
                  <a:pt x="8249" y="3434"/>
                  <a:pt x="8214" y="3453"/>
                  <a:pt x="8195" y="3487"/>
                </a:cubicBezTo>
                <a:cubicBezTo>
                  <a:pt x="8167" y="3536"/>
                  <a:pt x="8184" y="3600"/>
                  <a:pt x="8234" y="3628"/>
                </a:cubicBezTo>
                <a:cubicBezTo>
                  <a:pt x="8351" y="3696"/>
                  <a:pt x="8473" y="3762"/>
                  <a:pt x="8599" y="3830"/>
                </a:cubicBezTo>
                <a:cubicBezTo>
                  <a:pt x="8615" y="3839"/>
                  <a:pt x="8633" y="3843"/>
                  <a:pt x="8648" y="3843"/>
                </a:cubicBezTo>
                <a:cubicBezTo>
                  <a:pt x="8686" y="3843"/>
                  <a:pt x="8722" y="3823"/>
                  <a:pt x="8740" y="3787"/>
                </a:cubicBezTo>
                <a:cubicBezTo>
                  <a:pt x="8767" y="3737"/>
                  <a:pt x="8749" y="3675"/>
                  <a:pt x="8699" y="3648"/>
                </a:cubicBezTo>
                <a:cubicBezTo>
                  <a:pt x="8573" y="3580"/>
                  <a:pt x="8452" y="3513"/>
                  <a:pt x="8336" y="3448"/>
                </a:cubicBezTo>
                <a:cubicBezTo>
                  <a:pt x="8320" y="3439"/>
                  <a:pt x="8303" y="3434"/>
                  <a:pt x="8285" y="3434"/>
                </a:cubicBezTo>
                <a:close/>
                <a:moveTo>
                  <a:pt x="2563" y="3618"/>
                </a:moveTo>
                <a:cubicBezTo>
                  <a:pt x="2512" y="3618"/>
                  <a:pt x="2468" y="3654"/>
                  <a:pt x="2460" y="3705"/>
                </a:cubicBezTo>
                <a:cubicBezTo>
                  <a:pt x="2450" y="3763"/>
                  <a:pt x="2489" y="3816"/>
                  <a:pt x="2546" y="3825"/>
                </a:cubicBezTo>
                <a:cubicBezTo>
                  <a:pt x="2685" y="3847"/>
                  <a:pt x="2830" y="3860"/>
                  <a:pt x="2975" y="3860"/>
                </a:cubicBezTo>
                <a:lnTo>
                  <a:pt x="2976" y="3860"/>
                </a:lnTo>
                <a:cubicBezTo>
                  <a:pt x="3032" y="3860"/>
                  <a:pt x="3079" y="3814"/>
                  <a:pt x="3080" y="3757"/>
                </a:cubicBezTo>
                <a:cubicBezTo>
                  <a:pt x="3080" y="3699"/>
                  <a:pt x="3033" y="3653"/>
                  <a:pt x="2976" y="3653"/>
                </a:cubicBezTo>
                <a:cubicBezTo>
                  <a:pt x="2842" y="3651"/>
                  <a:pt x="2709" y="3640"/>
                  <a:pt x="2579" y="3620"/>
                </a:cubicBezTo>
                <a:cubicBezTo>
                  <a:pt x="2573" y="3619"/>
                  <a:pt x="2568" y="3618"/>
                  <a:pt x="2563" y="3618"/>
                </a:cubicBezTo>
                <a:close/>
                <a:moveTo>
                  <a:pt x="16429" y="3411"/>
                </a:moveTo>
                <a:cubicBezTo>
                  <a:pt x="16406" y="3411"/>
                  <a:pt x="16383" y="3419"/>
                  <a:pt x="16363" y="3435"/>
                </a:cubicBezTo>
                <a:cubicBezTo>
                  <a:pt x="16260" y="3520"/>
                  <a:pt x="16151" y="3605"/>
                  <a:pt x="16040" y="3683"/>
                </a:cubicBezTo>
                <a:cubicBezTo>
                  <a:pt x="15993" y="3716"/>
                  <a:pt x="15982" y="3781"/>
                  <a:pt x="16016" y="3829"/>
                </a:cubicBezTo>
                <a:cubicBezTo>
                  <a:pt x="16036" y="3857"/>
                  <a:pt x="16068" y="3872"/>
                  <a:pt x="16101" y="3872"/>
                </a:cubicBezTo>
                <a:cubicBezTo>
                  <a:pt x="16122" y="3872"/>
                  <a:pt x="16143" y="3866"/>
                  <a:pt x="16161" y="3852"/>
                </a:cubicBezTo>
                <a:cubicBezTo>
                  <a:pt x="16276" y="3770"/>
                  <a:pt x="16389" y="3683"/>
                  <a:pt x="16497" y="3594"/>
                </a:cubicBezTo>
                <a:cubicBezTo>
                  <a:pt x="16541" y="3557"/>
                  <a:pt x="16546" y="3492"/>
                  <a:pt x="16509" y="3448"/>
                </a:cubicBezTo>
                <a:cubicBezTo>
                  <a:pt x="16488" y="3423"/>
                  <a:pt x="16459" y="3411"/>
                  <a:pt x="16429" y="3411"/>
                </a:cubicBezTo>
                <a:close/>
                <a:moveTo>
                  <a:pt x="9018" y="3827"/>
                </a:moveTo>
                <a:cubicBezTo>
                  <a:pt x="8980" y="3827"/>
                  <a:pt x="8942" y="3848"/>
                  <a:pt x="8924" y="3884"/>
                </a:cubicBezTo>
                <a:cubicBezTo>
                  <a:pt x="8898" y="3934"/>
                  <a:pt x="8919" y="3997"/>
                  <a:pt x="8971" y="4023"/>
                </a:cubicBezTo>
                <a:cubicBezTo>
                  <a:pt x="9091" y="4084"/>
                  <a:pt x="9216" y="4146"/>
                  <a:pt x="9344" y="4208"/>
                </a:cubicBezTo>
                <a:cubicBezTo>
                  <a:pt x="9359" y="4215"/>
                  <a:pt x="9374" y="4219"/>
                  <a:pt x="9390" y="4219"/>
                </a:cubicBezTo>
                <a:cubicBezTo>
                  <a:pt x="9428" y="4219"/>
                  <a:pt x="9464" y="4197"/>
                  <a:pt x="9483" y="4160"/>
                </a:cubicBezTo>
                <a:cubicBezTo>
                  <a:pt x="9507" y="4108"/>
                  <a:pt x="9486" y="4046"/>
                  <a:pt x="9435" y="4021"/>
                </a:cubicBezTo>
                <a:cubicBezTo>
                  <a:pt x="9306" y="3960"/>
                  <a:pt x="9184" y="3899"/>
                  <a:pt x="9064" y="3838"/>
                </a:cubicBezTo>
                <a:cubicBezTo>
                  <a:pt x="9049" y="3830"/>
                  <a:pt x="9033" y="3827"/>
                  <a:pt x="9018" y="3827"/>
                </a:cubicBezTo>
                <a:close/>
                <a:moveTo>
                  <a:pt x="15753" y="3893"/>
                </a:moveTo>
                <a:cubicBezTo>
                  <a:pt x="15735" y="3893"/>
                  <a:pt x="15716" y="3897"/>
                  <a:pt x="15699" y="3907"/>
                </a:cubicBezTo>
                <a:cubicBezTo>
                  <a:pt x="15585" y="3977"/>
                  <a:pt x="15465" y="4045"/>
                  <a:pt x="15344" y="4107"/>
                </a:cubicBezTo>
                <a:cubicBezTo>
                  <a:pt x="15293" y="4134"/>
                  <a:pt x="15273" y="4197"/>
                  <a:pt x="15299" y="4247"/>
                </a:cubicBezTo>
                <a:cubicBezTo>
                  <a:pt x="15317" y="4284"/>
                  <a:pt x="15354" y="4303"/>
                  <a:pt x="15392" y="4303"/>
                </a:cubicBezTo>
                <a:cubicBezTo>
                  <a:pt x="15408" y="4303"/>
                  <a:pt x="15424" y="4299"/>
                  <a:pt x="15438" y="4292"/>
                </a:cubicBezTo>
                <a:cubicBezTo>
                  <a:pt x="15564" y="4227"/>
                  <a:pt x="15688" y="4157"/>
                  <a:pt x="15807" y="4085"/>
                </a:cubicBezTo>
                <a:cubicBezTo>
                  <a:pt x="15856" y="4056"/>
                  <a:pt x="15872" y="3992"/>
                  <a:pt x="15843" y="3943"/>
                </a:cubicBezTo>
                <a:cubicBezTo>
                  <a:pt x="15823" y="3911"/>
                  <a:pt x="15789" y="3893"/>
                  <a:pt x="15753" y="3893"/>
                </a:cubicBezTo>
                <a:close/>
                <a:moveTo>
                  <a:pt x="9766" y="4184"/>
                </a:moveTo>
                <a:cubicBezTo>
                  <a:pt x="9727" y="4184"/>
                  <a:pt x="9689" y="4208"/>
                  <a:pt x="9671" y="4247"/>
                </a:cubicBezTo>
                <a:cubicBezTo>
                  <a:pt x="9649" y="4299"/>
                  <a:pt x="9674" y="4361"/>
                  <a:pt x="9726" y="4384"/>
                </a:cubicBezTo>
                <a:cubicBezTo>
                  <a:pt x="9857" y="4439"/>
                  <a:pt x="9987" y="4492"/>
                  <a:pt x="10117" y="4540"/>
                </a:cubicBezTo>
                <a:cubicBezTo>
                  <a:pt x="10128" y="4544"/>
                  <a:pt x="10140" y="4546"/>
                  <a:pt x="10153" y="4546"/>
                </a:cubicBezTo>
                <a:cubicBezTo>
                  <a:pt x="10194" y="4546"/>
                  <a:pt x="10235" y="4520"/>
                  <a:pt x="10249" y="4478"/>
                </a:cubicBezTo>
                <a:cubicBezTo>
                  <a:pt x="10270" y="4424"/>
                  <a:pt x="10242" y="4364"/>
                  <a:pt x="10188" y="4345"/>
                </a:cubicBezTo>
                <a:cubicBezTo>
                  <a:pt x="10062" y="4298"/>
                  <a:pt x="9936" y="4247"/>
                  <a:pt x="9807" y="4193"/>
                </a:cubicBezTo>
                <a:cubicBezTo>
                  <a:pt x="9794" y="4187"/>
                  <a:pt x="9780" y="4184"/>
                  <a:pt x="9766" y="4184"/>
                </a:cubicBezTo>
                <a:close/>
                <a:moveTo>
                  <a:pt x="15016" y="4274"/>
                </a:moveTo>
                <a:cubicBezTo>
                  <a:pt x="15002" y="4274"/>
                  <a:pt x="14988" y="4276"/>
                  <a:pt x="14974" y="4282"/>
                </a:cubicBezTo>
                <a:cubicBezTo>
                  <a:pt x="14850" y="4335"/>
                  <a:pt x="14723" y="4385"/>
                  <a:pt x="14594" y="4431"/>
                </a:cubicBezTo>
                <a:cubicBezTo>
                  <a:pt x="14540" y="4450"/>
                  <a:pt x="14512" y="4509"/>
                  <a:pt x="14531" y="4563"/>
                </a:cubicBezTo>
                <a:cubicBezTo>
                  <a:pt x="14547" y="4606"/>
                  <a:pt x="14586" y="4633"/>
                  <a:pt x="14629" y="4633"/>
                </a:cubicBezTo>
                <a:cubicBezTo>
                  <a:pt x="14641" y="4633"/>
                  <a:pt x="14652" y="4630"/>
                  <a:pt x="14663" y="4627"/>
                </a:cubicBezTo>
                <a:cubicBezTo>
                  <a:pt x="14796" y="4580"/>
                  <a:pt x="14929" y="4529"/>
                  <a:pt x="15057" y="4472"/>
                </a:cubicBezTo>
                <a:cubicBezTo>
                  <a:pt x="15110" y="4450"/>
                  <a:pt x="15133" y="4389"/>
                  <a:pt x="15111" y="4336"/>
                </a:cubicBezTo>
                <a:cubicBezTo>
                  <a:pt x="15094" y="4297"/>
                  <a:pt x="15056" y="4274"/>
                  <a:pt x="15016" y="4274"/>
                </a:cubicBezTo>
                <a:close/>
                <a:moveTo>
                  <a:pt x="10546" y="4471"/>
                </a:moveTo>
                <a:cubicBezTo>
                  <a:pt x="10502" y="4471"/>
                  <a:pt x="10461" y="4501"/>
                  <a:pt x="10447" y="4544"/>
                </a:cubicBezTo>
                <a:cubicBezTo>
                  <a:pt x="10430" y="4600"/>
                  <a:pt x="10461" y="4657"/>
                  <a:pt x="10515" y="4674"/>
                </a:cubicBezTo>
                <a:cubicBezTo>
                  <a:pt x="10652" y="4716"/>
                  <a:pt x="10787" y="4754"/>
                  <a:pt x="10922" y="4787"/>
                </a:cubicBezTo>
                <a:cubicBezTo>
                  <a:pt x="10931" y="4789"/>
                  <a:pt x="10938" y="4789"/>
                  <a:pt x="10946" y="4789"/>
                </a:cubicBezTo>
                <a:cubicBezTo>
                  <a:pt x="10993" y="4789"/>
                  <a:pt x="11036" y="4758"/>
                  <a:pt x="11047" y="4711"/>
                </a:cubicBezTo>
                <a:cubicBezTo>
                  <a:pt x="11060" y="4655"/>
                  <a:pt x="11027" y="4598"/>
                  <a:pt x="10971" y="4585"/>
                </a:cubicBezTo>
                <a:cubicBezTo>
                  <a:pt x="10841" y="4553"/>
                  <a:pt x="10709" y="4516"/>
                  <a:pt x="10577" y="4476"/>
                </a:cubicBezTo>
                <a:cubicBezTo>
                  <a:pt x="10566" y="4473"/>
                  <a:pt x="10556" y="4471"/>
                  <a:pt x="10546" y="4471"/>
                </a:cubicBezTo>
                <a:close/>
                <a:moveTo>
                  <a:pt x="14234" y="4550"/>
                </a:moveTo>
                <a:cubicBezTo>
                  <a:pt x="14224" y="4550"/>
                  <a:pt x="14214" y="4551"/>
                  <a:pt x="14205" y="4554"/>
                </a:cubicBezTo>
                <a:cubicBezTo>
                  <a:pt x="14074" y="4590"/>
                  <a:pt x="13940" y="4623"/>
                  <a:pt x="13808" y="4650"/>
                </a:cubicBezTo>
                <a:cubicBezTo>
                  <a:pt x="13752" y="4662"/>
                  <a:pt x="13716" y="4717"/>
                  <a:pt x="13727" y="4774"/>
                </a:cubicBezTo>
                <a:cubicBezTo>
                  <a:pt x="13738" y="4823"/>
                  <a:pt x="13781" y="4856"/>
                  <a:pt x="13829" y="4856"/>
                </a:cubicBezTo>
                <a:cubicBezTo>
                  <a:pt x="13836" y="4856"/>
                  <a:pt x="13843" y="4854"/>
                  <a:pt x="13851" y="4853"/>
                </a:cubicBezTo>
                <a:cubicBezTo>
                  <a:pt x="13987" y="4825"/>
                  <a:pt x="14125" y="4792"/>
                  <a:pt x="14261" y="4754"/>
                </a:cubicBezTo>
                <a:cubicBezTo>
                  <a:pt x="14316" y="4738"/>
                  <a:pt x="14348" y="4682"/>
                  <a:pt x="14332" y="4625"/>
                </a:cubicBezTo>
                <a:cubicBezTo>
                  <a:pt x="14320" y="4580"/>
                  <a:pt x="14279" y="4550"/>
                  <a:pt x="14234" y="4550"/>
                </a:cubicBezTo>
                <a:close/>
                <a:moveTo>
                  <a:pt x="11352" y="4669"/>
                </a:moveTo>
                <a:cubicBezTo>
                  <a:pt x="11303" y="4669"/>
                  <a:pt x="11260" y="4704"/>
                  <a:pt x="11250" y="4754"/>
                </a:cubicBezTo>
                <a:cubicBezTo>
                  <a:pt x="11240" y="4810"/>
                  <a:pt x="11277" y="4865"/>
                  <a:pt x="11334" y="4875"/>
                </a:cubicBezTo>
                <a:cubicBezTo>
                  <a:pt x="11474" y="4901"/>
                  <a:pt x="11613" y="4922"/>
                  <a:pt x="11751" y="4939"/>
                </a:cubicBezTo>
                <a:cubicBezTo>
                  <a:pt x="11755" y="4939"/>
                  <a:pt x="11760" y="4940"/>
                  <a:pt x="11763" y="4940"/>
                </a:cubicBezTo>
                <a:lnTo>
                  <a:pt x="11763" y="4939"/>
                </a:lnTo>
                <a:cubicBezTo>
                  <a:pt x="11815" y="4939"/>
                  <a:pt x="11860" y="4901"/>
                  <a:pt x="11866" y="4848"/>
                </a:cubicBezTo>
                <a:cubicBezTo>
                  <a:pt x="11873" y="4791"/>
                  <a:pt x="11832" y="4739"/>
                  <a:pt x="11776" y="4732"/>
                </a:cubicBezTo>
                <a:cubicBezTo>
                  <a:pt x="11642" y="4716"/>
                  <a:pt x="11507" y="4696"/>
                  <a:pt x="11372" y="4671"/>
                </a:cubicBezTo>
                <a:cubicBezTo>
                  <a:pt x="11365" y="4669"/>
                  <a:pt x="11358" y="4669"/>
                  <a:pt x="11352" y="4669"/>
                </a:cubicBezTo>
                <a:close/>
                <a:moveTo>
                  <a:pt x="13420" y="4719"/>
                </a:moveTo>
                <a:cubicBezTo>
                  <a:pt x="13415" y="4719"/>
                  <a:pt x="13411" y="4719"/>
                  <a:pt x="13406" y="4720"/>
                </a:cubicBezTo>
                <a:cubicBezTo>
                  <a:pt x="13273" y="4738"/>
                  <a:pt x="13137" y="4753"/>
                  <a:pt x="12999" y="4763"/>
                </a:cubicBezTo>
                <a:cubicBezTo>
                  <a:pt x="12942" y="4767"/>
                  <a:pt x="12899" y="4816"/>
                  <a:pt x="12904" y="4874"/>
                </a:cubicBezTo>
                <a:cubicBezTo>
                  <a:pt x="12908" y="4929"/>
                  <a:pt x="12953" y="4971"/>
                  <a:pt x="13007" y="4971"/>
                </a:cubicBezTo>
                <a:lnTo>
                  <a:pt x="13014" y="4971"/>
                </a:lnTo>
                <a:cubicBezTo>
                  <a:pt x="13154" y="4960"/>
                  <a:pt x="13295" y="4945"/>
                  <a:pt x="13434" y="4925"/>
                </a:cubicBezTo>
                <a:cubicBezTo>
                  <a:pt x="13491" y="4918"/>
                  <a:pt x="13531" y="4865"/>
                  <a:pt x="13523" y="4809"/>
                </a:cubicBezTo>
                <a:cubicBezTo>
                  <a:pt x="13516" y="4756"/>
                  <a:pt x="13471" y="4719"/>
                  <a:pt x="13420" y="4719"/>
                </a:cubicBezTo>
                <a:close/>
                <a:moveTo>
                  <a:pt x="12180" y="4769"/>
                </a:moveTo>
                <a:cubicBezTo>
                  <a:pt x="12123" y="4769"/>
                  <a:pt x="12076" y="4811"/>
                  <a:pt x="12073" y="4867"/>
                </a:cubicBezTo>
                <a:cubicBezTo>
                  <a:pt x="12070" y="4924"/>
                  <a:pt x="12114" y="4973"/>
                  <a:pt x="12171" y="4977"/>
                </a:cubicBezTo>
                <a:cubicBezTo>
                  <a:pt x="12298" y="4984"/>
                  <a:pt x="12423" y="4987"/>
                  <a:pt x="12546" y="4987"/>
                </a:cubicBezTo>
                <a:lnTo>
                  <a:pt x="12593" y="4987"/>
                </a:lnTo>
                <a:cubicBezTo>
                  <a:pt x="12650" y="4987"/>
                  <a:pt x="12696" y="4940"/>
                  <a:pt x="12696" y="4883"/>
                </a:cubicBezTo>
                <a:cubicBezTo>
                  <a:pt x="12696" y="4825"/>
                  <a:pt x="12649" y="4780"/>
                  <a:pt x="12592" y="4780"/>
                </a:cubicBezTo>
                <a:lnTo>
                  <a:pt x="12546" y="4780"/>
                </a:lnTo>
                <a:cubicBezTo>
                  <a:pt x="12426" y="4780"/>
                  <a:pt x="12305" y="4776"/>
                  <a:pt x="12182" y="4769"/>
                </a:cubicBezTo>
                <a:cubicBezTo>
                  <a:pt x="12182" y="4769"/>
                  <a:pt x="12181" y="4769"/>
                  <a:pt x="12180" y="4769"/>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84" name="Google Shape;84;p9"/>
          <p:cNvGrpSpPr/>
          <p:nvPr/>
        </p:nvGrpSpPr>
        <p:grpSpPr>
          <a:xfrm flipH="1">
            <a:off x="10209471" y="4436905"/>
            <a:ext cx="1780335" cy="846184"/>
            <a:chOff x="836599" y="324929"/>
            <a:chExt cx="1335251" cy="634638"/>
          </a:xfrm>
        </p:grpSpPr>
        <p:sp>
          <p:nvSpPr>
            <p:cNvPr id="85" name="Google Shape;85;p9"/>
            <p:cNvSpPr/>
            <p:nvPr/>
          </p:nvSpPr>
          <p:spPr>
            <a:xfrm rot="-5400000">
              <a:off x="1235504" y="-73977"/>
              <a:ext cx="427153" cy="1224964"/>
            </a:xfrm>
            <a:custGeom>
              <a:avLst/>
              <a:gdLst/>
              <a:ahLst/>
              <a:cxnLst/>
              <a:rect l="l" t="t" r="r" b="b"/>
              <a:pathLst>
                <a:path w="6835" h="19601" extrusionOk="0">
                  <a:moveTo>
                    <a:pt x="935" y="1"/>
                  </a:moveTo>
                  <a:cubicBezTo>
                    <a:pt x="902" y="1"/>
                    <a:pt x="869" y="17"/>
                    <a:pt x="849" y="47"/>
                  </a:cubicBezTo>
                  <a:cubicBezTo>
                    <a:pt x="846" y="53"/>
                    <a:pt x="754" y="189"/>
                    <a:pt x="630" y="412"/>
                  </a:cubicBezTo>
                  <a:cubicBezTo>
                    <a:pt x="602" y="462"/>
                    <a:pt x="620" y="524"/>
                    <a:pt x="670" y="552"/>
                  </a:cubicBezTo>
                  <a:cubicBezTo>
                    <a:pt x="686" y="561"/>
                    <a:pt x="704" y="566"/>
                    <a:pt x="721" y="566"/>
                  </a:cubicBezTo>
                  <a:cubicBezTo>
                    <a:pt x="757" y="566"/>
                    <a:pt x="793" y="546"/>
                    <a:pt x="811" y="512"/>
                  </a:cubicBezTo>
                  <a:cubicBezTo>
                    <a:pt x="930" y="298"/>
                    <a:pt x="1021" y="164"/>
                    <a:pt x="1021" y="163"/>
                  </a:cubicBezTo>
                  <a:cubicBezTo>
                    <a:pt x="1053" y="115"/>
                    <a:pt x="1040" y="50"/>
                    <a:pt x="993" y="18"/>
                  </a:cubicBezTo>
                  <a:cubicBezTo>
                    <a:pt x="975" y="6"/>
                    <a:pt x="955" y="1"/>
                    <a:pt x="935" y="1"/>
                  </a:cubicBezTo>
                  <a:close/>
                  <a:moveTo>
                    <a:pt x="530" y="728"/>
                  </a:moveTo>
                  <a:cubicBezTo>
                    <a:pt x="492" y="728"/>
                    <a:pt x="455" y="750"/>
                    <a:pt x="436" y="788"/>
                  </a:cubicBezTo>
                  <a:cubicBezTo>
                    <a:pt x="375" y="919"/>
                    <a:pt x="319" y="1049"/>
                    <a:pt x="270" y="1176"/>
                  </a:cubicBezTo>
                  <a:cubicBezTo>
                    <a:pt x="249" y="1230"/>
                    <a:pt x="275" y="1290"/>
                    <a:pt x="329" y="1311"/>
                  </a:cubicBezTo>
                  <a:cubicBezTo>
                    <a:pt x="341" y="1316"/>
                    <a:pt x="353" y="1318"/>
                    <a:pt x="367" y="1318"/>
                  </a:cubicBezTo>
                  <a:cubicBezTo>
                    <a:pt x="408" y="1318"/>
                    <a:pt x="447" y="1292"/>
                    <a:pt x="463" y="1252"/>
                  </a:cubicBezTo>
                  <a:cubicBezTo>
                    <a:pt x="511" y="1128"/>
                    <a:pt x="565" y="1002"/>
                    <a:pt x="625" y="877"/>
                  </a:cubicBezTo>
                  <a:cubicBezTo>
                    <a:pt x="650" y="824"/>
                    <a:pt x="628" y="763"/>
                    <a:pt x="575" y="739"/>
                  </a:cubicBezTo>
                  <a:cubicBezTo>
                    <a:pt x="560" y="732"/>
                    <a:pt x="545" y="728"/>
                    <a:pt x="530" y="728"/>
                  </a:cubicBezTo>
                  <a:close/>
                  <a:moveTo>
                    <a:pt x="232" y="1504"/>
                  </a:moveTo>
                  <a:cubicBezTo>
                    <a:pt x="187" y="1504"/>
                    <a:pt x="146" y="1533"/>
                    <a:pt x="133" y="1579"/>
                  </a:cubicBezTo>
                  <a:cubicBezTo>
                    <a:pt x="91" y="1722"/>
                    <a:pt x="59" y="1862"/>
                    <a:pt x="37" y="1995"/>
                  </a:cubicBezTo>
                  <a:cubicBezTo>
                    <a:pt x="27" y="2052"/>
                    <a:pt x="67" y="2106"/>
                    <a:pt x="123" y="2114"/>
                  </a:cubicBezTo>
                  <a:cubicBezTo>
                    <a:pt x="129" y="2115"/>
                    <a:pt x="134" y="2117"/>
                    <a:pt x="140" y="2117"/>
                  </a:cubicBezTo>
                  <a:lnTo>
                    <a:pt x="140" y="2115"/>
                  </a:lnTo>
                  <a:cubicBezTo>
                    <a:pt x="190" y="2115"/>
                    <a:pt x="234" y="2080"/>
                    <a:pt x="242" y="2028"/>
                  </a:cubicBezTo>
                  <a:cubicBezTo>
                    <a:pt x="263" y="1904"/>
                    <a:pt x="293" y="1772"/>
                    <a:pt x="332" y="1637"/>
                  </a:cubicBezTo>
                  <a:cubicBezTo>
                    <a:pt x="348" y="1581"/>
                    <a:pt x="316" y="1524"/>
                    <a:pt x="261" y="1508"/>
                  </a:cubicBezTo>
                  <a:cubicBezTo>
                    <a:pt x="252" y="1505"/>
                    <a:pt x="242" y="1504"/>
                    <a:pt x="232" y="1504"/>
                  </a:cubicBezTo>
                  <a:close/>
                  <a:moveTo>
                    <a:pt x="2880" y="2547"/>
                  </a:moveTo>
                  <a:cubicBezTo>
                    <a:pt x="2794" y="2547"/>
                    <a:pt x="2705" y="2572"/>
                    <a:pt x="2614" y="2625"/>
                  </a:cubicBezTo>
                  <a:cubicBezTo>
                    <a:pt x="2564" y="2653"/>
                    <a:pt x="2547" y="2717"/>
                    <a:pt x="2575" y="2767"/>
                  </a:cubicBezTo>
                  <a:cubicBezTo>
                    <a:pt x="2595" y="2800"/>
                    <a:pt x="2629" y="2819"/>
                    <a:pt x="2666" y="2819"/>
                  </a:cubicBezTo>
                  <a:lnTo>
                    <a:pt x="2666" y="2820"/>
                  </a:lnTo>
                  <a:cubicBezTo>
                    <a:pt x="2683" y="2820"/>
                    <a:pt x="2700" y="2815"/>
                    <a:pt x="2717" y="2806"/>
                  </a:cubicBezTo>
                  <a:cubicBezTo>
                    <a:pt x="2776" y="2772"/>
                    <a:pt x="2831" y="2755"/>
                    <a:pt x="2880" y="2755"/>
                  </a:cubicBezTo>
                  <a:cubicBezTo>
                    <a:pt x="2922" y="2755"/>
                    <a:pt x="2959" y="2767"/>
                    <a:pt x="2990" y="2793"/>
                  </a:cubicBezTo>
                  <a:cubicBezTo>
                    <a:pt x="3009" y="2807"/>
                    <a:pt x="3032" y="2814"/>
                    <a:pt x="3054" y="2814"/>
                  </a:cubicBezTo>
                  <a:cubicBezTo>
                    <a:pt x="3085" y="2814"/>
                    <a:pt x="3116" y="2801"/>
                    <a:pt x="3136" y="2774"/>
                  </a:cubicBezTo>
                  <a:cubicBezTo>
                    <a:pt x="3172" y="2730"/>
                    <a:pt x="3164" y="2664"/>
                    <a:pt x="3119" y="2629"/>
                  </a:cubicBezTo>
                  <a:cubicBezTo>
                    <a:pt x="3050" y="2575"/>
                    <a:pt x="2968" y="2547"/>
                    <a:pt x="2881" y="2547"/>
                  </a:cubicBezTo>
                  <a:close/>
                  <a:moveTo>
                    <a:pt x="103" y="2322"/>
                  </a:moveTo>
                  <a:cubicBezTo>
                    <a:pt x="47" y="2322"/>
                    <a:pt x="0" y="2370"/>
                    <a:pt x="0" y="2428"/>
                  </a:cubicBezTo>
                  <a:cubicBezTo>
                    <a:pt x="0" y="2581"/>
                    <a:pt x="16" y="2727"/>
                    <a:pt x="47" y="2861"/>
                  </a:cubicBezTo>
                  <a:cubicBezTo>
                    <a:pt x="58" y="2909"/>
                    <a:pt x="101" y="2942"/>
                    <a:pt x="149" y="2942"/>
                  </a:cubicBezTo>
                  <a:cubicBezTo>
                    <a:pt x="156" y="2942"/>
                    <a:pt x="163" y="2941"/>
                    <a:pt x="172" y="2939"/>
                  </a:cubicBezTo>
                  <a:cubicBezTo>
                    <a:pt x="227" y="2926"/>
                    <a:pt x="263" y="2870"/>
                    <a:pt x="249" y="2815"/>
                  </a:cubicBezTo>
                  <a:cubicBezTo>
                    <a:pt x="222" y="2695"/>
                    <a:pt x="207" y="2565"/>
                    <a:pt x="207" y="2428"/>
                  </a:cubicBezTo>
                  <a:lnTo>
                    <a:pt x="207" y="2425"/>
                  </a:lnTo>
                  <a:cubicBezTo>
                    <a:pt x="207" y="2368"/>
                    <a:pt x="161" y="2322"/>
                    <a:pt x="103" y="2322"/>
                  </a:cubicBezTo>
                  <a:close/>
                  <a:moveTo>
                    <a:pt x="2330" y="2856"/>
                  </a:moveTo>
                  <a:cubicBezTo>
                    <a:pt x="2307" y="2856"/>
                    <a:pt x="2285" y="2863"/>
                    <a:pt x="2267" y="2877"/>
                  </a:cubicBezTo>
                  <a:cubicBezTo>
                    <a:pt x="2164" y="2957"/>
                    <a:pt x="2055" y="3046"/>
                    <a:pt x="1939" y="3144"/>
                  </a:cubicBezTo>
                  <a:cubicBezTo>
                    <a:pt x="1897" y="3182"/>
                    <a:pt x="1892" y="3247"/>
                    <a:pt x="1930" y="3291"/>
                  </a:cubicBezTo>
                  <a:cubicBezTo>
                    <a:pt x="1950" y="3315"/>
                    <a:pt x="1979" y="3327"/>
                    <a:pt x="2008" y="3327"/>
                  </a:cubicBezTo>
                  <a:cubicBezTo>
                    <a:pt x="2033" y="3327"/>
                    <a:pt x="2056" y="3320"/>
                    <a:pt x="2075" y="3302"/>
                  </a:cubicBezTo>
                  <a:cubicBezTo>
                    <a:pt x="2187" y="3206"/>
                    <a:pt x="2295" y="3119"/>
                    <a:pt x="2394" y="3042"/>
                  </a:cubicBezTo>
                  <a:cubicBezTo>
                    <a:pt x="2439" y="3007"/>
                    <a:pt x="2447" y="2941"/>
                    <a:pt x="2412" y="2896"/>
                  </a:cubicBezTo>
                  <a:cubicBezTo>
                    <a:pt x="2392" y="2869"/>
                    <a:pt x="2361" y="2856"/>
                    <a:pt x="2330" y="2856"/>
                  </a:cubicBezTo>
                  <a:close/>
                  <a:moveTo>
                    <a:pt x="3217" y="2976"/>
                  </a:moveTo>
                  <a:cubicBezTo>
                    <a:pt x="3215" y="2976"/>
                    <a:pt x="3212" y="2976"/>
                    <a:pt x="3210" y="2977"/>
                  </a:cubicBezTo>
                  <a:cubicBezTo>
                    <a:pt x="3152" y="2980"/>
                    <a:pt x="3108" y="3028"/>
                    <a:pt x="3112" y="3086"/>
                  </a:cubicBezTo>
                  <a:lnTo>
                    <a:pt x="3112" y="3119"/>
                  </a:lnTo>
                  <a:cubicBezTo>
                    <a:pt x="3112" y="3226"/>
                    <a:pt x="3086" y="3338"/>
                    <a:pt x="3039" y="3441"/>
                  </a:cubicBezTo>
                  <a:cubicBezTo>
                    <a:pt x="3015" y="3492"/>
                    <a:pt x="3038" y="3555"/>
                    <a:pt x="3090" y="3578"/>
                  </a:cubicBezTo>
                  <a:cubicBezTo>
                    <a:pt x="3104" y="3585"/>
                    <a:pt x="3119" y="3588"/>
                    <a:pt x="3134" y="3588"/>
                  </a:cubicBezTo>
                  <a:cubicBezTo>
                    <a:pt x="3173" y="3588"/>
                    <a:pt x="3210" y="3566"/>
                    <a:pt x="3228" y="3528"/>
                  </a:cubicBezTo>
                  <a:cubicBezTo>
                    <a:pt x="3288" y="3398"/>
                    <a:pt x="3320" y="3257"/>
                    <a:pt x="3320" y="3119"/>
                  </a:cubicBezTo>
                  <a:cubicBezTo>
                    <a:pt x="3320" y="3104"/>
                    <a:pt x="3319" y="3091"/>
                    <a:pt x="3319" y="3076"/>
                  </a:cubicBezTo>
                  <a:cubicBezTo>
                    <a:pt x="3316" y="3020"/>
                    <a:pt x="3278" y="2976"/>
                    <a:pt x="3217" y="2976"/>
                  </a:cubicBezTo>
                  <a:close/>
                  <a:moveTo>
                    <a:pt x="298" y="3120"/>
                  </a:moveTo>
                  <a:cubicBezTo>
                    <a:pt x="281" y="3120"/>
                    <a:pt x="263" y="3124"/>
                    <a:pt x="247" y="3133"/>
                  </a:cubicBezTo>
                  <a:cubicBezTo>
                    <a:pt x="196" y="3163"/>
                    <a:pt x="180" y="3225"/>
                    <a:pt x="209" y="3275"/>
                  </a:cubicBezTo>
                  <a:cubicBezTo>
                    <a:pt x="283" y="3403"/>
                    <a:pt x="378" y="3519"/>
                    <a:pt x="492" y="3621"/>
                  </a:cubicBezTo>
                  <a:cubicBezTo>
                    <a:pt x="511" y="3638"/>
                    <a:pt x="536" y="3647"/>
                    <a:pt x="560" y="3647"/>
                  </a:cubicBezTo>
                  <a:cubicBezTo>
                    <a:pt x="588" y="3647"/>
                    <a:pt x="617" y="3636"/>
                    <a:pt x="637" y="3612"/>
                  </a:cubicBezTo>
                  <a:cubicBezTo>
                    <a:pt x="675" y="3569"/>
                    <a:pt x="672" y="3505"/>
                    <a:pt x="630" y="3467"/>
                  </a:cubicBezTo>
                  <a:cubicBezTo>
                    <a:pt x="533" y="3380"/>
                    <a:pt x="451" y="3280"/>
                    <a:pt x="389" y="3171"/>
                  </a:cubicBezTo>
                  <a:cubicBezTo>
                    <a:pt x="369" y="3138"/>
                    <a:pt x="334" y="3120"/>
                    <a:pt x="298" y="3120"/>
                  </a:cubicBezTo>
                  <a:close/>
                  <a:moveTo>
                    <a:pt x="1702" y="3401"/>
                  </a:moveTo>
                  <a:cubicBezTo>
                    <a:pt x="1675" y="3401"/>
                    <a:pt x="1649" y="3411"/>
                    <a:pt x="1628" y="3430"/>
                  </a:cubicBezTo>
                  <a:cubicBezTo>
                    <a:pt x="1525" y="3530"/>
                    <a:pt x="1427" y="3633"/>
                    <a:pt x="1336" y="3735"/>
                  </a:cubicBezTo>
                  <a:cubicBezTo>
                    <a:pt x="1312" y="3762"/>
                    <a:pt x="1305" y="3796"/>
                    <a:pt x="1312" y="3828"/>
                  </a:cubicBezTo>
                  <a:lnTo>
                    <a:pt x="1298" y="3824"/>
                  </a:lnTo>
                  <a:cubicBezTo>
                    <a:pt x="1171" y="3785"/>
                    <a:pt x="1055" y="3737"/>
                    <a:pt x="950" y="3683"/>
                  </a:cubicBezTo>
                  <a:cubicBezTo>
                    <a:pt x="935" y="3676"/>
                    <a:pt x="919" y="3672"/>
                    <a:pt x="903" y="3672"/>
                  </a:cubicBezTo>
                  <a:cubicBezTo>
                    <a:pt x="866" y="3672"/>
                    <a:pt x="829" y="3693"/>
                    <a:pt x="810" y="3729"/>
                  </a:cubicBezTo>
                  <a:cubicBezTo>
                    <a:pt x="784" y="3780"/>
                    <a:pt x="804" y="3843"/>
                    <a:pt x="855" y="3868"/>
                  </a:cubicBezTo>
                  <a:cubicBezTo>
                    <a:pt x="971" y="3927"/>
                    <a:pt x="1098" y="3980"/>
                    <a:pt x="1236" y="4023"/>
                  </a:cubicBezTo>
                  <a:lnTo>
                    <a:pt x="1258" y="4029"/>
                  </a:lnTo>
                  <a:cubicBezTo>
                    <a:pt x="1268" y="4033"/>
                    <a:pt x="1278" y="4034"/>
                    <a:pt x="1288" y="4034"/>
                  </a:cubicBezTo>
                  <a:cubicBezTo>
                    <a:pt x="1333" y="4034"/>
                    <a:pt x="1375" y="4004"/>
                    <a:pt x="1388" y="3959"/>
                  </a:cubicBezTo>
                  <a:cubicBezTo>
                    <a:pt x="1393" y="3941"/>
                    <a:pt x="1393" y="3922"/>
                    <a:pt x="1389" y="3905"/>
                  </a:cubicBezTo>
                  <a:lnTo>
                    <a:pt x="1389" y="3905"/>
                  </a:lnTo>
                  <a:cubicBezTo>
                    <a:pt x="1397" y="3907"/>
                    <a:pt x="1405" y="3908"/>
                    <a:pt x="1413" y="3908"/>
                  </a:cubicBezTo>
                  <a:cubicBezTo>
                    <a:pt x="1442" y="3908"/>
                    <a:pt x="1470" y="3896"/>
                    <a:pt x="1491" y="3873"/>
                  </a:cubicBezTo>
                  <a:cubicBezTo>
                    <a:pt x="1579" y="3775"/>
                    <a:pt x="1674" y="3676"/>
                    <a:pt x="1774" y="3579"/>
                  </a:cubicBezTo>
                  <a:cubicBezTo>
                    <a:pt x="1815" y="3539"/>
                    <a:pt x="1816" y="3473"/>
                    <a:pt x="1775" y="3432"/>
                  </a:cubicBezTo>
                  <a:cubicBezTo>
                    <a:pt x="1755" y="3411"/>
                    <a:pt x="1729" y="3401"/>
                    <a:pt x="1702" y="3401"/>
                  </a:cubicBezTo>
                  <a:close/>
                  <a:moveTo>
                    <a:pt x="2880" y="3705"/>
                  </a:moveTo>
                  <a:cubicBezTo>
                    <a:pt x="2857" y="3705"/>
                    <a:pt x="2834" y="3713"/>
                    <a:pt x="2815" y="3729"/>
                  </a:cubicBezTo>
                  <a:cubicBezTo>
                    <a:pt x="2722" y="3805"/>
                    <a:pt x="2611" y="3862"/>
                    <a:pt x="2485" y="3900"/>
                  </a:cubicBezTo>
                  <a:cubicBezTo>
                    <a:pt x="2429" y="3917"/>
                    <a:pt x="2399" y="3975"/>
                    <a:pt x="2416" y="4030"/>
                  </a:cubicBezTo>
                  <a:cubicBezTo>
                    <a:pt x="2429" y="4075"/>
                    <a:pt x="2470" y="4104"/>
                    <a:pt x="2515" y="4104"/>
                  </a:cubicBezTo>
                  <a:cubicBezTo>
                    <a:pt x="2525" y="4104"/>
                    <a:pt x="2535" y="4102"/>
                    <a:pt x="2545" y="4100"/>
                  </a:cubicBezTo>
                  <a:cubicBezTo>
                    <a:pt x="2696" y="4053"/>
                    <a:pt x="2832" y="3982"/>
                    <a:pt x="2946" y="3889"/>
                  </a:cubicBezTo>
                  <a:cubicBezTo>
                    <a:pt x="2990" y="3854"/>
                    <a:pt x="2998" y="3788"/>
                    <a:pt x="2961" y="3743"/>
                  </a:cubicBezTo>
                  <a:cubicBezTo>
                    <a:pt x="2940" y="3718"/>
                    <a:pt x="2910" y="3705"/>
                    <a:pt x="2880" y="3705"/>
                  </a:cubicBezTo>
                  <a:close/>
                  <a:moveTo>
                    <a:pt x="1695" y="3923"/>
                  </a:moveTo>
                  <a:cubicBezTo>
                    <a:pt x="1646" y="3923"/>
                    <a:pt x="1598" y="3957"/>
                    <a:pt x="1589" y="4009"/>
                  </a:cubicBezTo>
                  <a:cubicBezTo>
                    <a:pt x="1581" y="4066"/>
                    <a:pt x="1619" y="4119"/>
                    <a:pt x="1675" y="4128"/>
                  </a:cubicBezTo>
                  <a:cubicBezTo>
                    <a:pt x="1813" y="4153"/>
                    <a:pt x="1948" y="4165"/>
                    <a:pt x="2074" y="4165"/>
                  </a:cubicBezTo>
                  <a:lnTo>
                    <a:pt x="2107" y="4164"/>
                  </a:lnTo>
                  <a:cubicBezTo>
                    <a:pt x="2165" y="4162"/>
                    <a:pt x="2210" y="4116"/>
                    <a:pt x="2209" y="4058"/>
                  </a:cubicBezTo>
                  <a:cubicBezTo>
                    <a:pt x="2209" y="4002"/>
                    <a:pt x="2162" y="3957"/>
                    <a:pt x="2106" y="3957"/>
                  </a:cubicBezTo>
                  <a:lnTo>
                    <a:pt x="2074" y="3957"/>
                  </a:lnTo>
                  <a:cubicBezTo>
                    <a:pt x="1959" y="3957"/>
                    <a:pt x="1837" y="3946"/>
                    <a:pt x="1709" y="3923"/>
                  </a:cubicBezTo>
                  <a:cubicBezTo>
                    <a:pt x="1704" y="3923"/>
                    <a:pt x="1700" y="3923"/>
                    <a:pt x="1695" y="3923"/>
                  </a:cubicBezTo>
                  <a:close/>
                  <a:moveTo>
                    <a:pt x="1150" y="4021"/>
                  </a:moveTo>
                  <a:cubicBezTo>
                    <a:pt x="1118" y="4021"/>
                    <a:pt x="1087" y="4036"/>
                    <a:pt x="1066" y="4063"/>
                  </a:cubicBezTo>
                  <a:cubicBezTo>
                    <a:pt x="978" y="4181"/>
                    <a:pt x="898" y="4298"/>
                    <a:pt x="827" y="4416"/>
                  </a:cubicBezTo>
                  <a:cubicBezTo>
                    <a:pt x="798" y="4465"/>
                    <a:pt x="814" y="4529"/>
                    <a:pt x="863" y="4558"/>
                  </a:cubicBezTo>
                  <a:cubicBezTo>
                    <a:pt x="880" y="4568"/>
                    <a:pt x="898" y="4573"/>
                    <a:pt x="917" y="4573"/>
                  </a:cubicBezTo>
                  <a:cubicBezTo>
                    <a:pt x="952" y="4573"/>
                    <a:pt x="986" y="4556"/>
                    <a:pt x="1006" y="4522"/>
                  </a:cubicBezTo>
                  <a:cubicBezTo>
                    <a:pt x="1072" y="4412"/>
                    <a:pt x="1149" y="4300"/>
                    <a:pt x="1233" y="4188"/>
                  </a:cubicBezTo>
                  <a:cubicBezTo>
                    <a:pt x="1267" y="4142"/>
                    <a:pt x="1257" y="4077"/>
                    <a:pt x="1212" y="4042"/>
                  </a:cubicBezTo>
                  <a:cubicBezTo>
                    <a:pt x="1193" y="4028"/>
                    <a:pt x="1171" y="4021"/>
                    <a:pt x="1150" y="4021"/>
                  </a:cubicBezTo>
                  <a:close/>
                  <a:moveTo>
                    <a:pt x="726" y="4733"/>
                  </a:moveTo>
                  <a:cubicBezTo>
                    <a:pt x="685" y="4733"/>
                    <a:pt x="647" y="4756"/>
                    <a:pt x="630" y="4794"/>
                  </a:cubicBezTo>
                  <a:cubicBezTo>
                    <a:pt x="570" y="4928"/>
                    <a:pt x="521" y="5064"/>
                    <a:pt x="483" y="5199"/>
                  </a:cubicBezTo>
                  <a:cubicBezTo>
                    <a:pt x="468" y="5255"/>
                    <a:pt x="500" y="5311"/>
                    <a:pt x="555" y="5327"/>
                  </a:cubicBezTo>
                  <a:cubicBezTo>
                    <a:pt x="565" y="5330"/>
                    <a:pt x="574" y="5331"/>
                    <a:pt x="583" y="5331"/>
                  </a:cubicBezTo>
                  <a:cubicBezTo>
                    <a:pt x="629" y="5331"/>
                    <a:pt x="670" y="5302"/>
                    <a:pt x="684" y="5255"/>
                  </a:cubicBezTo>
                  <a:cubicBezTo>
                    <a:pt x="718" y="5130"/>
                    <a:pt x="764" y="5004"/>
                    <a:pt x="820" y="4879"/>
                  </a:cubicBezTo>
                  <a:cubicBezTo>
                    <a:pt x="843" y="4827"/>
                    <a:pt x="820" y="4765"/>
                    <a:pt x="767" y="4742"/>
                  </a:cubicBezTo>
                  <a:cubicBezTo>
                    <a:pt x="754" y="4736"/>
                    <a:pt x="739" y="4733"/>
                    <a:pt x="726" y="4733"/>
                  </a:cubicBezTo>
                  <a:close/>
                  <a:moveTo>
                    <a:pt x="509" y="5530"/>
                  </a:moveTo>
                  <a:cubicBezTo>
                    <a:pt x="456" y="5530"/>
                    <a:pt x="408" y="5569"/>
                    <a:pt x="402" y="5624"/>
                  </a:cubicBezTo>
                  <a:cubicBezTo>
                    <a:pt x="394" y="5706"/>
                    <a:pt x="390" y="5789"/>
                    <a:pt x="390" y="5874"/>
                  </a:cubicBezTo>
                  <a:cubicBezTo>
                    <a:pt x="390" y="5934"/>
                    <a:pt x="392" y="5995"/>
                    <a:pt x="397" y="6057"/>
                  </a:cubicBezTo>
                  <a:cubicBezTo>
                    <a:pt x="401" y="6111"/>
                    <a:pt x="446" y="6153"/>
                    <a:pt x="500" y="6153"/>
                  </a:cubicBezTo>
                  <a:lnTo>
                    <a:pt x="509" y="6153"/>
                  </a:lnTo>
                  <a:cubicBezTo>
                    <a:pt x="565" y="6148"/>
                    <a:pt x="608" y="6098"/>
                    <a:pt x="603" y="6040"/>
                  </a:cubicBezTo>
                  <a:cubicBezTo>
                    <a:pt x="599" y="5985"/>
                    <a:pt x="597" y="5929"/>
                    <a:pt x="597" y="5874"/>
                  </a:cubicBezTo>
                  <a:cubicBezTo>
                    <a:pt x="597" y="5796"/>
                    <a:pt x="602" y="5720"/>
                    <a:pt x="609" y="5645"/>
                  </a:cubicBezTo>
                  <a:cubicBezTo>
                    <a:pt x="615" y="5588"/>
                    <a:pt x="574" y="5537"/>
                    <a:pt x="516" y="5531"/>
                  </a:cubicBezTo>
                  <a:cubicBezTo>
                    <a:pt x="514" y="5530"/>
                    <a:pt x="511" y="5530"/>
                    <a:pt x="509" y="5530"/>
                  </a:cubicBezTo>
                  <a:close/>
                  <a:moveTo>
                    <a:pt x="568" y="6354"/>
                  </a:moveTo>
                  <a:cubicBezTo>
                    <a:pt x="560" y="6354"/>
                    <a:pt x="551" y="6355"/>
                    <a:pt x="542" y="6357"/>
                  </a:cubicBezTo>
                  <a:cubicBezTo>
                    <a:pt x="487" y="6372"/>
                    <a:pt x="454" y="6428"/>
                    <a:pt x="467" y="6484"/>
                  </a:cubicBezTo>
                  <a:cubicBezTo>
                    <a:pt x="503" y="6620"/>
                    <a:pt x="550" y="6757"/>
                    <a:pt x="609" y="6892"/>
                  </a:cubicBezTo>
                  <a:cubicBezTo>
                    <a:pt x="626" y="6931"/>
                    <a:pt x="664" y="6954"/>
                    <a:pt x="704" y="6954"/>
                  </a:cubicBezTo>
                  <a:lnTo>
                    <a:pt x="705" y="6954"/>
                  </a:lnTo>
                  <a:cubicBezTo>
                    <a:pt x="718" y="6954"/>
                    <a:pt x="732" y="6952"/>
                    <a:pt x="745" y="6945"/>
                  </a:cubicBezTo>
                  <a:cubicBezTo>
                    <a:pt x="798" y="6922"/>
                    <a:pt x="822" y="6862"/>
                    <a:pt x="799" y="6808"/>
                  </a:cubicBezTo>
                  <a:cubicBezTo>
                    <a:pt x="745" y="6685"/>
                    <a:pt x="701" y="6557"/>
                    <a:pt x="669" y="6432"/>
                  </a:cubicBezTo>
                  <a:cubicBezTo>
                    <a:pt x="657" y="6386"/>
                    <a:pt x="615" y="6354"/>
                    <a:pt x="568" y="6354"/>
                  </a:cubicBezTo>
                  <a:close/>
                  <a:moveTo>
                    <a:pt x="896" y="7115"/>
                  </a:moveTo>
                  <a:cubicBezTo>
                    <a:pt x="878" y="7115"/>
                    <a:pt x="859" y="7120"/>
                    <a:pt x="842" y="7130"/>
                  </a:cubicBezTo>
                  <a:cubicBezTo>
                    <a:pt x="793" y="7160"/>
                    <a:pt x="777" y="7223"/>
                    <a:pt x="806" y="7272"/>
                  </a:cubicBezTo>
                  <a:cubicBezTo>
                    <a:pt x="877" y="7389"/>
                    <a:pt x="958" y="7508"/>
                    <a:pt x="1048" y="7624"/>
                  </a:cubicBezTo>
                  <a:cubicBezTo>
                    <a:pt x="1068" y="7651"/>
                    <a:pt x="1099" y="7664"/>
                    <a:pt x="1130" y="7664"/>
                  </a:cubicBezTo>
                  <a:lnTo>
                    <a:pt x="1130" y="7664"/>
                  </a:lnTo>
                  <a:cubicBezTo>
                    <a:pt x="1152" y="7664"/>
                    <a:pt x="1175" y="7658"/>
                    <a:pt x="1193" y="7644"/>
                  </a:cubicBezTo>
                  <a:cubicBezTo>
                    <a:pt x="1239" y="7608"/>
                    <a:pt x="1247" y="7543"/>
                    <a:pt x="1213" y="7498"/>
                  </a:cubicBezTo>
                  <a:cubicBezTo>
                    <a:pt x="1129" y="7388"/>
                    <a:pt x="1051" y="7275"/>
                    <a:pt x="984" y="7165"/>
                  </a:cubicBezTo>
                  <a:cubicBezTo>
                    <a:pt x="965" y="7133"/>
                    <a:pt x="931" y="7115"/>
                    <a:pt x="896" y="7115"/>
                  </a:cubicBezTo>
                  <a:close/>
                  <a:moveTo>
                    <a:pt x="1130" y="7664"/>
                  </a:moveTo>
                  <a:lnTo>
                    <a:pt x="1130" y="7664"/>
                  </a:lnTo>
                  <a:cubicBezTo>
                    <a:pt x="1130" y="7664"/>
                    <a:pt x="1130" y="7664"/>
                    <a:pt x="1130" y="7664"/>
                  </a:cubicBezTo>
                  <a:lnTo>
                    <a:pt x="1131" y="7664"/>
                  </a:lnTo>
                  <a:cubicBezTo>
                    <a:pt x="1131" y="7664"/>
                    <a:pt x="1131" y="7664"/>
                    <a:pt x="1130" y="7664"/>
                  </a:cubicBezTo>
                  <a:close/>
                  <a:moveTo>
                    <a:pt x="1398" y="7774"/>
                  </a:moveTo>
                  <a:cubicBezTo>
                    <a:pt x="1373" y="7774"/>
                    <a:pt x="1348" y="7783"/>
                    <a:pt x="1328" y="7802"/>
                  </a:cubicBezTo>
                  <a:cubicBezTo>
                    <a:pt x="1285" y="7841"/>
                    <a:pt x="1283" y="7906"/>
                    <a:pt x="1322" y="7949"/>
                  </a:cubicBezTo>
                  <a:cubicBezTo>
                    <a:pt x="1420" y="8054"/>
                    <a:pt x="1522" y="8154"/>
                    <a:pt x="1625" y="8246"/>
                  </a:cubicBezTo>
                  <a:cubicBezTo>
                    <a:pt x="1644" y="8265"/>
                    <a:pt x="1669" y="8273"/>
                    <a:pt x="1694" y="8273"/>
                  </a:cubicBezTo>
                  <a:cubicBezTo>
                    <a:pt x="1723" y="8273"/>
                    <a:pt x="1751" y="8262"/>
                    <a:pt x="1772" y="8239"/>
                  </a:cubicBezTo>
                  <a:cubicBezTo>
                    <a:pt x="1810" y="8196"/>
                    <a:pt x="1806" y="8131"/>
                    <a:pt x="1763" y="8092"/>
                  </a:cubicBezTo>
                  <a:cubicBezTo>
                    <a:pt x="1665" y="8004"/>
                    <a:pt x="1568" y="7908"/>
                    <a:pt x="1475" y="7808"/>
                  </a:cubicBezTo>
                  <a:cubicBezTo>
                    <a:pt x="1455" y="7785"/>
                    <a:pt x="1427" y="7774"/>
                    <a:pt x="1398" y="7774"/>
                  </a:cubicBezTo>
                  <a:close/>
                  <a:moveTo>
                    <a:pt x="4942" y="8022"/>
                  </a:moveTo>
                  <a:cubicBezTo>
                    <a:pt x="4932" y="8022"/>
                    <a:pt x="4923" y="8023"/>
                    <a:pt x="4914" y="8026"/>
                  </a:cubicBezTo>
                  <a:cubicBezTo>
                    <a:pt x="4776" y="8064"/>
                    <a:pt x="4640" y="8134"/>
                    <a:pt x="4512" y="8230"/>
                  </a:cubicBezTo>
                  <a:cubicBezTo>
                    <a:pt x="4465" y="8266"/>
                    <a:pt x="4457" y="8331"/>
                    <a:pt x="4491" y="8376"/>
                  </a:cubicBezTo>
                  <a:cubicBezTo>
                    <a:pt x="4512" y="8403"/>
                    <a:pt x="4542" y="8418"/>
                    <a:pt x="4574" y="8418"/>
                  </a:cubicBezTo>
                  <a:cubicBezTo>
                    <a:pt x="4596" y="8418"/>
                    <a:pt x="4618" y="8410"/>
                    <a:pt x="4637" y="8397"/>
                  </a:cubicBezTo>
                  <a:cubicBezTo>
                    <a:pt x="4743" y="8316"/>
                    <a:pt x="4859" y="8257"/>
                    <a:pt x="4970" y="8225"/>
                  </a:cubicBezTo>
                  <a:cubicBezTo>
                    <a:pt x="5025" y="8211"/>
                    <a:pt x="5057" y="8153"/>
                    <a:pt x="5041" y="8098"/>
                  </a:cubicBezTo>
                  <a:cubicBezTo>
                    <a:pt x="5029" y="8052"/>
                    <a:pt x="4987" y="8022"/>
                    <a:pt x="4942" y="8022"/>
                  </a:cubicBezTo>
                  <a:close/>
                  <a:moveTo>
                    <a:pt x="5350" y="8025"/>
                  </a:moveTo>
                  <a:cubicBezTo>
                    <a:pt x="5308" y="8025"/>
                    <a:pt x="5268" y="8052"/>
                    <a:pt x="5253" y="8094"/>
                  </a:cubicBezTo>
                  <a:cubicBezTo>
                    <a:pt x="5233" y="8150"/>
                    <a:pt x="5263" y="8208"/>
                    <a:pt x="5317" y="8227"/>
                  </a:cubicBezTo>
                  <a:cubicBezTo>
                    <a:pt x="5335" y="8233"/>
                    <a:pt x="5353" y="8241"/>
                    <a:pt x="5372" y="8250"/>
                  </a:cubicBezTo>
                  <a:cubicBezTo>
                    <a:pt x="5475" y="8301"/>
                    <a:pt x="5540" y="8360"/>
                    <a:pt x="5560" y="8421"/>
                  </a:cubicBezTo>
                  <a:cubicBezTo>
                    <a:pt x="5575" y="8464"/>
                    <a:pt x="5616" y="8491"/>
                    <a:pt x="5660" y="8491"/>
                  </a:cubicBezTo>
                  <a:cubicBezTo>
                    <a:pt x="5671" y="8491"/>
                    <a:pt x="5682" y="8490"/>
                    <a:pt x="5693" y="8486"/>
                  </a:cubicBezTo>
                  <a:cubicBezTo>
                    <a:pt x="5747" y="8468"/>
                    <a:pt x="5776" y="8408"/>
                    <a:pt x="5758" y="8354"/>
                  </a:cubicBezTo>
                  <a:cubicBezTo>
                    <a:pt x="5718" y="8239"/>
                    <a:pt x="5619" y="8141"/>
                    <a:pt x="5464" y="8064"/>
                  </a:cubicBezTo>
                  <a:cubicBezTo>
                    <a:pt x="5438" y="8050"/>
                    <a:pt x="5412" y="8039"/>
                    <a:pt x="5384" y="8031"/>
                  </a:cubicBezTo>
                  <a:cubicBezTo>
                    <a:pt x="5373" y="8027"/>
                    <a:pt x="5361" y="8025"/>
                    <a:pt x="5350" y="8025"/>
                  </a:cubicBezTo>
                  <a:close/>
                  <a:moveTo>
                    <a:pt x="2015" y="8328"/>
                  </a:moveTo>
                  <a:cubicBezTo>
                    <a:pt x="1983" y="8328"/>
                    <a:pt x="1952" y="8342"/>
                    <a:pt x="1932" y="8370"/>
                  </a:cubicBezTo>
                  <a:cubicBezTo>
                    <a:pt x="1898" y="8417"/>
                    <a:pt x="1908" y="8481"/>
                    <a:pt x="1954" y="8516"/>
                  </a:cubicBezTo>
                  <a:cubicBezTo>
                    <a:pt x="2069" y="8599"/>
                    <a:pt x="2189" y="8679"/>
                    <a:pt x="2311" y="8750"/>
                  </a:cubicBezTo>
                  <a:cubicBezTo>
                    <a:pt x="2327" y="8758"/>
                    <a:pt x="2345" y="8763"/>
                    <a:pt x="2363" y="8763"/>
                  </a:cubicBezTo>
                  <a:cubicBezTo>
                    <a:pt x="2399" y="8763"/>
                    <a:pt x="2433" y="8745"/>
                    <a:pt x="2453" y="8712"/>
                  </a:cubicBezTo>
                  <a:cubicBezTo>
                    <a:pt x="2481" y="8663"/>
                    <a:pt x="2465" y="8599"/>
                    <a:pt x="2415" y="8570"/>
                  </a:cubicBezTo>
                  <a:cubicBezTo>
                    <a:pt x="2300" y="8502"/>
                    <a:pt x="2186" y="8428"/>
                    <a:pt x="2077" y="8348"/>
                  </a:cubicBezTo>
                  <a:cubicBezTo>
                    <a:pt x="2058" y="8334"/>
                    <a:pt x="2037" y="8328"/>
                    <a:pt x="2015" y="8328"/>
                  </a:cubicBezTo>
                  <a:close/>
                  <a:moveTo>
                    <a:pt x="5514" y="8647"/>
                  </a:moveTo>
                  <a:cubicBezTo>
                    <a:pt x="5489" y="8647"/>
                    <a:pt x="5465" y="8656"/>
                    <a:pt x="5445" y="8674"/>
                  </a:cubicBezTo>
                  <a:cubicBezTo>
                    <a:pt x="5366" y="8745"/>
                    <a:pt x="5253" y="8812"/>
                    <a:pt x="5119" y="8869"/>
                  </a:cubicBezTo>
                  <a:cubicBezTo>
                    <a:pt x="5067" y="8891"/>
                    <a:pt x="5041" y="8951"/>
                    <a:pt x="5064" y="9005"/>
                  </a:cubicBezTo>
                  <a:cubicBezTo>
                    <a:pt x="5080" y="9044"/>
                    <a:pt x="5119" y="9068"/>
                    <a:pt x="5160" y="9068"/>
                  </a:cubicBezTo>
                  <a:cubicBezTo>
                    <a:pt x="5173" y="9068"/>
                    <a:pt x="5187" y="9066"/>
                    <a:pt x="5200" y="9060"/>
                  </a:cubicBezTo>
                  <a:cubicBezTo>
                    <a:pt x="5357" y="8994"/>
                    <a:pt x="5486" y="8916"/>
                    <a:pt x="5584" y="8828"/>
                  </a:cubicBezTo>
                  <a:cubicBezTo>
                    <a:pt x="5627" y="8790"/>
                    <a:pt x="5630" y="8724"/>
                    <a:pt x="5591" y="8681"/>
                  </a:cubicBezTo>
                  <a:cubicBezTo>
                    <a:pt x="5571" y="8658"/>
                    <a:pt x="5542" y="8647"/>
                    <a:pt x="5514" y="8647"/>
                  </a:cubicBezTo>
                  <a:close/>
                  <a:moveTo>
                    <a:pt x="4281" y="8504"/>
                  </a:moveTo>
                  <a:cubicBezTo>
                    <a:pt x="4250" y="8504"/>
                    <a:pt x="4219" y="8518"/>
                    <a:pt x="4199" y="8545"/>
                  </a:cubicBezTo>
                  <a:cubicBezTo>
                    <a:pt x="4113" y="8660"/>
                    <a:pt x="4038" y="8788"/>
                    <a:pt x="3978" y="8924"/>
                  </a:cubicBezTo>
                  <a:cubicBezTo>
                    <a:pt x="3956" y="8976"/>
                    <a:pt x="3979" y="9038"/>
                    <a:pt x="4032" y="9061"/>
                  </a:cubicBezTo>
                  <a:cubicBezTo>
                    <a:pt x="4045" y="9067"/>
                    <a:pt x="4060" y="9069"/>
                    <a:pt x="4073" y="9069"/>
                  </a:cubicBezTo>
                  <a:cubicBezTo>
                    <a:pt x="4114" y="9069"/>
                    <a:pt x="4152" y="9046"/>
                    <a:pt x="4169" y="9007"/>
                  </a:cubicBezTo>
                  <a:cubicBezTo>
                    <a:pt x="4222" y="8886"/>
                    <a:pt x="4288" y="8773"/>
                    <a:pt x="4365" y="8671"/>
                  </a:cubicBezTo>
                  <a:cubicBezTo>
                    <a:pt x="4399" y="8625"/>
                    <a:pt x="4391" y="8560"/>
                    <a:pt x="4345" y="8526"/>
                  </a:cubicBezTo>
                  <a:cubicBezTo>
                    <a:pt x="4326" y="8511"/>
                    <a:pt x="4303" y="8504"/>
                    <a:pt x="4281" y="8504"/>
                  </a:cubicBezTo>
                  <a:close/>
                  <a:moveTo>
                    <a:pt x="2733" y="8744"/>
                  </a:moveTo>
                  <a:cubicBezTo>
                    <a:pt x="2693" y="8744"/>
                    <a:pt x="2655" y="8767"/>
                    <a:pt x="2638" y="8806"/>
                  </a:cubicBezTo>
                  <a:cubicBezTo>
                    <a:pt x="2614" y="8859"/>
                    <a:pt x="2639" y="8920"/>
                    <a:pt x="2690" y="8943"/>
                  </a:cubicBezTo>
                  <a:cubicBezTo>
                    <a:pt x="2821" y="9001"/>
                    <a:pt x="2956" y="9051"/>
                    <a:pt x="3091" y="9093"/>
                  </a:cubicBezTo>
                  <a:cubicBezTo>
                    <a:pt x="3101" y="9096"/>
                    <a:pt x="3112" y="9098"/>
                    <a:pt x="3122" y="9098"/>
                  </a:cubicBezTo>
                  <a:cubicBezTo>
                    <a:pt x="3166" y="9098"/>
                    <a:pt x="3207" y="9069"/>
                    <a:pt x="3221" y="9024"/>
                  </a:cubicBezTo>
                  <a:cubicBezTo>
                    <a:pt x="3238" y="8970"/>
                    <a:pt x="3207" y="8911"/>
                    <a:pt x="3152" y="8894"/>
                  </a:cubicBezTo>
                  <a:cubicBezTo>
                    <a:pt x="3025" y="8855"/>
                    <a:pt x="2899" y="8807"/>
                    <a:pt x="2775" y="8753"/>
                  </a:cubicBezTo>
                  <a:cubicBezTo>
                    <a:pt x="2761" y="8747"/>
                    <a:pt x="2747" y="8744"/>
                    <a:pt x="2733" y="8744"/>
                  </a:cubicBezTo>
                  <a:close/>
                  <a:moveTo>
                    <a:pt x="4763" y="8983"/>
                  </a:moveTo>
                  <a:cubicBezTo>
                    <a:pt x="4756" y="8983"/>
                    <a:pt x="4748" y="8983"/>
                    <a:pt x="4741" y="8985"/>
                  </a:cubicBezTo>
                  <a:cubicBezTo>
                    <a:pt x="4615" y="9012"/>
                    <a:pt x="4481" y="9030"/>
                    <a:pt x="4345" y="9039"/>
                  </a:cubicBezTo>
                  <a:cubicBezTo>
                    <a:pt x="4288" y="9043"/>
                    <a:pt x="4245" y="9093"/>
                    <a:pt x="4248" y="9150"/>
                  </a:cubicBezTo>
                  <a:cubicBezTo>
                    <a:pt x="4252" y="9205"/>
                    <a:pt x="4297" y="9247"/>
                    <a:pt x="4351" y="9247"/>
                  </a:cubicBezTo>
                  <a:lnTo>
                    <a:pt x="4359" y="9247"/>
                  </a:lnTo>
                  <a:cubicBezTo>
                    <a:pt x="4504" y="9236"/>
                    <a:pt x="4649" y="9216"/>
                    <a:pt x="4785" y="9187"/>
                  </a:cubicBezTo>
                  <a:cubicBezTo>
                    <a:pt x="4841" y="9176"/>
                    <a:pt x="4877" y="9120"/>
                    <a:pt x="4865" y="9065"/>
                  </a:cubicBezTo>
                  <a:cubicBezTo>
                    <a:pt x="4854" y="9016"/>
                    <a:pt x="4811" y="8983"/>
                    <a:pt x="4763" y="8983"/>
                  </a:cubicBezTo>
                  <a:close/>
                  <a:moveTo>
                    <a:pt x="3525" y="8989"/>
                  </a:moveTo>
                  <a:cubicBezTo>
                    <a:pt x="3476" y="8989"/>
                    <a:pt x="3432" y="9025"/>
                    <a:pt x="3423" y="9074"/>
                  </a:cubicBezTo>
                  <a:cubicBezTo>
                    <a:pt x="3412" y="9131"/>
                    <a:pt x="3450" y="9185"/>
                    <a:pt x="3506" y="9196"/>
                  </a:cubicBezTo>
                  <a:cubicBezTo>
                    <a:pt x="3647" y="9221"/>
                    <a:pt x="3790" y="9240"/>
                    <a:pt x="3931" y="9248"/>
                  </a:cubicBezTo>
                  <a:lnTo>
                    <a:pt x="3937" y="9248"/>
                  </a:lnTo>
                  <a:cubicBezTo>
                    <a:pt x="3991" y="9248"/>
                    <a:pt x="4038" y="9205"/>
                    <a:pt x="4040" y="9150"/>
                  </a:cubicBezTo>
                  <a:cubicBezTo>
                    <a:pt x="4044" y="9093"/>
                    <a:pt x="4001" y="9044"/>
                    <a:pt x="3943" y="9040"/>
                  </a:cubicBezTo>
                  <a:cubicBezTo>
                    <a:pt x="3811" y="9033"/>
                    <a:pt x="3676" y="9016"/>
                    <a:pt x="3544" y="8991"/>
                  </a:cubicBezTo>
                  <a:cubicBezTo>
                    <a:pt x="3538" y="8990"/>
                    <a:pt x="3531" y="8989"/>
                    <a:pt x="3525" y="8989"/>
                  </a:cubicBezTo>
                  <a:close/>
                  <a:moveTo>
                    <a:pt x="3953" y="9258"/>
                  </a:moveTo>
                  <a:cubicBezTo>
                    <a:pt x="3904" y="9258"/>
                    <a:pt x="3859" y="9292"/>
                    <a:pt x="3850" y="9343"/>
                  </a:cubicBezTo>
                  <a:cubicBezTo>
                    <a:pt x="3826" y="9466"/>
                    <a:pt x="3815" y="9595"/>
                    <a:pt x="3815" y="9724"/>
                  </a:cubicBezTo>
                  <a:lnTo>
                    <a:pt x="3815" y="9777"/>
                  </a:lnTo>
                  <a:cubicBezTo>
                    <a:pt x="3816" y="9834"/>
                    <a:pt x="3863" y="9879"/>
                    <a:pt x="3919" y="9879"/>
                  </a:cubicBezTo>
                  <a:lnTo>
                    <a:pt x="3921" y="9879"/>
                  </a:lnTo>
                  <a:cubicBezTo>
                    <a:pt x="3979" y="9878"/>
                    <a:pt x="4024" y="9830"/>
                    <a:pt x="4023" y="9773"/>
                  </a:cubicBezTo>
                  <a:lnTo>
                    <a:pt x="4022" y="9724"/>
                  </a:lnTo>
                  <a:cubicBezTo>
                    <a:pt x="4022" y="9607"/>
                    <a:pt x="4033" y="9492"/>
                    <a:pt x="4054" y="9381"/>
                  </a:cubicBezTo>
                  <a:cubicBezTo>
                    <a:pt x="4065" y="9324"/>
                    <a:pt x="4028" y="9270"/>
                    <a:pt x="3972" y="9259"/>
                  </a:cubicBezTo>
                  <a:cubicBezTo>
                    <a:pt x="3966" y="9258"/>
                    <a:pt x="3959" y="9258"/>
                    <a:pt x="3953" y="9258"/>
                  </a:cubicBezTo>
                  <a:close/>
                  <a:moveTo>
                    <a:pt x="3969" y="10083"/>
                  </a:moveTo>
                  <a:cubicBezTo>
                    <a:pt x="3962" y="10083"/>
                    <a:pt x="3954" y="10084"/>
                    <a:pt x="3947" y="10085"/>
                  </a:cubicBezTo>
                  <a:cubicBezTo>
                    <a:pt x="3892" y="10098"/>
                    <a:pt x="3857" y="10154"/>
                    <a:pt x="3869" y="10210"/>
                  </a:cubicBezTo>
                  <a:cubicBezTo>
                    <a:pt x="3899" y="10346"/>
                    <a:pt x="3942" y="10484"/>
                    <a:pt x="3999" y="10621"/>
                  </a:cubicBezTo>
                  <a:cubicBezTo>
                    <a:pt x="4015" y="10662"/>
                    <a:pt x="4054" y="10686"/>
                    <a:pt x="4094" y="10686"/>
                  </a:cubicBezTo>
                  <a:cubicBezTo>
                    <a:pt x="4108" y="10686"/>
                    <a:pt x="4121" y="10684"/>
                    <a:pt x="4133" y="10679"/>
                  </a:cubicBezTo>
                  <a:cubicBezTo>
                    <a:pt x="4187" y="10657"/>
                    <a:pt x="4212" y="10597"/>
                    <a:pt x="4191" y="10543"/>
                  </a:cubicBezTo>
                  <a:cubicBezTo>
                    <a:pt x="4139" y="10417"/>
                    <a:pt x="4099" y="10290"/>
                    <a:pt x="4071" y="10165"/>
                  </a:cubicBezTo>
                  <a:cubicBezTo>
                    <a:pt x="4060" y="10115"/>
                    <a:pt x="4018" y="10083"/>
                    <a:pt x="3969" y="10083"/>
                  </a:cubicBezTo>
                  <a:close/>
                  <a:moveTo>
                    <a:pt x="4279" y="10851"/>
                  </a:moveTo>
                  <a:cubicBezTo>
                    <a:pt x="4261" y="10851"/>
                    <a:pt x="4243" y="10855"/>
                    <a:pt x="4226" y="10865"/>
                  </a:cubicBezTo>
                  <a:cubicBezTo>
                    <a:pt x="4176" y="10893"/>
                    <a:pt x="4160" y="10957"/>
                    <a:pt x="4188" y="11007"/>
                  </a:cubicBezTo>
                  <a:cubicBezTo>
                    <a:pt x="4258" y="11125"/>
                    <a:pt x="4338" y="11245"/>
                    <a:pt x="4426" y="11363"/>
                  </a:cubicBezTo>
                  <a:cubicBezTo>
                    <a:pt x="4447" y="11390"/>
                    <a:pt x="4478" y="11403"/>
                    <a:pt x="4509" y="11403"/>
                  </a:cubicBezTo>
                  <a:cubicBezTo>
                    <a:pt x="4531" y="11403"/>
                    <a:pt x="4553" y="11397"/>
                    <a:pt x="4572" y="11382"/>
                  </a:cubicBezTo>
                  <a:cubicBezTo>
                    <a:pt x="4617" y="11348"/>
                    <a:pt x="4627" y="11283"/>
                    <a:pt x="4591" y="11236"/>
                  </a:cubicBezTo>
                  <a:cubicBezTo>
                    <a:pt x="4508" y="11126"/>
                    <a:pt x="4433" y="11013"/>
                    <a:pt x="4369" y="10902"/>
                  </a:cubicBezTo>
                  <a:cubicBezTo>
                    <a:pt x="4349" y="10869"/>
                    <a:pt x="4314" y="10851"/>
                    <a:pt x="4279" y="10851"/>
                  </a:cubicBezTo>
                  <a:close/>
                  <a:moveTo>
                    <a:pt x="4776" y="11514"/>
                  </a:moveTo>
                  <a:cubicBezTo>
                    <a:pt x="4750" y="11514"/>
                    <a:pt x="4725" y="11523"/>
                    <a:pt x="4705" y="11541"/>
                  </a:cubicBezTo>
                  <a:cubicBezTo>
                    <a:pt x="4663" y="11581"/>
                    <a:pt x="4660" y="11646"/>
                    <a:pt x="4699" y="11688"/>
                  </a:cubicBezTo>
                  <a:cubicBezTo>
                    <a:pt x="4791" y="11789"/>
                    <a:pt x="4893" y="11889"/>
                    <a:pt x="4999" y="11987"/>
                  </a:cubicBezTo>
                  <a:cubicBezTo>
                    <a:pt x="5019" y="12006"/>
                    <a:pt x="5045" y="12015"/>
                    <a:pt x="5069" y="12015"/>
                  </a:cubicBezTo>
                  <a:cubicBezTo>
                    <a:pt x="5097" y="12015"/>
                    <a:pt x="5126" y="12004"/>
                    <a:pt x="5146" y="11981"/>
                  </a:cubicBezTo>
                  <a:cubicBezTo>
                    <a:pt x="5184" y="11940"/>
                    <a:pt x="5182" y="11873"/>
                    <a:pt x="5140" y="11834"/>
                  </a:cubicBezTo>
                  <a:cubicBezTo>
                    <a:pt x="5037" y="11741"/>
                    <a:pt x="4941" y="11644"/>
                    <a:pt x="4852" y="11548"/>
                  </a:cubicBezTo>
                  <a:cubicBezTo>
                    <a:pt x="4832" y="11525"/>
                    <a:pt x="4804" y="11514"/>
                    <a:pt x="4776" y="11514"/>
                  </a:cubicBezTo>
                  <a:close/>
                  <a:moveTo>
                    <a:pt x="5384" y="12079"/>
                  </a:moveTo>
                  <a:cubicBezTo>
                    <a:pt x="5355" y="12079"/>
                    <a:pt x="5326" y="12091"/>
                    <a:pt x="5306" y="12115"/>
                  </a:cubicBezTo>
                  <a:cubicBezTo>
                    <a:pt x="5268" y="12159"/>
                    <a:pt x="5273" y="12224"/>
                    <a:pt x="5317" y="12262"/>
                  </a:cubicBezTo>
                  <a:cubicBezTo>
                    <a:pt x="5416" y="12346"/>
                    <a:pt x="5513" y="12441"/>
                    <a:pt x="5603" y="12542"/>
                  </a:cubicBezTo>
                  <a:cubicBezTo>
                    <a:pt x="5624" y="12564"/>
                    <a:pt x="5652" y="12576"/>
                    <a:pt x="5680" y="12576"/>
                  </a:cubicBezTo>
                  <a:lnTo>
                    <a:pt x="5682" y="12576"/>
                  </a:lnTo>
                  <a:cubicBezTo>
                    <a:pt x="5706" y="12576"/>
                    <a:pt x="5731" y="12567"/>
                    <a:pt x="5750" y="12550"/>
                  </a:cubicBezTo>
                  <a:cubicBezTo>
                    <a:pt x="5793" y="12510"/>
                    <a:pt x="5797" y="12445"/>
                    <a:pt x="5758" y="12403"/>
                  </a:cubicBezTo>
                  <a:cubicBezTo>
                    <a:pt x="5661" y="12295"/>
                    <a:pt x="5558" y="12194"/>
                    <a:pt x="5451" y="12104"/>
                  </a:cubicBezTo>
                  <a:cubicBezTo>
                    <a:pt x="5432" y="12087"/>
                    <a:pt x="5408" y="12079"/>
                    <a:pt x="5384" y="12079"/>
                  </a:cubicBezTo>
                  <a:close/>
                  <a:moveTo>
                    <a:pt x="5939" y="12693"/>
                  </a:moveTo>
                  <a:cubicBezTo>
                    <a:pt x="5918" y="12693"/>
                    <a:pt x="5897" y="12700"/>
                    <a:pt x="5879" y="12712"/>
                  </a:cubicBezTo>
                  <a:cubicBezTo>
                    <a:pt x="5832" y="12746"/>
                    <a:pt x="5821" y="12810"/>
                    <a:pt x="5854" y="12857"/>
                  </a:cubicBezTo>
                  <a:cubicBezTo>
                    <a:pt x="5930" y="12965"/>
                    <a:pt x="6001" y="13080"/>
                    <a:pt x="6068" y="13200"/>
                  </a:cubicBezTo>
                  <a:cubicBezTo>
                    <a:pt x="6087" y="13234"/>
                    <a:pt x="6123" y="13254"/>
                    <a:pt x="6158" y="13254"/>
                  </a:cubicBezTo>
                  <a:cubicBezTo>
                    <a:pt x="6177" y="13254"/>
                    <a:pt x="6194" y="13249"/>
                    <a:pt x="6210" y="13240"/>
                  </a:cubicBezTo>
                  <a:cubicBezTo>
                    <a:pt x="6260" y="13213"/>
                    <a:pt x="6277" y="13150"/>
                    <a:pt x="6250" y="13100"/>
                  </a:cubicBezTo>
                  <a:cubicBezTo>
                    <a:pt x="6180" y="12973"/>
                    <a:pt x="6104" y="12852"/>
                    <a:pt x="6025" y="12738"/>
                  </a:cubicBezTo>
                  <a:cubicBezTo>
                    <a:pt x="6004" y="12709"/>
                    <a:pt x="5972" y="12693"/>
                    <a:pt x="5939" y="12693"/>
                  </a:cubicBezTo>
                  <a:close/>
                  <a:moveTo>
                    <a:pt x="6341" y="13419"/>
                  </a:moveTo>
                  <a:cubicBezTo>
                    <a:pt x="6327" y="13419"/>
                    <a:pt x="6313" y="13422"/>
                    <a:pt x="6299" y="13428"/>
                  </a:cubicBezTo>
                  <a:cubicBezTo>
                    <a:pt x="6246" y="13450"/>
                    <a:pt x="6223" y="13511"/>
                    <a:pt x="6245" y="13564"/>
                  </a:cubicBezTo>
                  <a:cubicBezTo>
                    <a:pt x="6298" y="13686"/>
                    <a:pt x="6346" y="13814"/>
                    <a:pt x="6387" y="13944"/>
                  </a:cubicBezTo>
                  <a:cubicBezTo>
                    <a:pt x="6402" y="13988"/>
                    <a:pt x="6442" y="14016"/>
                    <a:pt x="6486" y="14016"/>
                  </a:cubicBezTo>
                  <a:cubicBezTo>
                    <a:pt x="6497" y="14016"/>
                    <a:pt x="6508" y="14013"/>
                    <a:pt x="6518" y="14011"/>
                  </a:cubicBezTo>
                  <a:cubicBezTo>
                    <a:pt x="6573" y="13993"/>
                    <a:pt x="6603" y="13934"/>
                    <a:pt x="6586" y="13880"/>
                  </a:cubicBezTo>
                  <a:cubicBezTo>
                    <a:pt x="6542" y="13744"/>
                    <a:pt x="6491" y="13610"/>
                    <a:pt x="6436" y="13482"/>
                  </a:cubicBezTo>
                  <a:cubicBezTo>
                    <a:pt x="6419" y="13443"/>
                    <a:pt x="6381" y="13419"/>
                    <a:pt x="6341" y="13419"/>
                  </a:cubicBezTo>
                  <a:close/>
                  <a:moveTo>
                    <a:pt x="6598" y="14208"/>
                  </a:moveTo>
                  <a:cubicBezTo>
                    <a:pt x="6590" y="14208"/>
                    <a:pt x="6582" y="14209"/>
                    <a:pt x="6573" y="14211"/>
                  </a:cubicBezTo>
                  <a:cubicBezTo>
                    <a:pt x="6518" y="14223"/>
                    <a:pt x="6483" y="14279"/>
                    <a:pt x="6496" y="14336"/>
                  </a:cubicBezTo>
                  <a:cubicBezTo>
                    <a:pt x="6527" y="14465"/>
                    <a:pt x="6551" y="14600"/>
                    <a:pt x="6572" y="14735"/>
                  </a:cubicBezTo>
                  <a:cubicBezTo>
                    <a:pt x="6580" y="14786"/>
                    <a:pt x="6624" y="14823"/>
                    <a:pt x="6674" y="14823"/>
                  </a:cubicBezTo>
                  <a:lnTo>
                    <a:pt x="6690" y="14823"/>
                  </a:lnTo>
                  <a:cubicBezTo>
                    <a:pt x="6746" y="14814"/>
                    <a:pt x="6785" y="14762"/>
                    <a:pt x="6777" y="14704"/>
                  </a:cubicBezTo>
                  <a:cubicBezTo>
                    <a:pt x="6757" y="14565"/>
                    <a:pt x="6730" y="14424"/>
                    <a:pt x="6698" y="14288"/>
                  </a:cubicBezTo>
                  <a:cubicBezTo>
                    <a:pt x="6687" y="14241"/>
                    <a:pt x="6645" y="14208"/>
                    <a:pt x="6598" y="14208"/>
                  </a:cubicBezTo>
                  <a:close/>
                  <a:moveTo>
                    <a:pt x="6716" y="15029"/>
                  </a:moveTo>
                  <a:cubicBezTo>
                    <a:pt x="6715" y="15029"/>
                    <a:pt x="6713" y="15029"/>
                    <a:pt x="6712" y="15029"/>
                  </a:cubicBezTo>
                  <a:cubicBezTo>
                    <a:pt x="6654" y="15033"/>
                    <a:pt x="6611" y="15083"/>
                    <a:pt x="6615" y="15139"/>
                  </a:cubicBezTo>
                  <a:cubicBezTo>
                    <a:pt x="6622" y="15255"/>
                    <a:pt x="6626" y="15371"/>
                    <a:pt x="6626" y="15487"/>
                  </a:cubicBezTo>
                  <a:lnTo>
                    <a:pt x="6626" y="15547"/>
                  </a:lnTo>
                  <a:cubicBezTo>
                    <a:pt x="6625" y="15605"/>
                    <a:pt x="6671" y="15651"/>
                    <a:pt x="6729" y="15651"/>
                  </a:cubicBezTo>
                  <a:lnTo>
                    <a:pt x="6730" y="15651"/>
                  </a:lnTo>
                  <a:cubicBezTo>
                    <a:pt x="6787" y="15651"/>
                    <a:pt x="6833" y="15606"/>
                    <a:pt x="6833" y="15548"/>
                  </a:cubicBezTo>
                  <a:lnTo>
                    <a:pt x="6834" y="15487"/>
                  </a:lnTo>
                  <a:cubicBezTo>
                    <a:pt x="6834" y="15366"/>
                    <a:pt x="6831" y="15246"/>
                    <a:pt x="6822" y="15126"/>
                  </a:cubicBezTo>
                  <a:cubicBezTo>
                    <a:pt x="6819" y="15070"/>
                    <a:pt x="6767" y="15029"/>
                    <a:pt x="6716" y="15029"/>
                  </a:cubicBezTo>
                  <a:close/>
                  <a:moveTo>
                    <a:pt x="6709" y="15859"/>
                  </a:moveTo>
                  <a:cubicBezTo>
                    <a:pt x="6660" y="15859"/>
                    <a:pt x="6610" y="15899"/>
                    <a:pt x="6605" y="15954"/>
                  </a:cubicBezTo>
                  <a:cubicBezTo>
                    <a:pt x="6593" y="16088"/>
                    <a:pt x="6575" y="16223"/>
                    <a:pt x="6553" y="16357"/>
                  </a:cubicBezTo>
                  <a:cubicBezTo>
                    <a:pt x="6542" y="16413"/>
                    <a:pt x="6580" y="16467"/>
                    <a:pt x="6636" y="16477"/>
                  </a:cubicBezTo>
                  <a:cubicBezTo>
                    <a:pt x="6642" y="16478"/>
                    <a:pt x="6648" y="16479"/>
                    <a:pt x="6654" y="16479"/>
                  </a:cubicBezTo>
                  <a:cubicBezTo>
                    <a:pt x="6704" y="16479"/>
                    <a:pt x="6747" y="16444"/>
                    <a:pt x="6757" y="16392"/>
                  </a:cubicBezTo>
                  <a:cubicBezTo>
                    <a:pt x="6780" y="16254"/>
                    <a:pt x="6800" y="16113"/>
                    <a:pt x="6812" y="15972"/>
                  </a:cubicBezTo>
                  <a:cubicBezTo>
                    <a:pt x="6817" y="15916"/>
                    <a:pt x="6776" y="15864"/>
                    <a:pt x="6718" y="15859"/>
                  </a:cubicBezTo>
                  <a:cubicBezTo>
                    <a:pt x="6715" y="15859"/>
                    <a:pt x="6712" y="15859"/>
                    <a:pt x="6709" y="15859"/>
                  </a:cubicBezTo>
                  <a:close/>
                  <a:moveTo>
                    <a:pt x="6565" y="16677"/>
                  </a:moveTo>
                  <a:cubicBezTo>
                    <a:pt x="6518" y="16677"/>
                    <a:pt x="6477" y="16707"/>
                    <a:pt x="6464" y="16754"/>
                  </a:cubicBezTo>
                  <a:cubicBezTo>
                    <a:pt x="6430" y="16885"/>
                    <a:pt x="6388" y="17016"/>
                    <a:pt x="6343" y="17141"/>
                  </a:cubicBezTo>
                  <a:cubicBezTo>
                    <a:pt x="6324" y="17195"/>
                    <a:pt x="6350" y="17255"/>
                    <a:pt x="6404" y="17274"/>
                  </a:cubicBezTo>
                  <a:cubicBezTo>
                    <a:pt x="6417" y="17279"/>
                    <a:pt x="6429" y="17280"/>
                    <a:pt x="6440" y="17280"/>
                  </a:cubicBezTo>
                  <a:cubicBezTo>
                    <a:pt x="6483" y="17280"/>
                    <a:pt x="6522" y="17255"/>
                    <a:pt x="6538" y="17212"/>
                  </a:cubicBezTo>
                  <a:cubicBezTo>
                    <a:pt x="6586" y="17081"/>
                    <a:pt x="6629" y="16945"/>
                    <a:pt x="6665" y="16807"/>
                  </a:cubicBezTo>
                  <a:cubicBezTo>
                    <a:pt x="6680" y="16751"/>
                    <a:pt x="6647" y="16695"/>
                    <a:pt x="6592" y="16680"/>
                  </a:cubicBezTo>
                  <a:cubicBezTo>
                    <a:pt x="6583" y="16678"/>
                    <a:pt x="6574" y="16677"/>
                    <a:pt x="6565" y="16677"/>
                  </a:cubicBezTo>
                  <a:close/>
                  <a:moveTo>
                    <a:pt x="6278" y="17456"/>
                  </a:moveTo>
                  <a:cubicBezTo>
                    <a:pt x="6240" y="17456"/>
                    <a:pt x="6203" y="17477"/>
                    <a:pt x="6185" y="17514"/>
                  </a:cubicBezTo>
                  <a:cubicBezTo>
                    <a:pt x="6126" y="17637"/>
                    <a:pt x="6060" y="17756"/>
                    <a:pt x="5990" y="17868"/>
                  </a:cubicBezTo>
                  <a:cubicBezTo>
                    <a:pt x="5960" y="17917"/>
                    <a:pt x="5974" y="17981"/>
                    <a:pt x="6023" y="18012"/>
                  </a:cubicBezTo>
                  <a:cubicBezTo>
                    <a:pt x="6041" y="18023"/>
                    <a:pt x="6059" y="18027"/>
                    <a:pt x="6079" y="18027"/>
                  </a:cubicBezTo>
                  <a:cubicBezTo>
                    <a:pt x="6113" y="18027"/>
                    <a:pt x="6146" y="18010"/>
                    <a:pt x="6167" y="17978"/>
                  </a:cubicBezTo>
                  <a:cubicBezTo>
                    <a:pt x="6240" y="17858"/>
                    <a:pt x="6310" y="17734"/>
                    <a:pt x="6371" y="17605"/>
                  </a:cubicBezTo>
                  <a:cubicBezTo>
                    <a:pt x="6397" y="17553"/>
                    <a:pt x="6375" y="17491"/>
                    <a:pt x="6324" y="17466"/>
                  </a:cubicBezTo>
                  <a:cubicBezTo>
                    <a:pt x="6309" y="17460"/>
                    <a:pt x="6293" y="17456"/>
                    <a:pt x="6278" y="17456"/>
                  </a:cubicBezTo>
                  <a:close/>
                  <a:moveTo>
                    <a:pt x="5838" y="18159"/>
                  </a:moveTo>
                  <a:cubicBezTo>
                    <a:pt x="5808" y="18159"/>
                    <a:pt x="5778" y="18172"/>
                    <a:pt x="5758" y="18198"/>
                  </a:cubicBezTo>
                  <a:cubicBezTo>
                    <a:pt x="5673" y="18304"/>
                    <a:pt x="5582" y="18405"/>
                    <a:pt x="5488" y="18497"/>
                  </a:cubicBezTo>
                  <a:cubicBezTo>
                    <a:pt x="5448" y="18536"/>
                    <a:pt x="5446" y="18602"/>
                    <a:pt x="5487" y="18644"/>
                  </a:cubicBezTo>
                  <a:cubicBezTo>
                    <a:pt x="5506" y="18664"/>
                    <a:pt x="5533" y="18674"/>
                    <a:pt x="5560" y="18674"/>
                  </a:cubicBezTo>
                  <a:cubicBezTo>
                    <a:pt x="5587" y="18674"/>
                    <a:pt x="5613" y="18664"/>
                    <a:pt x="5634" y="18645"/>
                  </a:cubicBezTo>
                  <a:cubicBezTo>
                    <a:pt x="5734" y="18547"/>
                    <a:pt x="5830" y="18440"/>
                    <a:pt x="5921" y="18328"/>
                  </a:cubicBezTo>
                  <a:cubicBezTo>
                    <a:pt x="5956" y="18282"/>
                    <a:pt x="5949" y="18217"/>
                    <a:pt x="5903" y="18182"/>
                  </a:cubicBezTo>
                  <a:cubicBezTo>
                    <a:pt x="5884" y="18166"/>
                    <a:pt x="5861" y="18159"/>
                    <a:pt x="5838" y="18159"/>
                  </a:cubicBezTo>
                  <a:close/>
                  <a:moveTo>
                    <a:pt x="5246" y="18737"/>
                  </a:moveTo>
                  <a:cubicBezTo>
                    <a:pt x="5224" y="18737"/>
                    <a:pt x="5203" y="18744"/>
                    <a:pt x="5184" y="18758"/>
                  </a:cubicBezTo>
                  <a:cubicBezTo>
                    <a:pt x="5078" y="18838"/>
                    <a:pt x="4964" y="18912"/>
                    <a:pt x="4847" y="18978"/>
                  </a:cubicBezTo>
                  <a:cubicBezTo>
                    <a:pt x="4798" y="19005"/>
                    <a:pt x="4780" y="19069"/>
                    <a:pt x="4808" y="19119"/>
                  </a:cubicBezTo>
                  <a:cubicBezTo>
                    <a:pt x="4828" y="19153"/>
                    <a:pt x="4863" y="19172"/>
                    <a:pt x="4899" y="19172"/>
                  </a:cubicBezTo>
                  <a:cubicBezTo>
                    <a:pt x="4916" y="19172"/>
                    <a:pt x="4933" y="19168"/>
                    <a:pt x="4950" y="19158"/>
                  </a:cubicBezTo>
                  <a:cubicBezTo>
                    <a:pt x="5074" y="19088"/>
                    <a:pt x="5195" y="19010"/>
                    <a:pt x="5309" y="18924"/>
                  </a:cubicBezTo>
                  <a:cubicBezTo>
                    <a:pt x="5355" y="18890"/>
                    <a:pt x="5363" y="18825"/>
                    <a:pt x="5329" y="18778"/>
                  </a:cubicBezTo>
                  <a:cubicBezTo>
                    <a:pt x="5308" y="18751"/>
                    <a:pt x="5277" y="18737"/>
                    <a:pt x="5246" y="18737"/>
                  </a:cubicBezTo>
                  <a:close/>
                  <a:moveTo>
                    <a:pt x="881" y="18923"/>
                  </a:moveTo>
                  <a:cubicBezTo>
                    <a:pt x="839" y="18923"/>
                    <a:pt x="800" y="18948"/>
                    <a:pt x="784" y="18989"/>
                  </a:cubicBezTo>
                  <a:cubicBezTo>
                    <a:pt x="764" y="19043"/>
                    <a:pt x="790" y="19103"/>
                    <a:pt x="843" y="19124"/>
                  </a:cubicBezTo>
                  <a:cubicBezTo>
                    <a:pt x="978" y="19175"/>
                    <a:pt x="1110" y="19223"/>
                    <a:pt x="1240" y="19266"/>
                  </a:cubicBezTo>
                  <a:cubicBezTo>
                    <a:pt x="1250" y="19270"/>
                    <a:pt x="1261" y="19271"/>
                    <a:pt x="1272" y="19271"/>
                  </a:cubicBezTo>
                  <a:lnTo>
                    <a:pt x="1272" y="19272"/>
                  </a:lnTo>
                  <a:cubicBezTo>
                    <a:pt x="1316" y="19272"/>
                    <a:pt x="1356" y="19244"/>
                    <a:pt x="1371" y="19201"/>
                  </a:cubicBezTo>
                  <a:cubicBezTo>
                    <a:pt x="1388" y="19146"/>
                    <a:pt x="1359" y="19087"/>
                    <a:pt x="1305" y="19069"/>
                  </a:cubicBezTo>
                  <a:cubicBezTo>
                    <a:pt x="1179" y="19027"/>
                    <a:pt x="1050" y="18980"/>
                    <a:pt x="919" y="18930"/>
                  </a:cubicBezTo>
                  <a:cubicBezTo>
                    <a:pt x="906" y="18925"/>
                    <a:pt x="893" y="18923"/>
                    <a:pt x="881" y="18923"/>
                  </a:cubicBezTo>
                  <a:close/>
                  <a:moveTo>
                    <a:pt x="4525" y="19143"/>
                  </a:moveTo>
                  <a:cubicBezTo>
                    <a:pt x="4512" y="19143"/>
                    <a:pt x="4499" y="19146"/>
                    <a:pt x="4486" y="19151"/>
                  </a:cubicBezTo>
                  <a:cubicBezTo>
                    <a:pt x="4364" y="19200"/>
                    <a:pt x="4235" y="19243"/>
                    <a:pt x="4105" y="19277"/>
                  </a:cubicBezTo>
                  <a:cubicBezTo>
                    <a:pt x="4049" y="19292"/>
                    <a:pt x="4016" y="19348"/>
                    <a:pt x="4030" y="19403"/>
                  </a:cubicBezTo>
                  <a:cubicBezTo>
                    <a:pt x="4043" y="19450"/>
                    <a:pt x="4086" y="19481"/>
                    <a:pt x="4131" y="19481"/>
                  </a:cubicBezTo>
                  <a:cubicBezTo>
                    <a:pt x="4139" y="19481"/>
                    <a:pt x="4149" y="19480"/>
                    <a:pt x="4158" y="19478"/>
                  </a:cubicBezTo>
                  <a:cubicBezTo>
                    <a:pt x="4296" y="19441"/>
                    <a:pt x="4432" y="19396"/>
                    <a:pt x="4563" y="19343"/>
                  </a:cubicBezTo>
                  <a:cubicBezTo>
                    <a:pt x="4617" y="19322"/>
                    <a:pt x="4643" y="19261"/>
                    <a:pt x="4621" y="19208"/>
                  </a:cubicBezTo>
                  <a:cubicBezTo>
                    <a:pt x="4605" y="19167"/>
                    <a:pt x="4566" y="19143"/>
                    <a:pt x="4525" y="19143"/>
                  </a:cubicBezTo>
                  <a:close/>
                  <a:moveTo>
                    <a:pt x="1670" y="19184"/>
                  </a:moveTo>
                  <a:cubicBezTo>
                    <a:pt x="1624" y="19184"/>
                    <a:pt x="1582" y="19215"/>
                    <a:pt x="1570" y="19261"/>
                  </a:cubicBezTo>
                  <a:cubicBezTo>
                    <a:pt x="1554" y="19316"/>
                    <a:pt x="1587" y="19372"/>
                    <a:pt x="1642" y="19388"/>
                  </a:cubicBezTo>
                  <a:cubicBezTo>
                    <a:pt x="1781" y="19426"/>
                    <a:pt x="1919" y="19459"/>
                    <a:pt x="2052" y="19486"/>
                  </a:cubicBezTo>
                  <a:cubicBezTo>
                    <a:pt x="2060" y="19488"/>
                    <a:pt x="2067" y="19489"/>
                    <a:pt x="2073" y="19489"/>
                  </a:cubicBezTo>
                  <a:cubicBezTo>
                    <a:pt x="2122" y="19489"/>
                    <a:pt x="2165" y="19455"/>
                    <a:pt x="2175" y="19406"/>
                  </a:cubicBezTo>
                  <a:cubicBezTo>
                    <a:pt x="2187" y="19349"/>
                    <a:pt x="2150" y="19295"/>
                    <a:pt x="2094" y="19283"/>
                  </a:cubicBezTo>
                  <a:cubicBezTo>
                    <a:pt x="1964" y="19256"/>
                    <a:pt x="1832" y="19224"/>
                    <a:pt x="1697" y="19188"/>
                  </a:cubicBezTo>
                  <a:cubicBezTo>
                    <a:pt x="1688" y="19185"/>
                    <a:pt x="1679" y="19184"/>
                    <a:pt x="1670" y="19184"/>
                  </a:cubicBezTo>
                  <a:close/>
                  <a:moveTo>
                    <a:pt x="2484" y="19351"/>
                  </a:moveTo>
                  <a:cubicBezTo>
                    <a:pt x="2432" y="19351"/>
                    <a:pt x="2387" y="19389"/>
                    <a:pt x="2379" y="19441"/>
                  </a:cubicBezTo>
                  <a:cubicBezTo>
                    <a:pt x="2372" y="19497"/>
                    <a:pt x="2412" y="19550"/>
                    <a:pt x="2469" y="19557"/>
                  </a:cubicBezTo>
                  <a:cubicBezTo>
                    <a:pt x="2612" y="19577"/>
                    <a:pt x="2754" y="19591"/>
                    <a:pt x="2890" y="19598"/>
                  </a:cubicBezTo>
                  <a:lnTo>
                    <a:pt x="2896" y="19598"/>
                  </a:lnTo>
                  <a:cubicBezTo>
                    <a:pt x="2951" y="19598"/>
                    <a:pt x="2997" y="19555"/>
                    <a:pt x="3000" y="19499"/>
                  </a:cubicBezTo>
                  <a:cubicBezTo>
                    <a:pt x="3003" y="19442"/>
                    <a:pt x="2959" y="19393"/>
                    <a:pt x="2901" y="19390"/>
                  </a:cubicBezTo>
                  <a:cubicBezTo>
                    <a:pt x="2770" y="19384"/>
                    <a:pt x="2634" y="19370"/>
                    <a:pt x="2497" y="19352"/>
                  </a:cubicBezTo>
                  <a:cubicBezTo>
                    <a:pt x="2492" y="19351"/>
                    <a:pt x="2488" y="19351"/>
                    <a:pt x="2484" y="19351"/>
                  </a:cubicBezTo>
                  <a:close/>
                  <a:moveTo>
                    <a:pt x="3725" y="19355"/>
                  </a:moveTo>
                  <a:cubicBezTo>
                    <a:pt x="3720" y="19355"/>
                    <a:pt x="3715" y="19356"/>
                    <a:pt x="3710" y="19357"/>
                  </a:cubicBezTo>
                  <a:cubicBezTo>
                    <a:pt x="3580" y="19375"/>
                    <a:pt x="3445" y="19387"/>
                    <a:pt x="3308" y="19393"/>
                  </a:cubicBezTo>
                  <a:cubicBezTo>
                    <a:pt x="3250" y="19396"/>
                    <a:pt x="3205" y="19444"/>
                    <a:pt x="3207" y="19501"/>
                  </a:cubicBezTo>
                  <a:cubicBezTo>
                    <a:pt x="3210" y="19556"/>
                    <a:pt x="3256" y="19600"/>
                    <a:pt x="3311" y="19600"/>
                  </a:cubicBezTo>
                  <a:lnTo>
                    <a:pt x="3315" y="19600"/>
                  </a:lnTo>
                  <a:cubicBezTo>
                    <a:pt x="3460" y="19595"/>
                    <a:pt x="3603" y="19582"/>
                    <a:pt x="3739" y="19562"/>
                  </a:cubicBezTo>
                  <a:cubicBezTo>
                    <a:pt x="3796" y="19554"/>
                    <a:pt x="3836" y="19501"/>
                    <a:pt x="3827" y="19445"/>
                  </a:cubicBezTo>
                  <a:cubicBezTo>
                    <a:pt x="3820" y="19392"/>
                    <a:pt x="3774" y="19355"/>
                    <a:pt x="3725" y="19355"/>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6" name="Google Shape;86;p9"/>
            <p:cNvSpPr/>
            <p:nvPr/>
          </p:nvSpPr>
          <p:spPr>
            <a:xfrm flipH="1">
              <a:off x="1835922" y="738025"/>
              <a:ext cx="335928" cy="221542"/>
            </a:xfrm>
            <a:custGeom>
              <a:avLst/>
              <a:gdLst/>
              <a:ahLst/>
              <a:cxnLst/>
              <a:rect l="l" t="t" r="r" b="b"/>
              <a:pathLst>
                <a:path w="9574" h="6314" extrusionOk="0">
                  <a:moveTo>
                    <a:pt x="4782" y="975"/>
                  </a:moveTo>
                  <a:cubicBezTo>
                    <a:pt x="5158" y="1343"/>
                    <a:pt x="5234" y="1774"/>
                    <a:pt x="5133" y="2058"/>
                  </a:cubicBezTo>
                  <a:cubicBezTo>
                    <a:pt x="5079" y="2209"/>
                    <a:pt x="4984" y="2290"/>
                    <a:pt x="4873" y="2290"/>
                  </a:cubicBezTo>
                  <a:cubicBezTo>
                    <a:pt x="4803" y="2290"/>
                    <a:pt x="4727" y="2259"/>
                    <a:pt x="4650" y="2193"/>
                  </a:cubicBezTo>
                  <a:cubicBezTo>
                    <a:pt x="4384" y="1966"/>
                    <a:pt x="4448" y="1440"/>
                    <a:pt x="4781" y="975"/>
                  </a:cubicBezTo>
                  <a:close/>
                  <a:moveTo>
                    <a:pt x="7690" y="2384"/>
                  </a:moveTo>
                  <a:lnTo>
                    <a:pt x="7690" y="2384"/>
                  </a:lnTo>
                  <a:cubicBezTo>
                    <a:pt x="7621" y="2900"/>
                    <a:pt x="7303" y="3281"/>
                    <a:pt x="6881" y="3336"/>
                  </a:cubicBezTo>
                  <a:cubicBezTo>
                    <a:pt x="6855" y="3340"/>
                    <a:pt x="6831" y="3341"/>
                    <a:pt x="6808" y="3341"/>
                  </a:cubicBezTo>
                  <a:cubicBezTo>
                    <a:pt x="6697" y="3341"/>
                    <a:pt x="6695" y="3304"/>
                    <a:pt x="6693" y="3277"/>
                  </a:cubicBezTo>
                  <a:cubicBezTo>
                    <a:pt x="6685" y="3059"/>
                    <a:pt x="7099" y="2516"/>
                    <a:pt x="7690" y="2384"/>
                  </a:cubicBezTo>
                  <a:close/>
                  <a:moveTo>
                    <a:pt x="2663" y="3694"/>
                  </a:moveTo>
                  <a:cubicBezTo>
                    <a:pt x="2737" y="3694"/>
                    <a:pt x="2805" y="3762"/>
                    <a:pt x="2849" y="3819"/>
                  </a:cubicBezTo>
                  <a:cubicBezTo>
                    <a:pt x="3054" y="4081"/>
                    <a:pt x="3105" y="4367"/>
                    <a:pt x="2989" y="4605"/>
                  </a:cubicBezTo>
                  <a:cubicBezTo>
                    <a:pt x="2865" y="4860"/>
                    <a:pt x="2568" y="5019"/>
                    <a:pt x="2210" y="5024"/>
                  </a:cubicBezTo>
                  <a:cubicBezTo>
                    <a:pt x="2141" y="4554"/>
                    <a:pt x="2280" y="4055"/>
                    <a:pt x="2467" y="3822"/>
                  </a:cubicBezTo>
                  <a:cubicBezTo>
                    <a:pt x="2535" y="3739"/>
                    <a:pt x="2604" y="3694"/>
                    <a:pt x="2663" y="3694"/>
                  </a:cubicBezTo>
                  <a:close/>
                  <a:moveTo>
                    <a:pt x="5836" y="4109"/>
                  </a:moveTo>
                  <a:cubicBezTo>
                    <a:pt x="5860" y="4109"/>
                    <a:pt x="5918" y="4165"/>
                    <a:pt x="5963" y="4313"/>
                  </a:cubicBezTo>
                  <a:cubicBezTo>
                    <a:pt x="6077" y="4688"/>
                    <a:pt x="6006" y="5044"/>
                    <a:pt x="5764" y="5328"/>
                  </a:cubicBezTo>
                  <a:cubicBezTo>
                    <a:pt x="5543" y="4933"/>
                    <a:pt x="5564" y="4512"/>
                    <a:pt x="5690" y="4263"/>
                  </a:cubicBezTo>
                  <a:cubicBezTo>
                    <a:pt x="5748" y="4151"/>
                    <a:pt x="5810" y="4109"/>
                    <a:pt x="5836" y="4109"/>
                  </a:cubicBezTo>
                  <a:close/>
                  <a:moveTo>
                    <a:pt x="5988" y="289"/>
                  </a:moveTo>
                  <a:cubicBezTo>
                    <a:pt x="6234" y="289"/>
                    <a:pt x="6483" y="361"/>
                    <a:pt x="6718" y="512"/>
                  </a:cubicBezTo>
                  <a:cubicBezTo>
                    <a:pt x="7316" y="896"/>
                    <a:pt x="7677" y="1480"/>
                    <a:pt x="7703" y="2095"/>
                  </a:cubicBezTo>
                  <a:cubicBezTo>
                    <a:pt x="6969" y="2221"/>
                    <a:pt x="6396" y="2890"/>
                    <a:pt x="6412" y="3288"/>
                  </a:cubicBezTo>
                  <a:cubicBezTo>
                    <a:pt x="6419" y="3450"/>
                    <a:pt x="6527" y="3623"/>
                    <a:pt x="6808" y="3623"/>
                  </a:cubicBezTo>
                  <a:cubicBezTo>
                    <a:pt x="6842" y="3623"/>
                    <a:pt x="6877" y="3620"/>
                    <a:pt x="6916" y="3615"/>
                  </a:cubicBezTo>
                  <a:cubicBezTo>
                    <a:pt x="7488" y="3541"/>
                    <a:pt x="7911" y="3032"/>
                    <a:pt x="7977" y="2356"/>
                  </a:cubicBezTo>
                  <a:cubicBezTo>
                    <a:pt x="8294" y="2366"/>
                    <a:pt x="8590" y="2514"/>
                    <a:pt x="8854" y="2797"/>
                  </a:cubicBezTo>
                  <a:cubicBezTo>
                    <a:pt x="9304" y="3277"/>
                    <a:pt x="9196" y="3846"/>
                    <a:pt x="9026" y="4239"/>
                  </a:cubicBezTo>
                  <a:cubicBezTo>
                    <a:pt x="8634" y="5143"/>
                    <a:pt x="7537" y="5967"/>
                    <a:pt x="6725" y="5967"/>
                  </a:cubicBezTo>
                  <a:cubicBezTo>
                    <a:pt x="6501" y="5967"/>
                    <a:pt x="6310" y="5905"/>
                    <a:pt x="6158" y="5783"/>
                  </a:cubicBezTo>
                  <a:cubicBezTo>
                    <a:pt x="6073" y="5715"/>
                    <a:pt x="5996" y="5641"/>
                    <a:pt x="5930" y="5564"/>
                  </a:cubicBezTo>
                  <a:cubicBezTo>
                    <a:pt x="6272" y="5200"/>
                    <a:pt x="6382" y="4721"/>
                    <a:pt x="6233" y="4231"/>
                  </a:cubicBezTo>
                  <a:cubicBezTo>
                    <a:pt x="6126" y="3880"/>
                    <a:pt x="5938" y="3827"/>
                    <a:pt x="5836" y="3827"/>
                  </a:cubicBezTo>
                  <a:cubicBezTo>
                    <a:pt x="5683" y="3827"/>
                    <a:pt x="5538" y="3940"/>
                    <a:pt x="5439" y="4136"/>
                  </a:cubicBezTo>
                  <a:cubicBezTo>
                    <a:pt x="5266" y="4475"/>
                    <a:pt x="5243" y="5024"/>
                    <a:pt x="5553" y="5525"/>
                  </a:cubicBezTo>
                  <a:cubicBezTo>
                    <a:pt x="5228" y="5772"/>
                    <a:pt x="4623" y="6032"/>
                    <a:pt x="3516" y="6032"/>
                  </a:cubicBezTo>
                  <a:lnTo>
                    <a:pt x="3393" y="6031"/>
                  </a:lnTo>
                  <a:cubicBezTo>
                    <a:pt x="2702" y="6019"/>
                    <a:pt x="2405" y="5660"/>
                    <a:pt x="2279" y="5304"/>
                  </a:cubicBezTo>
                  <a:cubicBezTo>
                    <a:pt x="2715" y="5279"/>
                    <a:pt x="3080" y="5063"/>
                    <a:pt x="3243" y="4729"/>
                  </a:cubicBezTo>
                  <a:cubicBezTo>
                    <a:pt x="3408" y="4391"/>
                    <a:pt x="3346" y="3995"/>
                    <a:pt x="3072" y="3645"/>
                  </a:cubicBezTo>
                  <a:cubicBezTo>
                    <a:pt x="2922" y="3451"/>
                    <a:pt x="2767" y="3411"/>
                    <a:pt x="2663" y="3411"/>
                  </a:cubicBezTo>
                  <a:cubicBezTo>
                    <a:pt x="2515" y="3411"/>
                    <a:pt x="2372" y="3492"/>
                    <a:pt x="2248" y="3645"/>
                  </a:cubicBezTo>
                  <a:cubicBezTo>
                    <a:pt x="2028" y="3919"/>
                    <a:pt x="1861" y="4452"/>
                    <a:pt x="1923" y="4998"/>
                  </a:cubicBezTo>
                  <a:cubicBezTo>
                    <a:pt x="1618" y="4942"/>
                    <a:pt x="1297" y="4791"/>
                    <a:pt x="984" y="4556"/>
                  </a:cubicBezTo>
                  <a:cubicBezTo>
                    <a:pt x="267" y="4019"/>
                    <a:pt x="419" y="3272"/>
                    <a:pt x="517" y="2976"/>
                  </a:cubicBezTo>
                  <a:cubicBezTo>
                    <a:pt x="733" y="2327"/>
                    <a:pt x="1307" y="1800"/>
                    <a:pt x="1798" y="1800"/>
                  </a:cubicBezTo>
                  <a:cubicBezTo>
                    <a:pt x="1918" y="1800"/>
                    <a:pt x="2032" y="1830"/>
                    <a:pt x="2134" y="1894"/>
                  </a:cubicBezTo>
                  <a:cubicBezTo>
                    <a:pt x="2157" y="1908"/>
                    <a:pt x="2182" y="1915"/>
                    <a:pt x="2207" y="1915"/>
                  </a:cubicBezTo>
                  <a:cubicBezTo>
                    <a:pt x="2234" y="1915"/>
                    <a:pt x="2261" y="1907"/>
                    <a:pt x="2285" y="1892"/>
                  </a:cubicBezTo>
                  <a:cubicBezTo>
                    <a:pt x="2330" y="1862"/>
                    <a:pt x="2355" y="1810"/>
                    <a:pt x="2348" y="1755"/>
                  </a:cubicBezTo>
                  <a:cubicBezTo>
                    <a:pt x="2347" y="1747"/>
                    <a:pt x="2254" y="1007"/>
                    <a:pt x="2607" y="604"/>
                  </a:cubicBezTo>
                  <a:cubicBezTo>
                    <a:pt x="2756" y="434"/>
                    <a:pt x="2968" y="349"/>
                    <a:pt x="3241" y="349"/>
                  </a:cubicBezTo>
                  <a:cubicBezTo>
                    <a:pt x="3436" y="349"/>
                    <a:pt x="3662" y="392"/>
                    <a:pt x="3919" y="478"/>
                  </a:cubicBezTo>
                  <a:cubicBezTo>
                    <a:pt x="4166" y="561"/>
                    <a:pt x="4383" y="668"/>
                    <a:pt x="4564" y="795"/>
                  </a:cubicBezTo>
                  <a:cubicBezTo>
                    <a:pt x="4177" y="1329"/>
                    <a:pt x="4040" y="2042"/>
                    <a:pt x="4468" y="2407"/>
                  </a:cubicBezTo>
                  <a:cubicBezTo>
                    <a:pt x="4597" y="2519"/>
                    <a:pt x="4738" y="2578"/>
                    <a:pt x="4875" y="2578"/>
                  </a:cubicBezTo>
                  <a:cubicBezTo>
                    <a:pt x="5105" y="2578"/>
                    <a:pt x="5305" y="2415"/>
                    <a:pt x="5399" y="2153"/>
                  </a:cubicBezTo>
                  <a:cubicBezTo>
                    <a:pt x="5533" y="1778"/>
                    <a:pt x="5444" y="1216"/>
                    <a:pt x="4962" y="757"/>
                  </a:cubicBezTo>
                  <a:cubicBezTo>
                    <a:pt x="5259" y="451"/>
                    <a:pt x="5620" y="289"/>
                    <a:pt x="5988" y="289"/>
                  </a:cubicBezTo>
                  <a:close/>
                  <a:moveTo>
                    <a:pt x="5988" y="0"/>
                  </a:moveTo>
                  <a:cubicBezTo>
                    <a:pt x="5541" y="0"/>
                    <a:pt x="5095" y="209"/>
                    <a:pt x="4744" y="579"/>
                  </a:cubicBezTo>
                  <a:cubicBezTo>
                    <a:pt x="4537" y="429"/>
                    <a:pt x="4290" y="305"/>
                    <a:pt x="4008" y="211"/>
                  </a:cubicBezTo>
                  <a:cubicBezTo>
                    <a:pt x="3724" y="116"/>
                    <a:pt x="3467" y="68"/>
                    <a:pt x="3240" y="68"/>
                  </a:cubicBezTo>
                  <a:cubicBezTo>
                    <a:pt x="2883" y="68"/>
                    <a:pt x="2599" y="186"/>
                    <a:pt x="2395" y="418"/>
                  </a:cubicBezTo>
                  <a:cubicBezTo>
                    <a:pt x="2096" y="759"/>
                    <a:pt x="2051" y="1258"/>
                    <a:pt x="2054" y="1552"/>
                  </a:cubicBezTo>
                  <a:cubicBezTo>
                    <a:pt x="1972" y="1529"/>
                    <a:pt x="1887" y="1518"/>
                    <a:pt x="1798" y="1518"/>
                  </a:cubicBezTo>
                  <a:cubicBezTo>
                    <a:pt x="1185" y="1518"/>
                    <a:pt x="505" y="2120"/>
                    <a:pt x="250" y="2888"/>
                  </a:cubicBezTo>
                  <a:cubicBezTo>
                    <a:pt x="0" y="3636"/>
                    <a:pt x="206" y="4327"/>
                    <a:pt x="815" y="4783"/>
                  </a:cubicBezTo>
                  <a:cubicBezTo>
                    <a:pt x="1199" y="5070"/>
                    <a:pt x="1600" y="5246"/>
                    <a:pt x="1980" y="5293"/>
                  </a:cubicBezTo>
                  <a:cubicBezTo>
                    <a:pt x="2159" y="5930"/>
                    <a:pt x="2667" y="6300"/>
                    <a:pt x="3388" y="6313"/>
                  </a:cubicBezTo>
                  <a:lnTo>
                    <a:pt x="3516" y="6314"/>
                  </a:lnTo>
                  <a:lnTo>
                    <a:pt x="3517" y="6314"/>
                  </a:lnTo>
                  <a:cubicBezTo>
                    <a:pt x="4477" y="6314"/>
                    <a:pt x="5234" y="6120"/>
                    <a:pt x="5721" y="5753"/>
                  </a:cubicBezTo>
                  <a:cubicBezTo>
                    <a:pt x="5798" y="5842"/>
                    <a:pt x="5885" y="5925"/>
                    <a:pt x="5983" y="6004"/>
                  </a:cubicBezTo>
                  <a:cubicBezTo>
                    <a:pt x="6185" y="6167"/>
                    <a:pt x="6436" y="6249"/>
                    <a:pt x="6725" y="6249"/>
                  </a:cubicBezTo>
                  <a:cubicBezTo>
                    <a:pt x="7651" y="6249"/>
                    <a:pt x="8847" y="5362"/>
                    <a:pt x="9285" y="4350"/>
                  </a:cubicBezTo>
                  <a:cubicBezTo>
                    <a:pt x="9573" y="3686"/>
                    <a:pt x="9492" y="3065"/>
                    <a:pt x="9060" y="2603"/>
                  </a:cubicBezTo>
                  <a:cubicBezTo>
                    <a:pt x="8741" y="2264"/>
                    <a:pt x="8380" y="2085"/>
                    <a:pt x="7984" y="2074"/>
                  </a:cubicBezTo>
                  <a:cubicBezTo>
                    <a:pt x="7951" y="1371"/>
                    <a:pt x="7543" y="707"/>
                    <a:pt x="6871" y="275"/>
                  </a:cubicBezTo>
                  <a:cubicBezTo>
                    <a:pt x="6587" y="92"/>
                    <a:pt x="6289" y="0"/>
                    <a:pt x="5988" y="0"/>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Tree>
    <p:extLst>
      <p:ext uri="{BB962C8B-B14F-4D97-AF65-F5344CB8AC3E}">
        <p14:creationId xmlns:p14="http://schemas.microsoft.com/office/powerpoint/2010/main" val="20827403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
    <p:bg>
      <p:bgPr>
        <a:solidFill>
          <a:schemeClr val="dk2"/>
        </a:solidFill>
        <a:effectLst/>
      </p:bgPr>
    </p:bg>
    <p:spTree>
      <p:nvGrpSpPr>
        <p:cNvPr id="1" name="Shape 87"/>
        <p:cNvGrpSpPr/>
        <p:nvPr/>
      </p:nvGrpSpPr>
      <p:grpSpPr>
        <a:xfrm>
          <a:off x="0" y="0"/>
          <a:ext cx="0" cy="0"/>
          <a:chOff x="0" y="0"/>
          <a:chExt cx="0" cy="0"/>
        </a:xfrm>
      </p:grpSpPr>
      <p:sp>
        <p:nvSpPr>
          <p:cNvPr id="88" name="Google Shape;88;p10"/>
          <p:cNvSpPr/>
          <p:nvPr/>
        </p:nvSpPr>
        <p:spPr>
          <a:xfrm>
            <a:off x="195000" y="188400"/>
            <a:ext cx="11802000" cy="6481200"/>
          </a:xfrm>
          <a:prstGeom prst="roundRect">
            <a:avLst>
              <a:gd name="adj" fmla="val 6264"/>
            </a:avLst>
          </a:prstGeom>
          <a:solidFill>
            <a:schemeClr val="lt1"/>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9" name="Google Shape;89;p10"/>
          <p:cNvSpPr txBox="1">
            <a:spLocks noGrp="1"/>
          </p:cNvSpPr>
          <p:nvPr>
            <p:ph type="title"/>
          </p:nvPr>
        </p:nvSpPr>
        <p:spPr>
          <a:xfrm>
            <a:off x="960000" y="3047200"/>
            <a:ext cx="10272000" cy="76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2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grpSp>
        <p:nvGrpSpPr>
          <p:cNvPr id="90" name="Google Shape;90;p10"/>
          <p:cNvGrpSpPr/>
          <p:nvPr/>
        </p:nvGrpSpPr>
        <p:grpSpPr>
          <a:xfrm flipH="1">
            <a:off x="2674855" y="5552465"/>
            <a:ext cx="1956096" cy="1184400"/>
            <a:chOff x="3316390" y="3783954"/>
            <a:chExt cx="1467072" cy="888300"/>
          </a:xfrm>
        </p:grpSpPr>
        <p:sp>
          <p:nvSpPr>
            <p:cNvPr id="91" name="Google Shape;91;p10"/>
            <p:cNvSpPr/>
            <p:nvPr/>
          </p:nvSpPr>
          <p:spPr>
            <a:xfrm rot="9000065">
              <a:off x="3319940" y="4060685"/>
              <a:ext cx="1196676" cy="334838"/>
            </a:xfrm>
            <a:custGeom>
              <a:avLst/>
              <a:gdLst/>
              <a:ahLst/>
              <a:cxnLst/>
              <a:rect l="l" t="t" r="r" b="b"/>
              <a:pathLst>
                <a:path w="17823" h="4987" extrusionOk="0">
                  <a:moveTo>
                    <a:pt x="6644" y="0"/>
                  </a:moveTo>
                  <a:cubicBezTo>
                    <a:pt x="6637" y="0"/>
                    <a:pt x="6630" y="1"/>
                    <a:pt x="6622" y="2"/>
                  </a:cubicBezTo>
                  <a:cubicBezTo>
                    <a:pt x="6473" y="34"/>
                    <a:pt x="6330" y="92"/>
                    <a:pt x="6205" y="169"/>
                  </a:cubicBezTo>
                  <a:cubicBezTo>
                    <a:pt x="6156" y="200"/>
                    <a:pt x="6141" y="263"/>
                    <a:pt x="6172" y="312"/>
                  </a:cubicBezTo>
                  <a:cubicBezTo>
                    <a:pt x="6191" y="344"/>
                    <a:pt x="6226" y="361"/>
                    <a:pt x="6260" y="361"/>
                  </a:cubicBezTo>
                  <a:cubicBezTo>
                    <a:pt x="6278" y="361"/>
                    <a:pt x="6298" y="356"/>
                    <a:pt x="6314" y="345"/>
                  </a:cubicBezTo>
                  <a:cubicBezTo>
                    <a:pt x="6419" y="282"/>
                    <a:pt x="6540" y="233"/>
                    <a:pt x="6665" y="206"/>
                  </a:cubicBezTo>
                  <a:cubicBezTo>
                    <a:pt x="6722" y="193"/>
                    <a:pt x="6757" y="138"/>
                    <a:pt x="6745" y="82"/>
                  </a:cubicBezTo>
                  <a:cubicBezTo>
                    <a:pt x="6735" y="34"/>
                    <a:pt x="6692" y="0"/>
                    <a:pt x="6644" y="0"/>
                  </a:cubicBezTo>
                  <a:close/>
                  <a:moveTo>
                    <a:pt x="6996" y="138"/>
                  </a:moveTo>
                  <a:cubicBezTo>
                    <a:pt x="6982" y="138"/>
                    <a:pt x="6969" y="140"/>
                    <a:pt x="6956" y="146"/>
                  </a:cubicBezTo>
                  <a:cubicBezTo>
                    <a:pt x="6903" y="168"/>
                    <a:pt x="6877" y="229"/>
                    <a:pt x="6899" y="282"/>
                  </a:cubicBezTo>
                  <a:cubicBezTo>
                    <a:pt x="6915" y="320"/>
                    <a:pt x="6924" y="369"/>
                    <a:pt x="6924" y="429"/>
                  </a:cubicBezTo>
                  <a:cubicBezTo>
                    <a:pt x="6924" y="487"/>
                    <a:pt x="6915" y="555"/>
                    <a:pt x="6899" y="630"/>
                  </a:cubicBezTo>
                  <a:cubicBezTo>
                    <a:pt x="6888" y="685"/>
                    <a:pt x="6924" y="740"/>
                    <a:pt x="6980" y="752"/>
                  </a:cubicBezTo>
                  <a:cubicBezTo>
                    <a:pt x="6986" y="753"/>
                    <a:pt x="6994" y="754"/>
                    <a:pt x="7001" y="754"/>
                  </a:cubicBezTo>
                  <a:lnTo>
                    <a:pt x="7002" y="754"/>
                  </a:lnTo>
                  <a:cubicBezTo>
                    <a:pt x="7050" y="754"/>
                    <a:pt x="7093" y="721"/>
                    <a:pt x="7103" y="672"/>
                  </a:cubicBezTo>
                  <a:cubicBezTo>
                    <a:pt x="7122" y="584"/>
                    <a:pt x="7132" y="502"/>
                    <a:pt x="7132" y="429"/>
                  </a:cubicBezTo>
                  <a:cubicBezTo>
                    <a:pt x="7132" y="340"/>
                    <a:pt x="7119" y="265"/>
                    <a:pt x="7092" y="201"/>
                  </a:cubicBezTo>
                  <a:cubicBezTo>
                    <a:pt x="7075" y="161"/>
                    <a:pt x="7036" y="138"/>
                    <a:pt x="6996" y="138"/>
                  </a:cubicBezTo>
                  <a:close/>
                  <a:moveTo>
                    <a:pt x="5960" y="437"/>
                  </a:moveTo>
                  <a:cubicBezTo>
                    <a:pt x="5927" y="437"/>
                    <a:pt x="5894" y="453"/>
                    <a:pt x="5874" y="483"/>
                  </a:cubicBezTo>
                  <a:cubicBezTo>
                    <a:pt x="5787" y="615"/>
                    <a:pt x="5736" y="762"/>
                    <a:pt x="5722" y="920"/>
                  </a:cubicBezTo>
                  <a:cubicBezTo>
                    <a:pt x="5717" y="977"/>
                    <a:pt x="5760" y="1028"/>
                    <a:pt x="5818" y="1033"/>
                  </a:cubicBezTo>
                  <a:lnTo>
                    <a:pt x="5826" y="1033"/>
                  </a:lnTo>
                  <a:cubicBezTo>
                    <a:pt x="5879" y="1033"/>
                    <a:pt x="5925" y="992"/>
                    <a:pt x="5929" y="937"/>
                  </a:cubicBezTo>
                  <a:cubicBezTo>
                    <a:pt x="5940" y="815"/>
                    <a:pt x="5979" y="701"/>
                    <a:pt x="6047" y="599"/>
                  </a:cubicBezTo>
                  <a:cubicBezTo>
                    <a:pt x="6079" y="551"/>
                    <a:pt x="6066" y="486"/>
                    <a:pt x="6019" y="454"/>
                  </a:cubicBezTo>
                  <a:cubicBezTo>
                    <a:pt x="6001" y="442"/>
                    <a:pt x="5980" y="437"/>
                    <a:pt x="5960" y="437"/>
                  </a:cubicBezTo>
                  <a:close/>
                  <a:moveTo>
                    <a:pt x="17671" y="933"/>
                  </a:moveTo>
                  <a:cubicBezTo>
                    <a:pt x="17661" y="933"/>
                    <a:pt x="17652" y="934"/>
                    <a:pt x="17642" y="937"/>
                  </a:cubicBezTo>
                  <a:cubicBezTo>
                    <a:pt x="17587" y="953"/>
                    <a:pt x="17556" y="1011"/>
                    <a:pt x="17571" y="1066"/>
                  </a:cubicBezTo>
                  <a:lnTo>
                    <a:pt x="17596" y="1059"/>
                  </a:lnTo>
                  <a:lnTo>
                    <a:pt x="17596" y="1059"/>
                  </a:lnTo>
                  <a:lnTo>
                    <a:pt x="17769" y="1004"/>
                  </a:lnTo>
                  <a:cubicBezTo>
                    <a:pt x="17755" y="960"/>
                    <a:pt x="17714" y="933"/>
                    <a:pt x="17671" y="933"/>
                  </a:cubicBezTo>
                  <a:close/>
                  <a:moveTo>
                    <a:pt x="17673" y="1040"/>
                  </a:moveTo>
                  <a:lnTo>
                    <a:pt x="17596" y="1059"/>
                  </a:lnTo>
                  <a:lnTo>
                    <a:pt x="17596" y="1059"/>
                  </a:lnTo>
                  <a:lnTo>
                    <a:pt x="17572" y="1067"/>
                  </a:lnTo>
                  <a:lnTo>
                    <a:pt x="17572" y="1067"/>
                  </a:lnTo>
                  <a:lnTo>
                    <a:pt x="17673" y="1040"/>
                  </a:lnTo>
                  <a:close/>
                  <a:moveTo>
                    <a:pt x="6871" y="941"/>
                  </a:moveTo>
                  <a:cubicBezTo>
                    <a:pt x="6830" y="941"/>
                    <a:pt x="6792" y="964"/>
                    <a:pt x="6776" y="1004"/>
                  </a:cubicBezTo>
                  <a:cubicBezTo>
                    <a:pt x="6725" y="1121"/>
                    <a:pt x="6664" y="1241"/>
                    <a:pt x="6593" y="1363"/>
                  </a:cubicBezTo>
                  <a:cubicBezTo>
                    <a:pt x="6564" y="1414"/>
                    <a:pt x="6581" y="1476"/>
                    <a:pt x="6631" y="1505"/>
                  </a:cubicBezTo>
                  <a:cubicBezTo>
                    <a:pt x="6647" y="1515"/>
                    <a:pt x="6665" y="1519"/>
                    <a:pt x="6682" y="1519"/>
                  </a:cubicBezTo>
                  <a:lnTo>
                    <a:pt x="6682" y="1520"/>
                  </a:lnTo>
                  <a:cubicBezTo>
                    <a:pt x="6719" y="1520"/>
                    <a:pt x="6753" y="1500"/>
                    <a:pt x="6773" y="1467"/>
                  </a:cubicBezTo>
                  <a:cubicBezTo>
                    <a:pt x="6848" y="1339"/>
                    <a:pt x="6913" y="1210"/>
                    <a:pt x="6967" y="1086"/>
                  </a:cubicBezTo>
                  <a:cubicBezTo>
                    <a:pt x="6989" y="1034"/>
                    <a:pt x="6964" y="973"/>
                    <a:pt x="6912" y="949"/>
                  </a:cubicBezTo>
                  <a:cubicBezTo>
                    <a:pt x="6898" y="944"/>
                    <a:pt x="6884" y="941"/>
                    <a:pt x="6871" y="941"/>
                  </a:cubicBezTo>
                  <a:close/>
                  <a:moveTo>
                    <a:pt x="5879" y="1233"/>
                  </a:moveTo>
                  <a:cubicBezTo>
                    <a:pt x="5868" y="1233"/>
                    <a:pt x="5858" y="1235"/>
                    <a:pt x="5847" y="1238"/>
                  </a:cubicBezTo>
                  <a:cubicBezTo>
                    <a:pt x="5793" y="1257"/>
                    <a:pt x="5763" y="1316"/>
                    <a:pt x="5781" y="1369"/>
                  </a:cubicBezTo>
                  <a:cubicBezTo>
                    <a:pt x="5823" y="1498"/>
                    <a:pt x="5886" y="1632"/>
                    <a:pt x="5971" y="1766"/>
                  </a:cubicBezTo>
                  <a:cubicBezTo>
                    <a:pt x="5990" y="1797"/>
                    <a:pt x="6023" y="1815"/>
                    <a:pt x="6059" y="1815"/>
                  </a:cubicBezTo>
                  <a:cubicBezTo>
                    <a:pt x="6077" y="1815"/>
                    <a:pt x="6096" y="1810"/>
                    <a:pt x="6113" y="1799"/>
                  </a:cubicBezTo>
                  <a:cubicBezTo>
                    <a:pt x="6162" y="1769"/>
                    <a:pt x="6177" y="1704"/>
                    <a:pt x="6146" y="1656"/>
                  </a:cubicBezTo>
                  <a:cubicBezTo>
                    <a:pt x="6071" y="1536"/>
                    <a:pt x="6015" y="1418"/>
                    <a:pt x="5978" y="1306"/>
                  </a:cubicBezTo>
                  <a:cubicBezTo>
                    <a:pt x="5964" y="1261"/>
                    <a:pt x="5923" y="1233"/>
                    <a:pt x="5879" y="1233"/>
                  </a:cubicBezTo>
                  <a:close/>
                  <a:moveTo>
                    <a:pt x="17718" y="1347"/>
                  </a:moveTo>
                  <a:cubicBezTo>
                    <a:pt x="17661" y="1347"/>
                    <a:pt x="17614" y="1389"/>
                    <a:pt x="17611" y="1445"/>
                  </a:cubicBezTo>
                  <a:cubicBezTo>
                    <a:pt x="17604" y="1567"/>
                    <a:pt x="17580" y="1695"/>
                    <a:pt x="17539" y="1829"/>
                  </a:cubicBezTo>
                  <a:cubicBezTo>
                    <a:pt x="17522" y="1883"/>
                    <a:pt x="17554" y="1941"/>
                    <a:pt x="17608" y="1957"/>
                  </a:cubicBezTo>
                  <a:cubicBezTo>
                    <a:pt x="17619" y="1961"/>
                    <a:pt x="17629" y="1962"/>
                    <a:pt x="17638" y="1962"/>
                  </a:cubicBezTo>
                  <a:cubicBezTo>
                    <a:pt x="17682" y="1962"/>
                    <a:pt x="17724" y="1934"/>
                    <a:pt x="17738" y="1889"/>
                  </a:cubicBezTo>
                  <a:cubicBezTo>
                    <a:pt x="17783" y="1741"/>
                    <a:pt x="17810" y="1596"/>
                    <a:pt x="17818" y="1458"/>
                  </a:cubicBezTo>
                  <a:cubicBezTo>
                    <a:pt x="17822" y="1400"/>
                    <a:pt x="17778" y="1351"/>
                    <a:pt x="17720" y="1347"/>
                  </a:cubicBezTo>
                  <a:cubicBezTo>
                    <a:pt x="17720" y="1347"/>
                    <a:pt x="17719" y="1347"/>
                    <a:pt x="17718" y="1347"/>
                  </a:cubicBezTo>
                  <a:close/>
                  <a:moveTo>
                    <a:pt x="118" y="1555"/>
                  </a:moveTo>
                  <a:cubicBezTo>
                    <a:pt x="104" y="1555"/>
                    <a:pt x="91" y="1557"/>
                    <a:pt x="78" y="1563"/>
                  </a:cubicBezTo>
                  <a:cubicBezTo>
                    <a:pt x="25" y="1585"/>
                    <a:pt x="0" y="1646"/>
                    <a:pt x="22" y="1699"/>
                  </a:cubicBezTo>
                  <a:cubicBezTo>
                    <a:pt x="25" y="1705"/>
                    <a:pt x="90" y="1858"/>
                    <a:pt x="223" y="2081"/>
                  </a:cubicBezTo>
                  <a:cubicBezTo>
                    <a:pt x="243" y="2113"/>
                    <a:pt x="277" y="2131"/>
                    <a:pt x="313" y="2131"/>
                  </a:cubicBezTo>
                  <a:cubicBezTo>
                    <a:pt x="330" y="2131"/>
                    <a:pt x="348" y="2126"/>
                    <a:pt x="365" y="2117"/>
                  </a:cubicBezTo>
                  <a:cubicBezTo>
                    <a:pt x="414" y="2087"/>
                    <a:pt x="430" y="2024"/>
                    <a:pt x="401" y="1975"/>
                  </a:cubicBezTo>
                  <a:cubicBezTo>
                    <a:pt x="276" y="1765"/>
                    <a:pt x="215" y="1619"/>
                    <a:pt x="214" y="1618"/>
                  </a:cubicBezTo>
                  <a:cubicBezTo>
                    <a:pt x="197" y="1579"/>
                    <a:pt x="158" y="1555"/>
                    <a:pt x="118" y="1555"/>
                  </a:cubicBezTo>
                  <a:close/>
                  <a:moveTo>
                    <a:pt x="6457" y="1660"/>
                  </a:moveTo>
                  <a:cubicBezTo>
                    <a:pt x="6425" y="1660"/>
                    <a:pt x="6393" y="1675"/>
                    <a:pt x="6373" y="1704"/>
                  </a:cubicBezTo>
                  <a:cubicBezTo>
                    <a:pt x="6294" y="1813"/>
                    <a:pt x="6211" y="1921"/>
                    <a:pt x="6123" y="2025"/>
                  </a:cubicBezTo>
                  <a:cubicBezTo>
                    <a:pt x="6085" y="2068"/>
                    <a:pt x="6091" y="2134"/>
                    <a:pt x="6134" y="2171"/>
                  </a:cubicBezTo>
                  <a:cubicBezTo>
                    <a:pt x="6153" y="2187"/>
                    <a:pt x="6177" y="2195"/>
                    <a:pt x="6201" y="2195"/>
                  </a:cubicBezTo>
                  <a:cubicBezTo>
                    <a:pt x="6228" y="2195"/>
                    <a:pt x="6254" y="2185"/>
                    <a:pt x="6275" y="2166"/>
                  </a:cubicBezTo>
                  <a:cubicBezTo>
                    <a:pt x="6349" y="2249"/>
                    <a:pt x="6433" y="2333"/>
                    <a:pt x="6522" y="2418"/>
                  </a:cubicBezTo>
                  <a:cubicBezTo>
                    <a:pt x="6542" y="2438"/>
                    <a:pt x="6567" y="2446"/>
                    <a:pt x="6593" y="2446"/>
                  </a:cubicBezTo>
                  <a:cubicBezTo>
                    <a:pt x="6620" y="2446"/>
                    <a:pt x="6648" y="2435"/>
                    <a:pt x="6669" y="2414"/>
                  </a:cubicBezTo>
                  <a:cubicBezTo>
                    <a:pt x="6708" y="2373"/>
                    <a:pt x="6706" y="2306"/>
                    <a:pt x="6664" y="2267"/>
                  </a:cubicBezTo>
                  <a:cubicBezTo>
                    <a:pt x="6571" y="2178"/>
                    <a:pt x="6484" y="2090"/>
                    <a:pt x="6408" y="2003"/>
                  </a:cubicBezTo>
                  <a:cubicBezTo>
                    <a:pt x="6455" y="1944"/>
                    <a:pt x="6499" y="1884"/>
                    <a:pt x="6542" y="1824"/>
                  </a:cubicBezTo>
                  <a:cubicBezTo>
                    <a:pt x="6575" y="1777"/>
                    <a:pt x="6564" y="1712"/>
                    <a:pt x="6517" y="1679"/>
                  </a:cubicBezTo>
                  <a:cubicBezTo>
                    <a:pt x="6499" y="1666"/>
                    <a:pt x="6478" y="1660"/>
                    <a:pt x="6457" y="1660"/>
                  </a:cubicBezTo>
                  <a:close/>
                  <a:moveTo>
                    <a:pt x="17482" y="2139"/>
                  </a:moveTo>
                  <a:cubicBezTo>
                    <a:pt x="17444" y="2139"/>
                    <a:pt x="17408" y="2160"/>
                    <a:pt x="17390" y="2196"/>
                  </a:cubicBezTo>
                  <a:cubicBezTo>
                    <a:pt x="17332" y="2310"/>
                    <a:pt x="17263" y="2428"/>
                    <a:pt x="17185" y="2542"/>
                  </a:cubicBezTo>
                  <a:cubicBezTo>
                    <a:pt x="17153" y="2589"/>
                    <a:pt x="17165" y="2654"/>
                    <a:pt x="17213" y="2686"/>
                  </a:cubicBezTo>
                  <a:cubicBezTo>
                    <a:pt x="17230" y="2698"/>
                    <a:pt x="17251" y="2705"/>
                    <a:pt x="17271" y="2705"/>
                  </a:cubicBezTo>
                  <a:cubicBezTo>
                    <a:pt x="17304" y="2705"/>
                    <a:pt x="17337" y="2689"/>
                    <a:pt x="17357" y="2659"/>
                  </a:cubicBezTo>
                  <a:cubicBezTo>
                    <a:pt x="17440" y="2537"/>
                    <a:pt x="17513" y="2412"/>
                    <a:pt x="17575" y="2289"/>
                  </a:cubicBezTo>
                  <a:cubicBezTo>
                    <a:pt x="17600" y="2238"/>
                    <a:pt x="17580" y="2175"/>
                    <a:pt x="17529" y="2150"/>
                  </a:cubicBezTo>
                  <a:cubicBezTo>
                    <a:pt x="17514" y="2142"/>
                    <a:pt x="17498" y="2139"/>
                    <a:pt x="17482" y="2139"/>
                  </a:cubicBezTo>
                  <a:close/>
                  <a:moveTo>
                    <a:pt x="5919" y="2293"/>
                  </a:moveTo>
                  <a:cubicBezTo>
                    <a:pt x="5893" y="2293"/>
                    <a:pt x="5866" y="2303"/>
                    <a:pt x="5846" y="2324"/>
                  </a:cubicBezTo>
                  <a:cubicBezTo>
                    <a:pt x="5750" y="2420"/>
                    <a:pt x="5650" y="2514"/>
                    <a:pt x="5547" y="2600"/>
                  </a:cubicBezTo>
                  <a:cubicBezTo>
                    <a:pt x="5504" y="2637"/>
                    <a:pt x="5498" y="2703"/>
                    <a:pt x="5536" y="2746"/>
                  </a:cubicBezTo>
                  <a:cubicBezTo>
                    <a:pt x="5555" y="2771"/>
                    <a:pt x="5585" y="2783"/>
                    <a:pt x="5614" y="2783"/>
                  </a:cubicBezTo>
                  <a:cubicBezTo>
                    <a:pt x="5639" y="2783"/>
                    <a:pt x="5662" y="2776"/>
                    <a:pt x="5682" y="2758"/>
                  </a:cubicBezTo>
                  <a:cubicBezTo>
                    <a:pt x="5788" y="2668"/>
                    <a:pt x="5894" y="2571"/>
                    <a:pt x="5993" y="2471"/>
                  </a:cubicBezTo>
                  <a:cubicBezTo>
                    <a:pt x="6033" y="2430"/>
                    <a:pt x="6033" y="2364"/>
                    <a:pt x="5993" y="2324"/>
                  </a:cubicBezTo>
                  <a:cubicBezTo>
                    <a:pt x="5973" y="2303"/>
                    <a:pt x="5946" y="2293"/>
                    <a:pt x="5919" y="2293"/>
                  </a:cubicBezTo>
                  <a:close/>
                  <a:moveTo>
                    <a:pt x="542" y="2271"/>
                  </a:moveTo>
                  <a:cubicBezTo>
                    <a:pt x="520" y="2271"/>
                    <a:pt x="499" y="2277"/>
                    <a:pt x="481" y="2291"/>
                  </a:cubicBezTo>
                  <a:cubicBezTo>
                    <a:pt x="434" y="2325"/>
                    <a:pt x="424" y="2390"/>
                    <a:pt x="457" y="2436"/>
                  </a:cubicBezTo>
                  <a:cubicBezTo>
                    <a:pt x="542" y="2553"/>
                    <a:pt x="632" y="2664"/>
                    <a:pt x="724" y="2768"/>
                  </a:cubicBezTo>
                  <a:cubicBezTo>
                    <a:pt x="745" y="2790"/>
                    <a:pt x="773" y="2803"/>
                    <a:pt x="803" y="2803"/>
                  </a:cubicBezTo>
                  <a:cubicBezTo>
                    <a:pt x="827" y="2803"/>
                    <a:pt x="852" y="2794"/>
                    <a:pt x="871" y="2777"/>
                  </a:cubicBezTo>
                  <a:cubicBezTo>
                    <a:pt x="914" y="2738"/>
                    <a:pt x="918" y="2673"/>
                    <a:pt x="880" y="2630"/>
                  </a:cubicBezTo>
                  <a:cubicBezTo>
                    <a:pt x="792" y="2531"/>
                    <a:pt x="706" y="2424"/>
                    <a:pt x="625" y="2314"/>
                  </a:cubicBezTo>
                  <a:cubicBezTo>
                    <a:pt x="605" y="2286"/>
                    <a:pt x="574" y="2271"/>
                    <a:pt x="542" y="2271"/>
                  </a:cubicBezTo>
                  <a:close/>
                  <a:moveTo>
                    <a:pt x="6906" y="2512"/>
                  </a:moveTo>
                  <a:cubicBezTo>
                    <a:pt x="6875" y="2512"/>
                    <a:pt x="6845" y="2525"/>
                    <a:pt x="6825" y="2550"/>
                  </a:cubicBezTo>
                  <a:cubicBezTo>
                    <a:pt x="6789" y="2596"/>
                    <a:pt x="6795" y="2661"/>
                    <a:pt x="6840" y="2697"/>
                  </a:cubicBezTo>
                  <a:cubicBezTo>
                    <a:pt x="6942" y="2781"/>
                    <a:pt x="7054" y="2866"/>
                    <a:pt x="7174" y="2953"/>
                  </a:cubicBezTo>
                  <a:cubicBezTo>
                    <a:pt x="7192" y="2967"/>
                    <a:pt x="7214" y="2973"/>
                    <a:pt x="7235" y="2973"/>
                  </a:cubicBezTo>
                  <a:cubicBezTo>
                    <a:pt x="7267" y="2973"/>
                    <a:pt x="7299" y="2958"/>
                    <a:pt x="7319" y="2930"/>
                  </a:cubicBezTo>
                  <a:cubicBezTo>
                    <a:pt x="7352" y="2883"/>
                    <a:pt x="7343" y="2819"/>
                    <a:pt x="7296" y="2785"/>
                  </a:cubicBezTo>
                  <a:cubicBezTo>
                    <a:pt x="7180" y="2700"/>
                    <a:pt x="7071" y="2618"/>
                    <a:pt x="6972" y="2536"/>
                  </a:cubicBezTo>
                  <a:cubicBezTo>
                    <a:pt x="6952" y="2520"/>
                    <a:pt x="6929" y="2512"/>
                    <a:pt x="6906" y="2512"/>
                  </a:cubicBezTo>
                  <a:close/>
                  <a:moveTo>
                    <a:pt x="5288" y="2832"/>
                  </a:moveTo>
                  <a:cubicBezTo>
                    <a:pt x="5267" y="2832"/>
                    <a:pt x="5246" y="2838"/>
                    <a:pt x="5227" y="2852"/>
                  </a:cubicBezTo>
                  <a:cubicBezTo>
                    <a:pt x="5116" y="2931"/>
                    <a:pt x="5002" y="3006"/>
                    <a:pt x="4888" y="3075"/>
                  </a:cubicBezTo>
                  <a:cubicBezTo>
                    <a:pt x="4838" y="3104"/>
                    <a:pt x="4822" y="3168"/>
                    <a:pt x="4851" y="3217"/>
                  </a:cubicBezTo>
                  <a:cubicBezTo>
                    <a:pt x="4871" y="3250"/>
                    <a:pt x="4905" y="3268"/>
                    <a:pt x="4941" y="3268"/>
                  </a:cubicBezTo>
                  <a:cubicBezTo>
                    <a:pt x="4959" y="3268"/>
                    <a:pt x="4977" y="3263"/>
                    <a:pt x="4994" y="3253"/>
                  </a:cubicBezTo>
                  <a:cubicBezTo>
                    <a:pt x="5113" y="3181"/>
                    <a:pt x="5233" y="3103"/>
                    <a:pt x="5348" y="3019"/>
                  </a:cubicBezTo>
                  <a:cubicBezTo>
                    <a:pt x="5395" y="2986"/>
                    <a:pt x="5406" y="2921"/>
                    <a:pt x="5372" y="2875"/>
                  </a:cubicBezTo>
                  <a:cubicBezTo>
                    <a:pt x="5352" y="2847"/>
                    <a:pt x="5320" y="2832"/>
                    <a:pt x="5288" y="2832"/>
                  </a:cubicBezTo>
                  <a:close/>
                  <a:moveTo>
                    <a:pt x="17019" y="2827"/>
                  </a:moveTo>
                  <a:cubicBezTo>
                    <a:pt x="16990" y="2827"/>
                    <a:pt x="16960" y="2839"/>
                    <a:pt x="16940" y="2864"/>
                  </a:cubicBezTo>
                  <a:cubicBezTo>
                    <a:pt x="16856" y="2964"/>
                    <a:pt x="16762" y="3065"/>
                    <a:pt x="16664" y="3162"/>
                  </a:cubicBezTo>
                  <a:cubicBezTo>
                    <a:pt x="16623" y="3202"/>
                    <a:pt x="16623" y="3268"/>
                    <a:pt x="16663" y="3308"/>
                  </a:cubicBezTo>
                  <a:cubicBezTo>
                    <a:pt x="16684" y="3329"/>
                    <a:pt x="16710" y="3339"/>
                    <a:pt x="16738" y="3339"/>
                  </a:cubicBezTo>
                  <a:cubicBezTo>
                    <a:pt x="16764" y="3339"/>
                    <a:pt x="16791" y="3329"/>
                    <a:pt x="16810" y="3310"/>
                  </a:cubicBezTo>
                  <a:cubicBezTo>
                    <a:pt x="16913" y="3208"/>
                    <a:pt x="17010" y="3104"/>
                    <a:pt x="17099" y="2999"/>
                  </a:cubicBezTo>
                  <a:cubicBezTo>
                    <a:pt x="17136" y="2954"/>
                    <a:pt x="17131" y="2888"/>
                    <a:pt x="17087" y="2852"/>
                  </a:cubicBezTo>
                  <a:cubicBezTo>
                    <a:pt x="17067" y="2835"/>
                    <a:pt x="17043" y="2827"/>
                    <a:pt x="17019" y="2827"/>
                  </a:cubicBezTo>
                  <a:close/>
                  <a:moveTo>
                    <a:pt x="1095" y="2890"/>
                  </a:moveTo>
                  <a:cubicBezTo>
                    <a:pt x="1067" y="2890"/>
                    <a:pt x="1038" y="2901"/>
                    <a:pt x="1018" y="2924"/>
                  </a:cubicBezTo>
                  <a:cubicBezTo>
                    <a:pt x="980" y="2967"/>
                    <a:pt x="983" y="3033"/>
                    <a:pt x="1026" y="3071"/>
                  </a:cubicBezTo>
                  <a:cubicBezTo>
                    <a:pt x="1133" y="3168"/>
                    <a:pt x="1246" y="3257"/>
                    <a:pt x="1361" y="3338"/>
                  </a:cubicBezTo>
                  <a:cubicBezTo>
                    <a:pt x="1380" y="3350"/>
                    <a:pt x="1399" y="3356"/>
                    <a:pt x="1420" y="3356"/>
                  </a:cubicBezTo>
                  <a:cubicBezTo>
                    <a:pt x="1453" y="3356"/>
                    <a:pt x="1485" y="3340"/>
                    <a:pt x="1506" y="3312"/>
                  </a:cubicBezTo>
                  <a:cubicBezTo>
                    <a:pt x="1539" y="3264"/>
                    <a:pt x="1527" y="3199"/>
                    <a:pt x="1480" y="3168"/>
                  </a:cubicBezTo>
                  <a:cubicBezTo>
                    <a:pt x="1372" y="3092"/>
                    <a:pt x="1267" y="3008"/>
                    <a:pt x="1165" y="2917"/>
                  </a:cubicBezTo>
                  <a:cubicBezTo>
                    <a:pt x="1145" y="2899"/>
                    <a:pt x="1120" y="2890"/>
                    <a:pt x="1095" y="2890"/>
                  </a:cubicBezTo>
                  <a:close/>
                  <a:moveTo>
                    <a:pt x="7576" y="3001"/>
                  </a:moveTo>
                  <a:cubicBezTo>
                    <a:pt x="7543" y="3001"/>
                    <a:pt x="7510" y="3017"/>
                    <a:pt x="7490" y="3048"/>
                  </a:cubicBezTo>
                  <a:cubicBezTo>
                    <a:pt x="7458" y="3095"/>
                    <a:pt x="7471" y="3160"/>
                    <a:pt x="7519" y="3192"/>
                  </a:cubicBezTo>
                  <a:cubicBezTo>
                    <a:pt x="7631" y="3266"/>
                    <a:pt x="7749" y="3340"/>
                    <a:pt x="7873" y="3416"/>
                  </a:cubicBezTo>
                  <a:cubicBezTo>
                    <a:pt x="7890" y="3426"/>
                    <a:pt x="7909" y="3431"/>
                    <a:pt x="7927" y="3431"/>
                  </a:cubicBezTo>
                  <a:cubicBezTo>
                    <a:pt x="7963" y="3431"/>
                    <a:pt x="7997" y="3414"/>
                    <a:pt x="8016" y="3382"/>
                  </a:cubicBezTo>
                  <a:cubicBezTo>
                    <a:pt x="8046" y="3333"/>
                    <a:pt x="8030" y="3268"/>
                    <a:pt x="7981" y="3239"/>
                  </a:cubicBezTo>
                  <a:cubicBezTo>
                    <a:pt x="7860" y="3164"/>
                    <a:pt x="7743" y="3090"/>
                    <a:pt x="7634" y="3018"/>
                  </a:cubicBezTo>
                  <a:cubicBezTo>
                    <a:pt x="7616" y="3007"/>
                    <a:pt x="7596" y="3001"/>
                    <a:pt x="7576" y="3001"/>
                  </a:cubicBezTo>
                  <a:close/>
                  <a:moveTo>
                    <a:pt x="4575" y="3257"/>
                  </a:moveTo>
                  <a:cubicBezTo>
                    <a:pt x="4560" y="3257"/>
                    <a:pt x="4544" y="3260"/>
                    <a:pt x="4530" y="3267"/>
                  </a:cubicBezTo>
                  <a:cubicBezTo>
                    <a:pt x="4407" y="3326"/>
                    <a:pt x="4282" y="3380"/>
                    <a:pt x="4157" y="3426"/>
                  </a:cubicBezTo>
                  <a:cubicBezTo>
                    <a:pt x="4103" y="3446"/>
                    <a:pt x="4076" y="3506"/>
                    <a:pt x="4095" y="3560"/>
                  </a:cubicBezTo>
                  <a:cubicBezTo>
                    <a:pt x="4111" y="3601"/>
                    <a:pt x="4150" y="3627"/>
                    <a:pt x="4192" y="3627"/>
                  </a:cubicBezTo>
                  <a:lnTo>
                    <a:pt x="4193" y="3627"/>
                  </a:lnTo>
                  <a:cubicBezTo>
                    <a:pt x="4204" y="3627"/>
                    <a:pt x="4217" y="3625"/>
                    <a:pt x="4229" y="3621"/>
                  </a:cubicBezTo>
                  <a:cubicBezTo>
                    <a:pt x="4360" y="3572"/>
                    <a:pt x="4491" y="3516"/>
                    <a:pt x="4620" y="3454"/>
                  </a:cubicBezTo>
                  <a:cubicBezTo>
                    <a:pt x="4672" y="3430"/>
                    <a:pt x="4693" y="3367"/>
                    <a:pt x="4669" y="3316"/>
                  </a:cubicBezTo>
                  <a:cubicBezTo>
                    <a:pt x="4651" y="3279"/>
                    <a:pt x="4613" y="3257"/>
                    <a:pt x="4575" y="3257"/>
                  </a:cubicBezTo>
                  <a:close/>
                  <a:moveTo>
                    <a:pt x="1775" y="3362"/>
                  </a:moveTo>
                  <a:cubicBezTo>
                    <a:pt x="1738" y="3362"/>
                    <a:pt x="1702" y="3383"/>
                    <a:pt x="1683" y="3419"/>
                  </a:cubicBezTo>
                  <a:cubicBezTo>
                    <a:pt x="1658" y="3470"/>
                    <a:pt x="1679" y="3533"/>
                    <a:pt x="1730" y="3558"/>
                  </a:cubicBezTo>
                  <a:cubicBezTo>
                    <a:pt x="1859" y="3623"/>
                    <a:pt x="1992" y="3680"/>
                    <a:pt x="2127" y="3724"/>
                  </a:cubicBezTo>
                  <a:cubicBezTo>
                    <a:pt x="2138" y="3726"/>
                    <a:pt x="2149" y="3729"/>
                    <a:pt x="2160" y="3729"/>
                  </a:cubicBezTo>
                  <a:cubicBezTo>
                    <a:pt x="2203" y="3729"/>
                    <a:pt x="2244" y="3700"/>
                    <a:pt x="2258" y="3658"/>
                  </a:cubicBezTo>
                  <a:cubicBezTo>
                    <a:pt x="2276" y="3602"/>
                    <a:pt x="2247" y="3544"/>
                    <a:pt x="2192" y="3527"/>
                  </a:cubicBezTo>
                  <a:cubicBezTo>
                    <a:pt x="2067" y="3485"/>
                    <a:pt x="1943" y="3433"/>
                    <a:pt x="1823" y="3373"/>
                  </a:cubicBezTo>
                  <a:cubicBezTo>
                    <a:pt x="1808" y="3365"/>
                    <a:pt x="1791" y="3362"/>
                    <a:pt x="1775" y="3362"/>
                  </a:cubicBezTo>
                  <a:close/>
                  <a:moveTo>
                    <a:pt x="3797" y="3545"/>
                  </a:moveTo>
                  <a:cubicBezTo>
                    <a:pt x="3789" y="3545"/>
                    <a:pt x="3780" y="3546"/>
                    <a:pt x="3771" y="3549"/>
                  </a:cubicBezTo>
                  <a:cubicBezTo>
                    <a:pt x="3638" y="3583"/>
                    <a:pt x="3505" y="3610"/>
                    <a:pt x="3376" y="3627"/>
                  </a:cubicBezTo>
                  <a:cubicBezTo>
                    <a:pt x="3319" y="3634"/>
                    <a:pt x="3280" y="3687"/>
                    <a:pt x="3287" y="3743"/>
                  </a:cubicBezTo>
                  <a:cubicBezTo>
                    <a:pt x="3294" y="3796"/>
                    <a:pt x="3338" y="3833"/>
                    <a:pt x="3390" y="3833"/>
                  </a:cubicBezTo>
                  <a:lnTo>
                    <a:pt x="3390" y="3834"/>
                  </a:lnTo>
                  <a:cubicBezTo>
                    <a:pt x="3393" y="3834"/>
                    <a:pt x="3398" y="3833"/>
                    <a:pt x="3403" y="3833"/>
                  </a:cubicBezTo>
                  <a:cubicBezTo>
                    <a:pt x="3542" y="3814"/>
                    <a:pt x="3683" y="3786"/>
                    <a:pt x="3823" y="3749"/>
                  </a:cubicBezTo>
                  <a:cubicBezTo>
                    <a:pt x="3879" y="3735"/>
                    <a:pt x="3912" y="3677"/>
                    <a:pt x="3897" y="3622"/>
                  </a:cubicBezTo>
                  <a:cubicBezTo>
                    <a:pt x="3885" y="3576"/>
                    <a:pt x="3843" y="3545"/>
                    <a:pt x="3797" y="3545"/>
                  </a:cubicBezTo>
                  <a:close/>
                  <a:moveTo>
                    <a:pt x="8285" y="3434"/>
                  </a:moveTo>
                  <a:cubicBezTo>
                    <a:pt x="8249" y="3434"/>
                    <a:pt x="8214" y="3453"/>
                    <a:pt x="8195" y="3487"/>
                  </a:cubicBezTo>
                  <a:cubicBezTo>
                    <a:pt x="8167" y="3536"/>
                    <a:pt x="8184" y="3600"/>
                    <a:pt x="8234" y="3628"/>
                  </a:cubicBezTo>
                  <a:cubicBezTo>
                    <a:pt x="8351" y="3696"/>
                    <a:pt x="8473" y="3762"/>
                    <a:pt x="8599" y="3830"/>
                  </a:cubicBezTo>
                  <a:cubicBezTo>
                    <a:pt x="8615" y="3839"/>
                    <a:pt x="8633" y="3843"/>
                    <a:pt x="8648" y="3843"/>
                  </a:cubicBezTo>
                  <a:cubicBezTo>
                    <a:pt x="8686" y="3843"/>
                    <a:pt x="8722" y="3823"/>
                    <a:pt x="8740" y="3787"/>
                  </a:cubicBezTo>
                  <a:cubicBezTo>
                    <a:pt x="8767" y="3737"/>
                    <a:pt x="8749" y="3675"/>
                    <a:pt x="8699" y="3648"/>
                  </a:cubicBezTo>
                  <a:cubicBezTo>
                    <a:pt x="8573" y="3580"/>
                    <a:pt x="8452" y="3513"/>
                    <a:pt x="8336" y="3448"/>
                  </a:cubicBezTo>
                  <a:cubicBezTo>
                    <a:pt x="8320" y="3439"/>
                    <a:pt x="8303" y="3434"/>
                    <a:pt x="8285" y="3434"/>
                  </a:cubicBezTo>
                  <a:close/>
                  <a:moveTo>
                    <a:pt x="2563" y="3618"/>
                  </a:moveTo>
                  <a:cubicBezTo>
                    <a:pt x="2512" y="3618"/>
                    <a:pt x="2468" y="3654"/>
                    <a:pt x="2460" y="3705"/>
                  </a:cubicBezTo>
                  <a:cubicBezTo>
                    <a:pt x="2450" y="3763"/>
                    <a:pt x="2489" y="3816"/>
                    <a:pt x="2546" y="3825"/>
                  </a:cubicBezTo>
                  <a:cubicBezTo>
                    <a:pt x="2685" y="3847"/>
                    <a:pt x="2830" y="3860"/>
                    <a:pt x="2975" y="3860"/>
                  </a:cubicBezTo>
                  <a:lnTo>
                    <a:pt x="2976" y="3860"/>
                  </a:lnTo>
                  <a:cubicBezTo>
                    <a:pt x="3032" y="3860"/>
                    <a:pt x="3079" y="3814"/>
                    <a:pt x="3080" y="3757"/>
                  </a:cubicBezTo>
                  <a:cubicBezTo>
                    <a:pt x="3080" y="3699"/>
                    <a:pt x="3033" y="3653"/>
                    <a:pt x="2976" y="3653"/>
                  </a:cubicBezTo>
                  <a:cubicBezTo>
                    <a:pt x="2842" y="3651"/>
                    <a:pt x="2709" y="3640"/>
                    <a:pt x="2579" y="3620"/>
                  </a:cubicBezTo>
                  <a:cubicBezTo>
                    <a:pt x="2573" y="3619"/>
                    <a:pt x="2568" y="3618"/>
                    <a:pt x="2563" y="3618"/>
                  </a:cubicBezTo>
                  <a:close/>
                  <a:moveTo>
                    <a:pt x="16429" y="3411"/>
                  </a:moveTo>
                  <a:cubicBezTo>
                    <a:pt x="16406" y="3411"/>
                    <a:pt x="16383" y="3419"/>
                    <a:pt x="16363" y="3435"/>
                  </a:cubicBezTo>
                  <a:cubicBezTo>
                    <a:pt x="16260" y="3520"/>
                    <a:pt x="16151" y="3605"/>
                    <a:pt x="16040" y="3683"/>
                  </a:cubicBezTo>
                  <a:cubicBezTo>
                    <a:pt x="15993" y="3716"/>
                    <a:pt x="15982" y="3781"/>
                    <a:pt x="16016" y="3829"/>
                  </a:cubicBezTo>
                  <a:cubicBezTo>
                    <a:pt x="16036" y="3857"/>
                    <a:pt x="16068" y="3872"/>
                    <a:pt x="16101" y="3872"/>
                  </a:cubicBezTo>
                  <a:cubicBezTo>
                    <a:pt x="16122" y="3872"/>
                    <a:pt x="16143" y="3866"/>
                    <a:pt x="16161" y="3852"/>
                  </a:cubicBezTo>
                  <a:cubicBezTo>
                    <a:pt x="16276" y="3770"/>
                    <a:pt x="16389" y="3683"/>
                    <a:pt x="16497" y="3594"/>
                  </a:cubicBezTo>
                  <a:cubicBezTo>
                    <a:pt x="16541" y="3557"/>
                    <a:pt x="16546" y="3492"/>
                    <a:pt x="16509" y="3448"/>
                  </a:cubicBezTo>
                  <a:cubicBezTo>
                    <a:pt x="16488" y="3423"/>
                    <a:pt x="16459" y="3411"/>
                    <a:pt x="16429" y="3411"/>
                  </a:cubicBezTo>
                  <a:close/>
                  <a:moveTo>
                    <a:pt x="9018" y="3827"/>
                  </a:moveTo>
                  <a:cubicBezTo>
                    <a:pt x="8980" y="3827"/>
                    <a:pt x="8942" y="3848"/>
                    <a:pt x="8924" y="3884"/>
                  </a:cubicBezTo>
                  <a:cubicBezTo>
                    <a:pt x="8898" y="3934"/>
                    <a:pt x="8919" y="3997"/>
                    <a:pt x="8971" y="4023"/>
                  </a:cubicBezTo>
                  <a:cubicBezTo>
                    <a:pt x="9091" y="4084"/>
                    <a:pt x="9216" y="4146"/>
                    <a:pt x="9344" y="4208"/>
                  </a:cubicBezTo>
                  <a:cubicBezTo>
                    <a:pt x="9359" y="4215"/>
                    <a:pt x="9374" y="4219"/>
                    <a:pt x="9390" y="4219"/>
                  </a:cubicBezTo>
                  <a:cubicBezTo>
                    <a:pt x="9428" y="4219"/>
                    <a:pt x="9464" y="4197"/>
                    <a:pt x="9483" y="4160"/>
                  </a:cubicBezTo>
                  <a:cubicBezTo>
                    <a:pt x="9507" y="4108"/>
                    <a:pt x="9486" y="4046"/>
                    <a:pt x="9435" y="4021"/>
                  </a:cubicBezTo>
                  <a:cubicBezTo>
                    <a:pt x="9306" y="3960"/>
                    <a:pt x="9184" y="3899"/>
                    <a:pt x="9064" y="3838"/>
                  </a:cubicBezTo>
                  <a:cubicBezTo>
                    <a:pt x="9049" y="3830"/>
                    <a:pt x="9033" y="3827"/>
                    <a:pt x="9018" y="3827"/>
                  </a:cubicBezTo>
                  <a:close/>
                  <a:moveTo>
                    <a:pt x="15753" y="3893"/>
                  </a:moveTo>
                  <a:cubicBezTo>
                    <a:pt x="15735" y="3893"/>
                    <a:pt x="15716" y="3897"/>
                    <a:pt x="15699" y="3907"/>
                  </a:cubicBezTo>
                  <a:cubicBezTo>
                    <a:pt x="15585" y="3977"/>
                    <a:pt x="15465" y="4045"/>
                    <a:pt x="15344" y="4107"/>
                  </a:cubicBezTo>
                  <a:cubicBezTo>
                    <a:pt x="15293" y="4134"/>
                    <a:pt x="15273" y="4197"/>
                    <a:pt x="15299" y="4247"/>
                  </a:cubicBezTo>
                  <a:cubicBezTo>
                    <a:pt x="15317" y="4284"/>
                    <a:pt x="15354" y="4303"/>
                    <a:pt x="15392" y="4303"/>
                  </a:cubicBezTo>
                  <a:cubicBezTo>
                    <a:pt x="15408" y="4303"/>
                    <a:pt x="15424" y="4299"/>
                    <a:pt x="15438" y="4292"/>
                  </a:cubicBezTo>
                  <a:cubicBezTo>
                    <a:pt x="15564" y="4227"/>
                    <a:pt x="15688" y="4157"/>
                    <a:pt x="15807" y="4085"/>
                  </a:cubicBezTo>
                  <a:cubicBezTo>
                    <a:pt x="15856" y="4056"/>
                    <a:pt x="15872" y="3992"/>
                    <a:pt x="15843" y="3943"/>
                  </a:cubicBezTo>
                  <a:cubicBezTo>
                    <a:pt x="15823" y="3911"/>
                    <a:pt x="15789" y="3893"/>
                    <a:pt x="15753" y="3893"/>
                  </a:cubicBezTo>
                  <a:close/>
                  <a:moveTo>
                    <a:pt x="9766" y="4184"/>
                  </a:moveTo>
                  <a:cubicBezTo>
                    <a:pt x="9727" y="4184"/>
                    <a:pt x="9689" y="4208"/>
                    <a:pt x="9671" y="4247"/>
                  </a:cubicBezTo>
                  <a:cubicBezTo>
                    <a:pt x="9649" y="4299"/>
                    <a:pt x="9674" y="4361"/>
                    <a:pt x="9726" y="4384"/>
                  </a:cubicBezTo>
                  <a:cubicBezTo>
                    <a:pt x="9857" y="4439"/>
                    <a:pt x="9987" y="4492"/>
                    <a:pt x="10117" y="4540"/>
                  </a:cubicBezTo>
                  <a:cubicBezTo>
                    <a:pt x="10128" y="4544"/>
                    <a:pt x="10140" y="4546"/>
                    <a:pt x="10153" y="4546"/>
                  </a:cubicBezTo>
                  <a:cubicBezTo>
                    <a:pt x="10194" y="4546"/>
                    <a:pt x="10235" y="4520"/>
                    <a:pt x="10249" y="4478"/>
                  </a:cubicBezTo>
                  <a:cubicBezTo>
                    <a:pt x="10270" y="4424"/>
                    <a:pt x="10242" y="4364"/>
                    <a:pt x="10188" y="4345"/>
                  </a:cubicBezTo>
                  <a:cubicBezTo>
                    <a:pt x="10062" y="4298"/>
                    <a:pt x="9936" y="4247"/>
                    <a:pt x="9807" y="4193"/>
                  </a:cubicBezTo>
                  <a:cubicBezTo>
                    <a:pt x="9794" y="4187"/>
                    <a:pt x="9780" y="4184"/>
                    <a:pt x="9766" y="4184"/>
                  </a:cubicBezTo>
                  <a:close/>
                  <a:moveTo>
                    <a:pt x="15016" y="4274"/>
                  </a:moveTo>
                  <a:cubicBezTo>
                    <a:pt x="15002" y="4274"/>
                    <a:pt x="14988" y="4276"/>
                    <a:pt x="14974" y="4282"/>
                  </a:cubicBezTo>
                  <a:cubicBezTo>
                    <a:pt x="14850" y="4335"/>
                    <a:pt x="14723" y="4385"/>
                    <a:pt x="14594" y="4431"/>
                  </a:cubicBezTo>
                  <a:cubicBezTo>
                    <a:pt x="14540" y="4450"/>
                    <a:pt x="14512" y="4509"/>
                    <a:pt x="14531" y="4563"/>
                  </a:cubicBezTo>
                  <a:cubicBezTo>
                    <a:pt x="14547" y="4606"/>
                    <a:pt x="14586" y="4633"/>
                    <a:pt x="14629" y="4633"/>
                  </a:cubicBezTo>
                  <a:cubicBezTo>
                    <a:pt x="14641" y="4633"/>
                    <a:pt x="14652" y="4630"/>
                    <a:pt x="14663" y="4627"/>
                  </a:cubicBezTo>
                  <a:cubicBezTo>
                    <a:pt x="14796" y="4580"/>
                    <a:pt x="14929" y="4529"/>
                    <a:pt x="15057" y="4472"/>
                  </a:cubicBezTo>
                  <a:cubicBezTo>
                    <a:pt x="15110" y="4450"/>
                    <a:pt x="15133" y="4389"/>
                    <a:pt x="15111" y="4336"/>
                  </a:cubicBezTo>
                  <a:cubicBezTo>
                    <a:pt x="15094" y="4297"/>
                    <a:pt x="15056" y="4274"/>
                    <a:pt x="15016" y="4274"/>
                  </a:cubicBezTo>
                  <a:close/>
                  <a:moveTo>
                    <a:pt x="10546" y="4471"/>
                  </a:moveTo>
                  <a:cubicBezTo>
                    <a:pt x="10502" y="4471"/>
                    <a:pt x="10461" y="4501"/>
                    <a:pt x="10447" y="4544"/>
                  </a:cubicBezTo>
                  <a:cubicBezTo>
                    <a:pt x="10430" y="4600"/>
                    <a:pt x="10461" y="4657"/>
                    <a:pt x="10515" y="4674"/>
                  </a:cubicBezTo>
                  <a:cubicBezTo>
                    <a:pt x="10652" y="4716"/>
                    <a:pt x="10787" y="4754"/>
                    <a:pt x="10922" y="4787"/>
                  </a:cubicBezTo>
                  <a:cubicBezTo>
                    <a:pt x="10931" y="4789"/>
                    <a:pt x="10938" y="4789"/>
                    <a:pt x="10946" y="4789"/>
                  </a:cubicBezTo>
                  <a:cubicBezTo>
                    <a:pt x="10993" y="4789"/>
                    <a:pt x="11036" y="4758"/>
                    <a:pt x="11047" y="4711"/>
                  </a:cubicBezTo>
                  <a:cubicBezTo>
                    <a:pt x="11060" y="4655"/>
                    <a:pt x="11027" y="4598"/>
                    <a:pt x="10971" y="4585"/>
                  </a:cubicBezTo>
                  <a:cubicBezTo>
                    <a:pt x="10841" y="4553"/>
                    <a:pt x="10709" y="4516"/>
                    <a:pt x="10577" y="4476"/>
                  </a:cubicBezTo>
                  <a:cubicBezTo>
                    <a:pt x="10566" y="4473"/>
                    <a:pt x="10556" y="4471"/>
                    <a:pt x="10546" y="4471"/>
                  </a:cubicBezTo>
                  <a:close/>
                  <a:moveTo>
                    <a:pt x="14234" y="4550"/>
                  </a:moveTo>
                  <a:cubicBezTo>
                    <a:pt x="14224" y="4550"/>
                    <a:pt x="14214" y="4551"/>
                    <a:pt x="14205" y="4554"/>
                  </a:cubicBezTo>
                  <a:cubicBezTo>
                    <a:pt x="14074" y="4590"/>
                    <a:pt x="13940" y="4623"/>
                    <a:pt x="13808" y="4650"/>
                  </a:cubicBezTo>
                  <a:cubicBezTo>
                    <a:pt x="13752" y="4662"/>
                    <a:pt x="13716" y="4717"/>
                    <a:pt x="13727" y="4774"/>
                  </a:cubicBezTo>
                  <a:cubicBezTo>
                    <a:pt x="13738" y="4823"/>
                    <a:pt x="13781" y="4856"/>
                    <a:pt x="13829" y="4856"/>
                  </a:cubicBezTo>
                  <a:cubicBezTo>
                    <a:pt x="13836" y="4856"/>
                    <a:pt x="13843" y="4854"/>
                    <a:pt x="13851" y="4853"/>
                  </a:cubicBezTo>
                  <a:cubicBezTo>
                    <a:pt x="13987" y="4825"/>
                    <a:pt x="14125" y="4792"/>
                    <a:pt x="14261" y="4754"/>
                  </a:cubicBezTo>
                  <a:cubicBezTo>
                    <a:pt x="14316" y="4738"/>
                    <a:pt x="14348" y="4682"/>
                    <a:pt x="14332" y="4625"/>
                  </a:cubicBezTo>
                  <a:cubicBezTo>
                    <a:pt x="14320" y="4580"/>
                    <a:pt x="14279" y="4550"/>
                    <a:pt x="14234" y="4550"/>
                  </a:cubicBezTo>
                  <a:close/>
                  <a:moveTo>
                    <a:pt x="11352" y="4669"/>
                  </a:moveTo>
                  <a:cubicBezTo>
                    <a:pt x="11303" y="4669"/>
                    <a:pt x="11260" y="4704"/>
                    <a:pt x="11250" y="4754"/>
                  </a:cubicBezTo>
                  <a:cubicBezTo>
                    <a:pt x="11240" y="4810"/>
                    <a:pt x="11277" y="4865"/>
                    <a:pt x="11334" y="4875"/>
                  </a:cubicBezTo>
                  <a:cubicBezTo>
                    <a:pt x="11474" y="4901"/>
                    <a:pt x="11613" y="4922"/>
                    <a:pt x="11751" y="4939"/>
                  </a:cubicBezTo>
                  <a:cubicBezTo>
                    <a:pt x="11755" y="4939"/>
                    <a:pt x="11760" y="4940"/>
                    <a:pt x="11763" y="4940"/>
                  </a:cubicBezTo>
                  <a:lnTo>
                    <a:pt x="11763" y="4939"/>
                  </a:lnTo>
                  <a:cubicBezTo>
                    <a:pt x="11815" y="4939"/>
                    <a:pt x="11860" y="4901"/>
                    <a:pt x="11866" y="4848"/>
                  </a:cubicBezTo>
                  <a:cubicBezTo>
                    <a:pt x="11873" y="4791"/>
                    <a:pt x="11832" y="4739"/>
                    <a:pt x="11776" y="4732"/>
                  </a:cubicBezTo>
                  <a:cubicBezTo>
                    <a:pt x="11642" y="4716"/>
                    <a:pt x="11507" y="4696"/>
                    <a:pt x="11372" y="4671"/>
                  </a:cubicBezTo>
                  <a:cubicBezTo>
                    <a:pt x="11365" y="4669"/>
                    <a:pt x="11358" y="4669"/>
                    <a:pt x="11352" y="4669"/>
                  </a:cubicBezTo>
                  <a:close/>
                  <a:moveTo>
                    <a:pt x="13420" y="4719"/>
                  </a:moveTo>
                  <a:cubicBezTo>
                    <a:pt x="13415" y="4719"/>
                    <a:pt x="13411" y="4719"/>
                    <a:pt x="13406" y="4720"/>
                  </a:cubicBezTo>
                  <a:cubicBezTo>
                    <a:pt x="13273" y="4738"/>
                    <a:pt x="13137" y="4753"/>
                    <a:pt x="12999" y="4763"/>
                  </a:cubicBezTo>
                  <a:cubicBezTo>
                    <a:pt x="12942" y="4767"/>
                    <a:pt x="12899" y="4816"/>
                    <a:pt x="12904" y="4874"/>
                  </a:cubicBezTo>
                  <a:cubicBezTo>
                    <a:pt x="12908" y="4929"/>
                    <a:pt x="12953" y="4971"/>
                    <a:pt x="13007" y="4971"/>
                  </a:cubicBezTo>
                  <a:lnTo>
                    <a:pt x="13014" y="4971"/>
                  </a:lnTo>
                  <a:cubicBezTo>
                    <a:pt x="13154" y="4960"/>
                    <a:pt x="13295" y="4945"/>
                    <a:pt x="13434" y="4925"/>
                  </a:cubicBezTo>
                  <a:cubicBezTo>
                    <a:pt x="13491" y="4918"/>
                    <a:pt x="13531" y="4865"/>
                    <a:pt x="13523" y="4809"/>
                  </a:cubicBezTo>
                  <a:cubicBezTo>
                    <a:pt x="13516" y="4756"/>
                    <a:pt x="13471" y="4719"/>
                    <a:pt x="13420" y="4719"/>
                  </a:cubicBezTo>
                  <a:close/>
                  <a:moveTo>
                    <a:pt x="12180" y="4769"/>
                  </a:moveTo>
                  <a:cubicBezTo>
                    <a:pt x="12123" y="4769"/>
                    <a:pt x="12076" y="4811"/>
                    <a:pt x="12073" y="4867"/>
                  </a:cubicBezTo>
                  <a:cubicBezTo>
                    <a:pt x="12070" y="4924"/>
                    <a:pt x="12114" y="4973"/>
                    <a:pt x="12171" y="4977"/>
                  </a:cubicBezTo>
                  <a:cubicBezTo>
                    <a:pt x="12298" y="4984"/>
                    <a:pt x="12423" y="4987"/>
                    <a:pt x="12546" y="4987"/>
                  </a:cubicBezTo>
                  <a:lnTo>
                    <a:pt x="12593" y="4987"/>
                  </a:lnTo>
                  <a:cubicBezTo>
                    <a:pt x="12650" y="4987"/>
                    <a:pt x="12696" y="4940"/>
                    <a:pt x="12696" y="4883"/>
                  </a:cubicBezTo>
                  <a:cubicBezTo>
                    <a:pt x="12696" y="4825"/>
                    <a:pt x="12649" y="4780"/>
                    <a:pt x="12592" y="4780"/>
                  </a:cubicBezTo>
                  <a:lnTo>
                    <a:pt x="12546" y="4780"/>
                  </a:lnTo>
                  <a:cubicBezTo>
                    <a:pt x="12426" y="4780"/>
                    <a:pt x="12305" y="4776"/>
                    <a:pt x="12182" y="4769"/>
                  </a:cubicBezTo>
                  <a:cubicBezTo>
                    <a:pt x="12182" y="4769"/>
                    <a:pt x="12181" y="4769"/>
                    <a:pt x="12180" y="4769"/>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2" name="Google Shape;92;p10"/>
            <p:cNvSpPr/>
            <p:nvPr/>
          </p:nvSpPr>
          <p:spPr>
            <a:xfrm>
              <a:off x="4447534" y="3984923"/>
              <a:ext cx="335928" cy="221542"/>
            </a:xfrm>
            <a:custGeom>
              <a:avLst/>
              <a:gdLst/>
              <a:ahLst/>
              <a:cxnLst/>
              <a:rect l="l" t="t" r="r" b="b"/>
              <a:pathLst>
                <a:path w="9574" h="6314" extrusionOk="0">
                  <a:moveTo>
                    <a:pt x="4782" y="975"/>
                  </a:moveTo>
                  <a:cubicBezTo>
                    <a:pt x="5158" y="1343"/>
                    <a:pt x="5234" y="1774"/>
                    <a:pt x="5133" y="2058"/>
                  </a:cubicBezTo>
                  <a:cubicBezTo>
                    <a:pt x="5079" y="2209"/>
                    <a:pt x="4984" y="2290"/>
                    <a:pt x="4873" y="2290"/>
                  </a:cubicBezTo>
                  <a:cubicBezTo>
                    <a:pt x="4803" y="2290"/>
                    <a:pt x="4727" y="2259"/>
                    <a:pt x="4650" y="2193"/>
                  </a:cubicBezTo>
                  <a:cubicBezTo>
                    <a:pt x="4384" y="1966"/>
                    <a:pt x="4448" y="1440"/>
                    <a:pt x="4781" y="975"/>
                  </a:cubicBezTo>
                  <a:close/>
                  <a:moveTo>
                    <a:pt x="7690" y="2384"/>
                  </a:moveTo>
                  <a:lnTo>
                    <a:pt x="7690" y="2384"/>
                  </a:lnTo>
                  <a:cubicBezTo>
                    <a:pt x="7621" y="2900"/>
                    <a:pt x="7303" y="3281"/>
                    <a:pt x="6881" y="3336"/>
                  </a:cubicBezTo>
                  <a:cubicBezTo>
                    <a:pt x="6855" y="3340"/>
                    <a:pt x="6831" y="3341"/>
                    <a:pt x="6808" y="3341"/>
                  </a:cubicBezTo>
                  <a:cubicBezTo>
                    <a:pt x="6697" y="3341"/>
                    <a:pt x="6695" y="3304"/>
                    <a:pt x="6693" y="3277"/>
                  </a:cubicBezTo>
                  <a:cubicBezTo>
                    <a:pt x="6685" y="3059"/>
                    <a:pt x="7099" y="2516"/>
                    <a:pt x="7690" y="2384"/>
                  </a:cubicBezTo>
                  <a:close/>
                  <a:moveTo>
                    <a:pt x="2663" y="3694"/>
                  </a:moveTo>
                  <a:cubicBezTo>
                    <a:pt x="2737" y="3694"/>
                    <a:pt x="2805" y="3762"/>
                    <a:pt x="2849" y="3819"/>
                  </a:cubicBezTo>
                  <a:cubicBezTo>
                    <a:pt x="3054" y="4081"/>
                    <a:pt x="3105" y="4367"/>
                    <a:pt x="2989" y="4605"/>
                  </a:cubicBezTo>
                  <a:cubicBezTo>
                    <a:pt x="2865" y="4860"/>
                    <a:pt x="2568" y="5019"/>
                    <a:pt x="2210" y="5024"/>
                  </a:cubicBezTo>
                  <a:cubicBezTo>
                    <a:pt x="2141" y="4554"/>
                    <a:pt x="2280" y="4055"/>
                    <a:pt x="2467" y="3822"/>
                  </a:cubicBezTo>
                  <a:cubicBezTo>
                    <a:pt x="2535" y="3739"/>
                    <a:pt x="2604" y="3694"/>
                    <a:pt x="2663" y="3694"/>
                  </a:cubicBezTo>
                  <a:close/>
                  <a:moveTo>
                    <a:pt x="5836" y="4109"/>
                  </a:moveTo>
                  <a:cubicBezTo>
                    <a:pt x="5860" y="4109"/>
                    <a:pt x="5918" y="4165"/>
                    <a:pt x="5963" y="4313"/>
                  </a:cubicBezTo>
                  <a:cubicBezTo>
                    <a:pt x="6077" y="4688"/>
                    <a:pt x="6006" y="5044"/>
                    <a:pt x="5764" y="5328"/>
                  </a:cubicBezTo>
                  <a:cubicBezTo>
                    <a:pt x="5543" y="4933"/>
                    <a:pt x="5564" y="4512"/>
                    <a:pt x="5690" y="4263"/>
                  </a:cubicBezTo>
                  <a:cubicBezTo>
                    <a:pt x="5748" y="4151"/>
                    <a:pt x="5810" y="4109"/>
                    <a:pt x="5836" y="4109"/>
                  </a:cubicBezTo>
                  <a:close/>
                  <a:moveTo>
                    <a:pt x="5988" y="289"/>
                  </a:moveTo>
                  <a:cubicBezTo>
                    <a:pt x="6234" y="289"/>
                    <a:pt x="6483" y="361"/>
                    <a:pt x="6718" y="512"/>
                  </a:cubicBezTo>
                  <a:cubicBezTo>
                    <a:pt x="7316" y="896"/>
                    <a:pt x="7677" y="1480"/>
                    <a:pt x="7703" y="2095"/>
                  </a:cubicBezTo>
                  <a:cubicBezTo>
                    <a:pt x="6969" y="2221"/>
                    <a:pt x="6396" y="2890"/>
                    <a:pt x="6412" y="3288"/>
                  </a:cubicBezTo>
                  <a:cubicBezTo>
                    <a:pt x="6419" y="3450"/>
                    <a:pt x="6527" y="3623"/>
                    <a:pt x="6808" y="3623"/>
                  </a:cubicBezTo>
                  <a:cubicBezTo>
                    <a:pt x="6842" y="3623"/>
                    <a:pt x="6877" y="3620"/>
                    <a:pt x="6916" y="3615"/>
                  </a:cubicBezTo>
                  <a:cubicBezTo>
                    <a:pt x="7488" y="3541"/>
                    <a:pt x="7911" y="3032"/>
                    <a:pt x="7977" y="2356"/>
                  </a:cubicBezTo>
                  <a:cubicBezTo>
                    <a:pt x="8294" y="2366"/>
                    <a:pt x="8590" y="2514"/>
                    <a:pt x="8854" y="2797"/>
                  </a:cubicBezTo>
                  <a:cubicBezTo>
                    <a:pt x="9304" y="3277"/>
                    <a:pt x="9196" y="3846"/>
                    <a:pt x="9026" y="4239"/>
                  </a:cubicBezTo>
                  <a:cubicBezTo>
                    <a:pt x="8634" y="5143"/>
                    <a:pt x="7537" y="5967"/>
                    <a:pt x="6725" y="5967"/>
                  </a:cubicBezTo>
                  <a:cubicBezTo>
                    <a:pt x="6501" y="5967"/>
                    <a:pt x="6310" y="5905"/>
                    <a:pt x="6158" y="5783"/>
                  </a:cubicBezTo>
                  <a:cubicBezTo>
                    <a:pt x="6073" y="5715"/>
                    <a:pt x="5996" y="5641"/>
                    <a:pt x="5930" y="5564"/>
                  </a:cubicBezTo>
                  <a:cubicBezTo>
                    <a:pt x="6272" y="5200"/>
                    <a:pt x="6382" y="4721"/>
                    <a:pt x="6233" y="4231"/>
                  </a:cubicBezTo>
                  <a:cubicBezTo>
                    <a:pt x="6126" y="3880"/>
                    <a:pt x="5938" y="3827"/>
                    <a:pt x="5836" y="3827"/>
                  </a:cubicBezTo>
                  <a:cubicBezTo>
                    <a:pt x="5683" y="3827"/>
                    <a:pt x="5538" y="3940"/>
                    <a:pt x="5439" y="4136"/>
                  </a:cubicBezTo>
                  <a:cubicBezTo>
                    <a:pt x="5266" y="4475"/>
                    <a:pt x="5243" y="5024"/>
                    <a:pt x="5553" y="5525"/>
                  </a:cubicBezTo>
                  <a:cubicBezTo>
                    <a:pt x="5228" y="5772"/>
                    <a:pt x="4623" y="6032"/>
                    <a:pt x="3516" y="6032"/>
                  </a:cubicBezTo>
                  <a:lnTo>
                    <a:pt x="3393" y="6031"/>
                  </a:lnTo>
                  <a:cubicBezTo>
                    <a:pt x="2702" y="6019"/>
                    <a:pt x="2405" y="5660"/>
                    <a:pt x="2279" y="5304"/>
                  </a:cubicBezTo>
                  <a:cubicBezTo>
                    <a:pt x="2715" y="5279"/>
                    <a:pt x="3080" y="5063"/>
                    <a:pt x="3243" y="4729"/>
                  </a:cubicBezTo>
                  <a:cubicBezTo>
                    <a:pt x="3408" y="4391"/>
                    <a:pt x="3346" y="3995"/>
                    <a:pt x="3072" y="3645"/>
                  </a:cubicBezTo>
                  <a:cubicBezTo>
                    <a:pt x="2922" y="3451"/>
                    <a:pt x="2767" y="3411"/>
                    <a:pt x="2663" y="3411"/>
                  </a:cubicBezTo>
                  <a:cubicBezTo>
                    <a:pt x="2515" y="3411"/>
                    <a:pt x="2372" y="3492"/>
                    <a:pt x="2248" y="3645"/>
                  </a:cubicBezTo>
                  <a:cubicBezTo>
                    <a:pt x="2028" y="3919"/>
                    <a:pt x="1861" y="4452"/>
                    <a:pt x="1923" y="4998"/>
                  </a:cubicBezTo>
                  <a:cubicBezTo>
                    <a:pt x="1618" y="4942"/>
                    <a:pt x="1297" y="4791"/>
                    <a:pt x="984" y="4556"/>
                  </a:cubicBezTo>
                  <a:cubicBezTo>
                    <a:pt x="267" y="4019"/>
                    <a:pt x="419" y="3272"/>
                    <a:pt x="517" y="2976"/>
                  </a:cubicBezTo>
                  <a:cubicBezTo>
                    <a:pt x="733" y="2327"/>
                    <a:pt x="1307" y="1800"/>
                    <a:pt x="1798" y="1800"/>
                  </a:cubicBezTo>
                  <a:cubicBezTo>
                    <a:pt x="1918" y="1800"/>
                    <a:pt x="2032" y="1830"/>
                    <a:pt x="2134" y="1894"/>
                  </a:cubicBezTo>
                  <a:cubicBezTo>
                    <a:pt x="2157" y="1908"/>
                    <a:pt x="2182" y="1915"/>
                    <a:pt x="2207" y="1915"/>
                  </a:cubicBezTo>
                  <a:cubicBezTo>
                    <a:pt x="2234" y="1915"/>
                    <a:pt x="2261" y="1907"/>
                    <a:pt x="2285" y="1892"/>
                  </a:cubicBezTo>
                  <a:cubicBezTo>
                    <a:pt x="2330" y="1862"/>
                    <a:pt x="2355" y="1810"/>
                    <a:pt x="2348" y="1755"/>
                  </a:cubicBezTo>
                  <a:cubicBezTo>
                    <a:pt x="2347" y="1747"/>
                    <a:pt x="2254" y="1007"/>
                    <a:pt x="2607" y="604"/>
                  </a:cubicBezTo>
                  <a:cubicBezTo>
                    <a:pt x="2756" y="434"/>
                    <a:pt x="2968" y="349"/>
                    <a:pt x="3241" y="349"/>
                  </a:cubicBezTo>
                  <a:cubicBezTo>
                    <a:pt x="3436" y="349"/>
                    <a:pt x="3662" y="392"/>
                    <a:pt x="3919" y="478"/>
                  </a:cubicBezTo>
                  <a:cubicBezTo>
                    <a:pt x="4166" y="561"/>
                    <a:pt x="4383" y="668"/>
                    <a:pt x="4564" y="795"/>
                  </a:cubicBezTo>
                  <a:cubicBezTo>
                    <a:pt x="4177" y="1329"/>
                    <a:pt x="4040" y="2042"/>
                    <a:pt x="4468" y="2407"/>
                  </a:cubicBezTo>
                  <a:cubicBezTo>
                    <a:pt x="4597" y="2519"/>
                    <a:pt x="4738" y="2578"/>
                    <a:pt x="4875" y="2578"/>
                  </a:cubicBezTo>
                  <a:cubicBezTo>
                    <a:pt x="5105" y="2578"/>
                    <a:pt x="5305" y="2415"/>
                    <a:pt x="5399" y="2153"/>
                  </a:cubicBezTo>
                  <a:cubicBezTo>
                    <a:pt x="5533" y="1778"/>
                    <a:pt x="5444" y="1216"/>
                    <a:pt x="4962" y="757"/>
                  </a:cubicBezTo>
                  <a:cubicBezTo>
                    <a:pt x="5259" y="451"/>
                    <a:pt x="5620" y="289"/>
                    <a:pt x="5988" y="289"/>
                  </a:cubicBezTo>
                  <a:close/>
                  <a:moveTo>
                    <a:pt x="5988" y="0"/>
                  </a:moveTo>
                  <a:cubicBezTo>
                    <a:pt x="5541" y="0"/>
                    <a:pt x="5095" y="209"/>
                    <a:pt x="4744" y="579"/>
                  </a:cubicBezTo>
                  <a:cubicBezTo>
                    <a:pt x="4537" y="429"/>
                    <a:pt x="4290" y="305"/>
                    <a:pt x="4008" y="211"/>
                  </a:cubicBezTo>
                  <a:cubicBezTo>
                    <a:pt x="3724" y="116"/>
                    <a:pt x="3467" y="68"/>
                    <a:pt x="3240" y="68"/>
                  </a:cubicBezTo>
                  <a:cubicBezTo>
                    <a:pt x="2883" y="68"/>
                    <a:pt x="2599" y="186"/>
                    <a:pt x="2395" y="418"/>
                  </a:cubicBezTo>
                  <a:cubicBezTo>
                    <a:pt x="2096" y="759"/>
                    <a:pt x="2051" y="1258"/>
                    <a:pt x="2054" y="1552"/>
                  </a:cubicBezTo>
                  <a:cubicBezTo>
                    <a:pt x="1972" y="1529"/>
                    <a:pt x="1887" y="1518"/>
                    <a:pt x="1798" y="1518"/>
                  </a:cubicBezTo>
                  <a:cubicBezTo>
                    <a:pt x="1185" y="1518"/>
                    <a:pt x="505" y="2120"/>
                    <a:pt x="250" y="2888"/>
                  </a:cubicBezTo>
                  <a:cubicBezTo>
                    <a:pt x="0" y="3636"/>
                    <a:pt x="206" y="4327"/>
                    <a:pt x="815" y="4783"/>
                  </a:cubicBezTo>
                  <a:cubicBezTo>
                    <a:pt x="1199" y="5070"/>
                    <a:pt x="1600" y="5246"/>
                    <a:pt x="1980" y="5293"/>
                  </a:cubicBezTo>
                  <a:cubicBezTo>
                    <a:pt x="2159" y="5930"/>
                    <a:pt x="2667" y="6300"/>
                    <a:pt x="3388" y="6313"/>
                  </a:cubicBezTo>
                  <a:lnTo>
                    <a:pt x="3516" y="6314"/>
                  </a:lnTo>
                  <a:lnTo>
                    <a:pt x="3517" y="6314"/>
                  </a:lnTo>
                  <a:cubicBezTo>
                    <a:pt x="4477" y="6314"/>
                    <a:pt x="5234" y="6120"/>
                    <a:pt x="5721" y="5753"/>
                  </a:cubicBezTo>
                  <a:cubicBezTo>
                    <a:pt x="5798" y="5842"/>
                    <a:pt x="5885" y="5925"/>
                    <a:pt x="5983" y="6004"/>
                  </a:cubicBezTo>
                  <a:cubicBezTo>
                    <a:pt x="6185" y="6167"/>
                    <a:pt x="6436" y="6249"/>
                    <a:pt x="6725" y="6249"/>
                  </a:cubicBezTo>
                  <a:cubicBezTo>
                    <a:pt x="7651" y="6249"/>
                    <a:pt x="8847" y="5362"/>
                    <a:pt x="9285" y="4350"/>
                  </a:cubicBezTo>
                  <a:cubicBezTo>
                    <a:pt x="9573" y="3686"/>
                    <a:pt x="9492" y="3065"/>
                    <a:pt x="9060" y="2603"/>
                  </a:cubicBezTo>
                  <a:cubicBezTo>
                    <a:pt x="8741" y="2264"/>
                    <a:pt x="8380" y="2085"/>
                    <a:pt x="7984" y="2074"/>
                  </a:cubicBezTo>
                  <a:cubicBezTo>
                    <a:pt x="7951" y="1371"/>
                    <a:pt x="7543" y="707"/>
                    <a:pt x="6871" y="275"/>
                  </a:cubicBezTo>
                  <a:cubicBezTo>
                    <a:pt x="6587" y="92"/>
                    <a:pt x="6289" y="0"/>
                    <a:pt x="5988" y="0"/>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93" name="Google Shape;93;p10"/>
          <p:cNvGrpSpPr/>
          <p:nvPr/>
        </p:nvGrpSpPr>
        <p:grpSpPr>
          <a:xfrm flipH="1">
            <a:off x="1432534" y="188403"/>
            <a:ext cx="1482612" cy="703704"/>
            <a:chOff x="7022092" y="458802"/>
            <a:chExt cx="1111959" cy="527778"/>
          </a:xfrm>
        </p:grpSpPr>
        <p:sp>
          <p:nvSpPr>
            <p:cNvPr id="94" name="Google Shape;94;p10"/>
            <p:cNvSpPr/>
            <p:nvPr/>
          </p:nvSpPr>
          <p:spPr>
            <a:xfrm flipH="1">
              <a:off x="7182535" y="458802"/>
              <a:ext cx="951516" cy="438661"/>
            </a:xfrm>
            <a:custGeom>
              <a:avLst/>
              <a:gdLst/>
              <a:ahLst/>
              <a:cxnLst/>
              <a:rect l="l" t="t" r="r" b="b"/>
              <a:pathLst>
                <a:path w="18750" h="8644" extrusionOk="0">
                  <a:moveTo>
                    <a:pt x="15079" y="0"/>
                  </a:moveTo>
                  <a:cubicBezTo>
                    <a:pt x="14921" y="0"/>
                    <a:pt x="14762" y="9"/>
                    <a:pt x="14608" y="23"/>
                  </a:cubicBezTo>
                  <a:cubicBezTo>
                    <a:pt x="14530" y="31"/>
                    <a:pt x="14474" y="100"/>
                    <a:pt x="14481" y="178"/>
                  </a:cubicBezTo>
                  <a:cubicBezTo>
                    <a:pt x="14488" y="250"/>
                    <a:pt x="14550" y="305"/>
                    <a:pt x="14622" y="305"/>
                  </a:cubicBezTo>
                  <a:cubicBezTo>
                    <a:pt x="14626" y="305"/>
                    <a:pt x="14630" y="305"/>
                    <a:pt x="14635" y="304"/>
                  </a:cubicBezTo>
                  <a:cubicBezTo>
                    <a:pt x="14780" y="290"/>
                    <a:pt x="14929" y="283"/>
                    <a:pt x="15079" y="283"/>
                  </a:cubicBezTo>
                  <a:lnTo>
                    <a:pt x="15182" y="283"/>
                  </a:lnTo>
                  <a:cubicBezTo>
                    <a:pt x="15185" y="283"/>
                    <a:pt x="15188" y="283"/>
                    <a:pt x="15191" y="283"/>
                  </a:cubicBezTo>
                  <a:cubicBezTo>
                    <a:pt x="15271" y="283"/>
                    <a:pt x="15324" y="220"/>
                    <a:pt x="15326" y="146"/>
                  </a:cubicBezTo>
                  <a:cubicBezTo>
                    <a:pt x="15327" y="67"/>
                    <a:pt x="15265" y="2"/>
                    <a:pt x="15188" y="1"/>
                  </a:cubicBezTo>
                  <a:lnTo>
                    <a:pt x="15079" y="0"/>
                  </a:lnTo>
                  <a:close/>
                  <a:moveTo>
                    <a:pt x="15748" y="45"/>
                  </a:moveTo>
                  <a:cubicBezTo>
                    <a:pt x="15679" y="45"/>
                    <a:pt x="15617" y="97"/>
                    <a:pt x="15607" y="168"/>
                  </a:cubicBezTo>
                  <a:cubicBezTo>
                    <a:pt x="15597" y="245"/>
                    <a:pt x="15651" y="316"/>
                    <a:pt x="15728" y="326"/>
                  </a:cubicBezTo>
                  <a:cubicBezTo>
                    <a:pt x="15865" y="344"/>
                    <a:pt x="16005" y="369"/>
                    <a:pt x="16148" y="399"/>
                  </a:cubicBezTo>
                  <a:cubicBezTo>
                    <a:pt x="16189" y="408"/>
                    <a:pt x="16228" y="418"/>
                    <a:pt x="16268" y="426"/>
                  </a:cubicBezTo>
                  <a:cubicBezTo>
                    <a:pt x="16279" y="430"/>
                    <a:pt x="16290" y="431"/>
                    <a:pt x="16301" y="431"/>
                  </a:cubicBezTo>
                  <a:cubicBezTo>
                    <a:pt x="16365" y="431"/>
                    <a:pt x="16423" y="387"/>
                    <a:pt x="16438" y="323"/>
                  </a:cubicBezTo>
                  <a:cubicBezTo>
                    <a:pt x="16457" y="247"/>
                    <a:pt x="16410" y="171"/>
                    <a:pt x="16334" y="153"/>
                  </a:cubicBezTo>
                  <a:cubicBezTo>
                    <a:pt x="16293" y="142"/>
                    <a:pt x="16250" y="132"/>
                    <a:pt x="16207" y="124"/>
                  </a:cubicBezTo>
                  <a:cubicBezTo>
                    <a:pt x="16056" y="92"/>
                    <a:pt x="15909" y="66"/>
                    <a:pt x="15766" y="47"/>
                  </a:cubicBezTo>
                  <a:cubicBezTo>
                    <a:pt x="15760" y="46"/>
                    <a:pt x="15754" y="45"/>
                    <a:pt x="15748" y="45"/>
                  </a:cubicBezTo>
                  <a:close/>
                  <a:moveTo>
                    <a:pt x="14068" y="114"/>
                  </a:moveTo>
                  <a:cubicBezTo>
                    <a:pt x="14057" y="114"/>
                    <a:pt x="14046" y="115"/>
                    <a:pt x="14035" y="118"/>
                  </a:cubicBezTo>
                  <a:cubicBezTo>
                    <a:pt x="13845" y="160"/>
                    <a:pt x="13658" y="217"/>
                    <a:pt x="13477" y="284"/>
                  </a:cubicBezTo>
                  <a:cubicBezTo>
                    <a:pt x="13404" y="312"/>
                    <a:pt x="13366" y="393"/>
                    <a:pt x="13394" y="467"/>
                  </a:cubicBezTo>
                  <a:cubicBezTo>
                    <a:pt x="13415" y="523"/>
                    <a:pt x="13469" y="557"/>
                    <a:pt x="13527" y="557"/>
                  </a:cubicBezTo>
                  <a:cubicBezTo>
                    <a:pt x="13543" y="557"/>
                    <a:pt x="13560" y="555"/>
                    <a:pt x="13576" y="549"/>
                  </a:cubicBezTo>
                  <a:cubicBezTo>
                    <a:pt x="13745" y="485"/>
                    <a:pt x="13920" y="432"/>
                    <a:pt x="14098" y="392"/>
                  </a:cubicBezTo>
                  <a:cubicBezTo>
                    <a:pt x="14174" y="375"/>
                    <a:pt x="14221" y="299"/>
                    <a:pt x="14203" y="223"/>
                  </a:cubicBezTo>
                  <a:cubicBezTo>
                    <a:pt x="14188" y="158"/>
                    <a:pt x="14132" y="114"/>
                    <a:pt x="14068" y="114"/>
                  </a:cubicBezTo>
                  <a:close/>
                  <a:moveTo>
                    <a:pt x="16839" y="317"/>
                  </a:moveTo>
                  <a:cubicBezTo>
                    <a:pt x="16783" y="317"/>
                    <a:pt x="16729" y="351"/>
                    <a:pt x="16707" y="407"/>
                  </a:cubicBezTo>
                  <a:cubicBezTo>
                    <a:pt x="16679" y="479"/>
                    <a:pt x="16714" y="561"/>
                    <a:pt x="16786" y="589"/>
                  </a:cubicBezTo>
                  <a:cubicBezTo>
                    <a:pt x="16959" y="658"/>
                    <a:pt x="17122" y="737"/>
                    <a:pt x="17269" y="828"/>
                  </a:cubicBezTo>
                  <a:cubicBezTo>
                    <a:pt x="17292" y="842"/>
                    <a:pt x="17318" y="849"/>
                    <a:pt x="17342" y="849"/>
                  </a:cubicBezTo>
                  <a:cubicBezTo>
                    <a:pt x="17390" y="849"/>
                    <a:pt x="17437" y="824"/>
                    <a:pt x="17463" y="782"/>
                  </a:cubicBezTo>
                  <a:cubicBezTo>
                    <a:pt x="17503" y="715"/>
                    <a:pt x="17483" y="628"/>
                    <a:pt x="17416" y="588"/>
                  </a:cubicBezTo>
                  <a:cubicBezTo>
                    <a:pt x="17255" y="489"/>
                    <a:pt x="17078" y="401"/>
                    <a:pt x="16890" y="327"/>
                  </a:cubicBezTo>
                  <a:cubicBezTo>
                    <a:pt x="16874" y="321"/>
                    <a:pt x="16856" y="317"/>
                    <a:pt x="16839" y="317"/>
                  </a:cubicBezTo>
                  <a:close/>
                  <a:moveTo>
                    <a:pt x="13012" y="508"/>
                  </a:moveTo>
                  <a:cubicBezTo>
                    <a:pt x="12990" y="508"/>
                    <a:pt x="12967" y="513"/>
                    <a:pt x="12946" y="524"/>
                  </a:cubicBezTo>
                  <a:cubicBezTo>
                    <a:pt x="12776" y="615"/>
                    <a:pt x="12611" y="719"/>
                    <a:pt x="12453" y="833"/>
                  </a:cubicBezTo>
                  <a:cubicBezTo>
                    <a:pt x="12389" y="878"/>
                    <a:pt x="12374" y="966"/>
                    <a:pt x="12419" y="1029"/>
                  </a:cubicBezTo>
                  <a:cubicBezTo>
                    <a:pt x="12448" y="1068"/>
                    <a:pt x="12490" y="1088"/>
                    <a:pt x="12535" y="1088"/>
                  </a:cubicBezTo>
                  <a:cubicBezTo>
                    <a:pt x="12563" y="1088"/>
                    <a:pt x="12592" y="1079"/>
                    <a:pt x="12617" y="1062"/>
                  </a:cubicBezTo>
                  <a:cubicBezTo>
                    <a:pt x="12765" y="955"/>
                    <a:pt x="12920" y="859"/>
                    <a:pt x="13080" y="773"/>
                  </a:cubicBezTo>
                  <a:cubicBezTo>
                    <a:pt x="13148" y="736"/>
                    <a:pt x="13174" y="652"/>
                    <a:pt x="13137" y="583"/>
                  </a:cubicBezTo>
                  <a:cubicBezTo>
                    <a:pt x="13112" y="535"/>
                    <a:pt x="13063" y="508"/>
                    <a:pt x="13012" y="508"/>
                  </a:cubicBezTo>
                  <a:close/>
                  <a:moveTo>
                    <a:pt x="17789" y="908"/>
                  </a:moveTo>
                  <a:cubicBezTo>
                    <a:pt x="17752" y="908"/>
                    <a:pt x="17715" y="923"/>
                    <a:pt x="17687" y="952"/>
                  </a:cubicBezTo>
                  <a:cubicBezTo>
                    <a:pt x="17634" y="1008"/>
                    <a:pt x="17635" y="1098"/>
                    <a:pt x="17692" y="1151"/>
                  </a:cubicBezTo>
                  <a:cubicBezTo>
                    <a:pt x="17820" y="1274"/>
                    <a:pt x="17935" y="1411"/>
                    <a:pt x="18032" y="1558"/>
                  </a:cubicBezTo>
                  <a:cubicBezTo>
                    <a:pt x="18059" y="1600"/>
                    <a:pt x="18104" y="1622"/>
                    <a:pt x="18150" y="1622"/>
                  </a:cubicBezTo>
                  <a:cubicBezTo>
                    <a:pt x="18177" y="1622"/>
                    <a:pt x="18204" y="1614"/>
                    <a:pt x="18227" y="1599"/>
                  </a:cubicBezTo>
                  <a:cubicBezTo>
                    <a:pt x="18293" y="1556"/>
                    <a:pt x="18310" y="1469"/>
                    <a:pt x="18267" y="1404"/>
                  </a:cubicBezTo>
                  <a:cubicBezTo>
                    <a:pt x="18158" y="1238"/>
                    <a:pt x="18031" y="1084"/>
                    <a:pt x="17886" y="947"/>
                  </a:cubicBezTo>
                  <a:cubicBezTo>
                    <a:pt x="17859" y="921"/>
                    <a:pt x="17824" y="908"/>
                    <a:pt x="17789" y="908"/>
                  </a:cubicBezTo>
                  <a:close/>
                  <a:moveTo>
                    <a:pt x="12098" y="1163"/>
                  </a:moveTo>
                  <a:cubicBezTo>
                    <a:pt x="12064" y="1163"/>
                    <a:pt x="12030" y="1176"/>
                    <a:pt x="12003" y="1202"/>
                  </a:cubicBezTo>
                  <a:cubicBezTo>
                    <a:pt x="11862" y="1333"/>
                    <a:pt x="11727" y="1475"/>
                    <a:pt x="11604" y="1624"/>
                  </a:cubicBezTo>
                  <a:cubicBezTo>
                    <a:pt x="11553" y="1684"/>
                    <a:pt x="11562" y="1774"/>
                    <a:pt x="11622" y="1823"/>
                  </a:cubicBezTo>
                  <a:cubicBezTo>
                    <a:pt x="11648" y="1845"/>
                    <a:pt x="11680" y="1856"/>
                    <a:pt x="11711" y="1856"/>
                  </a:cubicBezTo>
                  <a:cubicBezTo>
                    <a:pt x="11752" y="1856"/>
                    <a:pt x="11792" y="1839"/>
                    <a:pt x="11820" y="1804"/>
                  </a:cubicBezTo>
                  <a:cubicBezTo>
                    <a:pt x="11937" y="1665"/>
                    <a:pt x="12063" y="1530"/>
                    <a:pt x="12195" y="1407"/>
                  </a:cubicBezTo>
                  <a:cubicBezTo>
                    <a:pt x="12252" y="1355"/>
                    <a:pt x="12255" y="1265"/>
                    <a:pt x="12201" y="1209"/>
                  </a:cubicBezTo>
                  <a:cubicBezTo>
                    <a:pt x="12174" y="1179"/>
                    <a:pt x="12136" y="1163"/>
                    <a:pt x="12098" y="1163"/>
                  </a:cubicBezTo>
                  <a:close/>
                  <a:moveTo>
                    <a:pt x="7702" y="1769"/>
                  </a:moveTo>
                  <a:cubicBezTo>
                    <a:pt x="7615" y="1769"/>
                    <a:pt x="7531" y="1771"/>
                    <a:pt x="7447" y="1776"/>
                  </a:cubicBezTo>
                  <a:cubicBezTo>
                    <a:pt x="7370" y="1781"/>
                    <a:pt x="7311" y="1848"/>
                    <a:pt x="7315" y="1926"/>
                  </a:cubicBezTo>
                  <a:cubicBezTo>
                    <a:pt x="7320" y="2000"/>
                    <a:pt x="7382" y="2058"/>
                    <a:pt x="7456" y="2058"/>
                  </a:cubicBezTo>
                  <a:lnTo>
                    <a:pt x="7465" y="2058"/>
                  </a:lnTo>
                  <a:cubicBezTo>
                    <a:pt x="7542" y="2053"/>
                    <a:pt x="7632" y="2053"/>
                    <a:pt x="7727" y="2051"/>
                  </a:cubicBezTo>
                  <a:cubicBezTo>
                    <a:pt x="7825" y="2052"/>
                    <a:pt x="7920" y="2054"/>
                    <a:pt x="8015" y="2057"/>
                  </a:cubicBezTo>
                  <a:cubicBezTo>
                    <a:pt x="8019" y="2057"/>
                    <a:pt x="8023" y="2057"/>
                    <a:pt x="8027" y="2057"/>
                  </a:cubicBezTo>
                  <a:cubicBezTo>
                    <a:pt x="8100" y="2057"/>
                    <a:pt x="8158" y="1995"/>
                    <a:pt x="8160" y="1922"/>
                  </a:cubicBezTo>
                  <a:cubicBezTo>
                    <a:pt x="8164" y="1844"/>
                    <a:pt x="8103" y="1779"/>
                    <a:pt x="8026" y="1775"/>
                  </a:cubicBezTo>
                  <a:cubicBezTo>
                    <a:pt x="7929" y="1771"/>
                    <a:pt x="7830" y="1770"/>
                    <a:pt x="7702" y="1769"/>
                  </a:cubicBezTo>
                  <a:close/>
                  <a:moveTo>
                    <a:pt x="8585" y="1814"/>
                  </a:moveTo>
                  <a:cubicBezTo>
                    <a:pt x="8512" y="1814"/>
                    <a:pt x="8449" y="1867"/>
                    <a:pt x="8442" y="1940"/>
                  </a:cubicBezTo>
                  <a:cubicBezTo>
                    <a:pt x="8433" y="2017"/>
                    <a:pt x="8491" y="2087"/>
                    <a:pt x="8568" y="2095"/>
                  </a:cubicBezTo>
                  <a:cubicBezTo>
                    <a:pt x="8756" y="2114"/>
                    <a:pt x="8939" y="2139"/>
                    <a:pt x="9116" y="2171"/>
                  </a:cubicBezTo>
                  <a:cubicBezTo>
                    <a:pt x="9124" y="2172"/>
                    <a:pt x="9133" y="2173"/>
                    <a:pt x="9140" y="2173"/>
                  </a:cubicBezTo>
                  <a:cubicBezTo>
                    <a:pt x="9208" y="2173"/>
                    <a:pt x="9268" y="2125"/>
                    <a:pt x="9280" y="2057"/>
                  </a:cubicBezTo>
                  <a:cubicBezTo>
                    <a:pt x="9293" y="1980"/>
                    <a:pt x="9242" y="1907"/>
                    <a:pt x="9165" y="1893"/>
                  </a:cubicBezTo>
                  <a:cubicBezTo>
                    <a:pt x="8982" y="1861"/>
                    <a:pt x="8791" y="1834"/>
                    <a:pt x="8596" y="1814"/>
                  </a:cubicBezTo>
                  <a:cubicBezTo>
                    <a:pt x="8592" y="1814"/>
                    <a:pt x="8589" y="1814"/>
                    <a:pt x="8585" y="1814"/>
                  </a:cubicBezTo>
                  <a:close/>
                  <a:moveTo>
                    <a:pt x="6899" y="1852"/>
                  </a:moveTo>
                  <a:cubicBezTo>
                    <a:pt x="6889" y="1852"/>
                    <a:pt x="6878" y="1853"/>
                    <a:pt x="6868" y="1856"/>
                  </a:cubicBezTo>
                  <a:cubicBezTo>
                    <a:pt x="6673" y="1899"/>
                    <a:pt x="6485" y="1960"/>
                    <a:pt x="6308" y="2035"/>
                  </a:cubicBezTo>
                  <a:cubicBezTo>
                    <a:pt x="6236" y="2065"/>
                    <a:pt x="6203" y="2147"/>
                    <a:pt x="6233" y="2220"/>
                  </a:cubicBezTo>
                  <a:cubicBezTo>
                    <a:pt x="6256" y="2273"/>
                    <a:pt x="6308" y="2305"/>
                    <a:pt x="6363" y="2305"/>
                  </a:cubicBezTo>
                  <a:cubicBezTo>
                    <a:pt x="6382" y="2305"/>
                    <a:pt x="6400" y="2302"/>
                    <a:pt x="6418" y="2294"/>
                  </a:cubicBezTo>
                  <a:cubicBezTo>
                    <a:pt x="6579" y="2226"/>
                    <a:pt x="6750" y="2171"/>
                    <a:pt x="6929" y="2131"/>
                  </a:cubicBezTo>
                  <a:cubicBezTo>
                    <a:pt x="7005" y="2114"/>
                    <a:pt x="7053" y="2038"/>
                    <a:pt x="7037" y="1962"/>
                  </a:cubicBezTo>
                  <a:cubicBezTo>
                    <a:pt x="7022" y="1898"/>
                    <a:pt x="6964" y="1852"/>
                    <a:pt x="6899" y="1852"/>
                  </a:cubicBezTo>
                  <a:close/>
                  <a:moveTo>
                    <a:pt x="9689" y="2013"/>
                  </a:moveTo>
                  <a:cubicBezTo>
                    <a:pt x="9627" y="2013"/>
                    <a:pt x="9572" y="2055"/>
                    <a:pt x="9554" y="2118"/>
                  </a:cubicBezTo>
                  <a:cubicBezTo>
                    <a:pt x="9535" y="2193"/>
                    <a:pt x="9579" y="2270"/>
                    <a:pt x="9654" y="2291"/>
                  </a:cubicBezTo>
                  <a:cubicBezTo>
                    <a:pt x="9835" y="2340"/>
                    <a:pt x="10010" y="2397"/>
                    <a:pt x="10175" y="2461"/>
                  </a:cubicBezTo>
                  <a:cubicBezTo>
                    <a:pt x="10192" y="2467"/>
                    <a:pt x="10210" y="2471"/>
                    <a:pt x="10227" y="2471"/>
                  </a:cubicBezTo>
                  <a:lnTo>
                    <a:pt x="10227" y="2469"/>
                  </a:lnTo>
                  <a:cubicBezTo>
                    <a:pt x="10283" y="2469"/>
                    <a:pt x="10337" y="2435"/>
                    <a:pt x="10358" y="2380"/>
                  </a:cubicBezTo>
                  <a:cubicBezTo>
                    <a:pt x="10386" y="2307"/>
                    <a:pt x="10351" y="2226"/>
                    <a:pt x="10277" y="2198"/>
                  </a:cubicBezTo>
                  <a:cubicBezTo>
                    <a:pt x="10103" y="2130"/>
                    <a:pt x="9918" y="2070"/>
                    <a:pt x="9728" y="2019"/>
                  </a:cubicBezTo>
                  <a:cubicBezTo>
                    <a:pt x="9715" y="2015"/>
                    <a:pt x="9702" y="2013"/>
                    <a:pt x="9689" y="2013"/>
                  </a:cubicBezTo>
                  <a:close/>
                  <a:moveTo>
                    <a:pt x="18405" y="1841"/>
                  </a:moveTo>
                  <a:cubicBezTo>
                    <a:pt x="18388" y="1841"/>
                    <a:pt x="18371" y="1844"/>
                    <a:pt x="18354" y="1851"/>
                  </a:cubicBezTo>
                  <a:cubicBezTo>
                    <a:pt x="18282" y="1878"/>
                    <a:pt x="18245" y="1960"/>
                    <a:pt x="18272" y="2032"/>
                  </a:cubicBezTo>
                  <a:cubicBezTo>
                    <a:pt x="18335" y="2195"/>
                    <a:pt x="18382" y="2369"/>
                    <a:pt x="18414" y="2550"/>
                  </a:cubicBezTo>
                  <a:cubicBezTo>
                    <a:pt x="18427" y="2619"/>
                    <a:pt x="18485" y="2667"/>
                    <a:pt x="18553" y="2667"/>
                  </a:cubicBezTo>
                  <a:cubicBezTo>
                    <a:pt x="18561" y="2667"/>
                    <a:pt x="18569" y="2667"/>
                    <a:pt x="18577" y="2664"/>
                  </a:cubicBezTo>
                  <a:cubicBezTo>
                    <a:pt x="18654" y="2651"/>
                    <a:pt x="18706" y="2577"/>
                    <a:pt x="18692" y="2501"/>
                  </a:cubicBezTo>
                  <a:cubicBezTo>
                    <a:pt x="18657" y="2302"/>
                    <a:pt x="18604" y="2111"/>
                    <a:pt x="18537" y="1932"/>
                  </a:cubicBezTo>
                  <a:cubicBezTo>
                    <a:pt x="18515" y="1876"/>
                    <a:pt x="18461" y="1841"/>
                    <a:pt x="18405" y="1841"/>
                  </a:cubicBezTo>
                  <a:close/>
                  <a:moveTo>
                    <a:pt x="5869" y="2293"/>
                  </a:moveTo>
                  <a:cubicBezTo>
                    <a:pt x="5842" y="2293"/>
                    <a:pt x="5814" y="2301"/>
                    <a:pt x="5790" y="2318"/>
                  </a:cubicBezTo>
                  <a:cubicBezTo>
                    <a:pt x="5630" y="2428"/>
                    <a:pt x="5476" y="2555"/>
                    <a:pt x="5338" y="2697"/>
                  </a:cubicBezTo>
                  <a:cubicBezTo>
                    <a:pt x="5283" y="2752"/>
                    <a:pt x="5284" y="2842"/>
                    <a:pt x="5339" y="2897"/>
                  </a:cubicBezTo>
                  <a:cubicBezTo>
                    <a:pt x="5367" y="2924"/>
                    <a:pt x="5403" y="2937"/>
                    <a:pt x="5438" y="2937"/>
                  </a:cubicBezTo>
                  <a:cubicBezTo>
                    <a:pt x="5475" y="2937"/>
                    <a:pt x="5512" y="2923"/>
                    <a:pt x="5539" y="2895"/>
                  </a:cubicBezTo>
                  <a:cubicBezTo>
                    <a:pt x="5666" y="2766"/>
                    <a:pt x="5804" y="2650"/>
                    <a:pt x="5949" y="2550"/>
                  </a:cubicBezTo>
                  <a:cubicBezTo>
                    <a:pt x="6013" y="2506"/>
                    <a:pt x="6030" y="2418"/>
                    <a:pt x="5986" y="2354"/>
                  </a:cubicBezTo>
                  <a:cubicBezTo>
                    <a:pt x="5959" y="2315"/>
                    <a:pt x="5914" y="2293"/>
                    <a:pt x="5869" y="2293"/>
                  </a:cubicBezTo>
                  <a:close/>
                  <a:moveTo>
                    <a:pt x="11381" y="2030"/>
                  </a:moveTo>
                  <a:cubicBezTo>
                    <a:pt x="11334" y="2030"/>
                    <a:pt x="11288" y="2053"/>
                    <a:pt x="11261" y="2095"/>
                  </a:cubicBezTo>
                  <a:cubicBezTo>
                    <a:pt x="11166" y="2245"/>
                    <a:pt x="11082" y="2398"/>
                    <a:pt x="11008" y="2554"/>
                  </a:cubicBezTo>
                  <a:cubicBezTo>
                    <a:pt x="10942" y="2514"/>
                    <a:pt x="10875" y="2476"/>
                    <a:pt x="10806" y="2439"/>
                  </a:cubicBezTo>
                  <a:cubicBezTo>
                    <a:pt x="10785" y="2428"/>
                    <a:pt x="10762" y="2422"/>
                    <a:pt x="10740" y="2422"/>
                  </a:cubicBezTo>
                  <a:cubicBezTo>
                    <a:pt x="10689" y="2422"/>
                    <a:pt x="10640" y="2449"/>
                    <a:pt x="10615" y="2496"/>
                  </a:cubicBezTo>
                  <a:cubicBezTo>
                    <a:pt x="10578" y="2565"/>
                    <a:pt x="10604" y="2651"/>
                    <a:pt x="10673" y="2688"/>
                  </a:cubicBezTo>
                  <a:cubicBezTo>
                    <a:pt x="10837" y="2774"/>
                    <a:pt x="10991" y="2872"/>
                    <a:pt x="11132" y="2977"/>
                  </a:cubicBezTo>
                  <a:cubicBezTo>
                    <a:pt x="11158" y="2995"/>
                    <a:pt x="11187" y="3004"/>
                    <a:pt x="11217" y="3004"/>
                  </a:cubicBezTo>
                  <a:cubicBezTo>
                    <a:pt x="11259" y="3004"/>
                    <a:pt x="11302" y="2984"/>
                    <a:pt x="11329" y="2946"/>
                  </a:cubicBezTo>
                  <a:cubicBezTo>
                    <a:pt x="11376" y="2884"/>
                    <a:pt x="11362" y="2795"/>
                    <a:pt x="11300" y="2749"/>
                  </a:cubicBezTo>
                  <a:cubicBezTo>
                    <a:pt x="11283" y="2737"/>
                    <a:pt x="11264" y="2723"/>
                    <a:pt x="11246" y="2711"/>
                  </a:cubicBezTo>
                  <a:cubicBezTo>
                    <a:pt x="11319" y="2554"/>
                    <a:pt x="11404" y="2397"/>
                    <a:pt x="11500" y="2245"/>
                  </a:cubicBezTo>
                  <a:cubicBezTo>
                    <a:pt x="11541" y="2179"/>
                    <a:pt x="11522" y="2092"/>
                    <a:pt x="11455" y="2051"/>
                  </a:cubicBezTo>
                  <a:cubicBezTo>
                    <a:pt x="11433" y="2036"/>
                    <a:pt x="11407" y="2030"/>
                    <a:pt x="11381" y="2030"/>
                  </a:cubicBezTo>
                  <a:close/>
                  <a:moveTo>
                    <a:pt x="18604" y="2946"/>
                  </a:moveTo>
                  <a:cubicBezTo>
                    <a:pt x="18527" y="2948"/>
                    <a:pt x="18465" y="3013"/>
                    <a:pt x="18467" y="3091"/>
                  </a:cubicBezTo>
                  <a:lnTo>
                    <a:pt x="18468" y="3181"/>
                  </a:lnTo>
                  <a:cubicBezTo>
                    <a:pt x="18468" y="3328"/>
                    <a:pt x="18460" y="3481"/>
                    <a:pt x="18444" y="3636"/>
                  </a:cubicBezTo>
                  <a:cubicBezTo>
                    <a:pt x="18435" y="3713"/>
                    <a:pt x="18491" y="3783"/>
                    <a:pt x="18569" y="3791"/>
                  </a:cubicBezTo>
                  <a:lnTo>
                    <a:pt x="18585" y="3791"/>
                  </a:lnTo>
                  <a:cubicBezTo>
                    <a:pt x="18656" y="3791"/>
                    <a:pt x="18717" y="3737"/>
                    <a:pt x="18724" y="3665"/>
                  </a:cubicBezTo>
                  <a:cubicBezTo>
                    <a:pt x="18741" y="3501"/>
                    <a:pt x="18750" y="3338"/>
                    <a:pt x="18750" y="3181"/>
                  </a:cubicBezTo>
                  <a:lnTo>
                    <a:pt x="18749" y="3083"/>
                  </a:lnTo>
                  <a:cubicBezTo>
                    <a:pt x="18747" y="3006"/>
                    <a:pt x="18692" y="2951"/>
                    <a:pt x="18604" y="2946"/>
                  </a:cubicBezTo>
                  <a:close/>
                  <a:moveTo>
                    <a:pt x="11639" y="3093"/>
                  </a:moveTo>
                  <a:cubicBezTo>
                    <a:pt x="11604" y="3093"/>
                    <a:pt x="11570" y="3106"/>
                    <a:pt x="11542" y="3132"/>
                  </a:cubicBezTo>
                  <a:cubicBezTo>
                    <a:pt x="11486" y="3186"/>
                    <a:pt x="11484" y="3276"/>
                    <a:pt x="11537" y="3332"/>
                  </a:cubicBezTo>
                  <a:cubicBezTo>
                    <a:pt x="11665" y="3465"/>
                    <a:pt x="11775" y="3606"/>
                    <a:pt x="11866" y="3752"/>
                  </a:cubicBezTo>
                  <a:cubicBezTo>
                    <a:pt x="11893" y="3795"/>
                    <a:pt x="11939" y="3818"/>
                    <a:pt x="11986" y="3818"/>
                  </a:cubicBezTo>
                  <a:lnTo>
                    <a:pt x="11986" y="3819"/>
                  </a:lnTo>
                  <a:cubicBezTo>
                    <a:pt x="12012" y="3819"/>
                    <a:pt x="12037" y="3812"/>
                    <a:pt x="12061" y="3797"/>
                  </a:cubicBezTo>
                  <a:cubicBezTo>
                    <a:pt x="12127" y="3757"/>
                    <a:pt x="12146" y="3670"/>
                    <a:pt x="12106" y="3604"/>
                  </a:cubicBezTo>
                  <a:cubicBezTo>
                    <a:pt x="12004" y="3441"/>
                    <a:pt x="11882" y="3284"/>
                    <a:pt x="11741" y="3137"/>
                  </a:cubicBezTo>
                  <a:cubicBezTo>
                    <a:pt x="11713" y="3108"/>
                    <a:pt x="11676" y="3093"/>
                    <a:pt x="11639" y="3093"/>
                  </a:cubicBezTo>
                  <a:close/>
                  <a:moveTo>
                    <a:pt x="5083" y="3090"/>
                  </a:moveTo>
                  <a:cubicBezTo>
                    <a:pt x="5038" y="3090"/>
                    <a:pt x="4993" y="3112"/>
                    <a:pt x="4966" y="3152"/>
                  </a:cubicBezTo>
                  <a:cubicBezTo>
                    <a:pt x="4859" y="3309"/>
                    <a:pt x="4760" y="3479"/>
                    <a:pt x="4674" y="3658"/>
                  </a:cubicBezTo>
                  <a:cubicBezTo>
                    <a:pt x="4640" y="3729"/>
                    <a:pt x="4669" y="3812"/>
                    <a:pt x="4739" y="3846"/>
                  </a:cubicBezTo>
                  <a:cubicBezTo>
                    <a:pt x="4759" y="3856"/>
                    <a:pt x="4779" y="3861"/>
                    <a:pt x="4800" y="3861"/>
                  </a:cubicBezTo>
                  <a:cubicBezTo>
                    <a:pt x="4853" y="3861"/>
                    <a:pt x="4903" y="3832"/>
                    <a:pt x="4928" y="3781"/>
                  </a:cubicBezTo>
                  <a:cubicBezTo>
                    <a:pt x="5009" y="3615"/>
                    <a:pt x="5099" y="3456"/>
                    <a:pt x="5198" y="3311"/>
                  </a:cubicBezTo>
                  <a:cubicBezTo>
                    <a:pt x="5243" y="3247"/>
                    <a:pt x="5225" y="3159"/>
                    <a:pt x="5162" y="3115"/>
                  </a:cubicBezTo>
                  <a:cubicBezTo>
                    <a:pt x="5138" y="3098"/>
                    <a:pt x="5110" y="3090"/>
                    <a:pt x="5083" y="3090"/>
                  </a:cubicBezTo>
                  <a:close/>
                  <a:moveTo>
                    <a:pt x="10918" y="3054"/>
                  </a:moveTo>
                  <a:cubicBezTo>
                    <a:pt x="10855" y="3054"/>
                    <a:pt x="10799" y="3094"/>
                    <a:pt x="10780" y="3157"/>
                  </a:cubicBezTo>
                  <a:cubicBezTo>
                    <a:pt x="10725" y="3355"/>
                    <a:pt x="10690" y="3550"/>
                    <a:pt x="10674" y="3737"/>
                  </a:cubicBezTo>
                  <a:cubicBezTo>
                    <a:pt x="10668" y="3816"/>
                    <a:pt x="10727" y="3883"/>
                    <a:pt x="10804" y="3889"/>
                  </a:cubicBezTo>
                  <a:cubicBezTo>
                    <a:pt x="10807" y="3890"/>
                    <a:pt x="10811" y="3890"/>
                    <a:pt x="10815" y="3890"/>
                  </a:cubicBezTo>
                  <a:cubicBezTo>
                    <a:pt x="10888" y="3890"/>
                    <a:pt x="10950" y="3834"/>
                    <a:pt x="10956" y="3761"/>
                  </a:cubicBezTo>
                  <a:cubicBezTo>
                    <a:pt x="10969" y="3592"/>
                    <a:pt x="11002" y="3414"/>
                    <a:pt x="11052" y="3234"/>
                  </a:cubicBezTo>
                  <a:cubicBezTo>
                    <a:pt x="11073" y="3158"/>
                    <a:pt x="11030" y="3081"/>
                    <a:pt x="10956" y="3059"/>
                  </a:cubicBezTo>
                  <a:cubicBezTo>
                    <a:pt x="10943" y="3055"/>
                    <a:pt x="10930" y="3054"/>
                    <a:pt x="10918" y="3054"/>
                  </a:cubicBezTo>
                  <a:close/>
                  <a:moveTo>
                    <a:pt x="18489" y="4065"/>
                  </a:moveTo>
                  <a:cubicBezTo>
                    <a:pt x="18425" y="4065"/>
                    <a:pt x="18368" y="4110"/>
                    <a:pt x="18353" y="4175"/>
                  </a:cubicBezTo>
                  <a:cubicBezTo>
                    <a:pt x="18332" y="4264"/>
                    <a:pt x="18316" y="4320"/>
                    <a:pt x="18311" y="4335"/>
                  </a:cubicBezTo>
                  <a:cubicBezTo>
                    <a:pt x="18306" y="4350"/>
                    <a:pt x="18303" y="4366"/>
                    <a:pt x="18303" y="4383"/>
                  </a:cubicBezTo>
                  <a:cubicBezTo>
                    <a:pt x="18303" y="4461"/>
                    <a:pt x="18367" y="4524"/>
                    <a:pt x="18444" y="4524"/>
                  </a:cubicBezTo>
                  <a:cubicBezTo>
                    <a:pt x="18561" y="4524"/>
                    <a:pt x="18580" y="4447"/>
                    <a:pt x="18627" y="4238"/>
                  </a:cubicBezTo>
                  <a:cubicBezTo>
                    <a:pt x="18646" y="4162"/>
                    <a:pt x="18598" y="4086"/>
                    <a:pt x="18522" y="4069"/>
                  </a:cubicBezTo>
                  <a:cubicBezTo>
                    <a:pt x="18511" y="4067"/>
                    <a:pt x="18500" y="4065"/>
                    <a:pt x="18489" y="4065"/>
                  </a:cubicBezTo>
                  <a:close/>
                  <a:moveTo>
                    <a:pt x="12222" y="4047"/>
                  </a:moveTo>
                  <a:cubicBezTo>
                    <a:pt x="12208" y="4047"/>
                    <a:pt x="12194" y="4049"/>
                    <a:pt x="12181" y="4053"/>
                  </a:cubicBezTo>
                  <a:cubicBezTo>
                    <a:pt x="12106" y="4075"/>
                    <a:pt x="12064" y="4154"/>
                    <a:pt x="12086" y="4229"/>
                  </a:cubicBezTo>
                  <a:cubicBezTo>
                    <a:pt x="12128" y="4367"/>
                    <a:pt x="12150" y="4499"/>
                    <a:pt x="12150" y="4624"/>
                  </a:cubicBezTo>
                  <a:cubicBezTo>
                    <a:pt x="12150" y="4660"/>
                    <a:pt x="12147" y="4695"/>
                    <a:pt x="12144" y="4730"/>
                  </a:cubicBezTo>
                  <a:cubicBezTo>
                    <a:pt x="12135" y="4807"/>
                    <a:pt x="12190" y="4877"/>
                    <a:pt x="12268" y="4885"/>
                  </a:cubicBezTo>
                  <a:cubicBezTo>
                    <a:pt x="12274" y="4886"/>
                    <a:pt x="12279" y="4886"/>
                    <a:pt x="12285" y="4886"/>
                  </a:cubicBezTo>
                  <a:cubicBezTo>
                    <a:pt x="12355" y="4886"/>
                    <a:pt x="12416" y="4832"/>
                    <a:pt x="12424" y="4761"/>
                  </a:cubicBezTo>
                  <a:cubicBezTo>
                    <a:pt x="12429" y="4717"/>
                    <a:pt x="12432" y="4671"/>
                    <a:pt x="12432" y="4623"/>
                  </a:cubicBezTo>
                  <a:cubicBezTo>
                    <a:pt x="12432" y="4471"/>
                    <a:pt x="12406" y="4312"/>
                    <a:pt x="12357" y="4148"/>
                  </a:cubicBezTo>
                  <a:cubicBezTo>
                    <a:pt x="12338" y="4087"/>
                    <a:pt x="12282" y="4047"/>
                    <a:pt x="12222" y="4047"/>
                  </a:cubicBezTo>
                  <a:close/>
                  <a:moveTo>
                    <a:pt x="4588" y="4101"/>
                  </a:moveTo>
                  <a:cubicBezTo>
                    <a:pt x="4528" y="4101"/>
                    <a:pt x="4474" y="4138"/>
                    <a:pt x="4455" y="4198"/>
                  </a:cubicBezTo>
                  <a:cubicBezTo>
                    <a:pt x="4395" y="4377"/>
                    <a:pt x="4345" y="4564"/>
                    <a:pt x="4303" y="4756"/>
                  </a:cubicBezTo>
                  <a:cubicBezTo>
                    <a:pt x="4287" y="4832"/>
                    <a:pt x="4335" y="4908"/>
                    <a:pt x="4411" y="4924"/>
                  </a:cubicBezTo>
                  <a:cubicBezTo>
                    <a:pt x="4422" y="4927"/>
                    <a:pt x="4432" y="4928"/>
                    <a:pt x="4441" y="4928"/>
                  </a:cubicBezTo>
                  <a:lnTo>
                    <a:pt x="4441" y="4927"/>
                  </a:lnTo>
                  <a:cubicBezTo>
                    <a:pt x="4506" y="4927"/>
                    <a:pt x="4565" y="4883"/>
                    <a:pt x="4579" y="4815"/>
                  </a:cubicBezTo>
                  <a:cubicBezTo>
                    <a:pt x="4618" y="4634"/>
                    <a:pt x="4667" y="4455"/>
                    <a:pt x="4723" y="4286"/>
                  </a:cubicBezTo>
                  <a:cubicBezTo>
                    <a:pt x="4748" y="4213"/>
                    <a:pt x="4707" y="4133"/>
                    <a:pt x="4634" y="4108"/>
                  </a:cubicBezTo>
                  <a:cubicBezTo>
                    <a:pt x="4618" y="4104"/>
                    <a:pt x="4603" y="4101"/>
                    <a:pt x="4588" y="4101"/>
                  </a:cubicBezTo>
                  <a:close/>
                  <a:moveTo>
                    <a:pt x="10841" y="4171"/>
                  </a:moveTo>
                  <a:cubicBezTo>
                    <a:pt x="10832" y="4171"/>
                    <a:pt x="10823" y="4172"/>
                    <a:pt x="10814" y="4173"/>
                  </a:cubicBezTo>
                  <a:cubicBezTo>
                    <a:pt x="10738" y="4188"/>
                    <a:pt x="10687" y="4262"/>
                    <a:pt x="10703" y="4339"/>
                  </a:cubicBezTo>
                  <a:cubicBezTo>
                    <a:pt x="10745" y="4557"/>
                    <a:pt x="10825" y="4749"/>
                    <a:pt x="10937" y="4911"/>
                  </a:cubicBezTo>
                  <a:cubicBezTo>
                    <a:pt x="10965" y="4949"/>
                    <a:pt x="11008" y="4971"/>
                    <a:pt x="11054" y="4971"/>
                  </a:cubicBezTo>
                  <a:cubicBezTo>
                    <a:pt x="11082" y="4971"/>
                    <a:pt x="11110" y="4962"/>
                    <a:pt x="11134" y="4945"/>
                  </a:cubicBezTo>
                  <a:cubicBezTo>
                    <a:pt x="11198" y="4900"/>
                    <a:pt x="11213" y="4812"/>
                    <a:pt x="11169" y="4748"/>
                  </a:cubicBezTo>
                  <a:cubicBezTo>
                    <a:pt x="11078" y="4619"/>
                    <a:pt x="11014" y="4464"/>
                    <a:pt x="10979" y="4284"/>
                  </a:cubicBezTo>
                  <a:cubicBezTo>
                    <a:pt x="10966" y="4217"/>
                    <a:pt x="10908" y="4171"/>
                    <a:pt x="10841" y="4171"/>
                  </a:cubicBezTo>
                  <a:close/>
                  <a:moveTo>
                    <a:pt x="11479" y="5048"/>
                  </a:moveTo>
                  <a:cubicBezTo>
                    <a:pt x="11427" y="5048"/>
                    <a:pt x="11378" y="5077"/>
                    <a:pt x="11353" y="5126"/>
                  </a:cubicBezTo>
                  <a:cubicBezTo>
                    <a:pt x="11318" y="5196"/>
                    <a:pt x="11348" y="5281"/>
                    <a:pt x="11417" y="5315"/>
                  </a:cubicBezTo>
                  <a:cubicBezTo>
                    <a:pt x="11552" y="5381"/>
                    <a:pt x="11682" y="5415"/>
                    <a:pt x="11803" y="5415"/>
                  </a:cubicBezTo>
                  <a:cubicBezTo>
                    <a:pt x="11907" y="5415"/>
                    <a:pt x="12004" y="5391"/>
                    <a:pt x="12089" y="5342"/>
                  </a:cubicBezTo>
                  <a:cubicBezTo>
                    <a:pt x="12157" y="5304"/>
                    <a:pt x="12182" y="5218"/>
                    <a:pt x="12143" y="5150"/>
                  </a:cubicBezTo>
                  <a:cubicBezTo>
                    <a:pt x="12117" y="5104"/>
                    <a:pt x="12069" y="5079"/>
                    <a:pt x="12020" y="5079"/>
                  </a:cubicBezTo>
                  <a:cubicBezTo>
                    <a:pt x="11997" y="5079"/>
                    <a:pt x="11973" y="5085"/>
                    <a:pt x="11952" y="5097"/>
                  </a:cubicBezTo>
                  <a:cubicBezTo>
                    <a:pt x="11908" y="5121"/>
                    <a:pt x="11858" y="5133"/>
                    <a:pt x="11803" y="5133"/>
                  </a:cubicBezTo>
                  <a:cubicBezTo>
                    <a:pt x="11726" y="5133"/>
                    <a:pt x="11637" y="5109"/>
                    <a:pt x="11541" y="5063"/>
                  </a:cubicBezTo>
                  <a:cubicBezTo>
                    <a:pt x="11521" y="5053"/>
                    <a:pt x="11500" y="5048"/>
                    <a:pt x="11479" y="5048"/>
                  </a:cubicBezTo>
                  <a:close/>
                  <a:moveTo>
                    <a:pt x="4351" y="5201"/>
                  </a:moveTo>
                  <a:cubicBezTo>
                    <a:pt x="4280" y="5201"/>
                    <a:pt x="4219" y="5255"/>
                    <a:pt x="4211" y="5327"/>
                  </a:cubicBezTo>
                  <a:cubicBezTo>
                    <a:pt x="4189" y="5518"/>
                    <a:pt x="4177" y="5713"/>
                    <a:pt x="4173" y="5904"/>
                  </a:cubicBezTo>
                  <a:cubicBezTo>
                    <a:pt x="4172" y="5981"/>
                    <a:pt x="4234" y="6046"/>
                    <a:pt x="4312" y="6048"/>
                  </a:cubicBezTo>
                  <a:lnTo>
                    <a:pt x="4314" y="6048"/>
                  </a:lnTo>
                  <a:cubicBezTo>
                    <a:pt x="4391" y="6048"/>
                    <a:pt x="4454" y="5985"/>
                    <a:pt x="4455" y="5908"/>
                  </a:cubicBezTo>
                  <a:cubicBezTo>
                    <a:pt x="4459" y="5727"/>
                    <a:pt x="4471" y="5542"/>
                    <a:pt x="4490" y="5358"/>
                  </a:cubicBezTo>
                  <a:cubicBezTo>
                    <a:pt x="4499" y="5281"/>
                    <a:pt x="4444" y="5211"/>
                    <a:pt x="4367" y="5202"/>
                  </a:cubicBezTo>
                  <a:cubicBezTo>
                    <a:pt x="4361" y="5202"/>
                    <a:pt x="4356" y="5201"/>
                    <a:pt x="4351" y="5201"/>
                  </a:cubicBezTo>
                  <a:close/>
                  <a:moveTo>
                    <a:pt x="3243" y="6015"/>
                  </a:moveTo>
                  <a:cubicBezTo>
                    <a:pt x="3236" y="6015"/>
                    <a:pt x="3230" y="6015"/>
                    <a:pt x="3224" y="6016"/>
                  </a:cubicBezTo>
                  <a:cubicBezTo>
                    <a:pt x="3129" y="6030"/>
                    <a:pt x="3035" y="6050"/>
                    <a:pt x="2941" y="6077"/>
                  </a:cubicBezTo>
                  <a:cubicBezTo>
                    <a:pt x="2847" y="6103"/>
                    <a:pt x="2749" y="6137"/>
                    <a:pt x="2649" y="6179"/>
                  </a:cubicBezTo>
                  <a:cubicBezTo>
                    <a:pt x="2577" y="6208"/>
                    <a:pt x="2544" y="6290"/>
                    <a:pt x="2573" y="6362"/>
                  </a:cubicBezTo>
                  <a:cubicBezTo>
                    <a:pt x="2597" y="6416"/>
                    <a:pt x="2648" y="6449"/>
                    <a:pt x="2703" y="6449"/>
                  </a:cubicBezTo>
                  <a:cubicBezTo>
                    <a:pt x="2722" y="6449"/>
                    <a:pt x="2740" y="6446"/>
                    <a:pt x="2758" y="6438"/>
                  </a:cubicBezTo>
                  <a:cubicBezTo>
                    <a:pt x="2844" y="6403"/>
                    <a:pt x="2931" y="6372"/>
                    <a:pt x="3017" y="6349"/>
                  </a:cubicBezTo>
                  <a:cubicBezTo>
                    <a:pt x="3100" y="6326"/>
                    <a:pt x="3183" y="6307"/>
                    <a:pt x="3267" y="6295"/>
                  </a:cubicBezTo>
                  <a:cubicBezTo>
                    <a:pt x="3343" y="6284"/>
                    <a:pt x="3397" y="6212"/>
                    <a:pt x="3384" y="6135"/>
                  </a:cubicBezTo>
                  <a:cubicBezTo>
                    <a:pt x="3374" y="6064"/>
                    <a:pt x="3312" y="6015"/>
                    <a:pt x="3243" y="6015"/>
                  </a:cubicBezTo>
                  <a:close/>
                  <a:moveTo>
                    <a:pt x="4873" y="6341"/>
                  </a:moveTo>
                  <a:cubicBezTo>
                    <a:pt x="4825" y="6341"/>
                    <a:pt x="4778" y="6366"/>
                    <a:pt x="4753" y="6411"/>
                  </a:cubicBezTo>
                  <a:cubicBezTo>
                    <a:pt x="4713" y="6479"/>
                    <a:pt x="4737" y="6564"/>
                    <a:pt x="4803" y="6604"/>
                  </a:cubicBezTo>
                  <a:cubicBezTo>
                    <a:pt x="4963" y="6697"/>
                    <a:pt x="5109" y="6806"/>
                    <a:pt x="5223" y="6921"/>
                  </a:cubicBezTo>
                  <a:cubicBezTo>
                    <a:pt x="5250" y="6948"/>
                    <a:pt x="5286" y="6962"/>
                    <a:pt x="5323" y="6963"/>
                  </a:cubicBezTo>
                  <a:lnTo>
                    <a:pt x="5323" y="6963"/>
                  </a:lnTo>
                  <a:cubicBezTo>
                    <a:pt x="5359" y="6962"/>
                    <a:pt x="5395" y="6949"/>
                    <a:pt x="5423" y="6921"/>
                  </a:cubicBezTo>
                  <a:cubicBezTo>
                    <a:pt x="5478" y="6866"/>
                    <a:pt x="5478" y="6778"/>
                    <a:pt x="5423" y="6722"/>
                  </a:cubicBezTo>
                  <a:cubicBezTo>
                    <a:pt x="5289" y="6588"/>
                    <a:pt x="5129" y="6466"/>
                    <a:pt x="4945" y="6360"/>
                  </a:cubicBezTo>
                  <a:cubicBezTo>
                    <a:pt x="4922" y="6347"/>
                    <a:pt x="4898" y="6341"/>
                    <a:pt x="4873" y="6341"/>
                  </a:cubicBezTo>
                  <a:close/>
                  <a:moveTo>
                    <a:pt x="5323" y="6963"/>
                  </a:moveTo>
                  <a:cubicBezTo>
                    <a:pt x="5323" y="6963"/>
                    <a:pt x="5322" y="6963"/>
                    <a:pt x="5322" y="6963"/>
                  </a:cubicBezTo>
                  <a:lnTo>
                    <a:pt x="5323" y="6963"/>
                  </a:lnTo>
                  <a:cubicBezTo>
                    <a:pt x="5323" y="6963"/>
                    <a:pt x="5323" y="6963"/>
                    <a:pt x="5323" y="6963"/>
                  </a:cubicBezTo>
                  <a:close/>
                  <a:moveTo>
                    <a:pt x="2204" y="6428"/>
                  </a:moveTo>
                  <a:cubicBezTo>
                    <a:pt x="2178" y="6428"/>
                    <a:pt x="2152" y="6435"/>
                    <a:pt x="2129" y="6449"/>
                  </a:cubicBezTo>
                  <a:cubicBezTo>
                    <a:pt x="1976" y="6546"/>
                    <a:pt x="1815" y="6658"/>
                    <a:pt x="1656" y="6784"/>
                  </a:cubicBezTo>
                  <a:cubicBezTo>
                    <a:pt x="1595" y="6832"/>
                    <a:pt x="1584" y="6920"/>
                    <a:pt x="1631" y="6981"/>
                  </a:cubicBezTo>
                  <a:cubicBezTo>
                    <a:pt x="1659" y="7016"/>
                    <a:pt x="1700" y="7035"/>
                    <a:pt x="1742" y="7035"/>
                  </a:cubicBezTo>
                  <a:lnTo>
                    <a:pt x="1742" y="7035"/>
                  </a:lnTo>
                  <a:cubicBezTo>
                    <a:pt x="1773" y="7035"/>
                    <a:pt x="1803" y="7025"/>
                    <a:pt x="1829" y="7005"/>
                  </a:cubicBezTo>
                  <a:cubicBezTo>
                    <a:pt x="1982" y="6887"/>
                    <a:pt x="2132" y="6780"/>
                    <a:pt x="2278" y="6689"/>
                  </a:cubicBezTo>
                  <a:cubicBezTo>
                    <a:pt x="2344" y="6648"/>
                    <a:pt x="2365" y="6561"/>
                    <a:pt x="2323" y="6495"/>
                  </a:cubicBezTo>
                  <a:cubicBezTo>
                    <a:pt x="2297" y="6452"/>
                    <a:pt x="2251" y="6428"/>
                    <a:pt x="2204" y="6428"/>
                  </a:cubicBezTo>
                  <a:close/>
                  <a:moveTo>
                    <a:pt x="1742" y="7035"/>
                  </a:moveTo>
                  <a:cubicBezTo>
                    <a:pt x="1742" y="7035"/>
                    <a:pt x="1742" y="7035"/>
                    <a:pt x="1742" y="7035"/>
                  </a:cubicBezTo>
                  <a:lnTo>
                    <a:pt x="1743" y="7035"/>
                  </a:lnTo>
                  <a:cubicBezTo>
                    <a:pt x="1743" y="7035"/>
                    <a:pt x="1742" y="7035"/>
                    <a:pt x="1742" y="7035"/>
                  </a:cubicBezTo>
                  <a:close/>
                  <a:moveTo>
                    <a:pt x="3811" y="5999"/>
                  </a:moveTo>
                  <a:cubicBezTo>
                    <a:pt x="3739" y="5999"/>
                    <a:pt x="3674" y="6053"/>
                    <a:pt x="3667" y="6128"/>
                  </a:cubicBezTo>
                  <a:cubicBezTo>
                    <a:pt x="3660" y="6206"/>
                    <a:pt x="3717" y="6274"/>
                    <a:pt x="3795" y="6282"/>
                  </a:cubicBezTo>
                  <a:cubicBezTo>
                    <a:pt x="3943" y="6295"/>
                    <a:pt x="4092" y="6323"/>
                    <a:pt x="4239" y="6365"/>
                  </a:cubicBezTo>
                  <a:cubicBezTo>
                    <a:pt x="4207" y="6393"/>
                    <a:pt x="4189" y="6436"/>
                    <a:pt x="4193" y="6481"/>
                  </a:cubicBezTo>
                  <a:cubicBezTo>
                    <a:pt x="4210" y="6685"/>
                    <a:pt x="4238" y="6878"/>
                    <a:pt x="4276" y="7057"/>
                  </a:cubicBezTo>
                  <a:cubicBezTo>
                    <a:pt x="4291" y="7123"/>
                    <a:pt x="4348" y="7168"/>
                    <a:pt x="4414" y="7168"/>
                  </a:cubicBezTo>
                  <a:cubicBezTo>
                    <a:pt x="4424" y="7168"/>
                    <a:pt x="4434" y="7167"/>
                    <a:pt x="4444" y="7166"/>
                  </a:cubicBezTo>
                  <a:cubicBezTo>
                    <a:pt x="4520" y="7149"/>
                    <a:pt x="4569" y="7074"/>
                    <a:pt x="4552" y="6998"/>
                  </a:cubicBezTo>
                  <a:cubicBezTo>
                    <a:pt x="4516" y="6830"/>
                    <a:pt x="4490" y="6649"/>
                    <a:pt x="4473" y="6458"/>
                  </a:cubicBezTo>
                  <a:cubicBezTo>
                    <a:pt x="4471" y="6425"/>
                    <a:pt x="4457" y="6395"/>
                    <a:pt x="4435" y="6372"/>
                  </a:cubicBezTo>
                  <a:cubicBezTo>
                    <a:pt x="4462" y="6355"/>
                    <a:pt x="4483" y="6329"/>
                    <a:pt x="4494" y="6297"/>
                  </a:cubicBezTo>
                  <a:cubicBezTo>
                    <a:pt x="4517" y="6223"/>
                    <a:pt x="4477" y="6143"/>
                    <a:pt x="4402" y="6120"/>
                  </a:cubicBezTo>
                  <a:cubicBezTo>
                    <a:pt x="4211" y="6059"/>
                    <a:pt x="4015" y="6018"/>
                    <a:pt x="3820" y="6000"/>
                  </a:cubicBezTo>
                  <a:cubicBezTo>
                    <a:pt x="3817" y="6000"/>
                    <a:pt x="3814" y="5999"/>
                    <a:pt x="3811" y="5999"/>
                  </a:cubicBezTo>
                  <a:close/>
                  <a:moveTo>
                    <a:pt x="1312" y="7118"/>
                  </a:moveTo>
                  <a:cubicBezTo>
                    <a:pt x="1278" y="7118"/>
                    <a:pt x="1243" y="7130"/>
                    <a:pt x="1216" y="7155"/>
                  </a:cubicBezTo>
                  <a:cubicBezTo>
                    <a:pt x="1069" y="7290"/>
                    <a:pt x="931" y="7424"/>
                    <a:pt x="805" y="7554"/>
                  </a:cubicBezTo>
                  <a:cubicBezTo>
                    <a:pt x="751" y="7609"/>
                    <a:pt x="752" y="7699"/>
                    <a:pt x="807" y="7753"/>
                  </a:cubicBezTo>
                  <a:cubicBezTo>
                    <a:pt x="835" y="7780"/>
                    <a:pt x="871" y="7793"/>
                    <a:pt x="906" y="7793"/>
                  </a:cubicBezTo>
                  <a:cubicBezTo>
                    <a:pt x="943" y="7793"/>
                    <a:pt x="980" y="7778"/>
                    <a:pt x="1007" y="7750"/>
                  </a:cubicBezTo>
                  <a:cubicBezTo>
                    <a:pt x="1129" y="7625"/>
                    <a:pt x="1264" y="7493"/>
                    <a:pt x="1407" y="7363"/>
                  </a:cubicBezTo>
                  <a:cubicBezTo>
                    <a:pt x="1465" y="7310"/>
                    <a:pt x="1468" y="7221"/>
                    <a:pt x="1416" y="7163"/>
                  </a:cubicBezTo>
                  <a:cubicBezTo>
                    <a:pt x="1388" y="7133"/>
                    <a:pt x="1350" y="7118"/>
                    <a:pt x="1312" y="7118"/>
                  </a:cubicBezTo>
                  <a:close/>
                  <a:moveTo>
                    <a:pt x="5623" y="7151"/>
                  </a:moveTo>
                  <a:cubicBezTo>
                    <a:pt x="5610" y="7151"/>
                    <a:pt x="5598" y="7153"/>
                    <a:pt x="5585" y="7156"/>
                  </a:cubicBezTo>
                  <a:cubicBezTo>
                    <a:pt x="5511" y="7177"/>
                    <a:pt x="5467" y="7255"/>
                    <a:pt x="5487" y="7330"/>
                  </a:cubicBezTo>
                  <a:cubicBezTo>
                    <a:pt x="5497" y="7368"/>
                    <a:pt x="5503" y="7406"/>
                    <a:pt x="5503" y="7442"/>
                  </a:cubicBezTo>
                  <a:cubicBezTo>
                    <a:pt x="5503" y="7540"/>
                    <a:pt x="5462" y="7620"/>
                    <a:pt x="5377" y="7689"/>
                  </a:cubicBezTo>
                  <a:cubicBezTo>
                    <a:pt x="5317" y="7739"/>
                    <a:pt x="5309" y="7827"/>
                    <a:pt x="5358" y="7887"/>
                  </a:cubicBezTo>
                  <a:cubicBezTo>
                    <a:pt x="5386" y="7922"/>
                    <a:pt x="5426" y="7939"/>
                    <a:pt x="5467" y="7939"/>
                  </a:cubicBezTo>
                  <a:cubicBezTo>
                    <a:pt x="5499" y="7939"/>
                    <a:pt x="5530" y="7929"/>
                    <a:pt x="5556" y="7907"/>
                  </a:cubicBezTo>
                  <a:cubicBezTo>
                    <a:pt x="5706" y="7785"/>
                    <a:pt x="5785" y="7624"/>
                    <a:pt x="5785" y="7442"/>
                  </a:cubicBezTo>
                  <a:cubicBezTo>
                    <a:pt x="5785" y="7380"/>
                    <a:pt x="5777" y="7318"/>
                    <a:pt x="5758" y="7254"/>
                  </a:cubicBezTo>
                  <a:cubicBezTo>
                    <a:pt x="5742" y="7192"/>
                    <a:pt x="5685" y="7151"/>
                    <a:pt x="5623" y="7151"/>
                  </a:cubicBezTo>
                  <a:close/>
                  <a:moveTo>
                    <a:pt x="4583" y="7424"/>
                  </a:moveTo>
                  <a:cubicBezTo>
                    <a:pt x="4564" y="7424"/>
                    <a:pt x="4544" y="7428"/>
                    <a:pt x="4525" y="7437"/>
                  </a:cubicBezTo>
                  <a:cubicBezTo>
                    <a:pt x="4454" y="7470"/>
                    <a:pt x="4423" y="7553"/>
                    <a:pt x="4455" y="7624"/>
                  </a:cubicBezTo>
                  <a:cubicBezTo>
                    <a:pt x="4580" y="7896"/>
                    <a:pt x="4733" y="8059"/>
                    <a:pt x="4909" y="8109"/>
                  </a:cubicBezTo>
                  <a:cubicBezTo>
                    <a:pt x="4923" y="8113"/>
                    <a:pt x="4935" y="8114"/>
                    <a:pt x="4947" y="8114"/>
                  </a:cubicBezTo>
                  <a:cubicBezTo>
                    <a:pt x="5010" y="8114"/>
                    <a:pt x="5066" y="8074"/>
                    <a:pt x="5083" y="8011"/>
                  </a:cubicBezTo>
                  <a:cubicBezTo>
                    <a:pt x="5104" y="7936"/>
                    <a:pt x="5060" y="7858"/>
                    <a:pt x="4985" y="7837"/>
                  </a:cubicBezTo>
                  <a:cubicBezTo>
                    <a:pt x="4896" y="7813"/>
                    <a:pt x="4797" y="7691"/>
                    <a:pt x="4712" y="7506"/>
                  </a:cubicBezTo>
                  <a:cubicBezTo>
                    <a:pt x="4688" y="7454"/>
                    <a:pt x="4637" y="7424"/>
                    <a:pt x="4583" y="7424"/>
                  </a:cubicBezTo>
                  <a:close/>
                  <a:moveTo>
                    <a:pt x="522" y="7925"/>
                  </a:moveTo>
                  <a:cubicBezTo>
                    <a:pt x="483" y="7925"/>
                    <a:pt x="444" y="7941"/>
                    <a:pt x="416" y="7973"/>
                  </a:cubicBezTo>
                  <a:cubicBezTo>
                    <a:pt x="188" y="8233"/>
                    <a:pt x="54" y="8409"/>
                    <a:pt x="48" y="8417"/>
                  </a:cubicBezTo>
                  <a:cubicBezTo>
                    <a:pt x="1" y="8479"/>
                    <a:pt x="13" y="8567"/>
                    <a:pt x="74" y="8615"/>
                  </a:cubicBezTo>
                  <a:cubicBezTo>
                    <a:pt x="100" y="8635"/>
                    <a:pt x="131" y="8643"/>
                    <a:pt x="160" y="8643"/>
                  </a:cubicBezTo>
                  <a:cubicBezTo>
                    <a:pt x="203" y="8643"/>
                    <a:pt x="245" y="8624"/>
                    <a:pt x="273" y="8588"/>
                  </a:cubicBezTo>
                  <a:cubicBezTo>
                    <a:pt x="274" y="8586"/>
                    <a:pt x="408" y="8410"/>
                    <a:pt x="628" y="8159"/>
                  </a:cubicBezTo>
                  <a:cubicBezTo>
                    <a:pt x="680" y="8101"/>
                    <a:pt x="673" y="8012"/>
                    <a:pt x="615" y="7961"/>
                  </a:cubicBezTo>
                  <a:cubicBezTo>
                    <a:pt x="588" y="7937"/>
                    <a:pt x="555" y="7925"/>
                    <a:pt x="522" y="7925"/>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95" name="Google Shape;95;p10"/>
            <p:cNvGrpSpPr/>
            <p:nvPr/>
          </p:nvGrpSpPr>
          <p:grpSpPr>
            <a:xfrm rot="8582152">
              <a:off x="7076290" y="677271"/>
              <a:ext cx="244726" cy="262066"/>
              <a:chOff x="6250164" y="1784357"/>
              <a:chExt cx="275679" cy="295212"/>
            </a:xfrm>
          </p:grpSpPr>
          <p:sp>
            <p:nvSpPr>
              <p:cNvPr id="96" name="Google Shape;96;p10"/>
              <p:cNvSpPr/>
              <p:nvPr/>
            </p:nvSpPr>
            <p:spPr>
              <a:xfrm>
                <a:off x="6250164" y="1784357"/>
                <a:ext cx="275679" cy="295212"/>
              </a:xfrm>
              <a:custGeom>
                <a:avLst/>
                <a:gdLst/>
                <a:ahLst/>
                <a:cxnLst/>
                <a:rect l="l" t="t" r="r" b="b"/>
                <a:pathLst>
                  <a:path w="22978" h="24601" extrusionOk="0">
                    <a:moveTo>
                      <a:pt x="18976" y="2323"/>
                    </a:moveTo>
                    <a:lnTo>
                      <a:pt x="18976" y="2323"/>
                    </a:lnTo>
                    <a:cubicBezTo>
                      <a:pt x="15838" y="5016"/>
                      <a:pt x="10896" y="9610"/>
                      <a:pt x="6548" y="13720"/>
                    </a:cubicBezTo>
                    <a:cubicBezTo>
                      <a:pt x="4421" y="13553"/>
                      <a:pt x="2007" y="13070"/>
                      <a:pt x="1286" y="12504"/>
                    </a:cubicBezTo>
                    <a:cubicBezTo>
                      <a:pt x="2602" y="10884"/>
                      <a:pt x="13491" y="4931"/>
                      <a:pt x="18976" y="2323"/>
                    </a:cubicBezTo>
                    <a:close/>
                    <a:moveTo>
                      <a:pt x="21431" y="2912"/>
                    </a:moveTo>
                    <a:lnTo>
                      <a:pt x="21431" y="2912"/>
                    </a:lnTo>
                    <a:cubicBezTo>
                      <a:pt x="20429" y="8230"/>
                      <a:pt x="16808" y="21311"/>
                      <a:pt x="15651" y="23385"/>
                    </a:cubicBezTo>
                    <a:cubicBezTo>
                      <a:pt x="14868" y="22650"/>
                      <a:pt x="13070" y="19307"/>
                      <a:pt x="11657" y="16237"/>
                    </a:cubicBezTo>
                    <a:cubicBezTo>
                      <a:pt x="17262" y="8871"/>
                      <a:pt x="20060" y="4995"/>
                      <a:pt x="21431" y="2912"/>
                    </a:cubicBezTo>
                    <a:close/>
                    <a:moveTo>
                      <a:pt x="22064" y="0"/>
                    </a:moveTo>
                    <a:cubicBezTo>
                      <a:pt x="20297" y="0"/>
                      <a:pt x="1383" y="9949"/>
                      <a:pt x="217" y="12144"/>
                    </a:cubicBezTo>
                    <a:cubicBezTo>
                      <a:pt x="0" y="12551"/>
                      <a:pt x="150" y="12847"/>
                      <a:pt x="223" y="12955"/>
                    </a:cubicBezTo>
                    <a:cubicBezTo>
                      <a:pt x="1187" y="14388"/>
                      <a:pt x="5798" y="14769"/>
                      <a:pt x="6712" y="14830"/>
                    </a:cubicBezTo>
                    <a:cubicBezTo>
                      <a:pt x="6720" y="14831"/>
                      <a:pt x="6728" y="14831"/>
                      <a:pt x="6736" y="14831"/>
                    </a:cubicBezTo>
                    <a:cubicBezTo>
                      <a:pt x="6878" y="14831"/>
                      <a:pt x="7020" y="14781"/>
                      <a:pt x="7125" y="14684"/>
                    </a:cubicBezTo>
                    <a:cubicBezTo>
                      <a:pt x="11221" y="10811"/>
                      <a:pt x="17376" y="5104"/>
                      <a:pt x="20411" y="2487"/>
                    </a:cubicBezTo>
                    <a:lnTo>
                      <a:pt x="20411" y="2487"/>
                    </a:lnTo>
                    <a:cubicBezTo>
                      <a:pt x="18246" y="5649"/>
                      <a:pt x="13697" y="11751"/>
                      <a:pt x="10585" y="15835"/>
                    </a:cubicBezTo>
                    <a:cubicBezTo>
                      <a:pt x="10465" y="15996"/>
                      <a:pt x="10439" y="16210"/>
                      <a:pt x="10524" y="16395"/>
                    </a:cubicBezTo>
                    <a:cubicBezTo>
                      <a:pt x="12999" y="21838"/>
                      <a:pt x="14760" y="24601"/>
                      <a:pt x="15753" y="24601"/>
                    </a:cubicBezTo>
                    <a:cubicBezTo>
                      <a:pt x="15800" y="24598"/>
                      <a:pt x="15903" y="24586"/>
                      <a:pt x="15947" y="24575"/>
                    </a:cubicBezTo>
                    <a:cubicBezTo>
                      <a:pt x="17529" y="24164"/>
                      <a:pt x="21850" y="6232"/>
                      <a:pt x="22345" y="3797"/>
                    </a:cubicBezTo>
                    <a:cubicBezTo>
                      <a:pt x="22978" y="692"/>
                      <a:pt x="22814" y="381"/>
                      <a:pt x="22497" y="138"/>
                    </a:cubicBezTo>
                    <a:cubicBezTo>
                      <a:pt x="22494" y="135"/>
                      <a:pt x="22494" y="135"/>
                      <a:pt x="22494" y="135"/>
                    </a:cubicBezTo>
                    <a:cubicBezTo>
                      <a:pt x="22453" y="103"/>
                      <a:pt x="22407" y="79"/>
                      <a:pt x="22360" y="62"/>
                    </a:cubicBezTo>
                    <a:cubicBezTo>
                      <a:pt x="22357" y="59"/>
                      <a:pt x="22354" y="56"/>
                      <a:pt x="22351" y="56"/>
                    </a:cubicBezTo>
                    <a:cubicBezTo>
                      <a:pt x="22348" y="53"/>
                      <a:pt x="22342" y="53"/>
                      <a:pt x="22339" y="53"/>
                    </a:cubicBezTo>
                    <a:cubicBezTo>
                      <a:pt x="22307" y="38"/>
                      <a:pt x="22272" y="27"/>
                      <a:pt x="22237" y="18"/>
                    </a:cubicBezTo>
                    <a:lnTo>
                      <a:pt x="22234" y="18"/>
                    </a:lnTo>
                    <a:cubicBezTo>
                      <a:pt x="22199" y="9"/>
                      <a:pt x="22102" y="0"/>
                      <a:pt x="22064" y="0"/>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7" name="Google Shape;97;p10"/>
              <p:cNvSpPr/>
              <p:nvPr/>
            </p:nvSpPr>
            <p:spPr>
              <a:xfrm>
                <a:off x="6324777" y="1951241"/>
                <a:ext cx="81175" cy="104808"/>
              </a:xfrm>
              <a:custGeom>
                <a:avLst/>
                <a:gdLst/>
                <a:ahLst/>
                <a:cxnLst/>
                <a:rect l="l" t="t" r="r" b="b"/>
                <a:pathLst>
                  <a:path w="6766" h="8734" extrusionOk="0">
                    <a:moveTo>
                      <a:pt x="613" y="0"/>
                    </a:moveTo>
                    <a:cubicBezTo>
                      <a:pt x="560" y="0"/>
                      <a:pt x="508" y="8"/>
                      <a:pt x="455" y="24"/>
                    </a:cubicBezTo>
                    <a:cubicBezTo>
                      <a:pt x="165" y="112"/>
                      <a:pt x="1" y="416"/>
                      <a:pt x="86" y="707"/>
                    </a:cubicBezTo>
                    <a:cubicBezTo>
                      <a:pt x="1097" y="4087"/>
                      <a:pt x="2468" y="8210"/>
                      <a:pt x="3262" y="8634"/>
                    </a:cubicBezTo>
                    <a:cubicBezTo>
                      <a:pt x="3355" y="8684"/>
                      <a:pt x="3487" y="8734"/>
                      <a:pt x="3651" y="8734"/>
                    </a:cubicBezTo>
                    <a:lnTo>
                      <a:pt x="3654" y="8734"/>
                    </a:lnTo>
                    <a:cubicBezTo>
                      <a:pt x="3736" y="8734"/>
                      <a:pt x="3830" y="8719"/>
                      <a:pt x="3933" y="8690"/>
                    </a:cubicBezTo>
                    <a:cubicBezTo>
                      <a:pt x="4899" y="8391"/>
                      <a:pt x="6139" y="6173"/>
                      <a:pt x="6625" y="5236"/>
                    </a:cubicBezTo>
                    <a:cubicBezTo>
                      <a:pt x="6766" y="4966"/>
                      <a:pt x="6660" y="4635"/>
                      <a:pt x="6394" y="4498"/>
                    </a:cubicBezTo>
                    <a:cubicBezTo>
                      <a:pt x="6312" y="4455"/>
                      <a:pt x="6225" y="4435"/>
                      <a:pt x="6140" y="4435"/>
                    </a:cubicBezTo>
                    <a:cubicBezTo>
                      <a:pt x="5942" y="4435"/>
                      <a:pt x="5751" y="4543"/>
                      <a:pt x="5655" y="4729"/>
                    </a:cubicBezTo>
                    <a:cubicBezTo>
                      <a:pt x="4981" y="6021"/>
                      <a:pt x="4141" y="7254"/>
                      <a:pt x="3728" y="7574"/>
                    </a:cubicBezTo>
                    <a:cubicBezTo>
                      <a:pt x="3215" y="6783"/>
                      <a:pt x="2025" y="3364"/>
                      <a:pt x="1138" y="393"/>
                    </a:cubicBezTo>
                    <a:cubicBezTo>
                      <a:pt x="1066" y="155"/>
                      <a:pt x="848" y="0"/>
                      <a:pt x="613" y="0"/>
                    </a:cubicBezTo>
                    <a:close/>
                  </a:path>
                </a:pathLst>
              </a:custGeom>
              <a:solidFill>
                <a:srgbClr val="251827"/>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sp>
        <p:nvSpPr>
          <p:cNvPr id="98" name="Google Shape;98;p10"/>
          <p:cNvSpPr/>
          <p:nvPr/>
        </p:nvSpPr>
        <p:spPr>
          <a:xfrm flipH="1">
            <a:off x="9628443" y="188401"/>
            <a:ext cx="1356924" cy="379660"/>
          </a:xfrm>
          <a:custGeom>
            <a:avLst/>
            <a:gdLst/>
            <a:ahLst/>
            <a:cxnLst/>
            <a:rect l="l" t="t" r="r" b="b"/>
            <a:pathLst>
              <a:path w="17823" h="4987" extrusionOk="0">
                <a:moveTo>
                  <a:pt x="6644" y="0"/>
                </a:moveTo>
                <a:cubicBezTo>
                  <a:pt x="6637" y="0"/>
                  <a:pt x="6630" y="1"/>
                  <a:pt x="6622" y="2"/>
                </a:cubicBezTo>
                <a:cubicBezTo>
                  <a:pt x="6473" y="34"/>
                  <a:pt x="6330" y="92"/>
                  <a:pt x="6205" y="169"/>
                </a:cubicBezTo>
                <a:cubicBezTo>
                  <a:pt x="6156" y="200"/>
                  <a:pt x="6141" y="263"/>
                  <a:pt x="6172" y="312"/>
                </a:cubicBezTo>
                <a:cubicBezTo>
                  <a:pt x="6191" y="344"/>
                  <a:pt x="6226" y="361"/>
                  <a:pt x="6260" y="361"/>
                </a:cubicBezTo>
                <a:cubicBezTo>
                  <a:pt x="6278" y="361"/>
                  <a:pt x="6298" y="356"/>
                  <a:pt x="6314" y="345"/>
                </a:cubicBezTo>
                <a:cubicBezTo>
                  <a:pt x="6419" y="282"/>
                  <a:pt x="6540" y="233"/>
                  <a:pt x="6665" y="206"/>
                </a:cubicBezTo>
                <a:cubicBezTo>
                  <a:pt x="6722" y="193"/>
                  <a:pt x="6757" y="138"/>
                  <a:pt x="6745" y="82"/>
                </a:cubicBezTo>
                <a:cubicBezTo>
                  <a:pt x="6735" y="34"/>
                  <a:pt x="6692" y="0"/>
                  <a:pt x="6644" y="0"/>
                </a:cubicBezTo>
                <a:close/>
                <a:moveTo>
                  <a:pt x="6996" y="138"/>
                </a:moveTo>
                <a:cubicBezTo>
                  <a:pt x="6982" y="138"/>
                  <a:pt x="6969" y="140"/>
                  <a:pt x="6956" y="146"/>
                </a:cubicBezTo>
                <a:cubicBezTo>
                  <a:pt x="6903" y="168"/>
                  <a:pt x="6877" y="229"/>
                  <a:pt x="6899" y="282"/>
                </a:cubicBezTo>
                <a:cubicBezTo>
                  <a:pt x="6915" y="320"/>
                  <a:pt x="6924" y="369"/>
                  <a:pt x="6924" y="429"/>
                </a:cubicBezTo>
                <a:cubicBezTo>
                  <a:pt x="6924" y="487"/>
                  <a:pt x="6915" y="555"/>
                  <a:pt x="6899" y="630"/>
                </a:cubicBezTo>
                <a:cubicBezTo>
                  <a:pt x="6888" y="685"/>
                  <a:pt x="6924" y="740"/>
                  <a:pt x="6980" y="752"/>
                </a:cubicBezTo>
                <a:cubicBezTo>
                  <a:pt x="6986" y="753"/>
                  <a:pt x="6994" y="754"/>
                  <a:pt x="7001" y="754"/>
                </a:cubicBezTo>
                <a:lnTo>
                  <a:pt x="7002" y="754"/>
                </a:lnTo>
                <a:cubicBezTo>
                  <a:pt x="7050" y="754"/>
                  <a:pt x="7093" y="721"/>
                  <a:pt x="7103" y="672"/>
                </a:cubicBezTo>
                <a:cubicBezTo>
                  <a:pt x="7122" y="584"/>
                  <a:pt x="7132" y="502"/>
                  <a:pt x="7132" y="429"/>
                </a:cubicBezTo>
                <a:cubicBezTo>
                  <a:pt x="7132" y="340"/>
                  <a:pt x="7119" y="265"/>
                  <a:pt x="7092" y="201"/>
                </a:cubicBezTo>
                <a:cubicBezTo>
                  <a:pt x="7075" y="161"/>
                  <a:pt x="7036" y="138"/>
                  <a:pt x="6996" y="138"/>
                </a:cubicBezTo>
                <a:close/>
                <a:moveTo>
                  <a:pt x="5960" y="437"/>
                </a:moveTo>
                <a:cubicBezTo>
                  <a:pt x="5927" y="437"/>
                  <a:pt x="5894" y="453"/>
                  <a:pt x="5874" y="483"/>
                </a:cubicBezTo>
                <a:cubicBezTo>
                  <a:pt x="5787" y="615"/>
                  <a:pt x="5736" y="762"/>
                  <a:pt x="5722" y="920"/>
                </a:cubicBezTo>
                <a:cubicBezTo>
                  <a:pt x="5717" y="977"/>
                  <a:pt x="5760" y="1028"/>
                  <a:pt x="5818" y="1033"/>
                </a:cubicBezTo>
                <a:lnTo>
                  <a:pt x="5826" y="1033"/>
                </a:lnTo>
                <a:cubicBezTo>
                  <a:pt x="5879" y="1033"/>
                  <a:pt x="5925" y="992"/>
                  <a:pt x="5929" y="937"/>
                </a:cubicBezTo>
                <a:cubicBezTo>
                  <a:pt x="5940" y="815"/>
                  <a:pt x="5979" y="701"/>
                  <a:pt x="6047" y="599"/>
                </a:cubicBezTo>
                <a:cubicBezTo>
                  <a:pt x="6079" y="551"/>
                  <a:pt x="6066" y="486"/>
                  <a:pt x="6019" y="454"/>
                </a:cubicBezTo>
                <a:cubicBezTo>
                  <a:pt x="6001" y="442"/>
                  <a:pt x="5980" y="437"/>
                  <a:pt x="5960" y="437"/>
                </a:cubicBezTo>
                <a:close/>
                <a:moveTo>
                  <a:pt x="17671" y="933"/>
                </a:moveTo>
                <a:cubicBezTo>
                  <a:pt x="17661" y="933"/>
                  <a:pt x="17652" y="934"/>
                  <a:pt x="17642" y="937"/>
                </a:cubicBezTo>
                <a:cubicBezTo>
                  <a:pt x="17587" y="953"/>
                  <a:pt x="17556" y="1011"/>
                  <a:pt x="17571" y="1066"/>
                </a:cubicBezTo>
                <a:lnTo>
                  <a:pt x="17596" y="1059"/>
                </a:lnTo>
                <a:lnTo>
                  <a:pt x="17596" y="1059"/>
                </a:lnTo>
                <a:lnTo>
                  <a:pt x="17769" y="1004"/>
                </a:lnTo>
                <a:cubicBezTo>
                  <a:pt x="17755" y="960"/>
                  <a:pt x="17714" y="933"/>
                  <a:pt x="17671" y="933"/>
                </a:cubicBezTo>
                <a:close/>
                <a:moveTo>
                  <a:pt x="17673" y="1040"/>
                </a:moveTo>
                <a:lnTo>
                  <a:pt x="17596" y="1059"/>
                </a:lnTo>
                <a:lnTo>
                  <a:pt x="17596" y="1059"/>
                </a:lnTo>
                <a:lnTo>
                  <a:pt x="17572" y="1067"/>
                </a:lnTo>
                <a:lnTo>
                  <a:pt x="17572" y="1067"/>
                </a:lnTo>
                <a:lnTo>
                  <a:pt x="17673" y="1040"/>
                </a:lnTo>
                <a:close/>
                <a:moveTo>
                  <a:pt x="6871" y="941"/>
                </a:moveTo>
                <a:cubicBezTo>
                  <a:pt x="6830" y="941"/>
                  <a:pt x="6792" y="964"/>
                  <a:pt x="6776" y="1004"/>
                </a:cubicBezTo>
                <a:cubicBezTo>
                  <a:pt x="6725" y="1121"/>
                  <a:pt x="6664" y="1241"/>
                  <a:pt x="6593" y="1363"/>
                </a:cubicBezTo>
                <a:cubicBezTo>
                  <a:pt x="6564" y="1414"/>
                  <a:pt x="6581" y="1476"/>
                  <a:pt x="6631" y="1505"/>
                </a:cubicBezTo>
                <a:cubicBezTo>
                  <a:pt x="6647" y="1515"/>
                  <a:pt x="6665" y="1519"/>
                  <a:pt x="6682" y="1519"/>
                </a:cubicBezTo>
                <a:lnTo>
                  <a:pt x="6682" y="1520"/>
                </a:lnTo>
                <a:cubicBezTo>
                  <a:pt x="6719" y="1520"/>
                  <a:pt x="6753" y="1500"/>
                  <a:pt x="6773" y="1467"/>
                </a:cubicBezTo>
                <a:cubicBezTo>
                  <a:pt x="6848" y="1339"/>
                  <a:pt x="6913" y="1210"/>
                  <a:pt x="6967" y="1086"/>
                </a:cubicBezTo>
                <a:cubicBezTo>
                  <a:pt x="6989" y="1034"/>
                  <a:pt x="6964" y="973"/>
                  <a:pt x="6912" y="949"/>
                </a:cubicBezTo>
                <a:cubicBezTo>
                  <a:pt x="6898" y="944"/>
                  <a:pt x="6884" y="941"/>
                  <a:pt x="6871" y="941"/>
                </a:cubicBezTo>
                <a:close/>
                <a:moveTo>
                  <a:pt x="5879" y="1233"/>
                </a:moveTo>
                <a:cubicBezTo>
                  <a:pt x="5868" y="1233"/>
                  <a:pt x="5858" y="1235"/>
                  <a:pt x="5847" y="1238"/>
                </a:cubicBezTo>
                <a:cubicBezTo>
                  <a:pt x="5793" y="1257"/>
                  <a:pt x="5763" y="1316"/>
                  <a:pt x="5781" y="1369"/>
                </a:cubicBezTo>
                <a:cubicBezTo>
                  <a:pt x="5823" y="1498"/>
                  <a:pt x="5886" y="1632"/>
                  <a:pt x="5971" y="1766"/>
                </a:cubicBezTo>
                <a:cubicBezTo>
                  <a:pt x="5990" y="1797"/>
                  <a:pt x="6023" y="1815"/>
                  <a:pt x="6059" y="1815"/>
                </a:cubicBezTo>
                <a:cubicBezTo>
                  <a:pt x="6077" y="1815"/>
                  <a:pt x="6096" y="1810"/>
                  <a:pt x="6113" y="1799"/>
                </a:cubicBezTo>
                <a:cubicBezTo>
                  <a:pt x="6162" y="1769"/>
                  <a:pt x="6177" y="1704"/>
                  <a:pt x="6146" y="1656"/>
                </a:cubicBezTo>
                <a:cubicBezTo>
                  <a:pt x="6071" y="1536"/>
                  <a:pt x="6015" y="1418"/>
                  <a:pt x="5978" y="1306"/>
                </a:cubicBezTo>
                <a:cubicBezTo>
                  <a:pt x="5964" y="1261"/>
                  <a:pt x="5923" y="1233"/>
                  <a:pt x="5879" y="1233"/>
                </a:cubicBezTo>
                <a:close/>
                <a:moveTo>
                  <a:pt x="17718" y="1347"/>
                </a:moveTo>
                <a:cubicBezTo>
                  <a:pt x="17661" y="1347"/>
                  <a:pt x="17614" y="1389"/>
                  <a:pt x="17611" y="1445"/>
                </a:cubicBezTo>
                <a:cubicBezTo>
                  <a:pt x="17604" y="1567"/>
                  <a:pt x="17580" y="1695"/>
                  <a:pt x="17539" y="1829"/>
                </a:cubicBezTo>
                <a:cubicBezTo>
                  <a:pt x="17522" y="1883"/>
                  <a:pt x="17554" y="1941"/>
                  <a:pt x="17608" y="1957"/>
                </a:cubicBezTo>
                <a:cubicBezTo>
                  <a:pt x="17619" y="1961"/>
                  <a:pt x="17629" y="1962"/>
                  <a:pt x="17638" y="1962"/>
                </a:cubicBezTo>
                <a:cubicBezTo>
                  <a:pt x="17682" y="1962"/>
                  <a:pt x="17724" y="1934"/>
                  <a:pt x="17738" y="1889"/>
                </a:cubicBezTo>
                <a:cubicBezTo>
                  <a:pt x="17783" y="1741"/>
                  <a:pt x="17810" y="1596"/>
                  <a:pt x="17818" y="1458"/>
                </a:cubicBezTo>
                <a:cubicBezTo>
                  <a:pt x="17822" y="1400"/>
                  <a:pt x="17778" y="1351"/>
                  <a:pt x="17720" y="1347"/>
                </a:cubicBezTo>
                <a:cubicBezTo>
                  <a:pt x="17720" y="1347"/>
                  <a:pt x="17719" y="1347"/>
                  <a:pt x="17718" y="1347"/>
                </a:cubicBezTo>
                <a:close/>
                <a:moveTo>
                  <a:pt x="118" y="1555"/>
                </a:moveTo>
                <a:cubicBezTo>
                  <a:pt x="104" y="1555"/>
                  <a:pt x="91" y="1557"/>
                  <a:pt x="78" y="1563"/>
                </a:cubicBezTo>
                <a:cubicBezTo>
                  <a:pt x="25" y="1585"/>
                  <a:pt x="0" y="1646"/>
                  <a:pt x="22" y="1699"/>
                </a:cubicBezTo>
                <a:cubicBezTo>
                  <a:pt x="25" y="1705"/>
                  <a:pt x="90" y="1858"/>
                  <a:pt x="223" y="2081"/>
                </a:cubicBezTo>
                <a:cubicBezTo>
                  <a:pt x="243" y="2113"/>
                  <a:pt x="277" y="2131"/>
                  <a:pt x="313" y="2131"/>
                </a:cubicBezTo>
                <a:cubicBezTo>
                  <a:pt x="330" y="2131"/>
                  <a:pt x="348" y="2126"/>
                  <a:pt x="365" y="2117"/>
                </a:cubicBezTo>
                <a:cubicBezTo>
                  <a:pt x="414" y="2087"/>
                  <a:pt x="430" y="2024"/>
                  <a:pt x="401" y="1975"/>
                </a:cubicBezTo>
                <a:cubicBezTo>
                  <a:pt x="276" y="1765"/>
                  <a:pt x="215" y="1619"/>
                  <a:pt x="214" y="1618"/>
                </a:cubicBezTo>
                <a:cubicBezTo>
                  <a:pt x="197" y="1579"/>
                  <a:pt x="158" y="1555"/>
                  <a:pt x="118" y="1555"/>
                </a:cubicBezTo>
                <a:close/>
                <a:moveTo>
                  <a:pt x="6457" y="1660"/>
                </a:moveTo>
                <a:cubicBezTo>
                  <a:pt x="6425" y="1660"/>
                  <a:pt x="6393" y="1675"/>
                  <a:pt x="6373" y="1704"/>
                </a:cubicBezTo>
                <a:cubicBezTo>
                  <a:pt x="6294" y="1813"/>
                  <a:pt x="6211" y="1921"/>
                  <a:pt x="6123" y="2025"/>
                </a:cubicBezTo>
                <a:cubicBezTo>
                  <a:pt x="6085" y="2068"/>
                  <a:pt x="6091" y="2134"/>
                  <a:pt x="6134" y="2171"/>
                </a:cubicBezTo>
                <a:cubicBezTo>
                  <a:pt x="6153" y="2187"/>
                  <a:pt x="6177" y="2195"/>
                  <a:pt x="6201" y="2195"/>
                </a:cubicBezTo>
                <a:cubicBezTo>
                  <a:pt x="6228" y="2195"/>
                  <a:pt x="6254" y="2185"/>
                  <a:pt x="6275" y="2166"/>
                </a:cubicBezTo>
                <a:cubicBezTo>
                  <a:pt x="6349" y="2249"/>
                  <a:pt x="6433" y="2333"/>
                  <a:pt x="6522" y="2418"/>
                </a:cubicBezTo>
                <a:cubicBezTo>
                  <a:pt x="6542" y="2438"/>
                  <a:pt x="6567" y="2446"/>
                  <a:pt x="6593" y="2446"/>
                </a:cubicBezTo>
                <a:cubicBezTo>
                  <a:pt x="6620" y="2446"/>
                  <a:pt x="6648" y="2435"/>
                  <a:pt x="6669" y="2414"/>
                </a:cubicBezTo>
                <a:cubicBezTo>
                  <a:pt x="6708" y="2373"/>
                  <a:pt x="6706" y="2306"/>
                  <a:pt x="6664" y="2267"/>
                </a:cubicBezTo>
                <a:cubicBezTo>
                  <a:pt x="6571" y="2178"/>
                  <a:pt x="6484" y="2090"/>
                  <a:pt x="6408" y="2003"/>
                </a:cubicBezTo>
                <a:cubicBezTo>
                  <a:pt x="6455" y="1944"/>
                  <a:pt x="6499" y="1884"/>
                  <a:pt x="6542" y="1824"/>
                </a:cubicBezTo>
                <a:cubicBezTo>
                  <a:pt x="6575" y="1777"/>
                  <a:pt x="6564" y="1712"/>
                  <a:pt x="6517" y="1679"/>
                </a:cubicBezTo>
                <a:cubicBezTo>
                  <a:pt x="6499" y="1666"/>
                  <a:pt x="6478" y="1660"/>
                  <a:pt x="6457" y="1660"/>
                </a:cubicBezTo>
                <a:close/>
                <a:moveTo>
                  <a:pt x="17482" y="2139"/>
                </a:moveTo>
                <a:cubicBezTo>
                  <a:pt x="17444" y="2139"/>
                  <a:pt x="17408" y="2160"/>
                  <a:pt x="17390" y="2196"/>
                </a:cubicBezTo>
                <a:cubicBezTo>
                  <a:pt x="17332" y="2310"/>
                  <a:pt x="17263" y="2428"/>
                  <a:pt x="17185" y="2542"/>
                </a:cubicBezTo>
                <a:cubicBezTo>
                  <a:pt x="17153" y="2589"/>
                  <a:pt x="17165" y="2654"/>
                  <a:pt x="17213" y="2686"/>
                </a:cubicBezTo>
                <a:cubicBezTo>
                  <a:pt x="17230" y="2698"/>
                  <a:pt x="17251" y="2705"/>
                  <a:pt x="17271" y="2705"/>
                </a:cubicBezTo>
                <a:cubicBezTo>
                  <a:pt x="17304" y="2705"/>
                  <a:pt x="17337" y="2689"/>
                  <a:pt x="17357" y="2659"/>
                </a:cubicBezTo>
                <a:cubicBezTo>
                  <a:pt x="17440" y="2537"/>
                  <a:pt x="17513" y="2412"/>
                  <a:pt x="17575" y="2289"/>
                </a:cubicBezTo>
                <a:cubicBezTo>
                  <a:pt x="17600" y="2238"/>
                  <a:pt x="17580" y="2175"/>
                  <a:pt x="17529" y="2150"/>
                </a:cubicBezTo>
                <a:cubicBezTo>
                  <a:pt x="17514" y="2142"/>
                  <a:pt x="17498" y="2139"/>
                  <a:pt x="17482" y="2139"/>
                </a:cubicBezTo>
                <a:close/>
                <a:moveTo>
                  <a:pt x="5919" y="2293"/>
                </a:moveTo>
                <a:cubicBezTo>
                  <a:pt x="5893" y="2293"/>
                  <a:pt x="5866" y="2303"/>
                  <a:pt x="5846" y="2324"/>
                </a:cubicBezTo>
                <a:cubicBezTo>
                  <a:pt x="5750" y="2420"/>
                  <a:pt x="5650" y="2514"/>
                  <a:pt x="5547" y="2600"/>
                </a:cubicBezTo>
                <a:cubicBezTo>
                  <a:pt x="5504" y="2637"/>
                  <a:pt x="5498" y="2703"/>
                  <a:pt x="5536" y="2746"/>
                </a:cubicBezTo>
                <a:cubicBezTo>
                  <a:pt x="5555" y="2771"/>
                  <a:pt x="5585" y="2783"/>
                  <a:pt x="5614" y="2783"/>
                </a:cubicBezTo>
                <a:cubicBezTo>
                  <a:pt x="5639" y="2783"/>
                  <a:pt x="5662" y="2776"/>
                  <a:pt x="5682" y="2758"/>
                </a:cubicBezTo>
                <a:cubicBezTo>
                  <a:pt x="5788" y="2668"/>
                  <a:pt x="5894" y="2571"/>
                  <a:pt x="5993" y="2471"/>
                </a:cubicBezTo>
                <a:cubicBezTo>
                  <a:pt x="6033" y="2430"/>
                  <a:pt x="6033" y="2364"/>
                  <a:pt x="5993" y="2324"/>
                </a:cubicBezTo>
                <a:cubicBezTo>
                  <a:pt x="5973" y="2303"/>
                  <a:pt x="5946" y="2293"/>
                  <a:pt x="5919" y="2293"/>
                </a:cubicBezTo>
                <a:close/>
                <a:moveTo>
                  <a:pt x="542" y="2271"/>
                </a:moveTo>
                <a:cubicBezTo>
                  <a:pt x="520" y="2271"/>
                  <a:pt x="499" y="2277"/>
                  <a:pt x="481" y="2291"/>
                </a:cubicBezTo>
                <a:cubicBezTo>
                  <a:pt x="434" y="2325"/>
                  <a:pt x="424" y="2390"/>
                  <a:pt x="457" y="2436"/>
                </a:cubicBezTo>
                <a:cubicBezTo>
                  <a:pt x="542" y="2553"/>
                  <a:pt x="632" y="2664"/>
                  <a:pt x="724" y="2768"/>
                </a:cubicBezTo>
                <a:cubicBezTo>
                  <a:pt x="745" y="2790"/>
                  <a:pt x="773" y="2803"/>
                  <a:pt x="803" y="2803"/>
                </a:cubicBezTo>
                <a:cubicBezTo>
                  <a:pt x="827" y="2803"/>
                  <a:pt x="852" y="2794"/>
                  <a:pt x="871" y="2777"/>
                </a:cubicBezTo>
                <a:cubicBezTo>
                  <a:pt x="914" y="2738"/>
                  <a:pt x="918" y="2673"/>
                  <a:pt x="880" y="2630"/>
                </a:cubicBezTo>
                <a:cubicBezTo>
                  <a:pt x="792" y="2531"/>
                  <a:pt x="706" y="2424"/>
                  <a:pt x="625" y="2314"/>
                </a:cubicBezTo>
                <a:cubicBezTo>
                  <a:pt x="605" y="2286"/>
                  <a:pt x="574" y="2271"/>
                  <a:pt x="542" y="2271"/>
                </a:cubicBezTo>
                <a:close/>
                <a:moveTo>
                  <a:pt x="6906" y="2512"/>
                </a:moveTo>
                <a:cubicBezTo>
                  <a:pt x="6875" y="2512"/>
                  <a:pt x="6845" y="2525"/>
                  <a:pt x="6825" y="2550"/>
                </a:cubicBezTo>
                <a:cubicBezTo>
                  <a:pt x="6789" y="2596"/>
                  <a:pt x="6795" y="2661"/>
                  <a:pt x="6840" y="2697"/>
                </a:cubicBezTo>
                <a:cubicBezTo>
                  <a:pt x="6942" y="2781"/>
                  <a:pt x="7054" y="2866"/>
                  <a:pt x="7174" y="2953"/>
                </a:cubicBezTo>
                <a:cubicBezTo>
                  <a:pt x="7192" y="2967"/>
                  <a:pt x="7214" y="2973"/>
                  <a:pt x="7235" y="2973"/>
                </a:cubicBezTo>
                <a:cubicBezTo>
                  <a:pt x="7267" y="2973"/>
                  <a:pt x="7299" y="2958"/>
                  <a:pt x="7319" y="2930"/>
                </a:cubicBezTo>
                <a:cubicBezTo>
                  <a:pt x="7352" y="2883"/>
                  <a:pt x="7343" y="2819"/>
                  <a:pt x="7296" y="2785"/>
                </a:cubicBezTo>
                <a:cubicBezTo>
                  <a:pt x="7180" y="2700"/>
                  <a:pt x="7071" y="2618"/>
                  <a:pt x="6972" y="2536"/>
                </a:cubicBezTo>
                <a:cubicBezTo>
                  <a:pt x="6952" y="2520"/>
                  <a:pt x="6929" y="2512"/>
                  <a:pt x="6906" y="2512"/>
                </a:cubicBezTo>
                <a:close/>
                <a:moveTo>
                  <a:pt x="5288" y="2832"/>
                </a:moveTo>
                <a:cubicBezTo>
                  <a:pt x="5267" y="2832"/>
                  <a:pt x="5246" y="2838"/>
                  <a:pt x="5227" y="2852"/>
                </a:cubicBezTo>
                <a:cubicBezTo>
                  <a:pt x="5116" y="2931"/>
                  <a:pt x="5002" y="3006"/>
                  <a:pt x="4888" y="3075"/>
                </a:cubicBezTo>
                <a:cubicBezTo>
                  <a:pt x="4838" y="3104"/>
                  <a:pt x="4822" y="3168"/>
                  <a:pt x="4851" y="3217"/>
                </a:cubicBezTo>
                <a:cubicBezTo>
                  <a:pt x="4871" y="3250"/>
                  <a:pt x="4905" y="3268"/>
                  <a:pt x="4941" y="3268"/>
                </a:cubicBezTo>
                <a:cubicBezTo>
                  <a:pt x="4959" y="3268"/>
                  <a:pt x="4977" y="3263"/>
                  <a:pt x="4994" y="3253"/>
                </a:cubicBezTo>
                <a:cubicBezTo>
                  <a:pt x="5113" y="3181"/>
                  <a:pt x="5233" y="3103"/>
                  <a:pt x="5348" y="3019"/>
                </a:cubicBezTo>
                <a:cubicBezTo>
                  <a:pt x="5395" y="2986"/>
                  <a:pt x="5406" y="2921"/>
                  <a:pt x="5372" y="2875"/>
                </a:cubicBezTo>
                <a:cubicBezTo>
                  <a:pt x="5352" y="2847"/>
                  <a:pt x="5320" y="2832"/>
                  <a:pt x="5288" y="2832"/>
                </a:cubicBezTo>
                <a:close/>
                <a:moveTo>
                  <a:pt x="17019" y="2827"/>
                </a:moveTo>
                <a:cubicBezTo>
                  <a:pt x="16990" y="2827"/>
                  <a:pt x="16960" y="2839"/>
                  <a:pt x="16940" y="2864"/>
                </a:cubicBezTo>
                <a:cubicBezTo>
                  <a:pt x="16856" y="2964"/>
                  <a:pt x="16762" y="3065"/>
                  <a:pt x="16664" y="3162"/>
                </a:cubicBezTo>
                <a:cubicBezTo>
                  <a:pt x="16623" y="3202"/>
                  <a:pt x="16623" y="3268"/>
                  <a:pt x="16663" y="3308"/>
                </a:cubicBezTo>
                <a:cubicBezTo>
                  <a:pt x="16684" y="3329"/>
                  <a:pt x="16710" y="3339"/>
                  <a:pt x="16738" y="3339"/>
                </a:cubicBezTo>
                <a:cubicBezTo>
                  <a:pt x="16764" y="3339"/>
                  <a:pt x="16791" y="3329"/>
                  <a:pt x="16810" y="3310"/>
                </a:cubicBezTo>
                <a:cubicBezTo>
                  <a:pt x="16913" y="3208"/>
                  <a:pt x="17010" y="3104"/>
                  <a:pt x="17099" y="2999"/>
                </a:cubicBezTo>
                <a:cubicBezTo>
                  <a:pt x="17136" y="2954"/>
                  <a:pt x="17131" y="2888"/>
                  <a:pt x="17087" y="2852"/>
                </a:cubicBezTo>
                <a:cubicBezTo>
                  <a:pt x="17067" y="2835"/>
                  <a:pt x="17043" y="2827"/>
                  <a:pt x="17019" y="2827"/>
                </a:cubicBezTo>
                <a:close/>
                <a:moveTo>
                  <a:pt x="1095" y="2890"/>
                </a:moveTo>
                <a:cubicBezTo>
                  <a:pt x="1067" y="2890"/>
                  <a:pt x="1038" y="2901"/>
                  <a:pt x="1018" y="2924"/>
                </a:cubicBezTo>
                <a:cubicBezTo>
                  <a:pt x="980" y="2967"/>
                  <a:pt x="983" y="3033"/>
                  <a:pt x="1026" y="3071"/>
                </a:cubicBezTo>
                <a:cubicBezTo>
                  <a:pt x="1133" y="3168"/>
                  <a:pt x="1246" y="3257"/>
                  <a:pt x="1361" y="3338"/>
                </a:cubicBezTo>
                <a:cubicBezTo>
                  <a:pt x="1380" y="3350"/>
                  <a:pt x="1399" y="3356"/>
                  <a:pt x="1420" y="3356"/>
                </a:cubicBezTo>
                <a:cubicBezTo>
                  <a:pt x="1453" y="3356"/>
                  <a:pt x="1485" y="3340"/>
                  <a:pt x="1506" y="3312"/>
                </a:cubicBezTo>
                <a:cubicBezTo>
                  <a:pt x="1539" y="3264"/>
                  <a:pt x="1527" y="3199"/>
                  <a:pt x="1480" y="3168"/>
                </a:cubicBezTo>
                <a:cubicBezTo>
                  <a:pt x="1372" y="3092"/>
                  <a:pt x="1267" y="3008"/>
                  <a:pt x="1165" y="2917"/>
                </a:cubicBezTo>
                <a:cubicBezTo>
                  <a:pt x="1145" y="2899"/>
                  <a:pt x="1120" y="2890"/>
                  <a:pt x="1095" y="2890"/>
                </a:cubicBezTo>
                <a:close/>
                <a:moveTo>
                  <a:pt x="7576" y="3001"/>
                </a:moveTo>
                <a:cubicBezTo>
                  <a:pt x="7543" y="3001"/>
                  <a:pt x="7510" y="3017"/>
                  <a:pt x="7490" y="3048"/>
                </a:cubicBezTo>
                <a:cubicBezTo>
                  <a:pt x="7458" y="3095"/>
                  <a:pt x="7471" y="3160"/>
                  <a:pt x="7519" y="3192"/>
                </a:cubicBezTo>
                <a:cubicBezTo>
                  <a:pt x="7631" y="3266"/>
                  <a:pt x="7749" y="3340"/>
                  <a:pt x="7873" y="3416"/>
                </a:cubicBezTo>
                <a:cubicBezTo>
                  <a:pt x="7890" y="3426"/>
                  <a:pt x="7909" y="3431"/>
                  <a:pt x="7927" y="3431"/>
                </a:cubicBezTo>
                <a:cubicBezTo>
                  <a:pt x="7963" y="3431"/>
                  <a:pt x="7997" y="3414"/>
                  <a:pt x="8016" y="3382"/>
                </a:cubicBezTo>
                <a:cubicBezTo>
                  <a:pt x="8046" y="3333"/>
                  <a:pt x="8030" y="3268"/>
                  <a:pt x="7981" y="3239"/>
                </a:cubicBezTo>
                <a:cubicBezTo>
                  <a:pt x="7860" y="3164"/>
                  <a:pt x="7743" y="3090"/>
                  <a:pt x="7634" y="3018"/>
                </a:cubicBezTo>
                <a:cubicBezTo>
                  <a:pt x="7616" y="3007"/>
                  <a:pt x="7596" y="3001"/>
                  <a:pt x="7576" y="3001"/>
                </a:cubicBezTo>
                <a:close/>
                <a:moveTo>
                  <a:pt x="4575" y="3257"/>
                </a:moveTo>
                <a:cubicBezTo>
                  <a:pt x="4560" y="3257"/>
                  <a:pt x="4544" y="3260"/>
                  <a:pt x="4530" y="3267"/>
                </a:cubicBezTo>
                <a:cubicBezTo>
                  <a:pt x="4407" y="3326"/>
                  <a:pt x="4282" y="3380"/>
                  <a:pt x="4157" y="3426"/>
                </a:cubicBezTo>
                <a:cubicBezTo>
                  <a:pt x="4103" y="3446"/>
                  <a:pt x="4076" y="3506"/>
                  <a:pt x="4095" y="3560"/>
                </a:cubicBezTo>
                <a:cubicBezTo>
                  <a:pt x="4111" y="3601"/>
                  <a:pt x="4150" y="3627"/>
                  <a:pt x="4192" y="3627"/>
                </a:cubicBezTo>
                <a:lnTo>
                  <a:pt x="4193" y="3627"/>
                </a:lnTo>
                <a:cubicBezTo>
                  <a:pt x="4204" y="3627"/>
                  <a:pt x="4217" y="3625"/>
                  <a:pt x="4229" y="3621"/>
                </a:cubicBezTo>
                <a:cubicBezTo>
                  <a:pt x="4360" y="3572"/>
                  <a:pt x="4491" y="3516"/>
                  <a:pt x="4620" y="3454"/>
                </a:cubicBezTo>
                <a:cubicBezTo>
                  <a:pt x="4672" y="3430"/>
                  <a:pt x="4693" y="3367"/>
                  <a:pt x="4669" y="3316"/>
                </a:cubicBezTo>
                <a:cubicBezTo>
                  <a:pt x="4651" y="3279"/>
                  <a:pt x="4613" y="3257"/>
                  <a:pt x="4575" y="3257"/>
                </a:cubicBezTo>
                <a:close/>
                <a:moveTo>
                  <a:pt x="1775" y="3362"/>
                </a:moveTo>
                <a:cubicBezTo>
                  <a:pt x="1738" y="3362"/>
                  <a:pt x="1702" y="3383"/>
                  <a:pt x="1683" y="3419"/>
                </a:cubicBezTo>
                <a:cubicBezTo>
                  <a:pt x="1658" y="3470"/>
                  <a:pt x="1679" y="3533"/>
                  <a:pt x="1730" y="3558"/>
                </a:cubicBezTo>
                <a:cubicBezTo>
                  <a:pt x="1859" y="3623"/>
                  <a:pt x="1992" y="3680"/>
                  <a:pt x="2127" y="3724"/>
                </a:cubicBezTo>
                <a:cubicBezTo>
                  <a:pt x="2138" y="3726"/>
                  <a:pt x="2149" y="3729"/>
                  <a:pt x="2160" y="3729"/>
                </a:cubicBezTo>
                <a:cubicBezTo>
                  <a:pt x="2203" y="3729"/>
                  <a:pt x="2244" y="3700"/>
                  <a:pt x="2258" y="3658"/>
                </a:cubicBezTo>
                <a:cubicBezTo>
                  <a:pt x="2276" y="3602"/>
                  <a:pt x="2247" y="3544"/>
                  <a:pt x="2192" y="3527"/>
                </a:cubicBezTo>
                <a:cubicBezTo>
                  <a:pt x="2067" y="3485"/>
                  <a:pt x="1943" y="3433"/>
                  <a:pt x="1823" y="3373"/>
                </a:cubicBezTo>
                <a:cubicBezTo>
                  <a:pt x="1808" y="3365"/>
                  <a:pt x="1791" y="3362"/>
                  <a:pt x="1775" y="3362"/>
                </a:cubicBezTo>
                <a:close/>
                <a:moveTo>
                  <a:pt x="3797" y="3545"/>
                </a:moveTo>
                <a:cubicBezTo>
                  <a:pt x="3789" y="3545"/>
                  <a:pt x="3780" y="3546"/>
                  <a:pt x="3771" y="3549"/>
                </a:cubicBezTo>
                <a:cubicBezTo>
                  <a:pt x="3638" y="3583"/>
                  <a:pt x="3505" y="3610"/>
                  <a:pt x="3376" y="3627"/>
                </a:cubicBezTo>
                <a:cubicBezTo>
                  <a:pt x="3319" y="3634"/>
                  <a:pt x="3280" y="3687"/>
                  <a:pt x="3287" y="3743"/>
                </a:cubicBezTo>
                <a:cubicBezTo>
                  <a:pt x="3294" y="3796"/>
                  <a:pt x="3338" y="3833"/>
                  <a:pt x="3390" y="3833"/>
                </a:cubicBezTo>
                <a:lnTo>
                  <a:pt x="3390" y="3834"/>
                </a:lnTo>
                <a:cubicBezTo>
                  <a:pt x="3393" y="3834"/>
                  <a:pt x="3398" y="3833"/>
                  <a:pt x="3403" y="3833"/>
                </a:cubicBezTo>
                <a:cubicBezTo>
                  <a:pt x="3542" y="3814"/>
                  <a:pt x="3683" y="3786"/>
                  <a:pt x="3823" y="3749"/>
                </a:cubicBezTo>
                <a:cubicBezTo>
                  <a:pt x="3879" y="3735"/>
                  <a:pt x="3912" y="3677"/>
                  <a:pt x="3897" y="3622"/>
                </a:cubicBezTo>
                <a:cubicBezTo>
                  <a:pt x="3885" y="3576"/>
                  <a:pt x="3843" y="3545"/>
                  <a:pt x="3797" y="3545"/>
                </a:cubicBezTo>
                <a:close/>
                <a:moveTo>
                  <a:pt x="8285" y="3434"/>
                </a:moveTo>
                <a:cubicBezTo>
                  <a:pt x="8249" y="3434"/>
                  <a:pt x="8214" y="3453"/>
                  <a:pt x="8195" y="3487"/>
                </a:cubicBezTo>
                <a:cubicBezTo>
                  <a:pt x="8167" y="3536"/>
                  <a:pt x="8184" y="3600"/>
                  <a:pt x="8234" y="3628"/>
                </a:cubicBezTo>
                <a:cubicBezTo>
                  <a:pt x="8351" y="3696"/>
                  <a:pt x="8473" y="3762"/>
                  <a:pt x="8599" y="3830"/>
                </a:cubicBezTo>
                <a:cubicBezTo>
                  <a:pt x="8615" y="3839"/>
                  <a:pt x="8633" y="3843"/>
                  <a:pt x="8648" y="3843"/>
                </a:cubicBezTo>
                <a:cubicBezTo>
                  <a:pt x="8686" y="3843"/>
                  <a:pt x="8722" y="3823"/>
                  <a:pt x="8740" y="3787"/>
                </a:cubicBezTo>
                <a:cubicBezTo>
                  <a:pt x="8767" y="3737"/>
                  <a:pt x="8749" y="3675"/>
                  <a:pt x="8699" y="3648"/>
                </a:cubicBezTo>
                <a:cubicBezTo>
                  <a:pt x="8573" y="3580"/>
                  <a:pt x="8452" y="3513"/>
                  <a:pt x="8336" y="3448"/>
                </a:cubicBezTo>
                <a:cubicBezTo>
                  <a:pt x="8320" y="3439"/>
                  <a:pt x="8303" y="3434"/>
                  <a:pt x="8285" y="3434"/>
                </a:cubicBezTo>
                <a:close/>
                <a:moveTo>
                  <a:pt x="2563" y="3618"/>
                </a:moveTo>
                <a:cubicBezTo>
                  <a:pt x="2512" y="3618"/>
                  <a:pt x="2468" y="3654"/>
                  <a:pt x="2460" y="3705"/>
                </a:cubicBezTo>
                <a:cubicBezTo>
                  <a:pt x="2450" y="3763"/>
                  <a:pt x="2489" y="3816"/>
                  <a:pt x="2546" y="3825"/>
                </a:cubicBezTo>
                <a:cubicBezTo>
                  <a:pt x="2685" y="3847"/>
                  <a:pt x="2830" y="3860"/>
                  <a:pt x="2975" y="3860"/>
                </a:cubicBezTo>
                <a:lnTo>
                  <a:pt x="2976" y="3860"/>
                </a:lnTo>
                <a:cubicBezTo>
                  <a:pt x="3032" y="3860"/>
                  <a:pt x="3079" y="3814"/>
                  <a:pt x="3080" y="3757"/>
                </a:cubicBezTo>
                <a:cubicBezTo>
                  <a:pt x="3080" y="3699"/>
                  <a:pt x="3033" y="3653"/>
                  <a:pt x="2976" y="3653"/>
                </a:cubicBezTo>
                <a:cubicBezTo>
                  <a:pt x="2842" y="3651"/>
                  <a:pt x="2709" y="3640"/>
                  <a:pt x="2579" y="3620"/>
                </a:cubicBezTo>
                <a:cubicBezTo>
                  <a:pt x="2573" y="3619"/>
                  <a:pt x="2568" y="3618"/>
                  <a:pt x="2563" y="3618"/>
                </a:cubicBezTo>
                <a:close/>
                <a:moveTo>
                  <a:pt x="16429" y="3411"/>
                </a:moveTo>
                <a:cubicBezTo>
                  <a:pt x="16406" y="3411"/>
                  <a:pt x="16383" y="3419"/>
                  <a:pt x="16363" y="3435"/>
                </a:cubicBezTo>
                <a:cubicBezTo>
                  <a:pt x="16260" y="3520"/>
                  <a:pt x="16151" y="3605"/>
                  <a:pt x="16040" y="3683"/>
                </a:cubicBezTo>
                <a:cubicBezTo>
                  <a:pt x="15993" y="3716"/>
                  <a:pt x="15982" y="3781"/>
                  <a:pt x="16016" y="3829"/>
                </a:cubicBezTo>
                <a:cubicBezTo>
                  <a:pt x="16036" y="3857"/>
                  <a:pt x="16068" y="3872"/>
                  <a:pt x="16101" y="3872"/>
                </a:cubicBezTo>
                <a:cubicBezTo>
                  <a:pt x="16122" y="3872"/>
                  <a:pt x="16143" y="3866"/>
                  <a:pt x="16161" y="3852"/>
                </a:cubicBezTo>
                <a:cubicBezTo>
                  <a:pt x="16276" y="3770"/>
                  <a:pt x="16389" y="3683"/>
                  <a:pt x="16497" y="3594"/>
                </a:cubicBezTo>
                <a:cubicBezTo>
                  <a:pt x="16541" y="3557"/>
                  <a:pt x="16546" y="3492"/>
                  <a:pt x="16509" y="3448"/>
                </a:cubicBezTo>
                <a:cubicBezTo>
                  <a:pt x="16488" y="3423"/>
                  <a:pt x="16459" y="3411"/>
                  <a:pt x="16429" y="3411"/>
                </a:cubicBezTo>
                <a:close/>
                <a:moveTo>
                  <a:pt x="9018" y="3827"/>
                </a:moveTo>
                <a:cubicBezTo>
                  <a:pt x="8980" y="3827"/>
                  <a:pt x="8942" y="3848"/>
                  <a:pt x="8924" y="3884"/>
                </a:cubicBezTo>
                <a:cubicBezTo>
                  <a:pt x="8898" y="3934"/>
                  <a:pt x="8919" y="3997"/>
                  <a:pt x="8971" y="4023"/>
                </a:cubicBezTo>
                <a:cubicBezTo>
                  <a:pt x="9091" y="4084"/>
                  <a:pt x="9216" y="4146"/>
                  <a:pt x="9344" y="4208"/>
                </a:cubicBezTo>
                <a:cubicBezTo>
                  <a:pt x="9359" y="4215"/>
                  <a:pt x="9374" y="4219"/>
                  <a:pt x="9390" y="4219"/>
                </a:cubicBezTo>
                <a:cubicBezTo>
                  <a:pt x="9428" y="4219"/>
                  <a:pt x="9464" y="4197"/>
                  <a:pt x="9483" y="4160"/>
                </a:cubicBezTo>
                <a:cubicBezTo>
                  <a:pt x="9507" y="4108"/>
                  <a:pt x="9486" y="4046"/>
                  <a:pt x="9435" y="4021"/>
                </a:cubicBezTo>
                <a:cubicBezTo>
                  <a:pt x="9306" y="3960"/>
                  <a:pt x="9184" y="3899"/>
                  <a:pt x="9064" y="3838"/>
                </a:cubicBezTo>
                <a:cubicBezTo>
                  <a:pt x="9049" y="3830"/>
                  <a:pt x="9033" y="3827"/>
                  <a:pt x="9018" y="3827"/>
                </a:cubicBezTo>
                <a:close/>
                <a:moveTo>
                  <a:pt x="15753" y="3893"/>
                </a:moveTo>
                <a:cubicBezTo>
                  <a:pt x="15735" y="3893"/>
                  <a:pt x="15716" y="3897"/>
                  <a:pt x="15699" y="3907"/>
                </a:cubicBezTo>
                <a:cubicBezTo>
                  <a:pt x="15585" y="3977"/>
                  <a:pt x="15465" y="4045"/>
                  <a:pt x="15344" y="4107"/>
                </a:cubicBezTo>
                <a:cubicBezTo>
                  <a:pt x="15293" y="4134"/>
                  <a:pt x="15273" y="4197"/>
                  <a:pt x="15299" y="4247"/>
                </a:cubicBezTo>
                <a:cubicBezTo>
                  <a:pt x="15317" y="4284"/>
                  <a:pt x="15354" y="4303"/>
                  <a:pt x="15392" y="4303"/>
                </a:cubicBezTo>
                <a:cubicBezTo>
                  <a:pt x="15408" y="4303"/>
                  <a:pt x="15424" y="4299"/>
                  <a:pt x="15438" y="4292"/>
                </a:cubicBezTo>
                <a:cubicBezTo>
                  <a:pt x="15564" y="4227"/>
                  <a:pt x="15688" y="4157"/>
                  <a:pt x="15807" y="4085"/>
                </a:cubicBezTo>
                <a:cubicBezTo>
                  <a:pt x="15856" y="4056"/>
                  <a:pt x="15872" y="3992"/>
                  <a:pt x="15843" y="3943"/>
                </a:cubicBezTo>
                <a:cubicBezTo>
                  <a:pt x="15823" y="3911"/>
                  <a:pt x="15789" y="3893"/>
                  <a:pt x="15753" y="3893"/>
                </a:cubicBezTo>
                <a:close/>
                <a:moveTo>
                  <a:pt x="9766" y="4184"/>
                </a:moveTo>
                <a:cubicBezTo>
                  <a:pt x="9727" y="4184"/>
                  <a:pt x="9689" y="4208"/>
                  <a:pt x="9671" y="4247"/>
                </a:cubicBezTo>
                <a:cubicBezTo>
                  <a:pt x="9649" y="4299"/>
                  <a:pt x="9674" y="4361"/>
                  <a:pt x="9726" y="4384"/>
                </a:cubicBezTo>
                <a:cubicBezTo>
                  <a:pt x="9857" y="4439"/>
                  <a:pt x="9987" y="4492"/>
                  <a:pt x="10117" y="4540"/>
                </a:cubicBezTo>
                <a:cubicBezTo>
                  <a:pt x="10128" y="4544"/>
                  <a:pt x="10140" y="4546"/>
                  <a:pt x="10153" y="4546"/>
                </a:cubicBezTo>
                <a:cubicBezTo>
                  <a:pt x="10194" y="4546"/>
                  <a:pt x="10235" y="4520"/>
                  <a:pt x="10249" y="4478"/>
                </a:cubicBezTo>
                <a:cubicBezTo>
                  <a:pt x="10270" y="4424"/>
                  <a:pt x="10242" y="4364"/>
                  <a:pt x="10188" y="4345"/>
                </a:cubicBezTo>
                <a:cubicBezTo>
                  <a:pt x="10062" y="4298"/>
                  <a:pt x="9936" y="4247"/>
                  <a:pt x="9807" y="4193"/>
                </a:cubicBezTo>
                <a:cubicBezTo>
                  <a:pt x="9794" y="4187"/>
                  <a:pt x="9780" y="4184"/>
                  <a:pt x="9766" y="4184"/>
                </a:cubicBezTo>
                <a:close/>
                <a:moveTo>
                  <a:pt x="15016" y="4274"/>
                </a:moveTo>
                <a:cubicBezTo>
                  <a:pt x="15002" y="4274"/>
                  <a:pt x="14988" y="4276"/>
                  <a:pt x="14974" y="4282"/>
                </a:cubicBezTo>
                <a:cubicBezTo>
                  <a:pt x="14850" y="4335"/>
                  <a:pt x="14723" y="4385"/>
                  <a:pt x="14594" y="4431"/>
                </a:cubicBezTo>
                <a:cubicBezTo>
                  <a:pt x="14540" y="4450"/>
                  <a:pt x="14512" y="4509"/>
                  <a:pt x="14531" y="4563"/>
                </a:cubicBezTo>
                <a:cubicBezTo>
                  <a:pt x="14547" y="4606"/>
                  <a:pt x="14586" y="4633"/>
                  <a:pt x="14629" y="4633"/>
                </a:cubicBezTo>
                <a:cubicBezTo>
                  <a:pt x="14641" y="4633"/>
                  <a:pt x="14652" y="4630"/>
                  <a:pt x="14663" y="4627"/>
                </a:cubicBezTo>
                <a:cubicBezTo>
                  <a:pt x="14796" y="4580"/>
                  <a:pt x="14929" y="4529"/>
                  <a:pt x="15057" y="4472"/>
                </a:cubicBezTo>
                <a:cubicBezTo>
                  <a:pt x="15110" y="4450"/>
                  <a:pt x="15133" y="4389"/>
                  <a:pt x="15111" y="4336"/>
                </a:cubicBezTo>
                <a:cubicBezTo>
                  <a:pt x="15094" y="4297"/>
                  <a:pt x="15056" y="4274"/>
                  <a:pt x="15016" y="4274"/>
                </a:cubicBezTo>
                <a:close/>
                <a:moveTo>
                  <a:pt x="10546" y="4471"/>
                </a:moveTo>
                <a:cubicBezTo>
                  <a:pt x="10502" y="4471"/>
                  <a:pt x="10461" y="4501"/>
                  <a:pt x="10447" y="4544"/>
                </a:cubicBezTo>
                <a:cubicBezTo>
                  <a:pt x="10430" y="4600"/>
                  <a:pt x="10461" y="4657"/>
                  <a:pt x="10515" y="4674"/>
                </a:cubicBezTo>
                <a:cubicBezTo>
                  <a:pt x="10652" y="4716"/>
                  <a:pt x="10787" y="4754"/>
                  <a:pt x="10922" y="4787"/>
                </a:cubicBezTo>
                <a:cubicBezTo>
                  <a:pt x="10931" y="4789"/>
                  <a:pt x="10938" y="4789"/>
                  <a:pt x="10946" y="4789"/>
                </a:cubicBezTo>
                <a:cubicBezTo>
                  <a:pt x="10993" y="4789"/>
                  <a:pt x="11036" y="4758"/>
                  <a:pt x="11047" y="4711"/>
                </a:cubicBezTo>
                <a:cubicBezTo>
                  <a:pt x="11060" y="4655"/>
                  <a:pt x="11027" y="4598"/>
                  <a:pt x="10971" y="4585"/>
                </a:cubicBezTo>
                <a:cubicBezTo>
                  <a:pt x="10841" y="4553"/>
                  <a:pt x="10709" y="4516"/>
                  <a:pt x="10577" y="4476"/>
                </a:cubicBezTo>
                <a:cubicBezTo>
                  <a:pt x="10566" y="4473"/>
                  <a:pt x="10556" y="4471"/>
                  <a:pt x="10546" y="4471"/>
                </a:cubicBezTo>
                <a:close/>
                <a:moveTo>
                  <a:pt x="14234" y="4550"/>
                </a:moveTo>
                <a:cubicBezTo>
                  <a:pt x="14224" y="4550"/>
                  <a:pt x="14214" y="4551"/>
                  <a:pt x="14205" y="4554"/>
                </a:cubicBezTo>
                <a:cubicBezTo>
                  <a:pt x="14074" y="4590"/>
                  <a:pt x="13940" y="4623"/>
                  <a:pt x="13808" y="4650"/>
                </a:cubicBezTo>
                <a:cubicBezTo>
                  <a:pt x="13752" y="4662"/>
                  <a:pt x="13716" y="4717"/>
                  <a:pt x="13727" y="4774"/>
                </a:cubicBezTo>
                <a:cubicBezTo>
                  <a:pt x="13738" y="4823"/>
                  <a:pt x="13781" y="4856"/>
                  <a:pt x="13829" y="4856"/>
                </a:cubicBezTo>
                <a:cubicBezTo>
                  <a:pt x="13836" y="4856"/>
                  <a:pt x="13843" y="4854"/>
                  <a:pt x="13851" y="4853"/>
                </a:cubicBezTo>
                <a:cubicBezTo>
                  <a:pt x="13987" y="4825"/>
                  <a:pt x="14125" y="4792"/>
                  <a:pt x="14261" y="4754"/>
                </a:cubicBezTo>
                <a:cubicBezTo>
                  <a:pt x="14316" y="4738"/>
                  <a:pt x="14348" y="4682"/>
                  <a:pt x="14332" y="4625"/>
                </a:cubicBezTo>
                <a:cubicBezTo>
                  <a:pt x="14320" y="4580"/>
                  <a:pt x="14279" y="4550"/>
                  <a:pt x="14234" y="4550"/>
                </a:cubicBezTo>
                <a:close/>
                <a:moveTo>
                  <a:pt x="11352" y="4669"/>
                </a:moveTo>
                <a:cubicBezTo>
                  <a:pt x="11303" y="4669"/>
                  <a:pt x="11260" y="4704"/>
                  <a:pt x="11250" y="4754"/>
                </a:cubicBezTo>
                <a:cubicBezTo>
                  <a:pt x="11240" y="4810"/>
                  <a:pt x="11277" y="4865"/>
                  <a:pt x="11334" y="4875"/>
                </a:cubicBezTo>
                <a:cubicBezTo>
                  <a:pt x="11474" y="4901"/>
                  <a:pt x="11613" y="4922"/>
                  <a:pt x="11751" y="4939"/>
                </a:cubicBezTo>
                <a:cubicBezTo>
                  <a:pt x="11755" y="4939"/>
                  <a:pt x="11760" y="4940"/>
                  <a:pt x="11763" y="4940"/>
                </a:cubicBezTo>
                <a:lnTo>
                  <a:pt x="11763" y="4939"/>
                </a:lnTo>
                <a:cubicBezTo>
                  <a:pt x="11815" y="4939"/>
                  <a:pt x="11860" y="4901"/>
                  <a:pt x="11866" y="4848"/>
                </a:cubicBezTo>
                <a:cubicBezTo>
                  <a:pt x="11873" y="4791"/>
                  <a:pt x="11832" y="4739"/>
                  <a:pt x="11776" y="4732"/>
                </a:cubicBezTo>
                <a:cubicBezTo>
                  <a:pt x="11642" y="4716"/>
                  <a:pt x="11507" y="4696"/>
                  <a:pt x="11372" y="4671"/>
                </a:cubicBezTo>
                <a:cubicBezTo>
                  <a:pt x="11365" y="4669"/>
                  <a:pt x="11358" y="4669"/>
                  <a:pt x="11352" y="4669"/>
                </a:cubicBezTo>
                <a:close/>
                <a:moveTo>
                  <a:pt x="13420" y="4719"/>
                </a:moveTo>
                <a:cubicBezTo>
                  <a:pt x="13415" y="4719"/>
                  <a:pt x="13411" y="4719"/>
                  <a:pt x="13406" y="4720"/>
                </a:cubicBezTo>
                <a:cubicBezTo>
                  <a:pt x="13273" y="4738"/>
                  <a:pt x="13137" y="4753"/>
                  <a:pt x="12999" y="4763"/>
                </a:cubicBezTo>
                <a:cubicBezTo>
                  <a:pt x="12942" y="4767"/>
                  <a:pt x="12899" y="4816"/>
                  <a:pt x="12904" y="4874"/>
                </a:cubicBezTo>
                <a:cubicBezTo>
                  <a:pt x="12908" y="4929"/>
                  <a:pt x="12953" y="4971"/>
                  <a:pt x="13007" y="4971"/>
                </a:cubicBezTo>
                <a:lnTo>
                  <a:pt x="13014" y="4971"/>
                </a:lnTo>
                <a:cubicBezTo>
                  <a:pt x="13154" y="4960"/>
                  <a:pt x="13295" y="4945"/>
                  <a:pt x="13434" y="4925"/>
                </a:cubicBezTo>
                <a:cubicBezTo>
                  <a:pt x="13491" y="4918"/>
                  <a:pt x="13531" y="4865"/>
                  <a:pt x="13523" y="4809"/>
                </a:cubicBezTo>
                <a:cubicBezTo>
                  <a:pt x="13516" y="4756"/>
                  <a:pt x="13471" y="4719"/>
                  <a:pt x="13420" y="4719"/>
                </a:cubicBezTo>
                <a:close/>
                <a:moveTo>
                  <a:pt x="12180" y="4769"/>
                </a:moveTo>
                <a:cubicBezTo>
                  <a:pt x="12123" y="4769"/>
                  <a:pt x="12076" y="4811"/>
                  <a:pt x="12073" y="4867"/>
                </a:cubicBezTo>
                <a:cubicBezTo>
                  <a:pt x="12070" y="4924"/>
                  <a:pt x="12114" y="4973"/>
                  <a:pt x="12171" y="4977"/>
                </a:cubicBezTo>
                <a:cubicBezTo>
                  <a:pt x="12298" y="4984"/>
                  <a:pt x="12423" y="4987"/>
                  <a:pt x="12546" y="4987"/>
                </a:cubicBezTo>
                <a:lnTo>
                  <a:pt x="12593" y="4987"/>
                </a:lnTo>
                <a:cubicBezTo>
                  <a:pt x="12650" y="4987"/>
                  <a:pt x="12696" y="4940"/>
                  <a:pt x="12696" y="4883"/>
                </a:cubicBezTo>
                <a:cubicBezTo>
                  <a:pt x="12696" y="4825"/>
                  <a:pt x="12649" y="4780"/>
                  <a:pt x="12592" y="4780"/>
                </a:cubicBezTo>
                <a:lnTo>
                  <a:pt x="12546" y="4780"/>
                </a:lnTo>
                <a:cubicBezTo>
                  <a:pt x="12426" y="4780"/>
                  <a:pt x="12305" y="4776"/>
                  <a:pt x="12182" y="4769"/>
                </a:cubicBezTo>
                <a:cubicBezTo>
                  <a:pt x="12182" y="4769"/>
                  <a:pt x="12181" y="4769"/>
                  <a:pt x="12180" y="4769"/>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14621297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 number">
    <p:bg>
      <p:bgPr>
        <a:solidFill>
          <a:schemeClr val="dk2"/>
        </a:solidFill>
        <a:effectLst/>
      </p:bgPr>
    </p:bg>
    <p:spTree>
      <p:nvGrpSpPr>
        <p:cNvPr id="1" name="Shape 99"/>
        <p:cNvGrpSpPr/>
        <p:nvPr/>
      </p:nvGrpSpPr>
      <p:grpSpPr>
        <a:xfrm>
          <a:off x="0" y="0"/>
          <a:ext cx="0" cy="0"/>
          <a:chOff x="0" y="0"/>
          <a:chExt cx="0" cy="0"/>
        </a:xfrm>
      </p:grpSpPr>
      <p:sp>
        <p:nvSpPr>
          <p:cNvPr id="100" name="Google Shape;100;p11"/>
          <p:cNvSpPr/>
          <p:nvPr/>
        </p:nvSpPr>
        <p:spPr>
          <a:xfrm>
            <a:off x="195000" y="188400"/>
            <a:ext cx="11802000" cy="6481200"/>
          </a:xfrm>
          <a:prstGeom prst="roundRect">
            <a:avLst>
              <a:gd name="adj" fmla="val 6264"/>
            </a:avLst>
          </a:prstGeom>
          <a:solidFill>
            <a:schemeClr val="lt1"/>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1" name="Google Shape;101;p11"/>
          <p:cNvSpPr txBox="1">
            <a:spLocks noGrp="1"/>
          </p:cNvSpPr>
          <p:nvPr>
            <p:ph type="title" hasCustomPrompt="1"/>
          </p:nvPr>
        </p:nvSpPr>
        <p:spPr>
          <a:xfrm>
            <a:off x="1712000" y="2077967"/>
            <a:ext cx="8768000" cy="2014800"/>
          </a:xfrm>
          <a:prstGeom prst="rect">
            <a:avLst/>
          </a:prstGeom>
        </p:spPr>
        <p:txBody>
          <a:bodyPr spcFirstLastPara="1" wrap="square" lIns="91425" tIns="91425" rIns="91425" bIns="91425" anchor="b" anchorCtr="0">
            <a:noAutofit/>
          </a:bodyPr>
          <a:lstStyle>
            <a:lvl1pPr lvl="0" algn="ctr">
              <a:spcBef>
                <a:spcPts val="0"/>
              </a:spcBef>
              <a:spcAft>
                <a:spcPts val="0"/>
              </a:spcAft>
              <a:buSzPts val="9600"/>
              <a:buNone/>
              <a:defRPr sz="12800"/>
            </a:lvl1pPr>
            <a:lvl2pPr lvl="1" algn="ctr">
              <a:spcBef>
                <a:spcPts val="0"/>
              </a:spcBef>
              <a:spcAft>
                <a:spcPts val="0"/>
              </a:spcAft>
              <a:buSzPts val="9600"/>
              <a:buNone/>
              <a:defRPr sz="12800"/>
            </a:lvl2pPr>
            <a:lvl3pPr lvl="2" algn="ctr">
              <a:spcBef>
                <a:spcPts val="0"/>
              </a:spcBef>
              <a:spcAft>
                <a:spcPts val="0"/>
              </a:spcAft>
              <a:buSzPts val="9600"/>
              <a:buNone/>
              <a:defRPr sz="12800"/>
            </a:lvl3pPr>
            <a:lvl4pPr lvl="3" algn="ctr">
              <a:spcBef>
                <a:spcPts val="0"/>
              </a:spcBef>
              <a:spcAft>
                <a:spcPts val="0"/>
              </a:spcAft>
              <a:buSzPts val="9600"/>
              <a:buNone/>
              <a:defRPr sz="12800"/>
            </a:lvl4pPr>
            <a:lvl5pPr lvl="4" algn="ctr">
              <a:spcBef>
                <a:spcPts val="0"/>
              </a:spcBef>
              <a:spcAft>
                <a:spcPts val="0"/>
              </a:spcAft>
              <a:buSzPts val="9600"/>
              <a:buNone/>
              <a:defRPr sz="12800"/>
            </a:lvl5pPr>
            <a:lvl6pPr lvl="5" algn="ctr">
              <a:spcBef>
                <a:spcPts val="0"/>
              </a:spcBef>
              <a:spcAft>
                <a:spcPts val="0"/>
              </a:spcAft>
              <a:buSzPts val="9600"/>
              <a:buNone/>
              <a:defRPr sz="12800"/>
            </a:lvl6pPr>
            <a:lvl7pPr lvl="6" algn="ctr">
              <a:spcBef>
                <a:spcPts val="0"/>
              </a:spcBef>
              <a:spcAft>
                <a:spcPts val="0"/>
              </a:spcAft>
              <a:buSzPts val="9600"/>
              <a:buNone/>
              <a:defRPr sz="12800"/>
            </a:lvl7pPr>
            <a:lvl8pPr lvl="7" algn="ctr">
              <a:spcBef>
                <a:spcPts val="0"/>
              </a:spcBef>
              <a:spcAft>
                <a:spcPts val="0"/>
              </a:spcAft>
              <a:buSzPts val="9600"/>
              <a:buNone/>
              <a:defRPr sz="12800"/>
            </a:lvl8pPr>
            <a:lvl9pPr lvl="8" algn="ctr">
              <a:spcBef>
                <a:spcPts val="0"/>
              </a:spcBef>
              <a:spcAft>
                <a:spcPts val="0"/>
              </a:spcAft>
              <a:buSzPts val="9600"/>
              <a:buNone/>
              <a:defRPr sz="12800"/>
            </a:lvl9pPr>
          </a:lstStyle>
          <a:p>
            <a:r>
              <a:t>xx%</a:t>
            </a:r>
          </a:p>
        </p:txBody>
      </p:sp>
      <p:sp>
        <p:nvSpPr>
          <p:cNvPr id="102" name="Google Shape;102;p11"/>
          <p:cNvSpPr txBox="1">
            <a:spLocks noGrp="1"/>
          </p:cNvSpPr>
          <p:nvPr>
            <p:ph type="subTitle" idx="1"/>
          </p:nvPr>
        </p:nvSpPr>
        <p:spPr>
          <a:xfrm>
            <a:off x="1712000" y="4092833"/>
            <a:ext cx="8768000" cy="951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2133"/>
            </a:lvl1pPr>
            <a:lvl2pPr lvl="1" algn="ctr" rtl="0">
              <a:lnSpc>
                <a:spcPct val="100000"/>
              </a:lnSpc>
              <a:spcBef>
                <a:spcPts val="0"/>
              </a:spcBef>
              <a:spcAft>
                <a:spcPts val="0"/>
              </a:spcAft>
              <a:buSzPts val="1600"/>
              <a:buNone/>
              <a:defRPr sz="2133"/>
            </a:lvl2pPr>
            <a:lvl3pPr lvl="2" algn="ctr" rtl="0">
              <a:lnSpc>
                <a:spcPct val="100000"/>
              </a:lnSpc>
              <a:spcBef>
                <a:spcPts val="0"/>
              </a:spcBef>
              <a:spcAft>
                <a:spcPts val="0"/>
              </a:spcAft>
              <a:buSzPts val="1600"/>
              <a:buNone/>
              <a:defRPr sz="2133"/>
            </a:lvl3pPr>
            <a:lvl4pPr lvl="3" algn="ctr" rtl="0">
              <a:lnSpc>
                <a:spcPct val="100000"/>
              </a:lnSpc>
              <a:spcBef>
                <a:spcPts val="0"/>
              </a:spcBef>
              <a:spcAft>
                <a:spcPts val="0"/>
              </a:spcAft>
              <a:buSzPts val="1600"/>
              <a:buNone/>
              <a:defRPr sz="2133"/>
            </a:lvl4pPr>
            <a:lvl5pPr lvl="4" algn="ctr" rtl="0">
              <a:lnSpc>
                <a:spcPct val="100000"/>
              </a:lnSpc>
              <a:spcBef>
                <a:spcPts val="0"/>
              </a:spcBef>
              <a:spcAft>
                <a:spcPts val="0"/>
              </a:spcAft>
              <a:buSzPts val="1600"/>
              <a:buNone/>
              <a:defRPr sz="2133"/>
            </a:lvl5pPr>
            <a:lvl6pPr lvl="5" algn="ctr" rtl="0">
              <a:lnSpc>
                <a:spcPct val="100000"/>
              </a:lnSpc>
              <a:spcBef>
                <a:spcPts val="0"/>
              </a:spcBef>
              <a:spcAft>
                <a:spcPts val="0"/>
              </a:spcAft>
              <a:buSzPts val="1600"/>
              <a:buNone/>
              <a:defRPr sz="2133"/>
            </a:lvl6pPr>
            <a:lvl7pPr lvl="6" algn="ctr" rtl="0">
              <a:lnSpc>
                <a:spcPct val="100000"/>
              </a:lnSpc>
              <a:spcBef>
                <a:spcPts val="0"/>
              </a:spcBef>
              <a:spcAft>
                <a:spcPts val="0"/>
              </a:spcAft>
              <a:buSzPts val="1600"/>
              <a:buNone/>
              <a:defRPr sz="2133"/>
            </a:lvl7pPr>
            <a:lvl8pPr lvl="7" algn="ctr" rtl="0">
              <a:lnSpc>
                <a:spcPct val="100000"/>
              </a:lnSpc>
              <a:spcBef>
                <a:spcPts val="0"/>
              </a:spcBef>
              <a:spcAft>
                <a:spcPts val="0"/>
              </a:spcAft>
              <a:buSzPts val="1600"/>
              <a:buNone/>
              <a:defRPr sz="2133"/>
            </a:lvl8pPr>
            <a:lvl9pPr lvl="8" algn="ctr" rtl="0">
              <a:lnSpc>
                <a:spcPct val="100000"/>
              </a:lnSpc>
              <a:spcBef>
                <a:spcPts val="0"/>
              </a:spcBef>
              <a:spcAft>
                <a:spcPts val="0"/>
              </a:spcAft>
              <a:buSzPts val="1600"/>
              <a:buNone/>
              <a:defRPr sz="2133"/>
            </a:lvl9pPr>
          </a:lstStyle>
          <a:p>
            <a:endParaRPr/>
          </a:p>
        </p:txBody>
      </p:sp>
      <p:grpSp>
        <p:nvGrpSpPr>
          <p:cNvPr id="103" name="Google Shape;103;p11"/>
          <p:cNvGrpSpPr/>
          <p:nvPr/>
        </p:nvGrpSpPr>
        <p:grpSpPr>
          <a:xfrm rot="10800000" flipH="1">
            <a:off x="2055016" y="152933"/>
            <a:ext cx="1956096" cy="1184400"/>
            <a:chOff x="3316390" y="3783954"/>
            <a:chExt cx="1467072" cy="888300"/>
          </a:xfrm>
        </p:grpSpPr>
        <p:sp>
          <p:nvSpPr>
            <p:cNvPr id="104" name="Google Shape;104;p11"/>
            <p:cNvSpPr/>
            <p:nvPr/>
          </p:nvSpPr>
          <p:spPr>
            <a:xfrm rot="9000065">
              <a:off x="3319940" y="4060685"/>
              <a:ext cx="1196676" cy="334838"/>
            </a:xfrm>
            <a:custGeom>
              <a:avLst/>
              <a:gdLst/>
              <a:ahLst/>
              <a:cxnLst/>
              <a:rect l="l" t="t" r="r" b="b"/>
              <a:pathLst>
                <a:path w="17823" h="4987" extrusionOk="0">
                  <a:moveTo>
                    <a:pt x="6644" y="0"/>
                  </a:moveTo>
                  <a:cubicBezTo>
                    <a:pt x="6637" y="0"/>
                    <a:pt x="6630" y="1"/>
                    <a:pt x="6622" y="2"/>
                  </a:cubicBezTo>
                  <a:cubicBezTo>
                    <a:pt x="6473" y="34"/>
                    <a:pt x="6330" y="92"/>
                    <a:pt x="6205" y="169"/>
                  </a:cubicBezTo>
                  <a:cubicBezTo>
                    <a:pt x="6156" y="200"/>
                    <a:pt x="6141" y="263"/>
                    <a:pt x="6172" y="312"/>
                  </a:cubicBezTo>
                  <a:cubicBezTo>
                    <a:pt x="6191" y="344"/>
                    <a:pt x="6226" y="361"/>
                    <a:pt x="6260" y="361"/>
                  </a:cubicBezTo>
                  <a:cubicBezTo>
                    <a:pt x="6278" y="361"/>
                    <a:pt x="6298" y="356"/>
                    <a:pt x="6314" y="345"/>
                  </a:cubicBezTo>
                  <a:cubicBezTo>
                    <a:pt x="6419" y="282"/>
                    <a:pt x="6540" y="233"/>
                    <a:pt x="6665" y="206"/>
                  </a:cubicBezTo>
                  <a:cubicBezTo>
                    <a:pt x="6722" y="193"/>
                    <a:pt x="6757" y="138"/>
                    <a:pt x="6745" y="82"/>
                  </a:cubicBezTo>
                  <a:cubicBezTo>
                    <a:pt x="6735" y="34"/>
                    <a:pt x="6692" y="0"/>
                    <a:pt x="6644" y="0"/>
                  </a:cubicBezTo>
                  <a:close/>
                  <a:moveTo>
                    <a:pt x="6996" y="138"/>
                  </a:moveTo>
                  <a:cubicBezTo>
                    <a:pt x="6982" y="138"/>
                    <a:pt x="6969" y="140"/>
                    <a:pt x="6956" y="146"/>
                  </a:cubicBezTo>
                  <a:cubicBezTo>
                    <a:pt x="6903" y="168"/>
                    <a:pt x="6877" y="229"/>
                    <a:pt x="6899" y="282"/>
                  </a:cubicBezTo>
                  <a:cubicBezTo>
                    <a:pt x="6915" y="320"/>
                    <a:pt x="6924" y="369"/>
                    <a:pt x="6924" y="429"/>
                  </a:cubicBezTo>
                  <a:cubicBezTo>
                    <a:pt x="6924" y="487"/>
                    <a:pt x="6915" y="555"/>
                    <a:pt x="6899" y="630"/>
                  </a:cubicBezTo>
                  <a:cubicBezTo>
                    <a:pt x="6888" y="685"/>
                    <a:pt x="6924" y="740"/>
                    <a:pt x="6980" y="752"/>
                  </a:cubicBezTo>
                  <a:cubicBezTo>
                    <a:pt x="6986" y="753"/>
                    <a:pt x="6994" y="754"/>
                    <a:pt x="7001" y="754"/>
                  </a:cubicBezTo>
                  <a:lnTo>
                    <a:pt x="7002" y="754"/>
                  </a:lnTo>
                  <a:cubicBezTo>
                    <a:pt x="7050" y="754"/>
                    <a:pt x="7093" y="721"/>
                    <a:pt x="7103" y="672"/>
                  </a:cubicBezTo>
                  <a:cubicBezTo>
                    <a:pt x="7122" y="584"/>
                    <a:pt x="7132" y="502"/>
                    <a:pt x="7132" y="429"/>
                  </a:cubicBezTo>
                  <a:cubicBezTo>
                    <a:pt x="7132" y="340"/>
                    <a:pt x="7119" y="265"/>
                    <a:pt x="7092" y="201"/>
                  </a:cubicBezTo>
                  <a:cubicBezTo>
                    <a:pt x="7075" y="161"/>
                    <a:pt x="7036" y="138"/>
                    <a:pt x="6996" y="138"/>
                  </a:cubicBezTo>
                  <a:close/>
                  <a:moveTo>
                    <a:pt x="5960" y="437"/>
                  </a:moveTo>
                  <a:cubicBezTo>
                    <a:pt x="5927" y="437"/>
                    <a:pt x="5894" y="453"/>
                    <a:pt x="5874" y="483"/>
                  </a:cubicBezTo>
                  <a:cubicBezTo>
                    <a:pt x="5787" y="615"/>
                    <a:pt x="5736" y="762"/>
                    <a:pt x="5722" y="920"/>
                  </a:cubicBezTo>
                  <a:cubicBezTo>
                    <a:pt x="5717" y="977"/>
                    <a:pt x="5760" y="1028"/>
                    <a:pt x="5818" y="1033"/>
                  </a:cubicBezTo>
                  <a:lnTo>
                    <a:pt x="5826" y="1033"/>
                  </a:lnTo>
                  <a:cubicBezTo>
                    <a:pt x="5879" y="1033"/>
                    <a:pt x="5925" y="992"/>
                    <a:pt x="5929" y="937"/>
                  </a:cubicBezTo>
                  <a:cubicBezTo>
                    <a:pt x="5940" y="815"/>
                    <a:pt x="5979" y="701"/>
                    <a:pt x="6047" y="599"/>
                  </a:cubicBezTo>
                  <a:cubicBezTo>
                    <a:pt x="6079" y="551"/>
                    <a:pt x="6066" y="486"/>
                    <a:pt x="6019" y="454"/>
                  </a:cubicBezTo>
                  <a:cubicBezTo>
                    <a:pt x="6001" y="442"/>
                    <a:pt x="5980" y="437"/>
                    <a:pt x="5960" y="437"/>
                  </a:cubicBezTo>
                  <a:close/>
                  <a:moveTo>
                    <a:pt x="17671" y="933"/>
                  </a:moveTo>
                  <a:cubicBezTo>
                    <a:pt x="17661" y="933"/>
                    <a:pt x="17652" y="934"/>
                    <a:pt x="17642" y="937"/>
                  </a:cubicBezTo>
                  <a:cubicBezTo>
                    <a:pt x="17587" y="953"/>
                    <a:pt x="17556" y="1011"/>
                    <a:pt x="17571" y="1066"/>
                  </a:cubicBezTo>
                  <a:lnTo>
                    <a:pt x="17596" y="1059"/>
                  </a:lnTo>
                  <a:lnTo>
                    <a:pt x="17596" y="1059"/>
                  </a:lnTo>
                  <a:lnTo>
                    <a:pt x="17769" y="1004"/>
                  </a:lnTo>
                  <a:cubicBezTo>
                    <a:pt x="17755" y="960"/>
                    <a:pt x="17714" y="933"/>
                    <a:pt x="17671" y="933"/>
                  </a:cubicBezTo>
                  <a:close/>
                  <a:moveTo>
                    <a:pt x="17673" y="1040"/>
                  </a:moveTo>
                  <a:lnTo>
                    <a:pt x="17596" y="1059"/>
                  </a:lnTo>
                  <a:lnTo>
                    <a:pt x="17596" y="1059"/>
                  </a:lnTo>
                  <a:lnTo>
                    <a:pt x="17572" y="1067"/>
                  </a:lnTo>
                  <a:lnTo>
                    <a:pt x="17572" y="1067"/>
                  </a:lnTo>
                  <a:lnTo>
                    <a:pt x="17673" y="1040"/>
                  </a:lnTo>
                  <a:close/>
                  <a:moveTo>
                    <a:pt x="6871" y="941"/>
                  </a:moveTo>
                  <a:cubicBezTo>
                    <a:pt x="6830" y="941"/>
                    <a:pt x="6792" y="964"/>
                    <a:pt x="6776" y="1004"/>
                  </a:cubicBezTo>
                  <a:cubicBezTo>
                    <a:pt x="6725" y="1121"/>
                    <a:pt x="6664" y="1241"/>
                    <a:pt x="6593" y="1363"/>
                  </a:cubicBezTo>
                  <a:cubicBezTo>
                    <a:pt x="6564" y="1414"/>
                    <a:pt x="6581" y="1476"/>
                    <a:pt x="6631" y="1505"/>
                  </a:cubicBezTo>
                  <a:cubicBezTo>
                    <a:pt x="6647" y="1515"/>
                    <a:pt x="6665" y="1519"/>
                    <a:pt x="6682" y="1519"/>
                  </a:cubicBezTo>
                  <a:lnTo>
                    <a:pt x="6682" y="1520"/>
                  </a:lnTo>
                  <a:cubicBezTo>
                    <a:pt x="6719" y="1520"/>
                    <a:pt x="6753" y="1500"/>
                    <a:pt x="6773" y="1467"/>
                  </a:cubicBezTo>
                  <a:cubicBezTo>
                    <a:pt x="6848" y="1339"/>
                    <a:pt x="6913" y="1210"/>
                    <a:pt x="6967" y="1086"/>
                  </a:cubicBezTo>
                  <a:cubicBezTo>
                    <a:pt x="6989" y="1034"/>
                    <a:pt x="6964" y="973"/>
                    <a:pt x="6912" y="949"/>
                  </a:cubicBezTo>
                  <a:cubicBezTo>
                    <a:pt x="6898" y="944"/>
                    <a:pt x="6884" y="941"/>
                    <a:pt x="6871" y="941"/>
                  </a:cubicBezTo>
                  <a:close/>
                  <a:moveTo>
                    <a:pt x="5879" y="1233"/>
                  </a:moveTo>
                  <a:cubicBezTo>
                    <a:pt x="5868" y="1233"/>
                    <a:pt x="5858" y="1235"/>
                    <a:pt x="5847" y="1238"/>
                  </a:cubicBezTo>
                  <a:cubicBezTo>
                    <a:pt x="5793" y="1257"/>
                    <a:pt x="5763" y="1316"/>
                    <a:pt x="5781" y="1369"/>
                  </a:cubicBezTo>
                  <a:cubicBezTo>
                    <a:pt x="5823" y="1498"/>
                    <a:pt x="5886" y="1632"/>
                    <a:pt x="5971" y="1766"/>
                  </a:cubicBezTo>
                  <a:cubicBezTo>
                    <a:pt x="5990" y="1797"/>
                    <a:pt x="6023" y="1815"/>
                    <a:pt x="6059" y="1815"/>
                  </a:cubicBezTo>
                  <a:cubicBezTo>
                    <a:pt x="6077" y="1815"/>
                    <a:pt x="6096" y="1810"/>
                    <a:pt x="6113" y="1799"/>
                  </a:cubicBezTo>
                  <a:cubicBezTo>
                    <a:pt x="6162" y="1769"/>
                    <a:pt x="6177" y="1704"/>
                    <a:pt x="6146" y="1656"/>
                  </a:cubicBezTo>
                  <a:cubicBezTo>
                    <a:pt x="6071" y="1536"/>
                    <a:pt x="6015" y="1418"/>
                    <a:pt x="5978" y="1306"/>
                  </a:cubicBezTo>
                  <a:cubicBezTo>
                    <a:pt x="5964" y="1261"/>
                    <a:pt x="5923" y="1233"/>
                    <a:pt x="5879" y="1233"/>
                  </a:cubicBezTo>
                  <a:close/>
                  <a:moveTo>
                    <a:pt x="17718" y="1347"/>
                  </a:moveTo>
                  <a:cubicBezTo>
                    <a:pt x="17661" y="1347"/>
                    <a:pt x="17614" y="1389"/>
                    <a:pt x="17611" y="1445"/>
                  </a:cubicBezTo>
                  <a:cubicBezTo>
                    <a:pt x="17604" y="1567"/>
                    <a:pt x="17580" y="1695"/>
                    <a:pt x="17539" y="1829"/>
                  </a:cubicBezTo>
                  <a:cubicBezTo>
                    <a:pt x="17522" y="1883"/>
                    <a:pt x="17554" y="1941"/>
                    <a:pt x="17608" y="1957"/>
                  </a:cubicBezTo>
                  <a:cubicBezTo>
                    <a:pt x="17619" y="1961"/>
                    <a:pt x="17629" y="1962"/>
                    <a:pt x="17638" y="1962"/>
                  </a:cubicBezTo>
                  <a:cubicBezTo>
                    <a:pt x="17682" y="1962"/>
                    <a:pt x="17724" y="1934"/>
                    <a:pt x="17738" y="1889"/>
                  </a:cubicBezTo>
                  <a:cubicBezTo>
                    <a:pt x="17783" y="1741"/>
                    <a:pt x="17810" y="1596"/>
                    <a:pt x="17818" y="1458"/>
                  </a:cubicBezTo>
                  <a:cubicBezTo>
                    <a:pt x="17822" y="1400"/>
                    <a:pt x="17778" y="1351"/>
                    <a:pt x="17720" y="1347"/>
                  </a:cubicBezTo>
                  <a:cubicBezTo>
                    <a:pt x="17720" y="1347"/>
                    <a:pt x="17719" y="1347"/>
                    <a:pt x="17718" y="1347"/>
                  </a:cubicBezTo>
                  <a:close/>
                  <a:moveTo>
                    <a:pt x="118" y="1555"/>
                  </a:moveTo>
                  <a:cubicBezTo>
                    <a:pt x="104" y="1555"/>
                    <a:pt x="91" y="1557"/>
                    <a:pt x="78" y="1563"/>
                  </a:cubicBezTo>
                  <a:cubicBezTo>
                    <a:pt x="25" y="1585"/>
                    <a:pt x="0" y="1646"/>
                    <a:pt x="22" y="1699"/>
                  </a:cubicBezTo>
                  <a:cubicBezTo>
                    <a:pt x="25" y="1705"/>
                    <a:pt x="90" y="1858"/>
                    <a:pt x="223" y="2081"/>
                  </a:cubicBezTo>
                  <a:cubicBezTo>
                    <a:pt x="243" y="2113"/>
                    <a:pt x="277" y="2131"/>
                    <a:pt x="313" y="2131"/>
                  </a:cubicBezTo>
                  <a:cubicBezTo>
                    <a:pt x="330" y="2131"/>
                    <a:pt x="348" y="2126"/>
                    <a:pt x="365" y="2117"/>
                  </a:cubicBezTo>
                  <a:cubicBezTo>
                    <a:pt x="414" y="2087"/>
                    <a:pt x="430" y="2024"/>
                    <a:pt x="401" y="1975"/>
                  </a:cubicBezTo>
                  <a:cubicBezTo>
                    <a:pt x="276" y="1765"/>
                    <a:pt x="215" y="1619"/>
                    <a:pt x="214" y="1618"/>
                  </a:cubicBezTo>
                  <a:cubicBezTo>
                    <a:pt x="197" y="1579"/>
                    <a:pt x="158" y="1555"/>
                    <a:pt x="118" y="1555"/>
                  </a:cubicBezTo>
                  <a:close/>
                  <a:moveTo>
                    <a:pt x="6457" y="1660"/>
                  </a:moveTo>
                  <a:cubicBezTo>
                    <a:pt x="6425" y="1660"/>
                    <a:pt x="6393" y="1675"/>
                    <a:pt x="6373" y="1704"/>
                  </a:cubicBezTo>
                  <a:cubicBezTo>
                    <a:pt x="6294" y="1813"/>
                    <a:pt x="6211" y="1921"/>
                    <a:pt x="6123" y="2025"/>
                  </a:cubicBezTo>
                  <a:cubicBezTo>
                    <a:pt x="6085" y="2068"/>
                    <a:pt x="6091" y="2134"/>
                    <a:pt x="6134" y="2171"/>
                  </a:cubicBezTo>
                  <a:cubicBezTo>
                    <a:pt x="6153" y="2187"/>
                    <a:pt x="6177" y="2195"/>
                    <a:pt x="6201" y="2195"/>
                  </a:cubicBezTo>
                  <a:cubicBezTo>
                    <a:pt x="6228" y="2195"/>
                    <a:pt x="6254" y="2185"/>
                    <a:pt x="6275" y="2166"/>
                  </a:cubicBezTo>
                  <a:cubicBezTo>
                    <a:pt x="6349" y="2249"/>
                    <a:pt x="6433" y="2333"/>
                    <a:pt x="6522" y="2418"/>
                  </a:cubicBezTo>
                  <a:cubicBezTo>
                    <a:pt x="6542" y="2438"/>
                    <a:pt x="6567" y="2446"/>
                    <a:pt x="6593" y="2446"/>
                  </a:cubicBezTo>
                  <a:cubicBezTo>
                    <a:pt x="6620" y="2446"/>
                    <a:pt x="6648" y="2435"/>
                    <a:pt x="6669" y="2414"/>
                  </a:cubicBezTo>
                  <a:cubicBezTo>
                    <a:pt x="6708" y="2373"/>
                    <a:pt x="6706" y="2306"/>
                    <a:pt x="6664" y="2267"/>
                  </a:cubicBezTo>
                  <a:cubicBezTo>
                    <a:pt x="6571" y="2178"/>
                    <a:pt x="6484" y="2090"/>
                    <a:pt x="6408" y="2003"/>
                  </a:cubicBezTo>
                  <a:cubicBezTo>
                    <a:pt x="6455" y="1944"/>
                    <a:pt x="6499" y="1884"/>
                    <a:pt x="6542" y="1824"/>
                  </a:cubicBezTo>
                  <a:cubicBezTo>
                    <a:pt x="6575" y="1777"/>
                    <a:pt x="6564" y="1712"/>
                    <a:pt x="6517" y="1679"/>
                  </a:cubicBezTo>
                  <a:cubicBezTo>
                    <a:pt x="6499" y="1666"/>
                    <a:pt x="6478" y="1660"/>
                    <a:pt x="6457" y="1660"/>
                  </a:cubicBezTo>
                  <a:close/>
                  <a:moveTo>
                    <a:pt x="17482" y="2139"/>
                  </a:moveTo>
                  <a:cubicBezTo>
                    <a:pt x="17444" y="2139"/>
                    <a:pt x="17408" y="2160"/>
                    <a:pt x="17390" y="2196"/>
                  </a:cubicBezTo>
                  <a:cubicBezTo>
                    <a:pt x="17332" y="2310"/>
                    <a:pt x="17263" y="2428"/>
                    <a:pt x="17185" y="2542"/>
                  </a:cubicBezTo>
                  <a:cubicBezTo>
                    <a:pt x="17153" y="2589"/>
                    <a:pt x="17165" y="2654"/>
                    <a:pt x="17213" y="2686"/>
                  </a:cubicBezTo>
                  <a:cubicBezTo>
                    <a:pt x="17230" y="2698"/>
                    <a:pt x="17251" y="2705"/>
                    <a:pt x="17271" y="2705"/>
                  </a:cubicBezTo>
                  <a:cubicBezTo>
                    <a:pt x="17304" y="2705"/>
                    <a:pt x="17337" y="2689"/>
                    <a:pt x="17357" y="2659"/>
                  </a:cubicBezTo>
                  <a:cubicBezTo>
                    <a:pt x="17440" y="2537"/>
                    <a:pt x="17513" y="2412"/>
                    <a:pt x="17575" y="2289"/>
                  </a:cubicBezTo>
                  <a:cubicBezTo>
                    <a:pt x="17600" y="2238"/>
                    <a:pt x="17580" y="2175"/>
                    <a:pt x="17529" y="2150"/>
                  </a:cubicBezTo>
                  <a:cubicBezTo>
                    <a:pt x="17514" y="2142"/>
                    <a:pt x="17498" y="2139"/>
                    <a:pt x="17482" y="2139"/>
                  </a:cubicBezTo>
                  <a:close/>
                  <a:moveTo>
                    <a:pt x="5919" y="2293"/>
                  </a:moveTo>
                  <a:cubicBezTo>
                    <a:pt x="5893" y="2293"/>
                    <a:pt x="5866" y="2303"/>
                    <a:pt x="5846" y="2324"/>
                  </a:cubicBezTo>
                  <a:cubicBezTo>
                    <a:pt x="5750" y="2420"/>
                    <a:pt x="5650" y="2514"/>
                    <a:pt x="5547" y="2600"/>
                  </a:cubicBezTo>
                  <a:cubicBezTo>
                    <a:pt x="5504" y="2637"/>
                    <a:pt x="5498" y="2703"/>
                    <a:pt x="5536" y="2746"/>
                  </a:cubicBezTo>
                  <a:cubicBezTo>
                    <a:pt x="5555" y="2771"/>
                    <a:pt x="5585" y="2783"/>
                    <a:pt x="5614" y="2783"/>
                  </a:cubicBezTo>
                  <a:cubicBezTo>
                    <a:pt x="5639" y="2783"/>
                    <a:pt x="5662" y="2776"/>
                    <a:pt x="5682" y="2758"/>
                  </a:cubicBezTo>
                  <a:cubicBezTo>
                    <a:pt x="5788" y="2668"/>
                    <a:pt x="5894" y="2571"/>
                    <a:pt x="5993" y="2471"/>
                  </a:cubicBezTo>
                  <a:cubicBezTo>
                    <a:pt x="6033" y="2430"/>
                    <a:pt x="6033" y="2364"/>
                    <a:pt x="5993" y="2324"/>
                  </a:cubicBezTo>
                  <a:cubicBezTo>
                    <a:pt x="5973" y="2303"/>
                    <a:pt x="5946" y="2293"/>
                    <a:pt x="5919" y="2293"/>
                  </a:cubicBezTo>
                  <a:close/>
                  <a:moveTo>
                    <a:pt x="542" y="2271"/>
                  </a:moveTo>
                  <a:cubicBezTo>
                    <a:pt x="520" y="2271"/>
                    <a:pt x="499" y="2277"/>
                    <a:pt x="481" y="2291"/>
                  </a:cubicBezTo>
                  <a:cubicBezTo>
                    <a:pt x="434" y="2325"/>
                    <a:pt x="424" y="2390"/>
                    <a:pt x="457" y="2436"/>
                  </a:cubicBezTo>
                  <a:cubicBezTo>
                    <a:pt x="542" y="2553"/>
                    <a:pt x="632" y="2664"/>
                    <a:pt x="724" y="2768"/>
                  </a:cubicBezTo>
                  <a:cubicBezTo>
                    <a:pt x="745" y="2790"/>
                    <a:pt x="773" y="2803"/>
                    <a:pt x="803" y="2803"/>
                  </a:cubicBezTo>
                  <a:cubicBezTo>
                    <a:pt x="827" y="2803"/>
                    <a:pt x="852" y="2794"/>
                    <a:pt x="871" y="2777"/>
                  </a:cubicBezTo>
                  <a:cubicBezTo>
                    <a:pt x="914" y="2738"/>
                    <a:pt x="918" y="2673"/>
                    <a:pt x="880" y="2630"/>
                  </a:cubicBezTo>
                  <a:cubicBezTo>
                    <a:pt x="792" y="2531"/>
                    <a:pt x="706" y="2424"/>
                    <a:pt x="625" y="2314"/>
                  </a:cubicBezTo>
                  <a:cubicBezTo>
                    <a:pt x="605" y="2286"/>
                    <a:pt x="574" y="2271"/>
                    <a:pt x="542" y="2271"/>
                  </a:cubicBezTo>
                  <a:close/>
                  <a:moveTo>
                    <a:pt x="6906" y="2512"/>
                  </a:moveTo>
                  <a:cubicBezTo>
                    <a:pt x="6875" y="2512"/>
                    <a:pt x="6845" y="2525"/>
                    <a:pt x="6825" y="2550"/>
                  </a:cubicBezTo>
                  <a:cubicBezTo>
                    <a:pt x="6789" y="2596"/>
                    <a:pt x="6795" y="2661"/>
                    <a:pt x="6840" y="2697"/>
                  </a:cubicBezTo>
                  <a:cubicBezTo>
                    <a:pt x="6942" y="2781"/>
                    <a:pt x="7054" y="2866"/>
                    <a:pt x="7174" y="2953"/>
                  </a:cubicBezTo>
                  <a:cubicBezTo>
                    <a:pt x="7192" y="2967"/>
                    <a:pt x="7214" y="2973"/>
                    <a:pt x="7235" y="2973"/>
                  </a:cubicBezTo>
                  <a:cubicBezTo>
                    <a:pt x="7267" y="2973"/>
                    <a:pt x="7299" y="2958"/>
                    <a:pt x="7319" y="2930"/>
                  </a:cubicBezTo>
                  <a:cubicBezTo>
                    <a:pt x="7352" y="2883"/>
                    <a:pt x="7343" y="2819"/>
                    <a:pt x="7296" y="2785"/>
                  </a:cubicBezTo>
                  <a:cubicBezTo>
                    <a:pt x="7180" y="2700"/>
                    <a:pt x="7071" y="2618"/>
                    <a:pt x="6972" y="2536"/>
                  </a:cubicBezTo>
                  <a:cubicBezTo>
                    <a:pt x="6952" y="2520"/>
                    <a:pt x="6929" y="2512"/>
                    <a:pt x="6906" y="2512"/>
                  </a:cubicBezTo>
                  <a:close/>
                  <a:moveTo>
                    <a:pt x="5288" y="2832"/>
                  </a:moveTo>
                  <a:cubicBezTo>
                    <a:pt x="5267" y="2832"/>
                    <a:pt x="5246" y="2838"/>
                    <a:pt x="5227" y="2852"/>
                  </a:cubicBezTo>
                  <a:cubicBezTo>
                    <a:pt x="5116" y="2931"/>
                    <a:pt x="5002" y="3006"/>
                    <a:pt x="4888" y="3075"/>
                  </a:cubicBezTo>
                  <a:cubicBezTo>
                    <a:pt x="4838" y="3104"/>
                    <a:pt x="4822" y="3168"/>
                    <a:pt x="4851" y="3217"/>
                  </a:cubicBezTo>
                  <a:cubicBezTo>
                    <a:pt x="4871" y="3250"/>
                    <a:pt x="4905" y="3268"/>
                    <a:pt x="4941" y="3268"/>
                  </a:cubicBezTo>
                  <a:cubicBezTo>
                    <a:pt x="4959" y="3268"/>
                    <a:pt x="4977" y="3263"/>
                    <a:pt x="4994" y="3253"/>
                  </a:cubicBezTo>
                  <a:cubicBezTo>
                    <a:pt x="5113" y="3181"/>
                    <a:pt x="5233" y="3103"/>
                    <a:pt x="5348" y="3019"/>
                  </a:cubicBezTo>
                  <a:cubicBezTo>
                    <a:pt x="5395" y="2986"/>
                    <a:pt x="5406" y="2921"/>
                    <a:pt x="5372" y="2875"/>
                  </a:cubicBezTo>
                  <a:cubicBezTo>
                    <a:pt x="5352" y="2847"/>
                    <a:pt x="5320" y="2832"/>
                    <a:pt x="5288" y="2832"/>
                  </a:cubicBezTo>
                  <a:close/>
                  <a:moveTo>
                    <a:pt x="17019" y="2827"/>
                  </a:moveTo>
                  <a:cubicBezTo>
                    <a:pt x="16990" y="2827"/>
                    <a:pt x="16960" y="2839"/>
                    <a:pt x="16940" y="2864"/>
                  </a:cubicBezTo>
                  <a:cubicBezTo>
                    <a:pt x="16856" y="2964"/>
                    <a:pt x="16762" y="3065"/>
                    <a:pt x="16664" y="3162"/>
                  </a:cubicBezTo>
                  <a:cubicBezTo>
                    <a:pt x="16623" y="3202"/>
                    <a:pt x="16623" y="3268"/>
                    <a:pt x="16663" y="3308"/>
                  </a:cubicBezTo>
                  <a:cubicBezTo>
                    <a:pt x="16684" y="3329"/>
                    <a:pt x="16710" y="3339"/>
                    <a:pt x="16738" y="3339"/>
                  </a:cubicBezTo>
                  <a:cubicBezTo>
                    <a:pt x="16764" y="3339"/>
                    <a:pt x="16791" y="3329"/>
                    <a:pt x="16810" y="3310"/>
                  </a:cubicBezTo>
                  <a:cubicBezTo>
                    <a:pt x="16913" y="3208"/>
                    <a:pt x="17010" y="3104"/>
                    <a:pt x="17099" y="2999"/>
                  </a:cubicBezTo>
                  <a:cubicBezTo>
                    <a:pt x="17136" y="2954"/>
                    <a:pt x="17131" y="2888"/>
                    <a:pt x="17087" y="2852"/>
                  </a:cubicBezTo>
                  <a:cubicBezTo>
                    <a:pt x="17067" y="2835"/>
                    <a:pt x="17043" y="2827"/>
                    <a:pt x="17019" y="2827"/>
                  </a:cubicBezTo>
                  <a:close/>
                  <a:moveTo>
                    <a:pt x="1095" y="2890"/>
                  </a:moveTo>
                  <a:cubicBezTo>
                    <a:pt x="1067" y="2890"/>
                    <a:pt x="1038" y="2901"/>
                    <a:pt x="1018" y="2924"/>
                  </a:cubicBezTo>
                  <a:cubicBezTo>
                    <a:pt x="980" y="2967"/>
                    <a:pt x="983" y="3033"/>
                    <a:pt x="1026" y="3071"/>
                  </a:cubicBezTo>
                  <a:cubicBezTo>
                    <a:pt x="1133" y="3168"/>
                    <a:pt x="1246" y="3257"/>
                    <a:pt x="1361" y="3338"/>
                  </a:cubicBezTo>
                  <a:cubicBezTo>
                    <a:pt x="1380" y="3350"/>
                    <a:pt x="1399" y="3356"/>
                    <a:pt x="1420" y="3356"/>
                  </a:cubicBezTo>
                  <a:cubicBezTo>
                    <a:pt x="1453" y="3356"/>
                    <a:pt x="1485" y="3340"/>
                    <a:pt x="1506" y="3312"/>
                  </a:cubicBezTo>
                  <a:cubicBezTo>
                    <a:pt x="1539" y="3264"/>
                    <a:pt x="1527" y="3199"/>
                    <a:pt x="1480" y="3168"/>
                  </a:cubicBezTo>
                  <a:cubicBezTo>
                    <a:pt x="1372" y="3092"/>
                    <a:pt x="1267" y="3008"/>
                    <a:pt x="1165" y="2917"/>
                  </a:cubicBezTo>
                  <a:cubicBezTo>
                    <a:pt x="1145" y="2899"/>
                    <a:pt x="1120" y="2890"/>
                    <a:pt x="1095" y="2890"/>
                  </a:cubicBezTo>
                  <a:close/>
                  <a:moveTo>
                    <a:pt x="7576" y="3001"/>
                  </a:moveTo>
                  <a:cubicBezTo>
                    <a:pt x="7543" y="3001"/>
                    <a:pt x="7510" y="3017"/>
                    <a:pt x="7490" y="3048"/>
                  </a:cubicBezTo>
                  <a:cubicBezTo>
                    <a:pt x="7458" y="3095"/>
                    <a:pt x="7471" y="3160"/>
                    <a:pt x="7519" y="3192"/>
                  </a:cubicBezTo>
                  <a:cubicBezTo>
                    <a:pt x="7631" y="3266"/>
                    <a:pt x="7749" y="3340"/>
                    <a:pt x="7873" y="3416"/>
                  </a:cubicBezTo>
                  <a:cubicBezTo>
                    <a:pt x="7890" y="3426"/>
                    <a:pt x="7909" y="3431"/>
                    <a:pt x="7927" y="3431"/>
                  </a:cubicBezTo>
                  <a:cubicBezTo>
                    <a:pt x="7963" y="3431"/>
                    <a:pt x="7997" y="3414"/>
                    <a:pt x="8016" y="3382"/>
                  </a:cubicBezTo>
                  <a:cubicBezTo>
                    <a:pt x="8046" y="3333"/>
                    <a:pt x="8030" y="3268"/>
                    <a:pt x="7981" y="3239"/>
                  </a:cubicBezTo>
                  <a:cubicBezTo>
                    <a:pt x="7860" y="3164"/>
                    <a:pt x="7743" y="3090"/>
                    <a:pt x="7634" y="3018"/>
                  </a:cubicBezTo>
                  <a:cubicBezTo>
                    <a:pt x="7616" y="3007"/>
                    <a:pt x="7596" y="3001"/>
                    <a:pt x="7576" y="3001"/>
                  </a:cubicBezTo>
                  <a:close/>
                  <a:moveTo>
                    <a:pt x="4575" y="3257"/>
                  </a:moveTo>
                  <a:cubicBezTo>
                    <a:pt x="4560" y="3257"/>
                    <a:pt x="4544" y="3260"/>
                    <a:pt x="4530" y="3267"/>
                  </a:cubicBezTo>
                  <a:cubicBezTo>
                    <a:pt x="4407" y="3326"/>
                    <a:pt x="4282" y="3380"/>
                    <a:pt x="4157" y="3426"/>
                  </a:cubicBezTo>
                  <a:cubicBezTo>
                    <a:pt x="4103" y="3446"/>
                    <a:pt x="4076" y="3506"/>
                    <a:pt x="4095" y="3560"/>
                  </a:cubicBezTo>
                  <a:cubicBezTo>
                    <a:pt x="4111" y="3601"/>
                    <a:pt x="4150" y="3627"/>
                    <a:pt x="4192" y="3627"/>
                  </a:cubicBezTo>
                  <a:lnTo>
                    <a:pt x="4193" y="3627"/>
                  </a:lnTo>
                  <a:cubicBezTo>
                    <a:pt x="4204" y="3627"/>
                    <a:pt x="4217" y="3625"/>
                    <a:pt x="4229" y="3621"/>
                  </a:cubicBezTo>
                  <a:cubicBezTo>
                    <a:pt x="4360" y="3572"/>
                    <a:pt x="4491" y="3516"/>
                    <a:pt x="4620" y="3454"/>
                  </a:cubicBezTo>
                  <a:cubicBezTo>
                    <a:pt x="4672" y="3430"/>
                    <a:pt x="4693" y="3367"/>
                    <a:pt x="4669" y="3316"/>
                  </a:cubicBezTo>
                  <a:cubicBezTo>
                    <a:pt x="4651" y="3279"/>
                    <a:pt x="4613" y="3257"/>
                    <a:pt x="4575" y="3257"/>
                  </a:cubicBezTo>
                  <a:close/>
                  <a:moveTo>
                    <a:pt x="1775" y="3362"/>
                  </a:moveTo>
                  <a:cubicBezTo>
                    <a:pt x="1738" y="3362"/>
                    <a:pt x="1702" y="3383"/>
                    <a:pt x="1683" y="3419"/>
                  </a:cubicBezTo>
                  <a:cubicBezTo>
                    <a:pt x="1658" y="3470"/>
                    <a:pt x="1679" y="3533"/>
                    <a:pt x="1730" y="3558"/>
                  </a:cubicBezTo>
                  <a:cubicBezTo>
                    <a:pt x="1859" y="3623"/>
                    <a:pt x="1992" y="3680"/>
                    <a:pt x="2127" y="3724"/>
                  </a:cubicBezTo>
                  <a:cubicBezTo>
                    <a:pt x="2138" y="3726"/>
                    <a:pt x="2149" y="3729"/>
                    <a:pt x="2160" y="3729"/>
                  </a:cubicBezTo>
                  <a:cubicBezTo>
                    <a:pt x="2203" y="3729"/>
                    <a:pt x="2244" y="3700"/>
                    <a:pt x="2258" y="3658"/>
                  </a:cubicBezTo>
                  <a:cubicBezTo>
                    <a:pt x="2276" y="3602"/>
                    <a:pt x="2247" y="3544"/>
                    <a:pt x="2192" y="3527"/>
                  </a:cubicBezTo>
                  <a:cubicBezTo>
                    <a:pt x="2067" y="3485"/>
                    <a:pt x="1943" y="3433"/>
                    <a:pt x="1823" y="3373"/>
                  </a:cubicBezTo>
                  <a:cubicBezTo>
                    <a:pt x="1808" y="3365"/>
                    <a:pt x="1791" y="3362"/>
                    <a:pt x="1775" y="3362"/>
                  </a:cubicBezTo>
                  <a:close/>
                  <a:moveTo>
                    <a:pt x="3797" y="3545"/>
                  </a:moveTo>
                  <a:cubicBezTo>
                    <a:pt x="3789" y="3545"/>
                    <a:pt x="3780" y="3546"/>
                    <a:pt x="3771" y="3549"/>
                  </a:cubicBezTo>
                  <a:cubicBezTo>
                    <a:pt x="3638" y="3583"/>
                    <a:pt x="3505" y="3610"/>
                    <a:pt x="3376" y="3627"/>
                  </a:cubicBezTo>
                  <a:cubicBezTo>
                    <a:pt x="3319" y="3634"/>
                    <a:pt x="3280" y="3687"/>
                    <a:pt x="3287" y="3743"/>
                  </a:cubicBezTo>
                  <a:cubicBezTo>
                    <a:pt x="3294" y="3796"/>
                    <a:pt x="3338" y="3833"/>
                    <a:pt x="3390" y="3833"/>
                  </a:cubicBezTo>
                  <a:lnTo>
                    <a:pt x="3390" y="3834"/>
                  </a:lnTo>
                  <a:cubicBezTo>
                    <a:pt x="3393" y="3834"/>
                    <a:pt x="3398" y="3833"/>
                    <a:pt x="3403" y="3833"/>
                  </a:cubicBezTo>
                  <a:cubicBezTo>
                    <a:pt x="3542" y="3814"/>
                    <a:pt x="3683" y="3786"/>
                    <a:pt x="3823" y="3749"/>
                  </a:cubicBezTo>
                  <a:cubicBezTo>
                    <a:pt x="3879" y="3735"/>
                    <a:pt x="3912" y="3677"/>
                    <a:pt x="3897" y="3622"/>
                  </a:cubicBezTo>
                  <a:cubicBezTo>
                    <a:pt x="3885" y="3576"/>
                    <a:pt x="3843" y="3545"/>
                    <a:pt x="3797" y="3545"/>
                  </a:cubicBezTo>
                  <a:close/>
                  <a:moveTo>
                    <a:pt x="8285" y="3434"/>
                  </a:moveTo>
                  <a:cubicBezTo>
                    <a:pt x="8249" y="3434"/>
                    <a:pt x="8214" y="3453"/>
                    <a:pt x="8195" y="3487"/>
                  </a:cubicBezTo>
                  <a:cubicBezTo>
                    <a:pt x="8167" y="3536"/>
                    <a:pt x="8184" y="3600"/>
                    <a:pt x="8234" y="3628"/>
                  </a:cubicBezTo>
                  <a:cubicBezTo>
                    <a:pt x="8351" y="3696"/>
                    <a:pt x="8473" y="3762"/>
                    <a:pt x="8599" y="3830"/>
                  </a:cubicBezTo>
                  <a:cubicBezTo>
                    <a:pt x="8615" y="3839"/>
                    <a:pt x="8633" y="3843"/>
                    <a:pt x="8648" y="3843"/>
                  </a:cubicBezTo>
                  <a:cubicBezTo>
                    <a:pt x="8686" y="3843"/>
                    <a:pt x="8722" y="3823"/>
                    <a:pt x="8740" y="3787"/>
                  </a:cubicBezTo>
                  <a:cubicBezTo>
                    <a:pt x="8767" y="3737"/>
                    <a:pt x="8749" y="3675"/>
                    <a:pt x="8699" y="3648"/>
                  </a:cubicBezTo>
                  <a:cubicBezTo>
                    <a:pt x="8573" y="3580"/>
                    <a:pt x="8452" y="3513"/>
                    <a:pt x="8336" y="3448"/>
                  </a:cubicBezTo>
                  <a:cubicBezTo>
                    <a:pt x="8320" y="3439"/>
                    <a:pt x="8303" y="3434"/>
                    <a:pt x="8285" y="3434"/>
                  </a:cubicBezTo>
                  <a:close/>
                  <a:moveTo>
                    <a:pt x="2563" y="3618"/>
                  </a:moveTo>
                  <a:cubicBezTo>
                    <a:pt x="2512" y="3618"/>
                    <a:pt x="2468" y="3654"/>
                    <a:pt x="2460" y="3705"/>
                  </a:cubicBezTo>
                  <a:cubicBezTo>
                    <a:pt x="2450" y="3763"/>
                    <a:pt x="2489" y="3816"/>
                    <a:pt x="2546" y="3825"/>
                  </a:cubicBezTo>
                  <a:cubicBezTo>
                    <a:pt x="2685" y="3847"/>
                    <a:pt x="2830" y="3860"/>
                    <a:pt x="2975" y="3860"/>
                  </a:cubicBezTo>
                  <a:lnTo>
                    <a:pt x="2976" y="3860"/>
                  </a:lnTo>
                  <a:cubicBezTo>
                    <a:pt x="3032" y="3860"/>
                    <a:pt x="3079" y="3814"/>
                    <a:pt x="3080" y="3757"/>
                  </a:cubicBezTo>
                  <a:cubicBezTo>
                    <a:pt x="3080" y="3699"/>
                    <a:pt x="3033" y="3653"/>
                    <a:pt x="2976" y="3653"/>
                  </a:cubicBezTo>
                  <a:cubicBezTo>
                    <a:pt x="2842" y="3651"/>
                    <a:pt x="2709" y="3640"/>
                    <a:pt x="2579" y="3620"/>
                  </a:cubicBezTo>
                  <a:cubicBezTo>
                    <a:pt x="2573" y="3619"/>
                    <a:pt x="2568" y="3618"/>
                    <a:pt x="2563" y="3618"/>
                  </a:cubicBezTo>
                  <a:close/>
                  <a:moveTo>
                    <a:pt x="16429" y="3411"/>
                  </a:moveTo>
                  <a:cubicBezTo>
                    <a:pt x="16406" y="3411"/>
                    <a:pt x="16383" y="3419"/>
                    <a:pt x="16363" y="3435"/>
                  </a:cubicBezTo>
                  <a:cubicBezTo>
                    <a:pt x="16260" y="3520"/>
                    <a:pt x="16151" y="3605"/>
                    <a:pt x="16040" y="3683"/>
                  </a:cubicBezTo>
                  <a:cubicBezTo>
                    <a:pt x="15993" y="3716"/>
                    <a:pt x="15982" y="3781"/>
                    <a:pt x="16016" y="3829"/>
                  </a:cubicBezTo>
                  <a:cubicBezTo>
                    <a:pt x="16036" y="3857"/>
                    <a:pt x="16068" y="3872"/>
                    <a:pt x="16101" y="3872"/>
                  </a:cubicBezTo>
                  <a:cubicBezTo>
                    <a:pt x="16122" y="3872"/>
                    <a:pt x="16143" y="3866"/>
                    <a:pt x="16161" y="3852"/>
                  </a:cubicBezTo>
                  <a:cubicBezTo>
                    <a:pt x="16276" y="3770"/>
                    <a:pt x="16389" y="3683"/>
                    <a:pt x="16497" y="3594"/>
                  </a:cubicBezTo>
                  <a:cubicBezTo>
                    <a:pt x="16541" y="3557"/>
                    <a:pt x="16546" y="3492"/>
                    <a:pt x="16509" y="3448"/>
                  </a:cubicBezTo>
                  <a:cubicBezTo>
                    <a:pt x="16488" y="3423"/>
                    <a:pt x="16459" y="3411"/>
                    <a:pt x="16429" y="3411"/>
                  </a:cubicBezTo>
                  <a:close/>
                  <a:moveTo>
                    <a:pt x="9018" y="3827"/>
                  </a:moveTo>
                  <a:cubicBezTo>
                    <a:pt x="8980" y="3827"/>
                    <a:pt x="8942" y="3848"/>
                    <a:pt x="8924" y="3884"/>
                  </a:cubicBezTo>
                  <a:cubicBezTo>
                    <a:pt x="8898" y="3934"/>
                    <a:pt x="8919" y="3997"/>
                    <a:pt x="8971" y="4023"/>
                  </a:cubicBezTo>
                  <a:cubicBezTo>
                    <a:pt x="9091" y="4084"/>
                    <a:pt x="9216" y="4146"/>
                    <a:pt x="9344" y="4208"/>
                  </a:cubicBezTo>
                  <a:cubicBezTo>
                    <a:pt x="9359" y="4215"/>
                    <a:pt x="9374" y="4219"/>
                    <a:pt x="9390" y="4219"/>
                  </a:cubicBezTo>
                  <a:cubicBezTo>
                    <a:pt x="9428" y="4219"/>
                    <a:pt x="9464" y="4197"/>
                    <a:pt x="9483" y="4160"/>
                  </a:cubicBezTo>
                  <a:cubicBezTo>
                    <a:pt x="9507" y="4108"/>
                    <a:pt x="9486" y="4046"/>
                    <a:pt x="9435" y="4021"/>
                  </a:cubicBezTo>
                  <a:cubicBezTo>
                    <a:pt x="9306" y="3960"/>
                    <a:pt x="9184" y="3899"/>
                    <a:pt x="9064" y="3838"/>
                  </a:cubicBezTo>
                  <a:cubicBezTo>
                    <a:pt x="9049" y="3830"/>
                    <a:pt x="9033" y="3827"/>
                    <a:pt x="9018" y="3827"/>
                  </a:cubicBezTo>
                  <a:close/>
                  <a:moveTo>
                    <a:pt x="15753" y="3893"/>
                  </a:moveTo>
                  <a:cubicBezTo>
                    <a:pt x="15735" y="3893"/>
                    <a:pt x="15716" y="3897"/>
                    <a:pt x="15699" y="3907"/>
                  </a:cubicBezTo>
                  <a:cubicBezTo>
                    <a:pt x="15585" y="3977"/>
                    <a:pt x="15465" y="4045"/>
                    <a:pt x="15344" y="4107"/>
                  </a:cubicBezTo>
                  <a:cubicBezTo>
                    <a:pt x="15293" y="4134"/>
                    <a:pt x="15273" y="4197"/>
                    <a:pt x="15299" y="4247"/>
                  </a:cubicBezTo>
                  <a:cubicBezTo>
                    <a:pt x="15317" y="4284"/>
                    <a:pt x="15354" y="4303"/>
                    <a:pt x="15392" y="4303"/>
                  </a:cubicBezTo>
                  <a:cubicBezTo>
                    <a:pt x="15408" y="4303"/>
                    <a:pt x="15424" y="4299"/>
                    <a:pt x="15438" y="4292"/>
                  </a:cubicBezTo>
                  <a:cubicBezTo>
                    <a:pt x="15564" y="4227"/>
                    <a:pt x="15688" y="4157"/>
                    <a:pt x="15807" y="4085"/>
                  </a:cubicBezTo>
                  <a:cubicBezTo>
                    <a:pt x="15856" y="4056"/>
                    <a:pt x="15872" y="3992"/>
                    <a:pt x="15843" y="3943"/>
                  </a:cubicBezTo>
                  <a:cubicBezTo>
                    <a:pt x="15823" y="3911"/>
                    <a:pt x="15789" y="3893"/>
                    <a:pt x="15753" y="3893"/>
                  </a:cubicBezTo>
                  <a:close/>
                  <a:moveTo>
                    <a:pt x="9766" y="4184"/>
                  </a:moveTo>
                  <a:cubicBezTo>
                    <a:pt x="9727" y="4184"/>
                    <a:pt x="9689" y="4208"/>
                    <a:pt x="9671" y="4247"/>
                  </a:cubicBezTo>
                  <a:cubicBezTo>
                    <a:pt x="9649" y="4299"/>
                    <a:pt x="9674" y="4361"/>
                    <a:pt x="9726" y="4384"/>
                  </a:cubicBezTo>
                  <a:cubicBezTo>
                    <a:pt x="9857" y="4439"/>
                    <a:pt x="9987" y="4492"/>
                    <a:pt x="10117" y="4540"/>
                  </a:cubicBezTo>
                  <a:cubicBezTo>
                    <a:pt x="10128" y="4544"/>
                    <a:pt x="10140" y="4546"/>
                    <a:pt x="10153" y="4546"/>
                  </a:cubicBezTo>
                  <a:cubicBezTo>
                    <a:pt x="10194" y="4546"/>
                    <a:pt x="10235" y="4520"/>
                    <a:pt x="10249" y="4478"/>
                  </a:cubicBezTo>
                  <a:cubicBezTo>
                    <a:pt x="10270" y="4424"/>
                    <a:pt x="10242" y="4364"/>
                    <a:pt x="10188" y="4345"/>
                  </a:cubicBezTo>
                  <a:cubicBezTo>
                    <a:pt x="10062" y="4298"/>
                    <a:pt x="9936" y="4247"/>
                    <a:pt x="9807" y="4193"/>
                  </a:cubicBezTo>
                  <a:cubicBezTo>
                    <a:pt x="9794" y="4187"/>
                    <a:pt x="9780" y="4184"/>
                    <a:pt x="9766" y="4184"/>
                  </a:cubicBezTo>
                  <a:close/>
                  <a:moveTo>
                    <a:pt x="15016" y="4274"/>
                  </a:moveTo>
                  <a:cubicBezTo>
                    <a:pt x="15002" y="4274"/>
                    <a:pt x="14988" y="4276"/>
                    <a:pt x="14974" y="4282"/>
                  </a:cubicBezTo>
                  <a:cubicBezTo>
                    <a:pt x="14850" y="4335"/>
                    <a:pt x="14723" y="4385"/>
                    <a:pt x="14594" y="4431"/>
                  </a:cubicBezTo>
                  <a:cubicBezTo>
                    <a:pt x="14540" y="4450"/>
                    <a:pt x="14512" y="4509"/>
                    <a:pt x="14531" y="4563"/>
                  </a:cubicBezTo>
                  <a:cubicBezTo>
                    <a:pt x="14547" y="4606"/>
                    <a:pt x="14586" y="4633"/>
                    <a:pt x="14629" y="4633"/>
                  </a:cubicBezTo>
                  <a:cubicBezTo>
                    <a:pt x="14641" y="4633"/>
                    <a:pt x="14652" y="4630"/>
                    <a:pt x="14663" y="4627"/>
                  </a:cubicBezTo>
                  <a:cubicBezTo>
                    <a:pt x="14796" y="4580"/>
                    <a:pt x="14929" y="4529"/>
                    <a:pt x="15057" y="4472"/>
                  </a:cubicBezTo>
                  <a:cubicBezTo>
                    <a:pt x="15110" y="4450"/>
                    <a:pt x="15133" y="4389"/>
                    <a:pt x="15111" y="4336"/>
                  </a:cubicBezTo>
                  <a:cubicBezTo>
                    <a:pt x="15094" y="4297"/>
                    <a:pt x="15056" y="4274"/>
                    <a:pt x="15016" y="4274"/>
                  </a:cubicBezTo>
                  <a:close/>
                  <a:moveTo>
                    <a:pt x="10546" y="4471"/>
                  </a:moveTo>
                  <a:cubicBezTo>
                    <a:pt x="10502" y="4471"/>
                    <a:pt x="10461" y="4501"/>
                    <a:pt x="10447" y="4544"/>
                  </a:cubicBezTo>
                  <a:cubicBezTo>
                    <a:pt x="10430" y="4600"/>
                    <a:pt x="10461" y="4657"/>
                    <a:pt x="10515" y="4674"/>
                  </a:cubicBezTo>
                  <a:cubicBezTo>
                    <a:pt x="10652" y="4716"/>
                    <a:pt x="10787" y="4754"/>
                    <a:pt x="10922" y="4787"/>
                  </a:cubicBezTo>
                  <a:cubicBezTo>
                    <a:pt x="10931" y="4789"/>
                    <a:pt x="10938" y="4789"/>
                    <a:pt x="10946" y="4789"/>
                  </a:cubicBezTo>
                  <a:cubicBezTo>
                    <a:pt x="10993" y="4789"/>
                    <a:pt x="11036" y="4758"/>
                    <a:pt x="11047" y="4711"/>
                  </a:cubicBezTo>
                  <a:cubicBezTo>
                    <a:pt x="11060" y="4655"/>
                    <a:pt x="11027" y="4598"/>
                    <a:pt x="10971" y="4585"/>
                  </a:cubicBezTo>
                  <a:cubicBezTo>
                    <a:pt x="10841" y="4553"/>
                    <a:pt x="10709" y="4516"/>
                    <a:pt x="10577" y="4476"/>
                  </a:cubicBezTo>
                  <a:cubicBezTo>
                    <a:pt x="10566" y="4473"/>
                    <a:pt x="10556" y="4471"/>
                    <a:pt x="10546" y="4471"/>
                  </a:cubicBezTo>
                  <a:close/>
                  <a:moveTo>
                    <a:pt x="14234" y="4550"/>
                  </a:moveTo>
                  <a:cubicBezTo>
                    <a:pt x="14224" y="4550"/>
                    <a:pt x="14214" y="4551"/>
                    <a:pt x="14205" y="4554"/>
                  </a:cubicBezTo>
                  <a:cubicBezTo>
                    <a:pt x="14074" y="4590"/>
                    <a:pt x="13940" y="4623"/>
                    <a:pt x="13808" y="4650"/>
                  </a:cubicBezTo>
                  <a:cubicBezTo>
                    <a:pt x="13752" y="4662"/>
                    <a:pt x="13716" y="4717"/>
                    <a:pt x="13727" y="4774"/>
                  </a:cubicBezTo>
                  <a:cubicBezTo>
                    <a:pt x="13738" y="4823"/>
                    <a:pt x="13781" y="4856"/>
                    <a:pt x="13829" y="4856"/>
                  </a:cubicBezTo>
                  <a:cubicBezTo>
                    <a:pt x="13836" y="4856"/>
                    <a:pt x="13843" y="4854"/>
                    <a:pt x="13851" y="4853"/>
                  </a:cubicBezTo>
                  <a:cubicBezTo>
                    <a:pt x="13987" y="4825"/>
                    <a:pt x="14125" y="4792"/>
                    <a:pt x="14261" y="4754"/>
                  </a:cubicBezTo>
                  <a:cubicBezTo>
                    <a:pt x="14316" y="4738"/>
                    <a:pt x="14348" y="4682"/>
                    <a:pt x="14332" y="4625"/>
                  </a:cubicBezTo>
                  <a:cubicBezTo>
                    <a:pt x="14320" y="4580"/>
                    <a:pt x="14279" y="4550"/>
                    <a:pt x="14234" y="4550"/>
                  </a:cubicBezTo>
                  <a:close/>
                  <a:moveTo>
                    <a:pt x="11352" y="4669"/>
                  </a:moveTo>
                  <a:cubicBezTo>
                    <a:pt x="11303" y="4669"/>
                    <a:pt x="11260" y="4704"/>
                    <a:pt x="11250" y="4754"/>
                  </a:cubicBezTo>
                  <a:cubicBezTo>
                    <a:pt x="11240" y="4810"/>
                    <a:pt x="11277" y="4865"/>
                    <a:pt x="11334" y="4875"/>
                  </a:cubicBezTo>
                  <a:cubicBezTo>
                    <a:pt x="11474" y="4901"/>
                    <a:pt x="11613" y="4922"/>
                    <a:pt x="11751" y="4939"/>
                  </a:cubicBezTo>
                  <a:cubicBezTo>
                    <a:pt x="11755" y="4939"/>
                    <a:pt x="11760" y="4940"/>
                    <a:pt x="11763" y="4940"/>
                  </a:cubicBezTo>
                  <a:lnTo>
                    <a:pt x="11763" y="4939"/>
                  </a:lnTo>
                  <a:cubicBezTo>
                    <a:pt x="11815" y="4939"/>
                    <a:pt x="11860" y="4901"/>
                    <a:pt x="11866" y="4848"/>
                  </a:cubicBezTo>
                  <a:cubicBezTo>
                    <a:pt x="11873" y="4791"/>
                    <a:pt x="11832" y="4739"/>
                    <a:pt x="11776" y="4732"/>
                  </a:cubicBezTo>
                  <a:cubicBezTo>
                    <a:pt x="11642" y="4716"/>
                    <a:pt x="11507" y="4696"/>
                    <a:pt x="11372" y="4671"/>
                  </a:cubicBezTo>
                  <a:cubicBezTo>
                    <a:pt x="11365" y="4669"/>
                    <a:pt x="11358" y="4669"/>
                    <a:pt x="11352" y="4669"/>
                  </a:cubicBezTo>
                  <a:close/>
                  <a:moveTo>
                    <a:pt x="13420" y="4719"/>
                  </a:moveTo>
                  <a:cubicBezTo>
                    <a:pt x="13415" y="4719"/>
                    <a:pt x="13411" y="4719"/>
                    <a:pt x="13406" y="4720"/>
                  </a:cubicBezTo>
                  <a:cubicBezTo>
                    <a:pt x="13273" y="4738"/>
                    <a:pt x="13137" y="4753"/>
                    <a:pt x="12999" y="4763"/>
                  </a:cubicBezTo>
                  <a:cubicBezTo>
                    <a:pt x="12942" y="4767"/>
                    <a:pt x="12899" y="4816"/>
                    <a:pt x="12904" y="4874"/>
                  </a:cubicBezTo>
                  <a:cubicBezTo>
                    <a:pt x="12908" y="4929"/>
                    <a:pt x="12953" y="4971"/>
                    <a:pt x="13007" y="4971"/>
                  </a:cubicBezTo>
                  <a:lnTo>
                    <a:pt x="13014" y="4971"/>
                  </a:lnTo>
                  <a:cubicBezTo>
                    <a:pt x="13154" y="4960"/>
                    <a:pt x="13295" y="4945"/>
                    <a:pt x="13434" y="4925"/>
                  </a:cubicBezTo>
                  <a:cubicBezTo>
                    <a:pt x="13491" y="4918"/>
                    <a:pt x="13531" y="4865"/>
                    <a:pt x="13523" y="4809"/>
                  </a:cubicBezTo>
                  <a:cubicBezTo>
                    <a:pt x="13516" y="4756"/>
                    <a:pt x="13471" y="4719"/>
                    <a:pt x="13420" y="4719"/>
                  </a:cubicBezTo>
                  <a:close/>
                  <a:moveTo>
                    <a:pt x="12180" y="4769"/>
                  </a:moveTo>
                  <a:cubicBezTo>
                    <a:pt x="12123" y="4769"/>
                    <a:pt x="12076" y="4811"/>
                    <a:pt x="12073" y="4867"/>
                  </a:cubicBezTo>
                  <a:cubicBezTo>
                    <a:pt x="12070" y="4924"/>
                    <a:pt x="12114" y="4973"/>
                    <a:pt x="12171" y="4977"/>
                  </a:cubicBezTo>
                  <a:cubicBezTo>
                    <a:pt x="12298" y="4984"/>
                    <a:pt x="12423" y="4987"/>
                    <a:pt x="12546" y="4987"/>
                  </a:cubicBezTo>
                  <a:lnTo>
                    <a:pt x="12593" y="4987"/>
                  </a:lnTo>
                  <a:cubicBezTo>
                    <a:pt x="12650" y="4987"/>
                    <a:pt x="12696" y="4940"/>
                    <a:pt x="12696" y="4883"/>
                  </a:cubicBezTo>
                  <a:cubicBezTo>
                    <a:pt x="12696" y="4825"/>
                    <a:pt x="12649" y="4780"/>
                    <a:pt x="12592" y="4780"/>
                  </a:cubicBezTo>
                  <a:lnTo>
                    <a:pt x="12546" y="4780"/>
                  </a:lnTo>
                  <a:cubicBezTo>
                    <a:pt x="12426" y="4780"/>
                    <a:pt x="12305" y="4776"/>
                    <a:pt x="12182" y="4769"/>
                  </a:cubicBezTo>
                  <a:cubicBezTo>
                    <a:pt x="12182" y="4769"/>
                    <a:pt x="12181" y="4769"/>
                    <a:pt x="12180" y="4769"/>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5" name="Google Shape;105;p11"/>
            <p:cNvSpPr/>
            <p:nvPr/>
          </p:nvSpPr>
          <p:spPr>
            <a:xfrm>
              <a:off x="4447534" y="3984923"/>
              <a:ext cx="335928" cy="221542"/>
            </a:xfrm>
            <a:custGeom>
              <a:avLst/>
              <a:gdLst/>
              <a:ahLst/>
              <a:cxnLst/>
              <a:rect l="l" t="t" r="r" b="b"/>
              <a:pathLst>
                <a:path w="9574" h="6314" extrusionOk="0">
                  <a:moveTo>
                    <a:pt x="4782" y="975"/>
                  </a:moveTo>
                  <a:cubicBezTo>
                    <a:pt x="5158" y="1343"/>
                    <a:pt x="5234" y="1774"/>
                    <a:pt x="5133" y="2058"/>
                  </a:cubicBezTo>
                  <a:cubicBezTo>
                    <a:pt x="5079" y="2209"/>
                    <a:pt x="4984" y="2290"/>
                    <a:pt x="4873" y="2290"/>
                  </a:cubicBezTo>
                  <a:cubicBezTo>
                    <a:pt x="4803" y="2290"/>
                    <a:pt x="4727" y="2259"/>
                    <a:pt x="4650" y="2193"/>
                  </a:cubicBezTo>
                  <a:cubicBezTo>
                    <a:pt x="4384" y="1966"/>
                    <a:pt x="4448" y="1440"/>
                    <a:pt x="4781" y="975"/>
                  </a:cubicBezTo>
                  <a:close/>
                  <a:moveTo>
                    <a:pt x="7690" y="2384"/>
                  </a:moveTo>
                  <a:lnTo>
                    <a:pt x="7690" y="2384"/>
                  </a:lnTo>
                  <a:cubicBezTo>
                    <a:pt x="7621" y="2900"/>
                    <a:pt x="7303" y="3281"/>
                    <a:pt x="6881" y="3336"/>
                  </a:cubicBezTo>
                  <a:cubicBezTo>
                    <a:pt x="6855" y="3340"/>
                    <a:pt x="6831" y="3341"/>
                    <a:pt x="6808" y="3341"/>
                  </a:cubicBezTo>
                  <a:cubicBezTo>
                    <a:pt x="6697" y="3341"/>
                    <a:pt x="6695" y="3304"/>
                    <a:pt x="6693" y="3277"/>
                  </a:cubicBezTo>
                  <a:cubicBezTo>
                    <a:pt x="6685" y="3059"/>
                    <a:pt x="7099" y="2516"/>
                    <a:pt x="7690" y="2384"/>
                  </a:cubicBezTo>
                  <a:close/>
                  <a:moveTo>
                    <a:pt x="2663" y="3694"/>
                  </a:moveTo>
                  <a:cubicBezTo>
                    <a:pt x="2737" y="3694"/>
                    <a:pt x="2805" y="3762"/>
                    <a:pt x="2849" y="3819"/>
                  </a:cubicBezTo>
                  <a:cubicBezTo>
                    <a:pt x="3054" y="4081"/>
                    <a:pt x="3105" y="4367"/>
                    <a:pt x="2989" y="4605"/>
                  </a:cubicBezTo>
                  <a:cubicBezTo>
                    <a:pt x="2865" y="4860"/>
                    <a:pt x="2568" y="5019"/>
                    <a:pt x="2210" y="5024"/>
                  </a:cubicBezTo>
                  <a:cubicBezTo>
                    <a:pt x="2141" y="4554"/>
                    <a:pt x="2280" y="4055"/>
                    <a:pt x="2467" y="3822"/>
                  </a:cubicBezTo>
                  <a:cubicBezTo>
                    <a:pt x="2535" y="3739"/>
                    <a:pt x="2604" y="3694"/>
                    <a:pt x="2663" y="3694"/>
                  </a:cubicBezTo>
                  <a:close/>
                  <a:moveTo>
                    <a:pt x="5836" y="4109"/>
                  </a:moveTo>
                  <a:cubicBezTo>
                    <a:pt x="5860" y="4109"/>
                    <a:pt x="5918" y="4165"/>
                    <a:pt x="5963" y="4313"/>
                  </a:cubicBezTo>
                  <a:cubicBezTo>
                    <a:pt x="6077" y="4688"/>
                    <a:pt x="6006" y="5044"/>
                    <a:pt x="5764" y="5328"/>
                  </a:cubicBezTo>
                  <a:cubicBezTo>
                    <a:pt x="5543" y="4933"/>
                    <a:pt x="5564" y="4512"/>
                    <a:pt x="5690" y="4263"/>
                  </a:cubicBezTo>
                  <a:cubicBezTo>
                    <a:pt x="5748" y="4151"/>
                    <a:pt x="5810" y="4109"/>
                    <a:pt x="5836" y="4109"/>
                  </a:cubicBezTo>
                  <a:close/>
                  <a:moveTo>
                    <a:pt x="5988" y="289"/>
                  </a:moveTo>
                  <a:cubicBezTo>
                    <a:pt x="6234" y="289"/>
                    <a:pt x="6483" y="361"/>
                    <a:pt x="6718" y="512"/>
                  </a:cubicBezTo>
                  <a:cubicBezTo>
                    <a:pt x="7316" y="896"/>
                    <a:pt x="7677" y="1480"/>
                    <a:pt x="7703" y="2095"/>
                  </a:cubicBezTo>
                  <a:cubicBezTo>
                    <a:pt x="6969" y="2221"/>
                    <a:pt x="6396" y="2890"/>
                    <a:pt x="6412" y="3288"/>
                  </a:cubicBezTo>
                  <a:cubicBezTo>
                    <a:pt x="6419" y="3450"/>
                    <a:pt x="6527" y="3623"/>
                    <a:pt x="6808" y="3623"/>
                  </a:cubicBezTo>
                  <a:cubicBezTo>
                    <a:pt x="6842" y="3623"/>
                    <a:pt x="6877" y="3620"/>
                    <a:pt x="6916" y="3615"/>
                  </a:cubicBezTo>
                  <a:cubicBezTo>
                    <a:pt x="7488" y="3541"/>
                    <a:pt x="7911" y="3032"/>
                    <a:pt x="7977" y="2356"/>
                  </a:cubicBezTo>
                  <a:cubicBezTo>
                    <a:pt x="8294" y="2366"/>
                    <a:pt x="8590" y="2514"/>
                    <a:pt x="8854" y="2797"/>
                  </a:cubicBezTo>
                  <a:cubicBezTo>
                    <a:pt x="9304" y="3277"/>
                    <a:pt x="9196" y="3846"/>
                    <a:pt x="9026" y="4239"/>
                  </a:cubicBezTo>
                  <a:cubicBezTo>
                    <a:pt x="8634" y="5143"/>
                    <a:pt x="7537" y="5967"/>
                    <a:pt x="6725" y="5967"/>
                  </a:cubicBezTo>
                  <a:cubicBezTo>
                    <a:pt x="6501" y="5967"/>
                    <a:pt x="6310" y="5905"/>
                    <a:pt x="6158" y="5783"/>
                  </a:cubicBezTo>
                  <a:cubicBezTo>
                    <a:pt x="6073" y="5715"/>
                    <a:pt x="5996" y="5641"/>
                    <a:pt x="5930" y="5564"/>
                  </a:cubicBezTo>
                  <a:cubicBezTo>
                    <a:pt x="6272" y="5200"/>
                    <a:pt x="6382" y="4721"/>
                    <a:pt x="6233" y="4231"/>
                  </a:cubicBezTo>
                  <a:cubicBezTo>
                    <a:pt x="6126" y="3880"/>
                    <a:pt x="5938" y="3827"/>
                    <a:pt x="5836" y="3827"/>
                  </a:cubicBezTo>
                  <a:cubicBezTo>
                    <a:pt x="5683" y="3827"/>
                    <a:pt x="5538" y="3940"/>
                    <a:pt x="5439" y="4136"/>
                  </a:cubicBezTo>
                  <a:cubicBezTo>
                    <a:pt x="5266" y="4475"/>
                    <a:pt x="5243" y="5024"/>
                    <a:pt x="5553" y="5525"/>
                  </a:cubicBezTo>
                  <a:cubicBezTo>
                    <a:pt x="5228" y="5772"/>
                    <a:pt x="4623" y="6032"/>
                    <a:pt x="3516" y="6032"/>
                  </a:cubicBezTo>
                  <a:lnTo>
                    <a:pt x="3393" y="6031"/>
                  </a:lnTo>
                  <a:cubicBezTo>
                    <a:pt x="2702" y="6019"/>
                    <a:pt x="2405" y="5660"/>
                    <a:pt x="2279" y="5304"/>
                  </a:cubicBezTo>
                  <a:cubicBezTo>
                    <a:pt x="2715" y="5279"/>
                    <a:pt x="3080" y="5063"/>
                    <a:pt x="3243" y="4729"/>
                  </a:cubicBezTo>
                  <a:cubicBezTo>
                    <a:pt x="3408" y="4391"/>
                    <a:pt x="3346" y="3995"/>
                    <a:pt x="3072" y="3645"/>
                  </a:cubicBezTo>
                  <a:cubicBezTo>
                    <a:pt x="2922" y="3451"/>
                    <a:pt x="2767" y="3411"/>
                    <a:pt x="2663" y="3411"/>
                  </a:cubicBezTo>
                  <a:cubicBezTo>
                    <a:pt x="2515" y="3411"/>
                    <a:pt x="2372" y="3492"/>
                    <a:pt x="2248" y="3645"/>
                  </a:cubicBezTo>
                  <a:cubicBezTo>
                    <a:pt x="2028" y="3919"/>
                    <a:pt x="1861" y="4452"/>
                    <a:pt x="1923" y="4998"/>
                  </a:cubicBezTo>
                  <a:cubicBezTo>
                    <a:pt x="1618" y="4942"/>
                    <a:pt x="1297" y="4791"/>
                    <a:pt x="984" y="4556"/>
                  </a:cubicBezTo>
                  <a:cubicBezTo>
                    <a:pt x="267" y="4019"/>
                    <a:pt x="419" y="3272"/>
                    <a:pt x="517" y="2976"/>
                  </a:cubicBezTo>
                  <a:cubicBezTo>
                    <a:pt x="733" y="2327"/>
                    <a:pt x="1307" y="1800"/>
                    <a:pt x="1798" y="1800"/>
                  </a:cubicBezTo>
                  <a:cubicBezTo>
                    <a:pt x="1918" y="1800"/>
                    <a:pt x="2032" y="1830"/>
                    <a:pt x="2134" y="1894"/>
                  </a:cubicBezTo>
                  <a:cubicBezTo>
                    <a:pt x="2157" y="1908"/>
                    <a:pt x="2182" y="1915"/>
                    <a:pt x="2207" y="1915"/>
                  </a:cubicBezTo>
                  <a:cubicBezTo>
                    <a:pt x="2234" y="1915"/>
                    <a:pt x="2261" y="1907"/>
                    <a:pt x="2285" y="1892"/>
                  </a:cubicBezTo>
                  <a:cubicBezTo>
                    <a:pt x="2330" y="1862"/>
                    <a:pt x="2355" y="1810"/>
                    <a:pt x="2348" y="1755"/>
                  </a:cubicBezTo>
                  <a:cubicBezTo>
                    <a:pt x="2347" y="1747"/>
                    <a:pt x="2254" y="1007"/>
                    <a:pt x="2607" y="604"/>
                  </a:cubicBezTo>
                  <a:cubicBezTo>
                    <a:pt x="2756" y="434"/>
                    <a:pt x="2968" y="349"/>
                    <a:pt x="3241" y="349"/>
                  </a:cubicBezTo>
                  <a:cubicBezTo>
                    <a:pt x="3436" y="349"/>
                    <a:pt x="3662" y="392"/>
                    <a:pt x="3919" y="478"/>
                  </a:cubicBezTo>
                  <a:cubicBezTo>
                    <a:pt x="4166" y="561"/>
                    <a:pt x="4383" y="668"/>
                    <a:pt x="4564" y="795"/>
                  </a:cubicBezTo>
                  <a:cubicBezTo>
                    <a:pt x="4177" y="1329"/>
                    <a:pt x="4040" y="2042"/>
                    <a:pt x="4468" y="2407"/>
                  </a:cubicBezTo>
                  <a:cubicBezTo>
                    <a:pt x="4597" y="2519"/>
                    <a:pt x="4738" y="2578"/>
                    <a:pt x="4875" y="2578"/>
                  </a:cubicBezTo>
                  <a:cubicBezTo>
                    <a:pt x="5105" y="2578"/>
                    <a:pt x="5305" y="2415"/>
                    <a:pt x="5399" y="2153"/>
                  </a:cubicBezTo>
                  <a:cubicBezTo>
                    <a:pt x="5533" y="1778"/>
                    <a:pt x="5444" y="1216"/>
                    <a:pt x="4962" y="757"/>
                  </a:cubicBezTo>
                  <a:cubicBezTo>
                    <a:pt x="5259" y="451"/>
                    <a:pt x="5620" y="289"/>
                    <a:pt x="5988" y="289"/>
                  </a:cubicBezTo>
                  <a:close/>
                  <a:moveTo>
                    <a:pt x="5988" y="0"/>
                  </a:moveTo>
                  <a:cubicBezTo>
                    <a:pt x="5541" y="0"/>
                    <a:pt x="5095" y="209"/>
                    <a:pt x="4744" y="579"/>
                  </a:cubicBezTo>
                  <a:cubicBezTo>
                    <a:pt x="4537" y="429"/>
                    <a:pt x="4290" y="305"/>
                    <a:pt x="4008" y="211"/>
                  </a:cubicBezTo>
                  <a:cubicBezTo>
                    <a:pt x="3724" y="116"/>
                    <a:pt x="3467" y="68"/>
                    <a:pt x="3240" y="68"/>
                  </a:cubicBezTo>
                  <a:cubicBezTo>
                    <a:pt x="2883" y="68"/>
                    <a:pt x="2599" y="186"/>
                    <a:pt x="2395" y="418"/>
                  </a:cubicBezTo>
                  <a:cubicBezTo>
                    <a:pt x="2096" y="759"/>
                    <a:pt x="2051" y="1258"/>
                    <a:pt x="2054" y="1552"/>
                  </a:cubicBezTo>
                  <a:cubicBezTo>
                    <a:pt x="1972" y="1529"/>
                    <a:pt x="1887" y="1518"/>
                    <a:pt x="1798" y="1518"/>
                  </a:cubicBezTo>
                  <a:cubicBezTo>
                    <a:pt x="1185" y="1518"/>
                    <a:pt x="505" y="2120"/>
                    <a:pt x="250" y="2888"/>
                  </a:cubicBezTo>
                  <a:cubicBezTo>
                    <a:pt x="0" y="3636"/>
                    <a:pt x="206" y="4327"/>
                    <a:pt x="815" y="4783"/>
                  </a:cubicBezTo>
                  <a:cubicBezTo>
                    <a:pt x="1199" y="5070"/>
                    <a:pt x="1600" y="5246"/>
                    <a:pt x="1980" y="5293"/>
                  </a:cubicBezTo>
                  <a:cubicBezTo>
                    <a:pt x="2159" y="5930"/>
                    <a:pt x="2667" y="6300"/>
                    <a:pt x="3388" y="6313"/>
                  </a:cubicBezTo>
                  <a:lnTo>
                    <a:pt x="3516" y="6314"/>
                  </a:lnTo>
                  <a:lnTo>
                    <a:pt x="3517" y="6314"/>
                  </a:lnTo>
                  <a:cubicBezTo>
                    <a:pt x="4477" y="6314"/>
                    <a:pt x="5234" y="6120"/>
                    <a:pt x="5721" y="5753"/>
                  </a:cubicBezTo>
                  <a:cubicBezTo>
                    <a:pt x="5798" y="5842"/>
                    <a:pt x="5885" y="5925"/>
                    <a:pt x="5983" y="6004"/>
                  </a:cubicBezTo>
                  <a:cubicBezTo>
                    <a:pt x="6185" y="6167"/>
                    <a:pt x="6436" y="6249"/>
                    <a:pt x="6725" y="6249"/>
                  </a:cubicBezTo>
                  <a:cubicBezTo>
                    <a:pt x="7651" y="6249"/>
                    <a:pt x="8847" y="5362"/>
                    <a:pt x="9285" y="4350"/>
                  </a:cubicBezTo>
                  <a:cubicBezTo>
                    <a:pt x="9573" y="3686"/>
                    <a:pt x="9492" y="3065"/>
                    <a:pt x="9060" y="2603"/>
                  </a:cubicBezTo>
                  <a:cubicBezTo>
                    <a:pt x="8741" y="2264"/>
                    <a:pt x="8380" y="2085"/>
                    <a:pt x="7984" y="2074"/>
                  </a:cubicBezTo>
                  <a:cubicBezTo>
                    <a:pt x="7951" y="1371"/>
                    <a:pt x="7543" y="707"/>
                    <a:pt x="6871" y="275"/>
                  </a:cubicBezTo>
                  <a:cubicBezTo>
                    <a:pt x="6587" y="92"/>
                    <a:pt x="6289" y="0"/>
                    <a:pt x="5988" y="0"/>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06" name="Google Shape;106;p11"/>
          <p:cNvGrpSpPr/>
          <p:nvPr/>
        </p:nvGrpSpPr>
        <p:grpSpPr>
          <a:xfrm rot="10800000" flipH="1">
            <a:off x="10497223" y="5440959"/>
            <a:ext cx="1482612" cy="703704"/>
            <a:chOff x="7022092" y="458802"/>
            <a:chExt cx="1111959" cy="527778"/>
          </a:xfrm>
        </p:grpSpPr>
        <p:sp>
          <p:nvSpPr>
            <p:cNvPr id="107" name="Google Shape;107;p11"/>
            <p:cNvSpPr/>
            <p:nvPr/>
          </p:nvSpPr>
          <p:spPr>
            <a:xfrm flipH="1">
              <a:off x="7182535" y="458802"/>
              <a:ext cx="951516" cy="438661"/>
            </a:xfrm>
            <a:custGeom>
              <a:avLst/>
              <a:gdLst/>
              <a:ahLst/>
              <a:cxnLst/>
              <a:rect l="l" t="t" r="r" b="b"/>
              <a:pathLst>
                <a:path w="18750" h="8644" extrusionOk="0">
                  <a:moveTo>
                    <a:pt x="15079" y="0"/>
                  </a:moveTo>
                  <a:cubicBezTo>
                    <a:pt x="14921" y="0"/>
                    <a:pt x="14762" y="9"/>
                    <a:pt x="14608" y="23"/>
                  </a:cubicBezTo>
                  <a:cubicBezTo>
                    <a:pt x="14530" y="31"/>
                    <a:pt x="14474" y="100"/>
                    <a:pt x="14481" y="178"/>
                  </a:cubicBezTo>
                  <a:cubicBezTo>
                    <a:pt x="14488" y="250"/>
                    <a:pt x="14550" y="305"/>
                    <a:pt x="14622" y="305"/>
                  </a:cubicBezTo>
                  <a:cubicBezTo>
                    <a:pt x="14626" y="305"/>
                    <a:pt x="14630" y="305"/>
                    <a:pt x="14635" y="304"/>
                  </a:cubicBezTo>
                  <a:cubicBezTo>
                    <a:pt x="14780" y="290"/>
                    <a:pt x="14929" y="283"/>
                    <a:pt x="15079" y="283"/>
                  </a:cubicBezTo>
                  <a:lnTo>
                    <a:pt x="15182" y="283"/>
                  </a:lnTo>
                  <a:cubicBezTo>
                    <a:pt x="15185" y="283"/>
                    <a:pt x="15188" y="283"/>
                    <a:pt x="15191" y="283"/>
                  </a:cubicBezTo>
                  <a:cubicBezTo>
                    <a:pt x="15271" y="283"/>
                    <a:pt x="15324" y="220"/>
                    <a:pt x="15326" y="146"/>
                  </a:cubicBezTo>
                  <a:cubicBezTo>
                    <a:pt x="15327" y="67"/>
                    <a:pt x="15265" y="2"/>
                    <a:pt x="15188" y="1"/>
                  </a:cubicBezTo>
                  <a:lnTo>
                    <a:pt x="15079" y="0"/>
                  </a:lnTo>
                  <a:close/>
                  <a:moveTo>
                    <a:pt x="15748" y="45"/>
                  </a:moveTo>
                  <a:cubicBezTo>
                    <a:pt x="15679" y="45"/>
                    <a:pt x="15617" y="97"/>
                    <a:pt x="15607" y="168"/>
                  </a:cubicBezTo>
                  <a:cubicBezTo>
                    <a:pt x="15597" y="245"/>
                    <a:pt x="15651" y="316"/>
                    <a:pt x="15728" y="326"/>
                  </a:cubicBezTo>
                  <a:cubicBezTo>
                    <a:pt x="15865" y="344"/>
                    <a:pt x="16005" y="369"/>
                    <a:pt x="16148" y="399"/>
                  </a:cubicBezTo>
                  <a:cubicBezTo>
                    <a:pt x="16189" y="408"/>
                    <a:pt x="16228" y="418"/>
                    <a:pt x="16268" y="426"/>
                  </a:cubicBezTo>
                  <a:cubicBezTo>
                    <a:pt x="16279" y="430"/>
                    <a:pt x="16290" y="431"/>
                    <a:pt x="16301" y="431"/>
                  </a:cubicBezTo>
                  <a:cubicBezTo>
                    <a:pt x="16365" y="431"/>
                    <a:pt x="16423" y="387"/>
                    <a:pt x="16438" y="323"/>
                  </a:cubicBezTo>
                  <a:cubicBezTo>
                    <a:pt x="16457" y="247"/>
                    <a:pt x="16410" y="171"/>
                    <a:pt x="16334" y="153"/>
                  </a:cubicBezTo>
                  <a:cubicBezTo>
                    <a:pt x="16293" y="142"/>
                    <a:pt x="16250" y="132"/>
                    <a:pt x="16207" y="124"/>
                  </a:cubicBezTo>
                  <a:cubicBezTo>
                    <a:pt x="16056" y="92"/>
                    <a:pt x="15909" y="66"/>
                    <a:pt x="15766" y="47"/>
                  </a:cubicBezTo>
                  <a:cubicBezTo>
                    <a:pt x="15760" y="46"/>
                    <a:pt x="15754" y="45"/>
                    <a:pt x="15748" y="45"/>
                  </a:cubicBezTo>
                  <a:close/>
                  <a:moveTo>
                    <a:pt x="14068" y="114"/>
                  </a:moveTo>
                  <a:cubicBezTo>
                    <a:pt x="14057" y="114"/>
                    <a:pt x="14046" y="115"/>
                    <a:pt x="14035" y="118"/>
                  </a:cubicBezTo>
                  <a:cubicBezTo>
                    <a:pt x="13845" y="160"/>
                    <a:pt x="13658" y="217"/>
                    <a:pt x="13477" y="284"/>
                  </a:cubicBezTo>
                  <a:cubicBezTo>
                    <a:pt x="13404" y="312"/>
                    <a:pt x="13366" y="393"/>
                    <a:pt x="13394" y="467"/>
                  </a:cubicBezTo>
                  <a:cubicBezTo>
                    <a:pt x="13415" y="523"/>
                    <a:pt x="13469" y="557"/>
                    <a:pt x="13527" y="557"/>
                  </a:cubicBezTo>
                  <a:cubicBezTo>
                    <a:pt x="13543" y="557"/>
                    <a:pt x="13560" y="555"/>
                    <a:pt x="13576" y="549"/>
                  </a:cubicBezTo>
                  <a:cubicBezTo>
                    <a:pt x="13745" y="485"/>
                    <a:pt x="13920" y="432"/>
                    <a:pt x="14098" y="392"/>
                  </a:cubicBezTo>
                  <a:cubicBezTo>
                    <a:pt x="14174" y="375"/>
                    <a:pt x="14221" y="299"/>
                    <a:pt x="14203" y="223"/>
                  </a:cubicBezTo>
                  <a:cubicBezTo>
                    <a:pt x="14188" y="158"/>
                    <a:pt x="14132" y="114"/>
                    <a:pt x="14068" y="114"/>
                  </a:cubicBezTo>
                  <a:close/>
                  <a:moveTo>
                    <a:pt x="16839" y="317"/>
                  </a:moveTo>
                  <a:cubicBezTo>
                    <a:pt x="16783" y="317"/>
                    <a:pt x="16729" y="351"/>
                    <a:pt x="16707" y="407"/>
                  </a:cubicBezTo>
                  <a:cubicBezTo>
                    <a:pt x="16679" y="479"/>
                    <a:pt x="16714" y="561"/>
                    <a:pt x="16786" y="589"/>
                  </a:cubicBezTo>
                  <a:cubicBezTo>
                    <a:pt x="16959" y="658"/>
                    <a:pt x="17122" y="737"/>
                    <a:pt x="17269" y="828"/>
                  </a:cubicBezTo>
                  <a:cubicBezTo>
                    <a:pt x="17292" y="842"/>
                    <a:pt x="17318" y="849"/>
                    <a:pt x="17342" y="849"/>
                  </a:cubicBezTo>
                  <a:cubicBezTo>
                    <a:pt x="17390" y="849"/>
                    <a:pt x="17437" y="824"/>
                    <a:pt x="17463" y="782"/>
                  </a:cubicBezTo>
                  <a:cubicBezTo>
                    <a:pt x="17503" y="715"/>
                    <a:pt x="17483" y="628"/>
                    <a:pt x="17416" y="588"/>
                  </a:cubicBezTo>
                  <a:cubicBezTo>
                    <a:pt x="17255" y="489"/>
                    <a:pt x="17078" y="401"/>
                    <a:pt x="16890" y="327"/>
                  </a:cubicBezTo>
                  <a:cubicBezTo>
                    <a:pt x="16874" y="321"/>
                    <a:pt x="16856" y="317"/>
                    <a:pt x="16839" y="317"/>
                  </a:cubicBezTo>
                  <a:close/>
                  <a:moveTo>
                    <a:pt x="13012" y="508"/>
                  </a:moveTo>
                  <a:cubicBezTo>
                    <a:pt x="12990" y="508"/>
                    <a:pt x="12967" y="513"/>
                    <a:pt x="12946" y="524"/>
                  </a:cubicBezTo>
                  <a:cubicBezTo>
                    <a:pt x="12776" y="615"/>
                    <a:pt x="12611" y="719"/>
                    <a:pt x="12453" y="833"/>
                  </a:cubicBezTo>
                  <a:cubicBezTo>
                    <a:pt x="12389" y="878"/>
                    <a:pt x="12374" y="966"/>
                    <a:pt x="12419" y="1029"/>
                  </a:cubicBezTo>
                  <a:cubicBezTo>
                    <a:pt x="12448" y="1068"/>
                    <a:pt x="12490" y="1088"/>
                    <a:pt x="12535" y="1088"/>
                  </a:cubicBezTo>
                  <a:cubicBezTo>
                    <a:pt x="12563" y="1088"/>
                    <a:pt x="12592" y="1079"/>
                    <a:pt x="12617" y="1062"/>
                  </a:cubicBezTo>
                  <a:cubicBezTo>
                    <a:pt x="12765" y="955"/>
                    <a:pt x="12920" y="859"/>
                    <a:pt x="13080" y="773"/>
                  </a:cubicBezTo>
                  <a:cubicBezTo>
                    <a:pt x="13148" y="736"/>
                    <a:pt x="13174" y="652"/>
                    <a:pt x="13137" y="583"/>
                  </a:cubicBezTo>
                  <a:cubicBezTo>
                    <a:pt x="13112" y="535"/>
                    <a:pt x="13063" y="508"/>
                    <a:pt x="13012" y="508"/>
                  </a:cubicBezTo>
                  <a:close/>
                  <a:moveTo>
                    <a:pt x="17789" y="908"/>
                  </a:moveTo>
                  <a:cubicBezTo>
                    <a:pt x="17752" y="908"/>
                    <a:pt x="17715" y="923"/>
                    <a:pt x="17687" y="952"/>
                  </a:cubicBezTo>
                  <a:cubicBezTo>
                    <a:pt x="17634" y="1008"/>
                    <a:pt x="17635" y="1098"/>
                    <a:pt x="17692" y="1151"/>
                  </a:cubicBezTo>
                  <a:cubicBezTo>
                    <a:pt x="17820" y="1274"/>
                    <a:pt x="17935" y="1411"/>
                    <a:pt x="18032" y="1558"/>
                  </a:cubicBezTo>
                  <a:cubicBezTo>
                    <a:pt x="18059" y="1600"/>
                    <a:pt x="18104" y="1622"/>
                    <a:pt x="18150" y="1622"/>
                  </a:cubicBezTo>
                  <a:cubicBezTo>
                    <a:pt x="18177" y="1622"/>
                    <a:pt x="18204" y="1614"/>
                    <a:pt x="18227" y="1599"/>
                  </a:cubicBezTo>
                  <a:cubicBezTo>
                    <a:pt x="18293" y="1556"/>
                    <a:pt x="18310" y="1469"/>
                    <a:pt x="18267" y="1404"/>
                  </a:cubicBezTo>
                  <a:cubicBezTo>
                    <a:pt x="18158" y="1238"/>
                    <a:pt x="18031" y="1084"/>
                    <a:pt x="17886" y="947"/>
                  </a:cubicBezTo>
                  <a:cubicBezTo>
                    <a:pt x="17859" y="921"/>
                    <a:pt x="17824" y="908"/>
                    <a:pt x="17789" y="908"/>
                  </a:cubicBezTo>
                  <a:close/>
                  <a:moveTo>
                    <a:pt x="12098" y="1163"/>
                  </a:moveTo>
                  <a:cubicBezTo>
                    <a:pt x="12064" y="1163"/>
                    <a:pt x="12030" y="1176"/>
                    <a:pt x="12003" y="1202"/>
                  </a:cubicBezTo>
                  <a:cubicBezTo>
                    <a:pt x="11862" y="1333"/>
                    <a:pt x="11727" y="1475"/>
                    <a:pt x="11604" y="1624"/>
                  </a:cubicBezTo>
                  <a:cubicBezTo>
                    <a:pt x="11553" y="1684"/>
                    <a:pt x="11562" y="1774"/>
                    <a:pt x="11622" y="1823"/>
                  </a:cubicBezTo>
                  <a:cubicBezTo>
                    <a:pt x="11648" y="1845"/>
                    <a:pt x="11680" y="1856"/>
                    <a:pt x="11711" y="1856"/>
                  </a:cubicBezTo>
                  <a:cubicBezTo>
                    <a:pt x="11752" y="1856"/>
                    <a:pt x="11792" y="1839"/>
                    <a:pt x="11820" y="1804"/>
                  </a:cubicBezTo>
                  <a:cubicBezTo>
                    <a:pt x="11937" y="1665"/>
                    <a:pt x="12063" y="1530"/>
                    <a:pt x="12195" y="1407"/>
                  </a:cubicBezTo>
                  <a:cubicBezTo>
                    <a:pt x="12252" y="1355"/>
                    <a:pt x="12255" y="1265"/>
                    <a:pt x="12201" y="1209"/>
                  </a:cubicBezTo>
                  <a:cubicBezTo>
                    <a:pt x="12174" y="1179"/>
                    <a:pt x="12136" y="1163"/>
                    <a:pt x="12098" y="1163"/>
                  </a:cubicBezTo>
                  <a:close/>
                  <a:moveTo>
                    <a:pt x="7702" y="1769"/>
                  </a:moveTo>
                  <a:cubicBezTo>
                    <a:pt x="7615" y="1769"/>
                    <a:pt x="7531" y="1771"/>
                    <a:pt x="7447" y="1776"/>
                  </a:cubicBezTo>
                  <a:cubicBezTo>
                    <a:pt x="7370" y="1781"/>
                    <a:pt x="7311" y="1848"/>
                    <a:pt x="7315" y="1926"/>
                  </a:cubicBezTo>
                  <a:cubicBezTo>
                    <a:pt x="7320" y="2000"/>
                    <a:pt x="7382" y="2058"/>
                    <a:pt x="7456" y="2058"/>
                  </a:cubicBezTo>
                  <a:lnTo>
                    <a:pt x="7465" y="2058"/>
                  </a:lnTo>
                  <a:cubicBezTo>
                    <a:pt x="7542" y="2053"/>
                    <a:pt x="7632" y="2053"/>
                    <a:pt x="7727" y="2051"/>
                  </a:cubicBezTo>
                  <a:cubicBezTo>
                    <a:pt x="7825" y="2052"/>
                    <a:pt x="7920" y="2054"/>
                    <a:pt x="8015" y="2057"/>
                  </a:cubicBezTo>
                  <a:cubicBezTo>
                    <a:pt x="8019" y="2057"/>
                    <a:pt x="8023" y="2057"/>
                    <a:pt x="8027" y="2057"/>
                  </a:cubicBezTo>
                  <a:cubicBezTo>
                    <a:pt x="8100" y="2057"/>
                    <a:pt x="8158" y="1995"/>
                    <a:pt x="8160" y="1922"/>
                  </a:cubicBezTo>
                  <a:cubicBezTo>
                    <a:pt x="8164" y="1844"/>
                    <a:pt x="8103" y="1779"/>
                    <a:pt x="8026" y="1775"/>
                  </a:cubicBezTo>
                  <a:cubicBezTo>
                    <a:pt x="7929" y="1771"/>
                    <a:pt x="7830" y="1770"/>
                    <a:pt x="7702" y="1769"/>
                  </a:cubicBezTo>
                  <a:close/>
                  <a:moveTo>
                    <a:pt x="8585" y="1814"/>
                  </a:moveTo>
                  <a:cubicBezTo>
                    <a:pt x="8512" y="1814"/>
                    <a:pt x="8449" y="1867"/>
                    <a:pt x="8442" y="1940"/>
                  </a:cubicBezTo>
                  <a:cubicBezTo>
                    <a:pt x="8433" y="2017"/>
                    <a:pt x="8491" y="2087"/>
                    <a:pt x="8568" y="2095"/>
                  </a:cubicBezTo>
                  <a:cubicBezTo>
                    <a:pt x="8756" y="2114"/>
                    <a:pt x="8939" y="2139"/>
                    <a:pt x="9116" y="2171"/>
                  </a:cubicBezTo>
                  <a:cubicBezTo>
                    <a:pt x="9124" y="2172"/>
                    <a:pt x="9133" y="2173"/>
                    <a:pt x="9140" y="2173"/>
                  </a:cubicBezTo>
                  <a:cubicBezTo>
                    <a:pt x="9208" y="2173"/>
                    <a:pt x="9268" y="2125"/>
                    <a:pt x="9280" y="2057"/>
                  </a:cubicBezTo>
                  <a:cubicBezTo>
                    <a:pt x="9293" y="1980"/>
                    <a:pt x="9242" y="1907"/>
                    <a:pt x="9165" y="1893"/>
                  </a:cubicBezTo>
                  <a:cubicBezTo>
                    <a:pt x="8982" y="1861"/>
                    <a:pt x="8791" y="1834"/>
                    <a:pt x="8596" y="1814"/>
                  </a:cubicBezTo>
                  <a:cubicBezTo>
                    <a:pt x="8592" y="1814"/>
                    <a:pt x="8589" y="1814"/>
                    <a:pt x="8585" y="1814"/>
                  </a:cubicBezTo>
                  <a:close/>
                  <a:moveTo>
                    <a:pt x="6899" y="1852"/>
                  </a:moveTo>
                  <a:cubicBezTo>
                    <a:pt x="6889" y="1852"/>
                    <a:pt x="6878" y="1853"/>
                    <a:pt x="6868" y="1856"/>
                  </a:cubicBezTo>
                  <a:cubicBezTo>
                    <a:pt x="6673" y="1899"/>
                    <a:pt x="6485" y="1960"/>
                    <a:pt x="6308" y="2035"/>
                  </a:cubicBezTo>
                  <a:cubicBezTo>
                    <a:pt x="6236" y="2065"/>
                    <a:pt x="6203" y="2147"/>
                    <a:pt x="6233" y="2220"/>
                  </a:cubicBezTo>
                  <a:cubicBezTo>
                    <a:pt x="6256" y="2273"/>
                    <a:pt x="6308" y="2305"/>
                    <a:pt x="6363" y="2305"/>
                  </a:cubicBezTo>
                  <a:cubicBezTo>
                    <a:pt x="6382" y="2305"/>
                    <a:pt x="6400" y="2302"/>
                    <a:pt x="6418" y="2294"/>
                  </a:cubicBezTo>
                  <a:cubicBezTo>
                    <a:pt x="6579" y="2226"/>
                    <a:pt x="6750" y="2171"/>
                    <a:pt x="6929" y="2131"/>
                  </a:cubicBezTo>
                  <a:cubicBezTo>
                    <a:pt x="7005" y="2114"/>
                    <a:pt x="7053" y="2038"/>
                    <a:pt x="7037" y="1962"/>
                  </a:cubicBezTo>
                  <a:cubicBezTo>
                    <a:pt x="7022" y="1898"/>
                    <a:pt x="6964" y="1852"/>
                    <a:pt x="6899" y="1852"/>
                  </a:cubicBezTo>
                  <a:close/>
                  <a:moveTo>
                    <a:pt x="9689" y="2013"/>
                  </a:moveTo>
                  <a:cubicBezTo>
                    <a:pt x="9627" y="2013"/>
                    <a:pt x="9572" y="2055"/>
                    <a:pt x="9554" y="2118"/>
                  </a:cubicBezTo>
                  <a:cubicBezTo>
                    <a:pt x="9535" y="2193"/>
                    <a:pt x="9579" y="2270"/>
                    <a:pt x="9654" y="2291"/>
                  </a:cubicBezTo>
                  <a:cubicBezTo>
                    <a:pt x="9835" y="2340"/>
                    <a:pt x="10010" y="2397"/>
                    <a:pt x="10175" y="2461"/>
                  </a:cubicBezTo>
                  <a:cubicBezTo>
                    <a:pt x="10192" y="2467"/>
                    <a:pt x="10210" y="2471"/>
                    <a:pt x="10227" y="2471"/>
                  </a:cubicBezTo>
                  <a:lnTo>
                    <a:pt x="10227" y="2469"/>
                  </a:lnTo>
                  <a:cubicBezTo>
                    <a:pt x="10283" y="2469"/>
                    <a:pt x="10337" y="2435"/>
                    <a:pt x="10358" y="2380"/>
                  </a:cubicBezTo>
                  <a:cubicBezTo>
                    <a:pt x="10386" y="2307"/>
                    <a:pt x="10351" y="2226"/>
                    <a:pt x="10277" y="2198"/>
                  </a:cubicBezTo>
                  <a:cubicBezTo>
                    <a:pt x="10103" y="2130"/>
                    <a:pt x="9918" y="2070"/>
                    <a:pt x="9728" y="2019"/>
                  </a:cubicBezTo>
                  <a:cubicBezTo>
                    <a:pt x="9715" y="2015"/>
                    <a:pt x="9702" y="2013"/>
                    <a:pt x="9689" y="2013"/>
                  </a:cubicBezTo>
                  <a:close/>
                  <a:moveTo>
                    <a:pt x="18405" y="1841"/>
                  </a:moveTo>
                  <a:cubicBezTo>
                    <a:pt x="18388" y="1841"/>
                    <a:pt x="18371" y="1844"/>
                    <a:pt x="18354" y="1851"/>
                  </a:cubicBezTo>
                  <a:cubicBezTo>
                    <a:pt x="18282" y="1878"/>
                    <a:pt x="18245" y="1960"/>
                    <a:pt x="18272" y="2032"/>
                  </a:cubicBezTo>
                  <a:cubicBezTo>
                    <a:pt x="18335" y="2195"/>
                    <a:pt x="18382" y="2369"/>
                    <a:pt x="18414" y="2550"/>
                  </a:cubicBezTo>
                  <a:cubicBezTo>
                    <a:pt x="18427" y="2619"/>
                    <a:pt x="18485" y="2667"/>
                    <a:pt x="18553" y="2667"/>
                  </a:cubicBezTo>
                  <a:cubicBezTo>
                    <a:pt x="18561" y="2667"/>
                    <a:pt x="18569" y="2667"/>
                    <a:pt x="18577" y="2664"/>
                  </a:cubicBezTo>
                  <a:cubicBezTo>
                    <a:pt x="18654" y="2651"/>
                    <a:pt x="18706" y="2577"/>
                    <a:pt x="18692" y="2501"/>
                  </a:cubicBezTo>
                  <a:cubicBezTo>
                    <a:pt x="18657" y="2302"/>
                    <a:pt x="18604" y="2111"/>
                    <a:pt x="18537" y="1932"/>
                  </a:cubicBezTo>
                  <a:cubicBezTo>
                    <a:pt x="18515" y="1876"/>
                    <a:pt x="18461" y="1841"/>
                    <a:pt x="18405" y="1841"/>
                  </a:cubicBezTo>
                  <a:close/>
                  <a:moveTo>
                    <a:pt x="5869" y="2293"/>
                  </a:moveTo>
                  <a:cubicBezTo>
                    <a:pt x="5842" y="2293"/>
                    <a:pt x="5814" y="2301"/>
                    <a:pt x="5790" y="2318"/>
                  </a:cubicBezTo>
                  <a:cubicBezTo>
                    <a:pt x="5630" y="2428"/>
                    <a:pt x="5476" y="2555"/>
                    <a:pt x="5338" y="2697"/>
                  </a:cubicBezTo>
                  <a:cubicBezTo>
                    <a:pt x="5283" y="2752"/>
                    <a:pt x="5284" y="2842"/>
                    <a:pt x="5339" y="2897"/>
                  </a:cubicBezTo>
                  <a:cubicBezTo>
                    <a:pt x="5367" y="2924"/>
                    <a:pt x="5403" y="2937"/>
                    <a:pt x="5438" y="2937"/>
                  </a:cubicBezTo>
                  <a:cubicBezTo>
                    <a:pt x="5475" y="2937"/>
                    <a:pt x="5512" y="2923"/>
                    <a:pt x="5539" y="2895"/>
                  </a:cubicBezTo>
                  <a:cubicBezTo>
                    <a:pt x="5666" y="2766"/>
                    <a:pt x="5804" y="2650"/>
                    <a:pt x="5949" y="2550"/>
                  </a:cubicBezTo>
                  <a:cubicBezTo>
                    <a:pt x="6013" y="2506"/>
                    <a:pt x="6030" y="2418"/>
                    <a:pt x="5986" y="2354"/>
                  </a:cubicBezTo>
                  <a:cubicBezTo>
                    <a:pt x="5959" y="2315"/>
                    <a:pt x="5914" y="2293"/>
                    <a:pt x="5869" y="2293"/>
                  </a:cubicBezTo>
                  <a:close/>
                  <a:moveTo>
                    <a:pt x="11381" y="2030"/>
                  </a:moveTo>
                  <a:cubicBezTo>
                    <a:pt x="11334" y="2030"/>
                    <a:pt x="11288" y="2053"/>
                    <a:pt x="11261" y="2095"/>
                  </a:cubicBezTo>
                  <a:cubicBezTo>
                    <a:pt x="11166" y="2245"/>
                    <a:pt x="11082" y="2398"/>
                    <a:pt x="11008" y="2554"/>
                  </a:cubicBezTo>
                  <a:cubicBezTo>
                    <a:pt x="10942" y="2514"/>
                    <a:pt x="10875" y="2476"/>
                    <a:pt x="10806" y="2439"/>
                  </a:cubicBezTo>
                  <a:cubicBezTo>
                    <a:pt x="10785" y="2428"/>
                    <a:pt x="10762" y="2422"/>
                    <a:pt x="10740" y="2422"/>
                  </a:cubicBezTo>
                  <a:cubicBezTo>
                    <a:pt x="10689" y="2422"/>
                    <a:pt x="10640" y="2449"/>
                    <a:pt x="10615" y="2496"/>
                  </a:cubicBezTo>
                  <a:cubicBezTo>
                    <a:pt x="10578" y="2565"/>
                    <a:pt x="10604" y="2651"/>
                    <a:pt x="10673" y="2688"/>
                  </a:cubicBezTo>
                  <a:cubicBezTo>
                    <a:pt x="10837" y="2774"/>
                    <a:pt x="10991" y="2872"/>
                    <a:pt x="11132" y="2977"/>
                  </a:cubicBezTo>
                  <a:cubicBezTo>
                    <a:pt x="11158" y="2995"/>
                    <a:pt x="11187" y="3004"/>
                    <a:pt x="11217" y="3004"/>
                  </a:cubicBezTo>
                  <a:cubicBezTo>
                    <a:pt x="11259" y="3004"/>
                    <a:pt x="11302" y="2984"/>
                    <a:pt x="11329" y="2946"/>
                  </a:cubicBezTo>
                  <a:cubicBezTo>
                    <a:pt x="11376" y="2884"/>
                    <a:pt x="11362" y="2795"/>
                    <a:pt x="11300" y="2749"/>
                  </a:cubicBezTo>
                  <a:cubicBezTo>
                    <a:pt x="11283" y="2737"/>
                    <a:pt x="11264" y="2723"/>
                    <a:pt x="11246" y="2711"/>
                  </a:cubicBezTo>
                  <a:cubicBezTo>
                    <a:pt x="11319" y="2554"/>
                    <a:pt x="11404" y="2397"/>
                    <a:pt x="11500" y="2245"/>
                  </a:cubicBezTo>
                  <a:cubicBezTo>
                    <a:pt x="11541" y="2179"/>
                    <a:pt x="11522" y="2092"/>
                    <a:pt x="11455" y="2051"/>
                  </a:cubicBezTo>
                  <a:cubicBezTo>
                    <a:pt x="11433" y="2036"/>
                    <a:pt x="11407" y="2030"/>
                    <a:pt x="11381" y="2030"/>
                  </a:cubicBezTo>
                  <a:close/>
                  <a:moveTo>
                    <a:pt x="18604" y="2946"/>
                  </a:moveTo>
                  <a:cubicBezTo>
                    <a:pt x="18527" y="2948"/>
                    <a:pt x="18465" y="3013"/>
                    <a:pt x="18467" y="3091"/>
                  </a:cubicBezTo>
                  <a:lnTo>
                    <a:pt x="18468" y="3181"/>
                  </a:lnTo>
                  <a:cubicBezTo>
                    <a:pt x="18468" y="3328"/>
                    <a:pt x="18460" y="3481"/>
                    <a:pt x="18444" y="3636"/>
                  </a:cubicBezTo>
                  <a:cubicBezTo>
                    <a:pt x="18435" y="3713"/>
                    <a:pt x="18491" y="3783"/>
                    <a:pt x="18569" y="3791"/>
                  </a:cubicBezTo>
                  <a:lnTo>
                    <a:pt x="18585" y="3791"/>
                  </a:lnTo>
                  <a:cubicBezTo>
                    <a:pt x="18656" y="3791"/>
                    <a:pt x="18717" y="3737"/>
                    <a:pt x="18724" y="3665"/>
                  </a:cubicBezTo>
                  <a:cubicBezTo>
                    <a:pt x="18741" y="3501"/>
                    <a:pt x="18750" y="3338"/>
                    <a:pt x="18750" y="3181"/>
                  </a:cubicBezTo>
                  <a:lnTo>
                    <a:pt x="18749" y="3083"/>
                  </a:lnTo>
                  <a:cubicBezTo>
                    <a:pt x="18747" y="3006"/>
                    <a:pt x="18692" y="2951"/>
                    <a:pt x="18604" y="2946"/>
                  </a:cubicBezTo>
                  <a:close/>
                  <a:moveTo>
                    <a:pt x="11639" y="3093"/>
                  </a:moveTo>
                  <a:cubicBezTo>
                    <a:pt x="11604" y="3093"/>
                    <a:pt x="11570" y="3106"/>
                    <a:pt x="11542" y="3132"/>
                  </a:cubicBezTo>
                  <a:cubicBezTo>
                    <a:pt x="11486" y="3186"/>
                    <a:pt x="11484" y="3276"/>
                    <a:pt x="11537" y="3332"/>
                  </a:cubicBezTo>
                  <a:cubicBezTo>
                    <a:pt x="11665" y="3465"/>
                    <a:pt x="11775" y="3606"/>
                    <a:pt x="11866" y="3752"/>
                  </a:cubicBezTo>
                  <a:cubicBezTo>
                    <a:pt x="11893" y="3795"/>
                    <a:pt x="11939" y="3818"/>
                    <a:pt x="11986" y="3818"/>
                  </a:cubicBezTo>
                  <a:lnTo>
                    <a:pt x="11986" y="3819"/>
                  </a:lnTo>
                  <a:cubicBezTo>
                    <a:pt x="12012" y="3819"/>
                    <a:pt x="12037" y="3812"/>
                    <a:pt x="12061" y="3797"/>
                  </a:cubicBezTo>
                  <a:cubicBezTo>
                    <a:pt x="12127" y="3757"/>
                    <a:pt x="12146" y="3670"/>
                    <a:pt x="12106" y="3604"/>
                  </a:cubicBezTo>
                  <a:cubicBezTo>
                    <a:pt x="12004" y="3441"/>
                    <a:pt x="11882" y="3284"/>
                    <a:pt x="11741" y="3137"/>
                  </a:cubicBezTo>
                  <a:cubicBezTo>
                    <a:pt x="11713" y="3108"/>
                    <a:pt x="11676" y="3093"/>
                    <a:pt x="11639" y="3093"/>
                  </a:cubicBezTo>
                  <a:close/>
                  <a:moveTo>
                    <a:pt x="5083" y="3090"/>
                  </a:moveTo>
                  <a:cubicBezTo>
                    <a:pt x="5038" y="3090"/>
                    <a:pt x="4993" y="3112"/>
                    <a:pt x="4966" y="3152"/>
                  </a:cubicBezTo>
                  <a:cubicBezTo>
                    <a:pt x="4859" y="3309"/>
                    <a:pt x="4760" y="3479"/>
                    <a:pt x="4674" y="3658"/>
                  </a:cubicBezTo>
                  <a:cubicBezTo>
                    <a:pt x="4640" y="3729"/>
                    <a:pt x="4669" y="3812"/>
                    <a:pt x="4739" y="3846"/>
                  </a:cubicBezTo>
                  <a:cubicBezTo>
                    <a:pt x="4759" y="3856"/>
                    <a:pt x="4779" y="3861"/>
                    <a:pt x="4800" y="3861"/>
                  </a:cubicBezTo>
                  <a:cubicBezTo>
                    <a:pt x="4853" y="3861"/>
                    <a:pt x="4903" y="3832"/>
                    <a:pt x="4928" y="3781"/>
                  </a:cubicBezTo>
                  <a:cubicBezTo>
                    <a:pt x="5009" y="3615"/>
                    <a:pt x="5099" y="3456"/>
                    <a:pt x="5198" y="3311"/>
                  </a:cubicBezTo>
                  <a:cubicBezTo>
                    <a:pt x="5243" y="3247"/>
                    <a:pt x="5225" y="3159"/>
                    <a:pt x="5162" y="3115"/>
                  </a:cubicBezTo>
                  <a:cubicBezTo>
                    <a:pt x="5138" y="3098"/>
                    <a:pt x="5110" y="3090"/>
                    <a:pt x="5083" y="3090"/>
                  </a:cubicBezTo>
                  <a:close/>
                  <a:moveTo>
                    <a:pt x="10918" y="3054"/>
                  </a:moveTo>
                  <a:cubicBezTo>
                    <a:pt x="10855" y="3054"/>
                    <a:pt x="10799" y="3094"/>
                    <a:pt x="10780" y="3157"/>
                  </a:cubicBezTo>
                  <a:cubicBezTo>
                    <a:pt x="10725" y="3355"/>
                    <a:pt x="10690" y="3550"/>
                    <a:pt x="10674" y="3737"/>
                  </a:cubicBezTo>
                  <a:cubicBezTo>
                    <a:pt x="10668" y="3816"/>
                    <a:pt x="10727" y="3883"/>
                    <a:pt x="10804" y="3889"/>
                  </a:cubicBezTo>
                  <a:cubicBezTo>
                    <a:pt x="10807" y="3890"/>
                    <a:pt x="10811" y="3890"/>
                    <a:pt x="10815" y="3890"/>
                  </a:cubicBezTo>
                  <a:cubicBezTo>
                    <a:pt x="10888" y="3890"/>
                    <a:pt x="10950" y="3834"/>
                    <a:pt x="10956" y="3761"/>
                  </a:cubicBezTo>
                  <a:cubicBezTo>
                    <a:pt x="10969" y="3592"/>
                    <a:pt x="11002" y="3414"/>
                    <a:pt x="11052" y="3234"/>
                  </a:cubicBezTo>
                  <a:cubicBezTo>
                    <a:pt x="11073" y="3158"/>
                    <a:pt x="11030" y="3081"/>
                    <a:pt x="10956" y="3059"/>
                  </a:cubicBezTo>
                  <a:cubicBezTo>
                    <a:pt x="10943" y="3055"/>
                    <a:pt x="10930" y="3054"/>
                    <a:pt x="10918" y="3054"/>
                  </a:cubicBezTo>
                  <a:close/>
                  <a:moveTo>
                    <a:pt x="18489" y="4065"/>
                  </a:moveTo>
                  <a:cubicBezTo>
                    <a:pt x="18425" y="4065"/>
                    <a:pt x="18368" y="4110"/>
                    <a:pt x="18353" y="4175"/>
                  </a:cubicBezTo>
                  <a:cubicBezTo>
                    <a:pt x="18332" y="4264"/>
                    <a:pt x="18316" y="4320"/>
                    <a:pt x="18311" y="4335"/>
                  </a:cubicBezTo>
                  <a:cubicBezTo>
                    <a:pt x="18306" y="4350"/>
                    <a:pt x="18303" y="4366"/>
                    <a:pt x="18303" y="4383"/>
                  </a:cubicBezTo>
                  <a:cubicBezTo>
                    <a:pt x="18303" y="4461"/>
                    <a:pt x="18367" y="4524"/>
                    <a:pt x="18444" y="4524"/>
                  </a:cubicBezTo>
                  <a:cubicBezTo>
                    <a:pt x="18561" y="4524"/>
                    <a:pt x="18580" y="4447"/>
                    <a:pt x="18627" y="4238"/>
                  </a:cubicBezTo>
                  <a:cubicBezTo>
                    <a:pt x="18646" y="4162"/>
                    <a:pt x="18598" y="4086"/>
                    <a:pt x="18522" y="4069"/>
                  </a:cubicBezTo>
                  <a:cubicBezTo>
                    <a:pt x="18511" y="4067"/>
                    <a:pt x="18500" y="4065"/>
                    <a:pt x="18489" y="4065"/>
                  </a:cubicBezTo>
                  <a:close/>
                  <a:moveTo>
                    <a:pt x="12222" y="4047"/>
                  </a:moveTo>
                  <a:cubicBezTo>
                    <a:pt x="12208" y="4047"/>
                    <a:pt x="12194" y="4049"/>
                    <a:pt x="12181" y="4053"/>
                  </a:cubicBezTo>
                  <a:cubicBezTo>
                    <a:pt x="12106" y="4075"/>
                    <a:pt x="12064" y="4154"/>
                    <a:pt x="12086" y="4229"/>
                  </a:cubicBezTo>
                  <a:cubicBezTo>
                    <a:pt x="12128" y="4367"/>
                    <a:pt x="12150" y="4499"/>
                    <a:pt x="12150" y="4624"/>
                  </a:cubicBezTo>
                  <a:cubicBezTo>
                    <a:pt x="12150" y="4660"/>
                    <a:pt x="12147" y="4695"/>
                    <a:pt x="12144" y="4730"/>
                  </a:cubicBezTo>
                  <a:cubicBezTo>
                    <a:pt x="12135" y="4807"/>
                    <a:pt x="12190" y="4877"/>
                    <a:pt x="12268" y="4885"/>
                  </a:cubicBezTo>
                  <a:cubicBezTo>
                    <a:pt x="12274" y="4886"/>
                    <a:pt x="12279" y="4886"/>
                    <a:pt x="12285" y="4886"/>
                  </a:cubicBezTo>
                  <a:cubicBezTo>
                    <a:pt x="12355" y="4886"/>
                    <a:pt x="12416" y="4832"/>
                    <a:pt x="12424" y="4761"/>
                  </a:cubicBezTo>
                  <a:cubicBezTo>
                    <a:pt x="12429" y="4717"/>
                    <a:pt x="12432" y="4671"/>
                    <a:pt x="12432" y="4623"/>
                  </a:cubicBezTo>
                  <a:cubicBezTo>
                    <a:pt x="12432" y="4471"/>
                    <a:pt x="12406" y="4312"/>
                    <a:pt x="12357" y="4148"/>
                  </a:cubicBezTo>
                  <a:cubicBezTo>
                    <a:pt x="12338" y="4087"/>
                    <a:pt x="12282" y="4047"/>
                    <a:pt x="12222" y="4047"/>
                  </a:cubicBezTo>
                  <a:close/>
                  <a:moveTo>
                    <a:pt x="4588" y="4101"/>
                  </a:moveTo>
                  <a:cubicBezTo>
                    <a:pt x="4528" y="4101"/>
                    <a:pt x="4474" y="4138"/>
                    <a:pt x="4455" y="4198"/>
                  </a:cubicBezTo>
                  <a:cubicBezTo>
                    <a:pt x="4395" y="4377"/>
                    <a:pt x="4345" y="4564"/>
                    <a:pt x="4303" y="4756"/>
                  </a:cubicBezTo>
                  <a:cubicBezTo>
                    <a:pt x="4287" y="4832"/>
                    <a:pt x="4335" y="4908"/>
                    <a:pt x="4411" y="4924"/>
                  </a:cubicBezTo>
                  <a:cubicBezTo>
                    <a:pt x="4422" y="4927"/>
                    <a:pt x="4432" y="4928"/>
                    <a:pt x="4441" y="4928"/>
                  </a:cubicBezTo>
                  <a:lnTo>
                    <a:pt x="4441" y="4927"/>
                  </a:lnTo>
                  <a:cubicBezTo>
                    <a:pt x="4506" y="4927"/>
                    <a:pt x="4565" y="4883"/>
                    <a:pt x="4579" y="4815"/>
                  </a:cubicBezTo>
                  <a:cubicBezTo>
                    <a:pt x="4618" y="4634"/>
                    <a:pt x="4667" y="4455"/>
                    <a:pt x="4723" y="4286"/>
                  </a:cubicBezTo>
                  <a:cubicBezTo>
                    <a:pt x="4748" y="4213"/>
                    <a:pt x="4707" y="4133"/>
                    <a:pt x="4634" y="4108"/>
                  </a:cubicBezTo>
                  <a:cubicBezTo>
                    <a:pt x="4618" y="4104"/>
                    <a:pt x="4603" y="4101"/>
                    <a:pt x="4588" y="4101"/>
                  </a:cubicBezTo>
                  <a:close/>
                  <a:moveTo>
                    <a:pt x="10841" y="4171"/>
                  </a:moveTo>
                  <a:cubicBezTo>
                    <a:pt x="10832" y="4171"/>
                    <a:pt x="10823" y="4172"/>
                    <a:pt x="10814" y="4173"/>
                  </a:cubicBezTo>
                  <a:cubicBezTo>
                    <a:pt x="10738" y="4188"/>
                    <a:pt x="10687" y="4262"/>
                    <a:pt x="10703" y="4339"/>
                  </a:cubicBezTo>
                  <a:cubicBezTo>
                    <a:pt x="10745" y="4557"/>
                    <a:pt x="10825" y="4749"/>
                    <a:pt x="10937" y="4911"/>
                  </a:cubicBezTo>
                  <a:cubicBezTo>
                    <a:pt x="10965" y="4949"/>
                    <a:pt x="11008" y="4971"/>
                    <a:pt x="11054" y="4971"/>
                  </a:cubicBezTo>
                  <a:cubicBezTo>
                    <a:pt x="11082" y="4971"/>
                    <a:pt x="11110" y="4962"/>
                    <a:pt x="11134" y="4945"/>
                  </a:cubicBezTo>
                  <a:cubicBezTo>
                    <a:pt x="11198" y="4900"/>
                    <a:pt x="11213" y="4812"/>
                    <a:pt x="11169" y="4748"/>
                  </a:cubicBezTo>
                  <a:cubicBezTo>
                    <a:pt x="11078" y="4619"/>
                    <a:pt x="11014" y="4464"/>
                    <a:pt x="10979" y="4284"/>
                  </a:cubicBezTo>
                  <a:cubicBezTo>
                    <a:pt x="10966" y="4217"/>
                    <a:pt x="10908" y="4171"/>
                    <a:pt x="10841" y="4171"/>
                  </a:cubicBezTo>
                  <a:close/>
                  <a:moveTo>
                    <a:pt x="11479" y="5048"/>
                  </a:moveTo>
                  <a:cubicBezTo>
                    <a:pt x="11427" y="5048"/>
                    <a:pt x="11378" y="5077"/>
                    <a:pt x="11353" y="5126"/>
                  </a:cubicBezTo>
                  <a:cubicBezTo>
                    <a:pt x="11318" y="5196"/>
                    <a:pt x="11348" y="5281"/>
                    <a:pt x="11417" y="5315"/>
                  </a:cubicBezTo>
                  <a:cubicBezTo>
                    <a:pt x="11552" y="5381"/>
                    <a:pt x="11682" y="5415"/>
                    <a:pt x="11803" y="5415"/>
                  </a:cubicBezTo>
                  <a:cubicBezTo>
                    <a:pt x="11907" y="5415"/>
                    <a:pt x="12004" y="5391"/>
                    <a:pt x="12089" y="5342"/>
                  </a:cubicBezTo>
                  <a:cubicBezTo>
                    <a:pt x="12157" y="5304"/>
                    <a:pt x="12182" y="5218"/>
                    <a:pt x="12143" y="5150"/>
                  </a:cubicBezTo>
                  <a:cubicBezTo>
                    <a:pt x="12117" y="5104"/>
                    <a:pt x="12069" y="5079"/>
                    <a:pt x="12020" y="5079"/>
                  </a:cubicBezTo>
                  <a:cubicBezTo>
                    <a:pt x="11997" y="5079"/>
                    <a:pt x="11973" y="5085"/>
                    <a:pt x="11952" y="5097"/>
                  </a:cubicBezTo>
                  <a:cubicBezTo>
                    <a:pt x="11908" y="5121"/>
                    <a:pt x="11858" y="5133"/>
                    <a:pt x="11803" y="5133"/>
                  </a:cubicBezTo>
                  <a:cubicBezTo>
                    <a:pt x="11726" y="5133"/>
                    <a:pt x="11637" y="5109"/>
                    <a:pt x="11541" y="5063"/>
                  </a:cubicBezTo>
                  <a:cubicBezTo>
                    <a:pt x="11521" y="5053"/>
                    <a:pt x="11500" y="5048"/>
                    <a:pt x="11479" y="5048"/>
                  </a:cubicBezTo>
                  <a:close/>
                  <a:moveTo>
                    <a:pt x="4351" y="5201"/>
                  </a:moveTo>
                  <a:cubicBezTo>
                    <a:pt x="4280" y="5201"/>
                    <a:pt x="4219" y="5255"/>
                    <a:pt x="4211" y="5327"/>
                  </a:cubicBezTo>
                  <a:cubicBezTo>
                    <a:pt x="4189" y="5518"/>
                    <a:pt x="4177" y="5713"/>
                    <a:pt x="4173" y="5904"/>
                  </a:cubicBezTo>
                  <a:cubicBezTo>
                    <a:pt x="4172" y="5981"/>
                    <a:pt x="4234" y="6046"/>
                    <a:pt x="4312" y="6048"/>
                  </a:cubicBezTo>
                  <a:lnTo>
                    <a:pt x="4314" y="6048"/>
                  </a:lnTo>
                  <a:cubicBezTo>
                    <a:pt x="4391" y="6048"/>
                    <a:pt x="4454" y="5985"/>
                    <a:pt x="4455" y="5908"/>
                  </a:cubicBezTo>
                  <a:cubicBezTo>
                    <a:pt x="4459" y="5727"/>
                    <a:pt x="4471" y="5542"/>
                    <a:pt x="4490" y="5358"/>
                  </a:cubicBezTo>
                  <a:cubicBezTo>
                    <a:pt x="4499" y="5281"/>
                    <a:pt x="4444" y="5211"/>
                    <a:pt x="4367" y="5202"/>
                  </a:cubicBezTo>
                  <a:cubicBezTo>
                    <a:pt x="4361" y="5202"/>
                    <a:pt x="4356" y="5201"/>
                    <a:pt x="4351" y="5201"/>
                  </a:cubicBezTo>
                  <a:close/>
                  <a:moveTo>
                    <a:pt x="3243" y="6015"/>
                  </a:moveTo>
                  <a:cubicBezTo>
                    <a:pt x="3236" y="6015"/>
                    <a:pt x="3230" y="6015"/>
                    <a:pt x="3224" y="6016"/>
                  </a:cubicBezTo>
                  <a:cubicBezTo>
                    <a:pt x="3129" y="6030"/>
                    <a:pt x="3035" y="6050"/>
                    <a:pt x="2941" y="6077"/>
                  </a:cubicBezTo>
                  <a:cubicBezTo>
                    <a:pt x="2847" y="6103"/>
                    <a:pt x="2749" y="6137"/>
                    <a:pt x="2649" y="6179"/>
                  </a:cubicBezTo>
                  <a:cubicBezTo>
                    <a:pt x="2577" y="6208"/>
                    <a:pt x="2544" y="6290"/>
                    <a:pt x="2573" y="6362"/>
                  </a:cubicBezTo>
                  <a:cubicBezTo>
                    <a:pt x="2597" y="6416"/>
                    <a:pt x="2648" y="6449"/>
                    <a:pt x="2703" y="6449"/>
                  </a:cubicBezTo>
                  <a:cubicBezTo>
                    <a:pt x="2722" y="6449"/>
                    <a:pt x="2740" y="6446"/>
                    <a:pt x="2758" y="6438"/>
                  </a:cubicBezTo>
                  <a:cubicBezTo>
                    <a:pt x="2844" y="6403"/>
                    <a:pt x="2931" y="6372"/>
                    <a:pt x="3017" y="6349"/>
                  </a:cubicBezTo>
                  <a:cubicBezTo>
                    <a:pt x="3100" y="6326"/>
                    <a:pt x="3183" y="6307"/>
                    <a:pt x="3267" y="6295"/>
                  </a:cubicBezTo>
                  <a:cubicBezTo>
                    <a:pt x="3343" y="6284"/>
                    <a:pt x="3397" y="6212"/>
                    <a:pt x="3384" y="6135"/>
                  </a:cubicBezTo>
                  <a:cubicBezTo>
                    <a:pt x="3374" y="6064"/>
                    <a:pt x="3312" y="6015"/>
                    <a:pt x="3243" y="6015"/>
                  </a:cubicBezTo>
                  <a:close/>
                  <a:moveTo>
                    <a:pt x="4873" y="6341"/>
                  </a:moveTo>
                  <a:cubicBezTo>
                    <a:pt x="4825" y="6341"/>
                    <a:pt x="4778" y="6366"/>
                    <a:pt x="4753" y="6411"/>
                  </a:cubicBezTo>
                  <a:cubicBezTo>
                    <a:pt x="4713" y="6479"/>
                    <a:pt x="4737" y="6564"/>
                    <a:pt x="4803" y="6604"/>
                  </a:cubicBezTo>
                  <a:cubicBezTo>
                    <a:pt x="4963" y="6697"/>
                    <a:pt x="5109" y="6806"/>
                    <a:pt x="5223" y="6921"/>
                  </a:cubicBezTo>
                  <a:cubicBezTo>
                    <a:pt x="5250" y="6948"/>
                    <a:pt x="5286" y="6962"/>
                    <a:pt x="5323" y="6963"/>
                  </a:cubicBezTo>
                  <a:lnTo>
                    <a:pt x="5323" y="6963"/>
                  </a:lnTo>
                  <a:cubicBezTo>
                    <a:pt x="5359" y="6962"/>
                    <a:pt x="5395" y="6949"/>
                    <a:pt x="5423" y="6921"/>
                  </a:cubicBezTo>
                  <a:cubicBezTo>
                    <a:pt x="5478" y="6866"/>
                    <a:pt x="5478" y="6778"/>
                    <a:pt x="5423" y="6722"/>
                  </a:cubicBezTo>
                  <a:cubicBezTo>
                    <a:pt x="5289" y="6588"/>
                    <a:pt x="5129" y="6466"/>
                    <a:pt x="4945" y="6360"/>
                  </a:cubicBezTo>
                  <a:cubicBezTo>
                    <a:pt x="4922" y="6347"/>
                    <a:pt x="4898" y="6341"/>
                    <a:pt x="4873" y="6341"/>
                  </a:cubicBezTo>
                  <a:close/>
                  <a:moveTo>
                    <a:pt x="5323" y="6963"/>
                  </a:moveTo>
                  <a:cubicBezTo>
                    <a:pt x="5323" y="6963"/>
                    <a:pt x="5322" y="6963"/>
                    <a:pt x="5322" y="6963"/>
                  </a:cubicBezTo>
                  <a:lnTo>
                    <a:pt x="5323" y="6963"/>
                  </a:lnTo>
                  <a:cubicBezTo>
                    <a:pt x="5323" y="6963"/>
                    <a:pt x="5323" y="6963"/>
                    <a:pt x="5323" y="6963"/>
                  </a:cubicBezTo>
                  <a:close/>
                  <a:moveTo>
                    <a:pt x="2204" y="6428"/>
                  </a:moveTo>
                  <a:cubicBezTo>
                    <a:pt x="2178" y="6428"/>
                    <a:pt x="2152" y="6435"/>
                    <a:pt x="2129" y="6449"/>
                  </a:cubicBezTo>
                  <a:cubicBezTo>
                    <a:pt x="1976" y="6546"/>
                    <a:pt x="1815" y="6658"/>
                    <a:pt x="1656" y="6784"/>
                  </a:cubicBezTo>
                  <a:cubicBezTo>
                    <a:pt x="1595" y="6832"/>
                    <a:pt x="1584" y="6920"/>
                    <a:pt x="1631" y="6981"/>
                  </a:cubicBezTo>
                  <a:cubicBezTo>
                    <a:pt x="1659" y="7016"/>
                    <a:pt x="1700" y="7035"/>
                    <a:pt x="1742" y="7035"/>
                  </a:cubicBezTo>
                  <a:lnTo>
                    <a:pt x="1742" y="7035"/>
                  </a:lnTo>
                  <a:cubicBezTo>
                    <a:pt x="1773" y="7035"/>
                    <a:pt x="1803" y="7025"/>
                    <a:pt x="1829" y="7005"/>
                  </a:cubicBezTo>
                  <a:cubicBezTo>
                    <a:pt x="1982" y="6887"/>
                    <a:pt x="2132" y="6780"/>
                    <a:pt x="2278" y="6689"/>
                  </a:cubicBezTo>
                  <a:cubicBezTo>
                    <a:pt x="2344" y="6648"/>
                    <a:pt x="2365" y="6561"/>
                    <a:pt x="2323" y="6495"/>
                  </a:cubicBezTo>
                  <a:cubicBezTo>
                    <a:pt x="2297" y="6452"/>
                    <a:pt x="2251" y="6428"/>
                    <a:pt x="2204" y="6428"/>
                  </a:cubicBezTo>
                  <a:close/>
                  <a:moveTo>
                    <a:pt x="1742" y="7035"/>
                  </a:moveTo>
                  <a:cubicBezTo>
                    <a:pt x="1742" y="7035"/>
                    <a:pt x="1742" y="7035"/>
                    <a:pt x="1742" y="7035"/>
                  </a:cubicBezTo>
                  <a:lnTo>
                    <a:pt x="1743" y="7035"/>
                  </a:lnTo>
                  <a:cubicBezTo>
                    <a:pt x="1743" y="7035"/>
                    <a:pt x="1742" y="7035"/>
                    <a:pt x="1742" y="7035"/>
                  </a:cubicBezTo>
                  <a:close/>
                  <a:moveTo>
                    <a:pt x="3811" y="5999"/>
                  </a:moveTo>
                  <a:cubicBezTo>
                    <a:pt x="3739" y="5999"/>
                    <a:pt x="3674" y="6053"/>
                    <a:pt x="3667" y="6128"/>
                  </a:cubicBezTo>
                  <a:cubicBezTo>
                    <a:pt x="3660" y="6206"/>
                    <a:pt x="3717" y="6274"/>
                    <a:pt x="3795" y="6282"/>
                  </a:cubicBezTo>
                  <a:cubicBezTo>
                    <a:pt x="3943" y="6295"/>
                    <a:pt x="4092" y="6323"/>
                    <a:pt x="4239" y="6365"/>
                  </a:cubicBezTo>
                  <a:cubicBezTo>
                    <a:pt x="4207" y="6393"/>
                    <a:pt x="4189" y="6436"/>
                    <a:pt x="4193" y="6481"/>
                  </a:cubicBezTo>
                  <a:cubicBezTo>
                    <a:pt x="4210" y="6685"/>
                    <a:pt x="4238" y="6878"/>
                    <a:pt x="4276" y="7057"/>
                  </a:cubicBezTo>
                  <a:cubicBezTo>
                    <a:pt x="4291" y="7123"/>
                    <a:pt x="4348" y="7168"/>
                    <a:pt x="4414" y="7168"/>
                  </a:cubicBezTo>
                  <a:cubicBezTo>
                    <a:pt x="4424" y="7168"/>
                    <a:pt x="4434" y="7167"/>
                    <a:pt x="4444" y="7166"/>
                  </a:cubicBezTo>
                  <a:cubicBezTo>
                    <a:pt x="4520" y="7149"/>
                    <a:pt x="4569" y="7074"/>
                    <a:pt x="4552" y="6998"/>
                  </a:cubicBezTo>
                  <a:cubicBezTo>
                    <a:pt x="4516" y="6830"/>
                    <a:pt x="4490" y="6649"/>
                    <a:pt x="4473" y="6458"/>
                  </a:cubicBezTo>
                  <a:cubicBezTo>
                    <a:pt x="4471" y="6425"/>
                    <a:pt x="4457" y="6395"/>
                    <a:pt x="4435" y="6372"/>
                  </a:cubicBezTo>
                  <a:cubicBezTo>
                    <a:pt x="4462" y="6355"/>
                    <a:pt x="4483" y="6329"/>
                    <a:pt x="4494" y="6297"/>
                  </a:cubicBezTo>
                  <a:cubicBezTo>
                    <a:pt x="4517" y="6223"/>
                    <a:pt x="4477" y="6143"/>
                    <a:pt x="4402" y="6120"/>
                  </a:cubicBezTo>
                  <a:cubicBezTo>
                    <a:pt x="4211" y="6059"/>
                    <a:pt x="4015" y="6018"/>
                    <a:pt x="3820" y="6000"/>
                  </a:cubicBezTo>
                  <a:cubicBezTo>
                    <a:pt x="3817" y="6000"/>
                    <a:pt x="3814" y="5999"/>
                    <a:pt x="3811" y="5999"/>
                  </a:cubicBezTo>
                  <a:close/>
                  <a:moveTo>
                    <a:pt x="1312" y="7118"/>
                  </a:moveTo>
                  <a:cubicBezTo>
                    <a:pt x="1278" y="7118"/>
                    <a:pt x="1243" y="7130"/>
                    <a:pt x="1216" y="7155"/>
                  </a:cubicBezTo>
                  <a:cubicBezTo>
                    <a:pt x="1069" y="7290"/>
                    <a:pt x="931" y="7424"/>
                    <a:pt x="805" y="7554"/>
                  </a:cubicBezTo>
                  <a:cubicBezTo>
                    <a:pt x="751" y="7609"/>
                    <a:pt x="752" y="7699"/>
                    <a:pt x="807" y="7753"/>
                  </a:cubicBezTo>
                  <a:cubicBezTo>
                    <a:pt x="835" y="7780"/>
                    <a:pt x="871" y="7793"/>
                    <a:pt x="906" y="7793"/>
                  </a:cubicBezTo>
                  <a:cubicBezTo>
                    <a:pt x="943" y="7793"/>
                    <a:pt x="980" y="7778"/>
                    <a:pt x="1007" y="7750"/>
                  </a:cubicBezTo>
                  <a:cubicBezTo>
                    <a:pt x="1129" y="7625"/>
                    <a:pt x="1264" y="7493"/>
                    <a:pt x="1407" y="7363"/>
                  </a:cubicBezTo>
                  <a:cubicBezTo>
                    <a:pt x="1465" y="7310"/>
                    <a:pt x="1468" y="7221"/>
                    <a:pt x="1416" y="7163"/>
                  </a:cubicBezTo>
                  <a:cubicBezTo>
                    <a:pt x="1388" y="7133"/>
                    <a:pt x="1350" y="7118"/>
                    <a:pt x="1312" y="7118"/>
                  </a:cubicBezTo>
                  <a:close/>
                  <a:moveTo>
                    <a:pt x="5623" y="7151"/>
                  </a:moveTo>
                  <a:cubicBezTo>
                    <a:pt x="5610" y="7151"/>
                    <a:pt x="5598" y="7153"/>
                    <a:pt x="5585" y="7156"/>
                  </a:cubicBezTo>
                  <a:cubicBezTo>
                    <a:pt x="5511" y="7177"/>
                    <a:pt x="5467" y="7255"/>
                    <a:pt x="5487" y="7330"/>
                  </a:cubicBezTo>
                  <a:cubicBezTo>
                    <a:pt x="5497" y="7368"/>
                    <a:pt x="5503" y="7406"/>
                    <a:pt x="5503" y="7442"/>
                  </a:cubicBezTo>
                  <a:cubicBezTo>
                    <a:pt x="5503" y="7540"/>
                    <a:pt x="5462" y="7620"/>
                    <a:pt x="5377" y="7689"/>
                  </a:cubicBezTo>
                  <a:cubicBezTo>
                    <a:pt x="5317" y="7739"/>
                    <a:pt x="5309" y="7827"/>
                    <a:pt x="5358" y="7887"/>
                  </a:cubicBezTo>
                  <a:cubicBezTo>
                    <a:pt x="5386" y="7922"/>
                    <a:pt x="5426" y="7939"/>
                    <a:pt x="5467" y="7939"/>
                  </a:cubicBezTo>
                  <a:cubicBezTo>
                    <a:pt x="5499" y="7939"/>
                    <a:pt x="5530" y="7929"/>
                    <a:pt x="5556" y="7907"/>
                  </a:cubicBezTo>
                  <a:cubicBezTo>
                    <a:pt x="5706" y="7785"/>
                    <a:pt x="5785" y="7624"/>
                    <a:pt x="5785" y="7442"/>
                  </a:cubicBezTo>
                  <a:cubicBezTo>
                    <a:pt x="5785" y="7380"/>
                    <a:pt x="5777" y="7318"/>
                    <a:pt x="5758" y="7254"/>
                  </a:cubicBezTo>
                  <a:cubicBezTo>
                    <a:pt x="5742" y="7192"/>
                    <a:pt x="5685" y="7151"/>
                    <a:pt x="5623" y="7151"/>
                  </a:cubicBezTo>
                  <a:close/>
                  <a:moveTo>
                    <a:pt x="4583" y="7424"/>
                  </a:moveTo>
                  <a:cubicBezTo>
                    <a:pt x="4564" y="7424"/>
                    <a:pt x="4544" y="7428"/>
                    <a:pt x="4525" y="7437"/>
                  </a:cubicBezTo>
                  <a:cubicBezTo>
                    <a:pt x="4454" y="7470"/>
                    <a:pt x="4423" y="7553"/>
                    <a:pt x="4455" y="7624"/>
                  </a:cubicBezTo>
                  <a:cubicBezTo>
                    <a:pt x="4580" y="7896"/>
                    <a:pt x="4733" y="8059"/>
                    <a:pt x="4909" y="8109"/>
                  </a:cubicBezTo>
                  <a:cubicBezTo>
                    <a:pt x="4923" y="8113"/>
                    <a:pt x="4935" y="8114"/>
                    <a:pt x="4947" y="8114"/>
                  </a:cubicBezTo>
                  <a:cubicBezTo>
                    <a:pt x="5010" y="8114"/>
                    <a:pt x="5066" y="8074"/>
                    <a:pt x="5083" y="8011"/>
                  </a:cubicBezTo>
                  <a:cubicBezTo>
                    <a:pt x="5104" y="7936"/>
                    <a:pt x="5060" y="7858"/>
                    <a:pt x="4985" y="7837"/>
                  </a:cubicBezTo>
                  <a:cubicBezTo>
                    <a:pt x="4896" y="7813"/>
                    <a:pt x="4797" y="7691"/>
                    <a:pt x="4712" y="7506"/>
                  </a:cubicBezTo>
                  <a:cubicBezTo>
                    <a:pt x="4688" y="7454"/>
                    <a:pt x="4637" y="7424"/>
                    <a:pt x="4583" y="7424"/>
                  </a:cubicBezTo>
                  <a:close/>
                  <a:moveTo>
                    <a:pt x="522" y="7925"/>
                  </a:moveTo>
                  <a:cubicBezTo>
                    <a:pt x="483" y="7925"/>
                    <a:pt x="444" y="7941"/>
                    <a:pt x="416" y="7973"/>
                  </a:cubicBezTo>
                  <a:cubicBezTo>
                    <a:pt x="188" y="8233"/>
                    <a:pt x="54" y="8409"/>
                    <a:pt x="48" y="8417"/>
                  </a:cubicBezTo>
                  <a:cubicBezTo>
                    <a:pt x="1" y="8479"/>
                    <a:pt x="13" y="8567"/>
                    <a:pt x="74" y="8615"/>
                  </a:cubicBezTo>
                  <a:cubicBezTo>
                    <a:pt x="100" y="8635"/>
                    <a:pt x="131" y="8643"/>
                    <a:pt x="160" y="8643"/>
                  </a:cubicBezTo>
                  <a:cubicBezTo>
                    <a:pt x="203" y="8643"/>
                    <a:pt x="245" y="8624"/>
                    <a:pt x="273" y="8588"/>
                  </a:cubicBezTo>
                  <a:cubicBezTo>
                    <a:pt x="274" y="8586"/>
                    <a:pt x="408" y="8410"/>
                    <a:pt x="628" y="8159"/>
                  </a:cubicBezTo>
                  <a:cubicBezTo>
                    <a:pt x="680" y="8101"/>
                    <a:pt x="673" y="8012"/>
                    <a:pt x="615" y="7961"/>
                  </a:cubicBezTo>
                  <a:cubicBezTo>
                    <a:pt x="588" y="7937"/>
                    <a:pt x="555" y="7925"/>
                    <a:pt x="522" y="7925"/>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108" name="Google Shape;108;p11"/>
            <p:cNvGrpSpPr/>
            <p:nvPr/>
          </p:nvGrpSpPr>
          <p:grpSpPr>
            <a:xfrm rot="8582152">
              <a:off x="7076290" y="677271"/>
              <a:ext cx="244726" cy="262066"/>
              <a:chOff x="6250164" y="1784357"/>
              <a:chExt cx="275679" cy="295212"/>
            </a:xfrm>
          </p:grpSpPr>
          <p:sp>
            <p:nvSpPr>
              <p:cNvPr id="109" name="Google Shape;109;p11"/>
              <p:cNvSpPr/>
              <p:nvPr/>
            </p:nvSpPr>
            <p:spPr>
              <a:xfrm>
                <a:off x="6250164" y="1784357"/>
                <a:ext cx="275679" cy="295212"/>
              </a:xfrm>
              <a:custGeom>
                <a:avLst/>
                <a:gdLst/>
                <a:ahLst/>
                <a:cxnLst/>
                <a:rect l="l" t="t" r="r" b="b"/>
                <a:pathLst>
                  <a:path w="22978" h="24601" extrusionOk="0">
                    <a:moveTo>
                      <a:pt x="18976" y="2323"/>
                    </a:moveTo>
                    <a:lnTo>
                      <a:pt x="18976" y="2323"/>
                    </a:lnTo>
                    <a:cubicBezTo>
                      <a:pt x="15838" y="5016"/>
                      <a:pt x="10896" y="9610"/>
                      <a:pt x="6548" y="13720"/>
                    </a:cubicBezTo>
                    <a:cubicBezTo>
                      <a:pt x="4421" y="13553"/>
                      <a:pt x="2007" y="13070"/>
                      <a:pt x="1286" y="12504"/>
                    </a:cubicBezTo>
                    <a:cubicBezTo>
                      <a:pt x="2602" y="10884"/>
                      <a:pt x="13491" y="4931"/>
                      <a:pt x="18976" y="2323"/>
                    </a:cubicBezTo>
                    <a:close/>
                    <a:moveTo>
                      <a:pt x="21431" y="2912"/>
                    </a:moveTo>
                    <a:lnTo>
                      <a:pt x="21431" y="2912"/>
                    </a:lnTo>
                    <a:cubicBezTo>
                      <a:pt x="20429" y="8230"/>
                      <a:pt x="16808" y="21311"/>
                      <a:pt x="15651" y="23385"/>
                    </a:cubicBezTo>
                    <a:cubicBezTo>
                      <a:pt x="14868" y="22650"/>
                      <a:pt x="13070" y="19307"/>
                      <a:pt x="11657" y="16237"/>
                    </a:cubicBezTo>
                    <a:cubicBezTo>
                      <a:pt x="17262" y="8871"/>
                      <a:pt x="20060" y="4995"/>
                      <a:pt x="21431" y="2912"/>
                    </a:cubicBezTo>
                    <a:close/>
                    <a:moveTo>
                      <a:pt x="22064" y="0"/>
                    </a:moveTo>
                    <a:cubicBezTo>
                      <a:pt x="20297" y="0"/>
                      <a:pt x="1383" y="9949"/>
                      <a:pt x="217" y="12144"/>
                    </a:cubicBezTo>
                    <a:cubicBezTo>
                      <a:pt x="0" y="12551"/>
                      <a:pt x="150" y="12847"/>
                      <a:pt x="223" y="12955"/>
                    </a:cubicBezTo>
                    <a:cubicBezTo>
                      <a:pt x="1187" y="14388"/>
                      <a:pt x="5798" y="14769"/>
                      <a:pt x="6712" y="14830"/>
                    </a:cubicBezTo>
                    <a:cubicBezTo>
                      <a:pt x="6720" y="14831"/>
                      <a:pt x="6728" y="14831"/>
                      <a:pt x="6736" y="14831"/>
                    </a:cubicBezTo>
                    <a:cubicBezTo>
                      <a:pt x="6878" y="14831"/>
                      <a:pt x="7020" y="14781"/>
                      <a:pt x="7125" y="14684"/>
                    </a:cubicBezTo>
                    <a:cubicBezTo>
                      <a:pt x="11221" y="10811"/>
                      <a:pt x="17376" y="5104"/>
                      <a:pt x="20411" y="2487"/>
                    </a:cubicBezTo>
                    <a:lnTo>
                      <a:pt x="20411" y="2487"/>
                    </a:lnTo>
                    <a:cubicBezTo>
                      <a:pt x="18246" y="5649"/>
                      <a:pt x="13697" y="11751"/>
                      <a:pt x="10585" y="15835"/>
                    </a:cubicBezTo>
                    <a:cubicBezTo>
                      <a:pt x="10465" y="15996"/>
                      <a:pt x="10439" y="16210"/>
                      <a:pt x="10524" y="16395"/>
                    </a:cubicBezTo>
                    <a:cubicBezTo>
                      <a:pt x="12999" y="21838"/>
                      <a:pt x="14760" y="24601"/>
                      <a:pt x="15753" y="24601"/>
                    </a:cubicBezTo>
                    <a:cubicBezTo>
                      <a:pt x="15800" y="24598"/>
                      <a:pt x="15903" y="24586"/>
                      <a:pt x="15947" y="24575"/>
                    </a:cubicBezTo>
                    <a:cubicBezTo>
                      <a:pt x="17529" y="24164"/>
                      <a:pt x="21850" y="6232"/>
                      <a:pt x="22345" y="3797"/>
                    </a:cubicBezTo>
                    <a:cubicBezTo>
                      <a:pt x="22978" y="692"/>
                      <a:pt x="22814" y="381"/>
                      <a:pt x="22497" y="138"/>
                    </a:cubicBezTo>
                    <a:cubicBezTo>
                      <a:pt x="22494" y="135"/>
                      <a:pt x="22494" y="135"/>
                      <a:pt x="22494" y="135"/>
                    </a:cubicBezTo>
                    <a:cubicBezTo>
                      <a:pt x="22453" y="103"/>
                      <a:pt x="22407" y="79"/>
                      <a:pt x="22360" y="62"/>
                    </a:cubicBezTo>
                    <a:cubicBezTo>
                      <a:pt x="22357" y="59"/>
                      <a:pt x="22354" y="56"/>
                      <a:pt x="22351" y="56"/>
                    </a:cubicBezTo>
                    <a:cubicBezTo>
                      <a:pt x="22348" y="53"/>
                      <a:pt x="22342" y="53"/>
                      <a:pt x="22339" y="53"/>
                    </a:cubicBezTo>
                    <a:cubicBezTo>
                      <a:pt x="22307" y="38"/>
                      <a:pt x="22272" y="27"/>
                      <a:pt x="22237" y="18"/>
                    </a:cubicBezTo>
                    <a:lnTo>
                      <a:pt x="22234" y="18"/>
                    </a:lnTo>
                    <a:cubicBezTo>
                      <a:pt x="22199" y="9"/>
                      <a:pt x="22102" y="0"/>
                      <a:pt x="22064" y="0"/>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0" name="Google Shape;110;p11"/>
              <p:cNvSpPr/>
              <p:nvPr/>
            </p:nvSpPr>
            <p:spPr>
              <a:xfrm>
                <a:off x="6324777" y="1951241"/>
                <a:ext cx="81175" cy="104808"/>
              </a:xfrm>
              <a:custGeom>
                <a:avLst/>
                <a:gdLst/>
                <a:ahLst/>
                <a:cxnLst/>
                <a:rect l="l" t="t" r="r" b="b"/>
                <a:pathLst>
                  <a:path w="6766" h="8734" extrusionOk="0">
                    <a:moveTo>
                      <a:pt x="613" y="0"/>
                    </a:moveTo>
                    <a:cubicBezTo>
                      <a:pt x="560" y="0"/>
                      <a:pt x="508" y="8"/>
                      <a:pt x="455" y="24"/>
                    </a:cubicBezTo>
                    <a:cubicBezTo>
                      <a:pt x="165" y="112"/>
                      <a:pt x="1" y="416"/>
                      <a:pt x="86" y="707"/>
                    </a:cubicBezTo>
                    <a:cubicBezTo>
                      <a:pt x="1097" y="4087"/>
                      <a:pt x="2468" y="8210"/>
                      <a:pt x="3262" y="8634"/>
                    </a:cubicBezTo>
                    <a:cubicBezTo>
                      <a:pt x="3355" y="8684"/>
                      <a:pt x="3487" y="8734"/>
                      <a:pt x="3651" y="8734"/>
                    </a:cubicBezTo>
                    <a:lnTo>
                      <a:pt x="3654" y="8734"/>
                    </a:lnTo>
                    <a:cubicBezTo>
                      <a:pt x="3736" y="8734"/>
                      <a:pt x="3830" y="8719"/>
                      <a:pt x="3933" y="8690"/>
                    </a:cubicBezTo>
                    <a:cubicBezTo>
                      <a:pt x="4899" y="8391"/>
                      <a:pt x="6139" y="6173"/>
                      <a:pt x="6625" y="5236"/>
                    </a:cubicBezTo>
                    <a:cubicBezTo>
                      <a:pt x="6766" y="4966"/>
                      <a:pt x="6660" y="4635"/>
                      <a:pt x="6394" y="4498"/>
                    </a:cubicBezTo>
                    <a:cubicBezTo>
                      <a:pt x="6312" y="4455"/>
                      <a:pt x="6225" y="4435"/>
                      <a:pt x="6140" y="4435"/>
                    </a:cubicBezTo>
                    <a:cubicBezTo>
                      <a:pt x="5942" y="4435"/>
                      <a:pt x="5751" y="4543"/>
                      <a:pt x="5655" y="4729"/>
                    </a:cubicBezTo>
                    <a:cubicBezTo>
                      <a:pt x="4981" y="6021"/>
                      <a:pt x="4141" y="7254"/>
                      <a:pt x="3728" y="7574"/>
                    </a:cubicBezTo>
                    <a:cubicBezTo>
                      <a:pt x="3215" y="6783"/>
                      <a:pt x="2025" y="3364"/>
                      <a:pt x="1138" y="393"/>
                    </a:cubicBezTo>
                    <a:cubicBezTo>
                      <a:pt x="1066" y="155"/>
                      <a:pt x="848" y="0"/>
                      <a:pt x="613" y="0"/>
                    </a:cubicBezTo>
                    <a:close/>
                  </a:path>
                </a:pathLst>
              </a:custGeom>
              <a:solidFill>
                <a:srgbClr val="251827"/>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sp>
        <p:nvSpPr>
          <p:cNvPr id="111" name="Google Shape;111;p11"/>
          <p:cNvSpPr/>
          <p:nvPr/>
        </p:nvSpPr>
        <p:spPr>
          <a:xfrm rot="10800000" flipH="1">
            <a:off x="3315634" y="6289939"/>
            <a:ext cx="1356924" cy="379660"/>
          </a:xfrm>
          <a:custGeom>
            <a:avLst/>
            <a:gdLst/>
            <a:ahLst/>
            <a:cxnLst/>
            <a:rect l="l" t="t" r="r" b="b"/>
            <a:pathLst>
              <a:path w="17823" h="4987" extrusionOk="0">
                <a:moveTo>
                  <a:pt x="6644" y="0"/>
                </a:moveTo>
                <a:cubicBezTo>
                  <a:pt x="6637" y="0"/>
                  <a:pt x="6630" y="1"/>
                  <a:pt x="6622" y="2"/>
                </a:cubicBezTo>
                <a:cubicBezTo>
                  <a:pt x="6473" y="34"/>
                  <a:pt x="6330" y="92"/>
                  <a:pt x="6205" y="169"/>
                </a:cubicBezTo>
                <a:cubicBezTo>
                  <a:pt x="6156" y="200"/>
                  <a:pt x="6141" y="263"/>
                  <a:pt x="6172" y="312"/>
                </a:cubicBezTo>
                <a:cubicBezTo>
                  <a:pt x="6191" y="344"/>
                  <a:pt x="6226" y="361"/>
                  <a:pt x="6260" y="361"/>
                </a:cubicBezTo>
                <a:cubicBezTo>
                  <a:pt x="6278" y="361"/>
                  <a:pt x="6298" y="356"/>
                  <a:pt x="6314" y="345"/>
                </a:cubicBezTo>
                <a:cubicBezTo>
                  <a:pt x="6419" y="282"/>
                  <a:pt x="6540" y="233"/>
                  <a:pt x="6665" y="206"/>
                </a:cubicBezTo>
                <a:cubicBezTo>
                  <a:pt x="6722" y="193"/>
                  <a:pt x="6757" y="138"/>
                  <a:pt x="6745" y="82"/>
                </a:cubicBezTo>
                <a:cubicBezTo>
                  <a:pt x="6735" y="34"/>
                  <a:pt x="6692" y="0"/>
                  <a:pt x="6644" y="0"/>
                </a:cubicBezTo>
                <a:close/>
                <a:moveTo>
                  <a:pt x="6996" y="138"/>
                </a:moveTo>
                <a:cubicBezTo>
                  <a:pt x="6982" y="138"/>
                  <a:pt x="6969" y="140"/>
                  <a:pt x="6956" y="146"/>
                </a:cubicBezTo>
                <a:cubicBezTo>
                  <a:pt x="6903" y="168"/>
                  <a:pt x="6877" y="229"/>
                  <a:pt x="6899" y="282"/>
                </a:cubicBezTo>
                <a:cubicBezTo>
                  <a:pt x="6915" y="320"/>
                  <a:pt x="6924" y="369"/>
                  <a:pt x="6924" y="429"/>
                </a:cubicBezTo>
                <a:cubicBezTo>
                  <a:pt x="6924" y="487"/>
                  <a:pt x="6915" y="555"/>
                  <a:pt x="6899" y="630"/>
                </a:cubicBezTo>
                <a:cubicBezTo>
                  <a:pt x="6888" y="685"/>
                  <a:pt x="6924" y="740"/>
                  <a:pt x="6980" y="752"/>
                </a:cubicBezTo>
                <a:cubicBezTo>
                  <a:pt x="6986" y="753"/>
                  <a:pt x="6994" y="754"/>
                  <a:pt x="7001" y="754"/>
                </a:cubicBezTo>
                <a:lnTo>
                  <a:pt x="7002" y="754"/>
                </a:lnTo>
                <a:cubicBezTo>
                  <a:pt x="7050" y="754"/>
                  <a:pt x="7093" y="721"/>
                  <a:pt x="7103" y="672"/>
                </a:cubicBezTo>
                <a:cubicBezTo>
                  <a:pt x="7122" y="584"/>
                  <a:pt x="7132" y="502"/>
                  <a:pt x="7132" y="429"/>
                </a:cubicBezTo>
                <a:cubicBezTo>
                  <a:pt x="7132" y="340"/>
                  <a:pt x="7119" y="265"/>
                  <a:pt x="7092" y="201"/>
                </a:cubicBezTo>
                <a:cubicBezTo>
                  <a:pt x="7075" y="161"/>
                  <a:pt x="7036" y="138"/>
                  <a:pt x="6996" y="138"/>
                </a:cubicBezTo>
                <a:close/>
                <a:moveTo>
                  <a:pt x="5960" y="437"/>
                </a:moveTo>
                <a:cubicBezTo>
                  <a:pt x="5927" y="437"/>
                  <a:pt x="5894" y="453"/>
                  <a:pt x="5874" y="483"/>
                </a:cubicBezTo>
                <a:cubicBezTo>
                  <a:pt x="5787" y="615"/>
                  <a:pt x="5736" y="762"/>
                  <a:pt x="5722" y="920"/>
                </a:cubicBezTo>
                <a:cubicBezTo>
                  <a:pt x="5717" y="977"/>
                  <a:pt x="5760" y="1028"/>
                  <a:pt x="5818" y="1033"/>
                </a:cubicBezTo>
                <a:lnTo>
                  <a:pt x="5826" y="1033"/>
                </a:lnTo>
                <a:cubicBezTo>
                  <a:pt x="5879" y="1033"/>
                  <a:pt x="5925" y="992"/>
                  <a:pt x="5929" y="937"/>
                </a:cubicBezTo>
                <a:cubicBezTo>
                  <a:pt x="5940" y="815"/>
                  <a:pt x="5979" y="701"/>
                  <a:pt x="6047" y="599"/>
                </a:cubicBezTo>
                <a:cubicBezTo>
                  <a:pt x="6079" y="551"/>
                  <a:pt x="6066" y="486"/>
                  <a:pt x="6019" y="454"/>
                </a:cubicBezTo>
                <a:cubicBezTo>
                  <a:pt x="6001" y="442"/>
                  <a:pt x="5980" y="437"/>
                  <a:pt x="5960" y="437"/>
                </a:cubicBezTo>
                <a:close/>
                <a:moveTo>
                  <a:pt x="17671" y="933"/>
                </a:moveTo>
                <a:cubicBezTo>
                  <a:pt x="17661" y="933"/>
                  <a:pt x="17652" y="934"/>
                  <a:pt x="17642" y="937"/>
                </a:cubicBezTo>
                <a:cubicBezTo>
                  <a:pt x="17587" y="953"/>
                  <a:pt x="17556" y="1011"/>
                  <a:pt x="17571" y="1066"/>
                </a:cubicBezTo>
                <a:lnTo>
                  <a:pt x="17596" y="1059"/>
                </a:lnTo>
                <a:lnTo>
                  <a:pt x="17596" y="1059"/>
                </a:lnTo>
                <a:lnTo>
                  <a:pt x="17769" y="1004"/>
                </a:lnTo>
                <a:cubicBezTo>
                  <a:pt x="17755" y="960"/>
                  <a:pt x="17714" y="933"/>
                  <a:pt x="17671" y="933"/>
                </a:cubicBezTo>
                <a:close/>
                <a:moveTo>
                  <a:pt x="17673" y="1040"/>
                </a:moveTo>
                <a:lnTo>
                  <a:pt x="17596" y="1059"/>
                </a:lnTo>
                <a:lnTo>
                  <a:pt x="17596" y="1059"/>
                </a:lnTo>
                <a:lnTo>
                  <a:pt x="17572" y="1067"/>
                </a:lnTo>
                <a:lnTo>
                  <a:pt x="17572" y="1067"/>
                </a:lnTo>
                <a:lnTo>
                  <a:pt x="17673" y="1040"/>
                </a:lnTo>
                <a:close/>
                <a:moveTo>
                  <a:pt x="6871" y="941"/>
                </a:moveTo>
                <a:cubicBezTo>
                  <a:pt x="6830" y="941"/>
                  <a:pt x="6792" y="964"/>
                  <a:pt x="6776" y="1004"/>
                </a:cubicBezTo>
                <a:cubicBezTo>
                  <a:pt x="6725" y="1121"/>
                  <a:pt x="6664" y="1241"/>
                  <a:pt x="6593" y="1363"/>
                </a:cubicBezTo>
                <a:cubicBezTo>
                  <a:pt x="6564" y="1414"/>
                  <a:pt x="6581" y="1476"/>
                  <a:pt x="6631" y="1505"/>
                </a:cubicBezTo>
                <a:cubicBezTo>
                  <a:pt x="6647" y="1515"/>
                  <a:pt x="6665" y="1519"/>
                  <a:pt x="6682" y="1519"/>
                </a:cubicBezTo>
                <a:lnTo>
                  <a:pt x="6682" y="1520"/>
                </a:lnTo>
                <a:cubicBezTo>
                  <a:pt x="6719" y="1520"/>
                  <a:pt x="6753" y="1500"/>
                  <a:pt x="6773" y="1467"/>
                </a:cubicBezTo>
                <a:cubicBezTo>
                  <a:pt x="6848" y="1339"/>
                  <a:pt x="6913" y="1210"/>
                  <a:pt x="6967" y="1086"/>
                </a:cubicBezTo>
                <a:cubicBezTo>
                  <a:pt x="6989" y="1034"/>
                  <a:pt x="6964" y="973"/>
                  <a:pt x="6912" y="949"/>
                </a:cubicBezTo>
                <a:cubicBezTo>
                  <a:pt x="6898" y="944"/>
                  <a:pt x="6884" y="941"/>
                  <a:pt x="6871" y="941"/>
                </a:cubicBezTo>
                <a:close/>
                <a:moveTo>
                  <a:pt x="5879" y="1233"/>
                </a:moveTo>
                <a:cubicBezTo>
                  <a:pt x="5868" y="1233"/>
                  <a:pt x="5858" y="1235"/>
                  <a:pt x="5847" y="1238"/>
                </a:cubicBezTo>
                <a:cubicBezTo>
                  <a:pt x="5793" y="1257"/>
                  <a:pt x="5763" y="1316"/>
                  <a:pt x="5781" y="1369"/>
                </a:cubicBezTo>
                <a:cubicBezTo>
                  <a:pt x="5823" y="1498"/>
                  <a:pt x="5886" y="1632"/>
                  <a:pt x="5971" y="1766"/>
                </a:cubicBezTo>
                <a:cubicBezTo>
                  <a:pt x="5990" y="1797"/>
                  <a:pt x="6023" y="1815"/>
                  <a:pt x="6059" y="1815"/>
                </a:cubicBezTo>
                <a:cubicBezTo>
                  <a:pt x="6077" y="1815"/>
                  <a:pt x="6096" y="1810"/>
                  <a:pt x="6113" y="1799"/>
                </a:cubicBezTo>
                <a:cubicBezTo>
                  <a:pt x="6162" y="1769"/>
                  <a:pt x="6177" y="1704"/>
                  <a:pt x="6146" y="1656"/>
                </a:cubicBezTo>
                <a:cubicBezTo>
                  <a:pt x="6071" y="1536"/>
                  <a:pt x="6015" y="1418"/>
                  <a:pt x="5978" y="1306"/>
                </a:cubicBezTo>
                <a:cubicBezTo>
                  <a:pt x="5964" y="1261"/>
                  <a:pt x="5923" y="1233"/>
                  <a:pt x="5879" y="1233"/>
                </a:cubicBezTo>
                <a:close/>
                <a:moveTo>
                  <a:pt x="17718" y="1347"/>
                </a:moveTo>
                <a:cubicBezTo>
                  <a:pt x="17661" y="1347"/>
                  <a:pt x="17614" y="1389"/>
                  <a:pt x="17611" y="1445"/>
                </a:cubicBezTo>
                <a:cubicBezTo>
                  <a:pt x="17604" y="1567"/>
                  <a:pt x="17580" y="1695"/>
                  <a:pt x="17539" y="1829"/>
                </a:cubicBezTo>
                <a:cubicBezTo>
                  <a:pt x="17522" y="1883"/>
                  <a:pt x="17554" y="1941"/>
                  <a:pt x="17608" y="1957"/>
                </a:cubicBezTo>
                <a:cubicBezTo>
                  <a:pt x="17619" y="1961"/>
                  <a:pt x="17629" y="1962"/>
                  <a:pt x="17638" y="1962"/>
                </a:cubicBezTo>
                <a:cubicBezTo>
                  <a:pt x="17682" y="1962"/>
                  <a:pt x="17724" y="1934"/>
                  <a:pt x="17738" y="1889"/>
                </a:cubicBezTo>
                <a:cubicBezTo>
                  <a:pt x="17783" y="1741"/>
                  <a:pt x="17810" y="1596"/>
                  <a:pt x="17818" y="1458"/>
                </a:cubicBezTo>
                <a:cubicBezTo>
                  <a:pt x="17822" y="1400"/>
                  <a:pt x="17778" y="1351"/>
                  <a:pt x="17720" y="1347"/>
                </a:cubicBezTo>
                <a:cubicBezTo>
                  <a:pt x="17720" y="1347"/>
                  <a:pt x="17719" y="1347"/>
                  <a:pt x="17718" y="1347"/>
                </a:cubicBezTo>
                <a:close/>
                <a:moveTo>
                  <a:pt x="118" y="1555"/>
                </a:moveTo>
                <a:cubicBezTo>
                  <a:pt x="104" y="1555"/>
                  <a:pt x="91" y="1557"/>
                  <a:pt x="78" y="1563"/>
                </a:cubicBezTo>
                <a:cubicBezTo>
                  <a:pt x="25" y="1585"/>
                  <a:pt x="0" y="1646"/>
                  <a:pt x="22" y="1699"/>
                </a:cubicBezTo>
                <a:cubicBezTo>
                  <a:pt x="25" y="1705"/>
                  <a:pt x="90" y="1858"/>
                  <a:pt x="223" y="2081"/>
                </a:cubicBezTo>
                <a:cubicBezTo>
                  <a:pt x="243" y="2113"/>
                  <a:pt x="277" y="2131"/>
                  <a:pt x="313" y="2131"/>
                </a:cubicBezTo>
                <a:cubicBezTo>
                  <a:pt x="330" y="2131"/>
                  <a:pt x="348" y="2126"/>
                  <a:pt x="365" y="2117"/>
                </a:cubicBezTo>
                <a:cubicBezTo>
                  <a:pt x="414" y="2087"/>
                  <a:pt x="430" y="2024"/>
                  <a:pt x="401" y="1975"/>
                </a:cubicBezTo>
                <a:cubicBezTo>
                  <a:pt x="276" y="1765"/>
                  <a:pt x="215" y="1619"/>
                  <a:pt x="214" y="1618"/>
                </a:cubicBezTo>
                <a:cubicBezTo>
                  <a:pt x="197" y="1579"/>
                  <a:pt x="158" y="1555"/>
                  <a:pt x="118" y="1555"/>
                </a:cubicBezTo>
                <a:close/>
                <a:moveTo>
                  <a:pt x="6457" y="1660"/>
                </a:moveTo>
                <a:cubicBezTo>
                  <a:pt x="6425" y="1660"/>
                  <a:pt x="6393" y="1675"/>
                  <a:pt x="6373" y="1704"/>
                </a:cubicBezTo>
                <a:cubicBezTo>
                  <a:pt x="6294" y="1813"/>
                  <a:pt x="6211" y="1921"/>
                  <a:pt x="6123" y="2025"/>
                </a:cubicBezTo>
                <a:cubicBezTo>
                  <a:pt x="6085" y="2068"/>
                  <a:pt x="6091" y="2134"/>
                  <a:pt x="6134" y="2171"/>
                </a:cubicBezTo>
                <a:cubicBezTo>
                  <a:pt x="6153" y="2187"/>
                  <a:pt x="6177" y="2195"/>
                  <a:pt x="6201" y="2195"/>
                </a:cubicBezTo>
                <a:cubicBezTo>
                  <a:pt x="6228" y="2195"/>
                  <a:pt x="6254" y="2185"/>
                  <a:pt x="6275" y="2166"/>
                </a:cubicBezTo>
                <a:cubicBezTo>
                  <a:pt x="6349" y="2249"/>
                  <a:pt x="6433" y="2333"/>
                  <a:pt x="6522" y="2418"/>
                </a:cubicBezTo>
                <a:cubicBezTo>
                  <a:pt x="6542" y="2438"/>
                  <a:pt x="6567" y="2446"/>
                  <a:pt x="6593" y="2446"/>
                </a:cubicBezTo>
                <a:cubicBezTo>
                  <a:pt x="6620" y="2446"/>
                  <a:pt x="6648" y="2435"/>
                  <a:pt x="6669" y="2414"/>
                </a:cubicBezTo>
                <a:cubicBezTo>
                  <a:pt x="6708" y="2373"/>
                  <a:pt x="6706" y="2306"/>
                  <a:pt x="6664" y="2267"/>
                </a:cubicBezTo>
                <a:cubicBezTo>
                  <a:pt x="6571" y="2178"/>
                  <a:pt x="6484" y="2090"/>
                  <a:pt x="6408" y="2003"/>
                </a:cubicBezTo>
                <a:cubicBezTo>
                  <a:pt x="6455" y="1944"/>
                  <a:pt x="6499" y="1884"/>
                  <a:pt x="6542" y="1824"/>
                </a:cubicBezTo>
                <a:cubicBezTo>
                  <a:pt x="6575" y="1777"/>
                  <a:pt x="6564" y="1712"/>
                  <a:pt x="6517" y="1679"/>
                </a:cubicBezTo>
                <a:cubicBezTo>
                  <a:pt x="6499" y="1666"/>
                  <a:pt x="6478" y="1660"/>
                  <a:pt x="6457" y="1660"/>
                </a:cubicBezTo>
                <a:close/>
                <a:moveTo>
                  <a:pt x="17482" y="2139"/>
                </a:moveTo>
                <a:cubicBezTo>
                  <a:pt x="17444" y="2139"/>
                  <a:pt x="17408" y="2160"/>
                  <a:pt x="17390" y="2196"/>
                </a:cubicBezTo>
                <a:cubicBezTo>
                  <a:pt x="17332" y="2310"/>
                  <a:pt x="17263" y="2428"/>
                  <a:pt x="17185" y="2542"/>
                </a:cubicBezTo>
                <a:cubicBezTo>
                  <a:pt x="17153" y="2589"/>
                  <a:pt x="17165" y="2654"/>
                  <a:pt x="17213" y="2686"/>
                </a:cubicBezTo>
                <a:cubicBezTo>
                  <a:pt x="17230" y="2698"/>
                  <a:pt x="17251" y="2705"/>
                  <a:pt x="17271" y="2705"/>
                </a:cubicBezTo>
                <a:cubicBezTo>
                  <a:pt x="17304" y="2705"/>
                  <a:pt x="17337" y="2689"/>
                  <a:pt x="17357" y="2659"/>
                </a:cubicBezTo>
                <a:cubicBezTo>
                  <a:pt x="17440" y="2537"/>
                  <a:pt x="17513" y="2412"/>
                  <a:pt x="17575" y="2289"/>
                </a:cubicBezTo>
                <a:cubicBezTo>
                  <a:pt x="17600" y="2238"/>
                  <a:pt x="17580" y="2175"/>
                  <a:pt x="17529" y="2150"/>
                </a:cubicBezTo>
                <a:cubicBezTo>
                  <a:pt x="17514" y="2142"/>
                  <a:pt x="17498" y="2139"/>
                  <a:pt x="17482" y="2139"/>
                </a:cubicBezTo>
                <a:close/>
                <a:moveTo>
                  <a:pt x="5919" y="2293"/>
                </a:moveTo>
                <a:cubicBezTo>
                  <a:pt x="5893" y="2293"/>
                  <a:pt x="5866" y="2303"/>
                  <a:pt x="5846" y="2324"/>
                </a:cubicBezTo>
                <a:cubicBezTo>
                  <a:pt x="5750" y="2420"/>
                  <a:pt x="5650" y="2514"/>
                  <a:pt x="5547" y="2600"/>
                </a:cubicBezTo>
                <a:cubicBezTo>
                  <a:pt x="5504" y="2637"/>
                  <a:pt x="5498" y="2703"/>
                  <a:pt x="5536" y="2746"/>
                </a:cubicBezTo>
                <a:cubicBezTo>
                  <a:pt x="5555" y="2771"/>
                  <a:pt x="5585" y="2783"/>
                  <a:pt x="5614" y="2783"/>
                </a:cubicBezTo>
                <a:cubicBezTo>
                  <a:pt x="5639" y="2783"/>
                  <a:pt x="5662" y="2776"/>
                  <a:pt x="5682" y="2758"/>
                </a:cubicBezTo>
                <a:cubicBezTo>
                  <a:pt x="5788" y="2668"/>
                  <a:pt x="5894" y="2571"/>
                  <a:pt x="5993" y="2471"/>
                </a:cubicBezTo>
                <a:cubicBezTo>
                  <a:pt x="6033" y="2430"/>
                  <a:pt x="6033" y="2364"/>
                  <a:pt x="5993" y="2324"/>
                </a:cubicBezTo>
                <a:cubicBezTo>
                  <a:pt x="5973" y="2303"/>
                  <a:pt x="5946" y="2293"/>
                  <a:pt x="5919" y="2293"/>
                </a:cubicBezTo>
                <a:close/>
                <a:moveTo>
                  <a:pt x="542" y="2271"/>
                </a:moveTo>
                <a:cubicBezTo>
                  <a:pt x="520" y="2271"/>
                  <a:pt x="499" y="2277"/>
                  <a:pt x="481" y="2291"/>
                </a:cubicBezTo>
                <a:cubicBezTo>
                  <a:pt x="434" y="2325"/>
                  <a:pt x="424" y="2390"/>
                  <a:pt x="457" y="2436"/>
                </a:cubicBezTo>
                <a:cubicBezTo>
                  <a:pt x="542" y="2553"/>
                  <a:pt x="632" y="2664"/>
                  <a:pt x="724" y="2768"/>
                </a:cubicBezTo>
                <a:cubicBezTo>
                  <a:pt x="745" y="2790"/>
                  <a:pt x="773" y="2803"/>
                  <a:pt x="803" y="2803"/>
                </a:cubicBezTo>
                <a:cubicBezTo>
                  <a:pt x="827" y="2803"/>
                  <a:pt x="852" y="2794"/>
                  <a:pt x="871" y="2777"/>
                </a:cubicBezTo>
                <a:cubicBezTo>
                  <a:pt x="914" y="2738"/>
                  <a:pt x="918" y="2673"/>
                  <a:pt x="880" y="2630"/>
                </a:cubicBezTo>
                <a:cubicBezTo>
                  <a:pt x="792" y="2531"/>
                  <a:pt x="706" y="2424"/>
                  <a:pt x="625" y="2314"/>
                </a:cubicBezTo>
                <a:cubicBezTo>
                  <a:pt x="605" y="2286"/>
                  <a:pt x="574" y="2271"/>
                  <a:pt x="542" y="2271"/>
                </a:cubicBezTo>
                <a:close/>
                <a:moveTo>
                  <a:pt x="6906" y="2512"/>
                </a:moveTo>
                <a:cubicBezTo>
                  <a:pt x="6875" y="2512"/>
                  <a:pt x="6845" y="2525"/>
                  <a:pt x="6825" y="2550"/>
                </a:cubicBezTo>
                <a:cubicBezTo>
                  <a:pt x="6789" y="2596"/>
                  <a:pt x="6795" y="2661"/>
                  <a:pt x="6840" y="2697"/>
                </a:cubicBezTo>
                <a:cubicBezTo>
                  <a:pt x="6942" y="2781"/>
                  <a:pt x="7054" y="2866"/>
                  <a:pt x="7174" y="2953"/>
                </a:cubicBezTo>
                <a:cubicBezTo>
                  <a:pt x="7192" y="2967"/>
                  <a:pt x="7214" y="2973"/>
                  <a:pt x="7235" y="2973"/>
                </a:cubicBezTo>
                <a:cubicBezTo>
                  <a:pt x="7267" y="2973"/>
                  <a:pt x="7299" y="2958"/>
                  <a:pt x="7319" y="2930"/>
                </a:cubicBezTo>
                <a:cubicBezTo>
                  <a:pt x="7352" y="2883"/>
                  <a:pt x="7343" y="2819"/>
                  <a:pt x="7296" y="2785"/>
                </a:cubicBezTo>
                <a:cubicBezTo>
                  <a:pt x="7180" y="2700"/>
                  <a:pt x="7071" y="2618"/>
                  <a:pt x="6972" y="2536"/>
                </a:cubicBezTo>
                <a:cubicBezTo>
                  <a:pt x="6952" y="2520"/>
                  <a:pt x="6929" y="2512"/>
                  <a:pt x="6906" y="2512"/>
                </a:cubicBezTo>
                <a:close/>
                <a:moveTo>
                  <a:pt x="5288" y="2832"/>
                </a:moveTo>
                <a:cubicBezTo>
                  <a:pt x="5267" y="2832"/>
                  <a:pt x="5246" y="2838"/>
                  <a:pt x="5227" y="2852"/>
                </a:cubicBezTo>
                <a:cubicBezTo>
                  <a:pt x="5116" y="2931"/>
                  <a:pt x="5002" y="3006"/>
                  <a:pt x="4888" y="3075"/>
                </a:cubicBezTo>
                <a:cubicBezTo>
                  <a:pt x="4838" y="3104"/>
                  <a:pt x="4822" y="3168"/>
                  <a:pt x="4851" y="3217"/>
                </a:cubicBezTo>
                <a:cubicBezTo>
                  <a:pt x="4871" y="3250"/>
                  <a:pt x="4905" y="3268"/>
                  <a:pt x="4941" y="3268"/>
                </a:cubicBezTo>
                <a:cubicBezTo>
                  <a:pt x="4959" y="3268"/>
                  <a:pt x="4977" y="3263"/>
                  <a:pt x="4994" y="3253"/>
                </a:cubicBezTo>
                <a:cubicBezTo>
                  <a:pt x="5113" y="3181"/>
                  <a:pt x="5233" y="3103"/>
                  <a:pt x="5348" y="3019"/>
                </a:cubicBezTo>
                <a:cubicBezTo>
                  <a:pt x="5395" y="2986"/>
                  <a:pt x="5406" y="2921"/>
                  <a:pt x="5372" y="2875"/>
                </a:cubicBezTo>
                <a:cubicBezTo>
                  <a:pt x="5352" y="2847"/>
                  <a:pt x="5320" y="2832"/>
                  <a:pt x="5288" y="2832"/>
                </a:cubicBezTo>
                <a:close/>
                <a:moveTo>
                  <a:pt x="17019" y="2827"/>
                </a:moveTo>
                <a:cubicBezTo>
                  <a:pt x="16990" y="2827"/>
                  <a:pt x="16960" y="2839"/>
                  <a:pt x="16940" y="2864"/>
                </a:cubicBezTo>
                <a:cubicBezTo>
                  <a:pt x="16856" y="2964"/>
                  <a:pt x="16762" y="3065"/>
                  <a:pt x="16664" y="3162"/>
                </a:cubicBezTo>
                <a:cubicBezTo>
                  <a:pt x="16623" y="3202"/>
                  <a:pt x="16623" y="3268"/>
                  <a:pt x="16663" y="3308"/>
                </a:cubicBezTo>
                <a:cubicBezTo>
                  <a:pt x="16684" y="3329"/>
                  <a:pt x="16710" y="3339"/>
                  <a:pt x="16738" y="3339"/>
                </a:cubicBezTo>
                <a:cubicBezTo>
                  <a:pt x="16764" y="3339"/>
                  <a:pt x="16791" y="3329"/>
                  <a:pt x="16810" y="3310"/>
                </a:cubicBezTo>
                <a:cubicBezTo>
                  <a:pt x="16913" y="3208"/>
                  <a:pt x="17010" y="3104"/>
                  <a:pt x="17099" y="2999"/>
                </a:cubicBezTo>
                <a:cubicBezTo>
                  <a:pt x="17136" y="2954"/>
                  <a:pt x="17131" y="2888"/>
                  <a:pt x="17087" y="2852"/>
                </a:cubicBezTo>
                <a:cubicBezTo>
                  <a:pt x="17067" y="2835"/>
                  <a:pt x="17043" y="2827"/>
                  <a:pt x="17019" y="2827"/>
                </a:cubicBezTo>
                <a:close/>
                <a:moveTo>
                  <a:pt x="1095" y="2890"/>
                </a:moveTo>
                <a:cubicBezTo>
                  <a:pt x="1067" y="2890"/>
                  <a:pt x="1038" y="2901"/>
                  <a:pt x="1018" y="2924"/>
                </a:cubicBezTo>
                <a:cubicBezTo>
                  <a:pt x="980" y="2967"/>
                  <a:pt x="983" y="3033"/>
                  <a:pt x="1026" y="3071"/>
                </a:cubicBezTo>
                <a:cubicBezTo>
                  <a:pt x="1133" y="3168"/>
                  <a:pt x="1246" y="3257"/>
                  <a:pt x="1361" y="3338"/>
                </a:cubicBezTo>
                <a:cubicBezTo>
                  <a:pt x="1380" y="3350"/>
                  <a:pt x="1399" y="3356"/>
                  <a:pt x="1420" y="3356"/>
                </a:cubicBezTo>
                <a:cubicBezTo>
                  <a:pt x="1453" y="3356"/>
                  <a:pt x="1485" y="3340"/>
                  <a:pt x="1506" y="3312"/>
                </a:cubicBezTo>
                <a:cubicBezTo>
                  <a:pt x="1539" y="3264"/>
                  <a:pt x="1527" y="3199"/>
                  <a:pt x="1480" y="3168"/>
                </a:cubicBezTo>
                <a:cubicBezTo>
                  <a:pt x="1372" y="3092"/>
                  <a:pt x="1267" y="3008"/>
                  <a:pt x="1165" y="2917"/>
                </a:cubicBezTo>
                <a:cubicBezTo>
                  <a:pt x="1145" y="2899"/>
                  <a:pt x="1120" y="2890"/>
                  <a:pt x="1095" y="2890"/>
                </a:cubicBezTo>
                <a:close/>
                <a:moveTo>
                  <a:pt x="7576" y="3001"/>
                </a:moveTo>
                <a:cubicBezTo>
                  <a:pt x="7543" y="3001"/>
                  <a:pt x="7510" y="3017"/>
                  <a:pt x="7490" y="3048"/>
                </a:cubicBezTo>
                <a:cubicBezTo>
                  <a:pt x="7458" y="3095"/>
                  <a:pt x="7471" y="3160"/>
                  <a:pt x="7519" y="3192"/>
                </a:cubicBezTo>
                <a:cubicBezTo>
                  <a:pt x="7631" y="3266"/>
                  <a:pt x="7749" y="3340"/>
                  <a:pt x="7873" y="3416"/>
                </a:cubicBezTo>
                <a:cubicBezTo>
                  <a:pt x="7890" y="3426"/>
                  <a:pt x="7909" y="3431"/>
                  <a:pt x="7927" y="3431"/>
                </a:cubicBezTo>
                <a:cubicBezTo>
                  <a:pt x="7963" y="3431"/>
                  <a:pt x="7997" y="3414"/>
                  <a:pt x="8016" y="3382"/>
                </a:cubicBezTo>
                <a:cubicBezTo>
                  <a:pt x="8046" y="3333"/>
                  <a:pt x="8030" y="3268"/>
                  <a:pt x="7981" y="3239"/>
                </a:cubicBezTo>
                <a:cubicBezTo>
                  <a:pt x="7860" y="3164"/>
                  <a:pt x="7743" y="3090"/>
                  <a:pt x="7634" y="3018"/>
                </a:cubicBezTo>
                <a:cubicBezTo>
                  <a:pt x="7616" y="3007"/>
                  <a:pt x="7596" y="3001"/>
                  <a:pt x="7576" y="3001"/>
                </a:cubicBezTo>
                <a:close/>
                <a:moveTo>
                  <a:pt x="4575" y="3257"/>
                </a:moveTo>
                <a:cubicBezTo>
                  <a:pt x="4560" y="3257"/>
                  <a:pt x="4544" y="3260"/>
                  <a:pt x="4530" y="3267"/>
                </a:cubicBezTo>
                <a:cubicBezTo>
                  <a:pt x="4407" y="3326"/>
                  <a:pt x="4282" y="3380"/>
                  <a:pt x="4157" y="3426"/>
                </a:cubicBezTo>
                <a:cubicBezTo>
                  <a:pt x="4103" y="3446"/>
                  <a:pt x="4076" y="3506"/>
                  <a:pt x="4095" y="3560"/>
                </a:cubicBezTo>
                <a:cubicBezTo>
                  <a:pt x="4111" y="3601"/>
                  <a:pt x="4150" y="3627"/>
                  <a:pt x="4192" y="3627"/>
                </a:cubicBezTo>
                <a:lnTo>
                  <a:pt x="4193" y="3627"/>
                </a:lnTo>
                <a:cubicBezTo>
                  <a:pt x="4204" y="3627"/>
                  <a:pt x="4217" y="3625"/>
                  <a:pt x="4229" y="3621"/>
                </a:cubicBezTo>
                <a:cubicBezTo>
                  <a:pt x="4360" y="3572"/>
                  <a:pt x="4491" y="3516"/>
                  <a:pt x="4620" y="3454"/>
                </a:cubicBezTo>
                <a:cubicBezTo>
                  <a:pt x="4672" y="3430"/>
                  <a:pt x="4693" y="3367"/>
                  <a:pt x="4669" y="3316"/>
                </a:cubicBezTo>
                <a:cubicBezTo>
                  <a:pt x="4651" y="3279"/>
                  <a:pt x="4613" y="3257"/>
                  <a:pt x="4575" y="3257"/>
                </a:cubicBezTo>
                <a:close/>
                <a:moveTo>
                  <a:pt x="1775" y="3362"/>
                </a:moveTo>
                <a:cubicBezTo>
                  <a:pt x="1738" y="3362"/>
                  <a:pt x="1702" y="3383"/>
                  <a:pt x="1683" y="3419"/>
                </a:cubicBezTo>
                <a:cubicBezTo>
                  <a:pt x="1658" y="3470"/>
                  <a:pt x="1679" y="3533"/>
                  <a:pt x="1730" y="3558"/>
                </a:cubicBezTo>
                <a:cubicBezTo>
                  <a:pt x="1859" y="3623"/>
                  <a:pt x="1992" y="3680"/>
                  <a:pt x="2127" y="3724"/>
                </a:cubicBezTo>
                <a:cubicBezTo>
                  <a:pt x="2138" y="3726"/>
                  <a:pt x="2149" y="3729"/>
                  <a:pt x="2160" y="3729"/>
                </a:cubicBezTo>
                <a:cubicBezTo>
                  <a:pt x="2203" y="3729"/>
                  <a:pt x="2244" y="3700"/>
                  <a:pt x="2258" y="3658"/>
                </a:cubicBezTo>
                <a:cubicBezTo>
                  <a:pt x="2276" y="3602"/>
                  <a:pt x="2247" y="3544"/>
                  <a:pt x="2192" y="3527"/>
                </a:cubicBezTo>
                <a:cubicBezTo>
                  <a:pt x="2067" y="3485"/>
                  <a:pt x="1943" y="3433"/>
                  <a:pt x="1823" y="3373"/>
                </a:cubicBezTo>
                <a:cubicBezTo>
                  <a:pt x="1808" y="3365"/>
                  <a:pt x="1791" y="3362"/>
                  <a:pt x="1775" y="3362"/>
                </a:cubicBezTo>
                <a:close/>
                <a:moveTo>
                  <a:pt x="3797" y="3545"/>
                </a:moveTo>
                <a:cubicBezTo>
                  <a:pt x="3789" y="3545"/>
                  <a:pt x="3780" y="3546"/>
                  <a:pt x="3771" y="3549"/>
                </a:cubicBezTo>
                <a:cubicBezTo>
                  <a:pt x="3638" y="3583"/>
                  <a:pt x="3505" y="3610"/>
                  <a:pt x="3376" y="3627"/>
                </a:cubicBezTo>
                <a:cubicBezTo>
                  <a:pt x="3319" y="3634"/>
                  <a:pt x="3280" y="3687"/>
                  <a:pt x="3287" y="3743"/>
                </a:cubicBezTo>
                <a:cubicBezTo>
                  <a:pt x="3294" y="3796"/>
                  <a:pt x="3338" y="3833"/>
                  <a:pt x="3390" y="3833"/>
                </a:cubicBezTo>
                <a:lnTo>
                  <a:pt x="3390" y="3834"/>
                </a:lnTo>
                <a:cubicBezTo>
                  <a:pt x="3393" y="3834"/>
                  <a:pt x="3398" y="3833"/>
                  <a:pt x="3403" y="3833"/>
                </a:cubicBezTo>
                <a:cubicBezTo>
                  <a:pt x="3542" y="3814"/>
                  <a:pt x="3683" y="3786"/>
                  <a:pt x="3823" y="3749"/>
                </a:cubicBezTo>
                <a:cubicBezTo>
                  <a:pt x="3879" y="3735"/>
                  <a:pt x="3912" y="3677"/>
                  <a:pt x="3897" y="3622"/>
                </a:cubicBezTo>
                <a:cubicBezTo>
                  <a:pt x="3885" y="3576"/>
                  <a:pt x="3843" y="3545"/>
                  <a:pt x="3797" y="3545"/>
                </a:cubicBezTo>
                <a:close/>
                <a:moveTo>
                  <a:pt x="8285" y="3434"/>
                </a:moveTo>
                <a:cubicBezTo>
                  <a:pt x="8249" y="3434"/>
                  <a:pt x="8214" y="3453"/>
                  <a:pt x="8195" y="3487"/>
                </a:cubicBezTo>
                <a:cubicBezTo>
                  <a:pt x="8167" y="3536"/>
                  <a:pt x="8184" y="3600"/>
                  <a:pt x="8234" y="3628"/>
                </a:cubicBezTo>
                <a:cubicBezTo>
                  <a:pt x="8351" y="3696"/>
                  <a:pt x="8473" y="3762"/>
                  <a:pt x="8599" y="3830"/>
                </a:cubicBezTo>
                <a:cubicBezTo>
                  <a:pt x="8615" y="3839"/>
                  <a:pt x="8633" y="3843"/>
                  <a:pt x="8648" y="3843"/>
                </a:cubicBezTo>
                <a:cubicBezTo>
                  <a:pt x="8686" y="3843"/>
                  <a:pt x="8722" y="3823"/>
                  <a:pt x="8740" y="3787"/>
                </a:cubicBezTo>
                <a:cubicBezTo>
                  <a:pt x="8767" y="3737"/>
                  <a:pt x="8749" y="3675"/>
                  <a:pt x="8699" y="3648"/>
                </a:cubicBezTo>
                <a:cubicBezTo>
                  <a:pt x="8573" y="3580"/>
                  <a:pt x="8452" y="3513"/>
                  <a:pt x="8336" y="3448"/>
                </a:cubicBezTo>
                <a:cubicBezTo>
                  <a:pt x="8320" y="3439"/>
                  <a:pt x="8303" y="3434"/>
                  <a:pt x="8285" y="3434"/>
                </a:cubicBezTo>
                <a:close/>
                <a:moveTo>
                  <a:pt x="2563" y="3618"/>
                </a:moveTo>
                <a:cubicBezTo>
                  <a:pt x="2512" y="3618"/>
                  <a:pt x="2468" y="3654"/>
                  <a:pt x="2460" y="3705"/>
                </a:cubicBezTo>
                <a:cubicBezTo>
                  <a:pt x="2450" y="3763"/>
                  <a:pt x="2489" y="3816"/>
                  <a:pt x="2546" y="3825"/>
                </a:cubicBezTo>
                <a:cubicBezTo>
                  <a:pt x="2685" y="3847"/>
                  <a:pt x="2830" y="3860"/>
                  <a:pt x="2975" y="3860"/>
                </a:cubicBezTo>
                <a:lnTo>
                  <a:pt x="2976" y="3860"/>
                </a:lnTo>
                <a:cubicBezTo>
                  <a:pt x="3032" y="3860"/>
                  <a:pt x="3079" y="3814"/>
                  <a:pt x="3080" y="3757"/>
                </a:cubicBezTo>
                <a:cubicBezTo>
                  <a:pt x="3080" y="3699"/>
                  <a:pt x="3033" y="3653"/>
                  <a:pt x="2976" y="3653"/>
                </a:cubicBezTo>
                <a:cubicBezTo>
                  <a:pt x="2842" y="3651"/>
                  <a:pt x="2709" y="3640"/>
                  <a:pt x="2579" y="3620"/>
                </a:cubicBezTo>
                <a:cubicBezTo>
                  <a:pt x="2573" y="3619"/>
                  <a:pt x="2568" y="3618"/>
                  <a:pt x="2563" y="3618"/>
                </a:cubicBezTo>
                <a:close/>
                <a:moveTo>
                  <a:pt x="16429" y="3411"/>
                </a:moveTo>
                <a:cubicBezTo>
                  <a:pt x="16406" y="3411"/>
                  <a:pt x="16383" y="3419"/>
                  <a:pt x="16363" y="3435"/>
                </a:cubicBezTo>
                <a:cubicBezTo>
                  <a:pt x="16260" y="3520"/>
                  <a:pt x="16151" y="3605"/>
                  <a:pt x="16040" y="3683"/>
                </a:cubicBezTo>
                <a:cubicBezTo>
                  <a:pt x="15993" y="3716"/>
                  <a:pt x="15982" y="3781"/>
                  <a:pt x="16016" y="3829"/>
                </a:cubicBezTo>
                <a:cubicBezTo>
                  <a:pt x="16036" y="3857"/>
                  <a:pt x="16068" y="3872"/>
                  <a:pt x="16101" y="3872"/>
                </a:cubicBezTo>
                <a:cubicBezTo>
                  <a:pt x="16122" y="3872"/>
                  <a:pt x="16143" y="3866"/>
                  <a:pt x="16161" y="3852"/>
                </a:cubicBezTo>
                <a:cubicBezTo>
                  <a:pt x="16276" y="3770"/>
                  <a:pt x="16389" y="3683"/>
                  <a:pt x="16497" y="3594"/>
                </a:cubicBezTo>
                <a:cubicBezTo>
                  <a:pt x="16541" y="3557"/>
                  <a:pt x="16546" y="3492"/>
                  <a:pt x="16509" y="3448"/>
                </a:cubicBezTo>
                <a:cubicBezTo>
                  <a:pt x="16488" y="3423"/>
                  <a:pt x="16459" y="3411"/>
                  <a:pt x="16429" y="3411"/>
                </a:cubicBezTo>
                <a:close/>
                <a:moveTo>
                  <a:pt x="9018" y="3827"/>
                </a:moveTo>
                <a:cubicBezTo>
                  <a:pt x="8980" y="3827"/>
                  <a:pt x="8942" y="3848"/>
                  <a:pt x="8924" y="3884"/>
                </a:cubicBezTo>
                <a:cubicBezTo>
                  <a:pt x="8898" y="3934"/>
                  <a:pt x="8919" y="3997"/>
                  <a:pt x="8971" y="4023"/>
                </a:cubicBezTo>
                <a:cubicBezTo>
                  <a:pt x="9091" y="4084"/>
                  <a:pt x="9216" y="4146"/>
                  <a:pt x="9344" y="4208"/>
                </a:cubicBezTo>
                <a:cubicBezTo>
                  <a:pt x="9359" y="4215"/>
                  <a:pt x="9374" y="4219"/>
                  <a:pt x="9390" y="4219"/>
                </a:cubicBezTo>
                <a:cubicBezTo>
                  <a:pt x="9428" y="4219"/>
                  <a:pt x="9464" y="4197"/>
                  <a:pt x="9483" y="4160"/>
                </a:cubicBezTo>
                <a:cubicBezTo>
                  <a:pt x="9507" y="4108"/>
                  <a:pt x="9486" y="4046"/>
                  <a:pt x="9435" y="4021"/>
                </a:cubicBezTo>
                <a:cubicBezTo>
                  <a:pt x="9306" y="3960"/>
                  <a:pt x="9184" y="3899"/>
                  <a:pt x="9064" y="3838"/>
                </a:cubicBezTo>
                <a:cubicBezTo>
                  <a:pt x="9049" y="3830"/>
                  <a:pt x="9033" y="3827"/>
                  <a:pt x="9018" y="3827"/>
                </a:cubicBezTo>
                <a:close/>
                <a:moveTo>
                  <a:pt x="15753" y="3893"/>
                </a:moveTo>
                <a:cubicBezTo>
                  <a:pt x="15735" y="3893"/>
                  <a:pt x="15716" y="3897"/>
                  <a:pt x="15699" y="3907"/>
                </a:cubicBezTo>
                <a:cubicBezTo>
                  <a:pt x="15585" y="3977"/>
                  <a:pt x="15465" y="4045"/>
                  <a:pt x="15344" y="4107"/>
                </a:cubicBezTo>
                <a:cubicBezTo>
                  <a:pt x="15293" y="4134"/>
                  <a:pt x="15273" y="4197"/>
                  <a:pt x="15299" y="4247"/>
                </a:cubicBezTo>
                <a:cubicBezTo>
                  <a:pt x="15317" y="4284"/>
                  <a:pt x="15354" y="4303"/>
                  <a:pt x="15392" y="4303"/>
                </a:cubicBezTo>
                <a:cubicBezTo>
                  <a:pt x="15408" y="4303"/>
                  <a:pt x="15424" y="4299"/>
                  <a:pt x="15438" y="4292"/>
                </a:cubicBezTo>
                <a:cubicBezTo>
                  <a:pt x="15564" y="4227"/>
                  <a:pt x="15688" y="4157"/>
                  <a:pt x="15807" y="4085"/>
                </a:cubicBezTo>
                <a:cubicBezTo>
                  <a:pt x="15856" y="4056"/>
                  <a:pt x="15872" y="3992"/>
                  <a:pt x="15843" y="3943"/>
                </a:cubicBezTo>
                <a:cubicBezTo>
                  <a:pt x="15823" y="3911"/>
                  <a:pt x="15789" y="3893"/>
                  <a:pt x="15753" y="3893"/>
                </a:cubicBezTo>
                <a:close/>
                <a:moveTo>
                  <a:pt x="9766" y="4184"/>
                </a:moveTo>
                <a:cubicBezTo>
                  <a:pt x="9727" y="4184"/>
                  <a:pt x="9689" y="4208"/>
                  <a:pt x="9671" y="4247"/>
                </a:cubicBezTo>
                <a:cubicBezTo>
                  <a:pt x="9649" y="4299"/>
                  <a:pt x="9674" y="4361"/>
                  <a:pt x="9726" y="4384"/>
                </a:cubicBezTo>
                <a:cubicBezTo>
                  <a:pt x="9857" y="4439"/>
                  <a:pt x="9987" y="4492"/>
                  <a:pt x="10117" y="4540"/>
                </a:cubicBezTo>
                <a:cubicBezTo>
                  <a:pt x="10128" y="4544"/>
                  <a:pt x="10140" y="4546"/>
                  <a:pt x="10153" y="4546"/>
                </a:cubicBezTo>
                <a:cubicBezTo>
                  <a:pt x="10194" y="4546"/>
                  <a:pt x="10235" y="4520"/>
                  <a:pt x="10249" y="4478"/>
                </a:cubicBezTo>
                <a:cubicBezTo>
                  <a:pt x="10270" y="4424"/>
                  <a:pt x="10242" y="4364"/>
                  <a:pt x="10188" y="4345"/>
                </a:cubicBezTo>
                <a:cubicBezTo>
                  <a:pt x="10062" y="4298"/>
                  <a:pt x="9936" y="4247"/>
                  <a:pt x="9807" y="4193"/>
                </a:cubicBezTo>
                <a:cubicBezTo>
                  <a:pt x="9794" y="4187"/>
                  <a:pt x="9780" y="4184"/>
                  <a:pt x="9766" y="4184"/>
                </a:cubicBezTo>
                <a:close/>
                <a:moveTo>
                  <a:pt x="15016" y="4274"/>
                </a:moveTo>
                <a:cubicBezTo>
                  <a:pt x="15002" y="4274"/>
                  <a:pt x="14988" y="4276"/>
                  <a:pt x="14974" y="4282"/>
                </a:cubicBezTo>
                <a:cubicBezTo>
                  <a:pt x="14850" y="4335"/>
                  <a:pt x="14723" y="4385"/>
                  <a:pt x="14594" y="4431"/>
                </a:cubicBezTo>
                <a:cubicBezTo>
                  <a:pt x="14540" y="4450"/>
                  <a:pt x="14512" y="4509"/>
                  <a:pt x="14531" y="4563"/>
                </a:cubicBezTo>
                <a:cubicBezTo>
                  <a:pt x="14547" y="4606"/>
                  <a:pt x="14586" y="4633"/>
                  <a:pt x="14629" y="4633"/>
                </a:cubicBezTo>
                <a:cubicBezTo>
                  <a:pt x="14641" y="4633"/>
                  <a:pt x="14652" y="4630"/>
                  <a:pt x="14663" y="4627"/>
                </a:cubicBezTo>
                <a:cubicBezTo>
                  <a:pt x="14796" y="4580"/>
                  <a:pt x="14929" y="4529"/>
                  <a:pt x="15057" y="4472"/>
                </a:cubicBezTo>
                <a:cubicBezTo>
                  <a:pt x="15110" y="4450"/>
                  <a:pt x="15133" y="4389"/>
                  <a:pt x="15111" y="4336"/>
                </a:cubicBezTo>
                <a:cubicBezTo>
                  <a:pt x="15094" y="4297"/>
                  <a:pt x="15056" y="4274"/>
                  <a:pt x="15016" y="4274"/>
                </a:cubicBezTo>
                <a:close/>
                <a:moveTo>
                  <a:pt x="10546" y="4471"/>
                </a:moveTo>
                <a:cubicBezTo>
                  <a:pt x="10502" y="4471"/>
                  <a:pt x="10461" y="4501"/>
                  <a:pt x="10447" y="4544"/>
                </a:cubicBezTo>
                <a:cubicBezTo>
                  <a:pt x="10430" y="4600"/>
                  <a:pt x="10461" y="4657"/>
                  <a:pt x="10515" y="4674"/>
                </a:cubicBezTo>
                <a:cubicBezTo>
                  <a:pt x="10652" y="4716"/>
                  <a:pt x="10787" y="4754"/>
                  <a:pt x="10922" y="4787"/>
                </a:cubicBezTo>
                <a:cubicBezTo>
                  <a:pt x="10931" y="4789"/>
                  <a:pt x="10938" y="4789"/>
                  <a:pt x="10946" y="4789"/>
                </a:cubicBezTo>
                <a:cubicBezTo>
                  <a:pt x="10993" y="4789"/>
                  <a:pt x="11036" y="4758"/>
                  <a:pt x="11047" y="4711"/>
                </a:cubicBezTo>
                <a:cubicBezTo>
                  <a:pt x="11060" y="4655"/>
                  <a:pt x="11027" y="4598"/>
                  <a:pt x="10971" y="4585"/>
                </a:cubicBezTo>
                <a:cubicBezTo>
                  <a:pt x="10841" y="4553"/>
                  <a:pt x="10709" y="4516"/>
                  <a:pt x="10577" y="4476"/>
                </a:cubicBezTo>
                <a:cubicBezTo>
                  <a:pt x="10566" y="4473"/>
                  <a:pt x="10556" y="4471"/>
                  <a:pt x="10546" y="4471"/>
                </a:cubicBezTo>
                <a:close/>
                <a:moveTo>
                  <a:pt x="14234" y="4550"/>
                </a:moveTo>
                <a:cubicBezTo>
                  <a:pt x="14224" y="4550"/>
                  <a:pt x="14214" y="4551"/>
                  <a:pt x="14205" y="4554"/>
                </a:cubicBezTo>
                <a:cubicBezTo>
                  <a:pt x="14074" y="4590"/>
                  <a:pt x="13940" y="4623"/>
                  <a:pt x="13808" y="4650"/>
                </a:cubicBezTo>
                <a:cubicBezTo>
                  <a:pt x="13752" y="4662"/>
                  <a:pt x="13716" y="4717"/>
                  <a:pt x="13727" y="4774"/>
                </a:cubicBezTo>
                <a:cubicBezTo>
                  <a:pt x="13738" y="4823"/>
                  <a:pt x="13781" y="4856"/>
                  <a:pt x="13829" y="4856"/>
                </a:cubicBezTo>
                <a:cubicBezTo>
                  <a:pt x="13836" y="4856"/>
                  <a:pt x="13843" y="4854"/>
                  <a:pt x="13851" y="4853"/>
                </a:cubicBezTo>
                <a:cubicBezTo>
                  <a:pt x="13987" y="4825"/>
                  <a:pt x="14125" y="4792"/>
                  <a:pt x="14261" y="4754"/>
                </a:cubicBezTo>
                <a:cubicBezTo>
                  <a:pt x="14316" y="4738"/>
                  <a:pt x="14348" y="4682"/>
                  <a:pt x="14332" y="4625"/>
                </a:cubicBezTo>
                <a:cubicBezTo>
                  <a:pt x="14320" y="4580"/>
                  <a:pt x="14279" y="4550"/>
                  <a:pt x="14234" y="4550"/>
                </a:cubicBezTo>
                <a:close/>
                <a:moveTo>
                  <a:pt x="11352" y="4669"/>
                </a:moveTo>
                <a:cubicBezTo>
                  <a:pt x="11303" y="4669"/>
                  <a:pt x="11260" y="4704"/>
                  <a:pt x="11250" y="4754"/>
                </a:cubicBezTo>
                <a:cubicBezTo>
                  <a:pt x="11240" y="4810"/>
                  <a:pt x="11277" y="4865"/>
                  <a:pt x="11334" y="4875"/>
                </a:cubicBezTo>
                <a:cubicBezTo>
                  <a:pt x="11474" y="4901"/>
                  <a:pt x="11613" y="4922"/>
                  <a:pt x="11751" y="4939"/>
                </a:cubicBezTo>
                <a:cubicBezTo>
                  <a:pt x="11755" y="4939"/>
                  <a:pt x="11760" y="4940"/>
                  <a:pt x="11763" y="4940"/>
                </a:cubicBezTo>
                <a:lnTo>
                  <a:pt x="11763" y="4939"/>
                </a:lnTo>
                <a:cubicBezTo>
                  <a:pt x="11815" y="4939"/>
                  <a:pt x="11860" y="4901"/>
                  <a:pt x="11866" y="4848"/>
                </a:cubicBezTo>
                <a:cubicBezTo>
                  <a:pt x="11873" y="4791"/>
                  <a:pt x="11832" y="4739"/>
                  <a:pt x="11776" y="4732"/>
                </a:cubicBezTo>
                <a:cubicBezTo>
                  <a:pt x="11642" y="4716"/>
                  <a:pt x="11507" y="4696"/>
                  <a:pt x="11372" y="4671"/>
                </a:cubicBezTo>
                <a:cubicBezTo>
                  <a:pt x="11365" y="4669"/>
                  <a:pt x="11358" y="4669"/>
                  <a:pt x="11352" y="4669"/>
                </a:cubicBezTo>
                <a:close/>
                <a:moveTo>
                  <a:pt x="13420" y="4719"/>
                </a:moveTo>
                <a:cubicBezTo>
                  <a:pt x="13415" y="4719"/>
                  <a:pt x="13411" y="4719"/>
                  <a:pt x="13406" y="4720"/>
                </a:cubicBezTo>
                <a:cubicBezTo>
                  <a:pt x="13273" y="4738"/>
                  <a:pt x="13137" y="4753"/>
                  <a:pt x="12999" y="4763"/>
                </a:cubicBezTo>
                <a:cubicBezTo>
                  <a:pt x="12942" y="4767"/>
                  <a:pt x="12899" y="4816"/>
                  <a:pt x="12904" y="4874"/>
                </a:cubicBezTo>
                <a:cubicBezTo>
                  <a:pt x="12908" y="4929"/>
                  <a:pt x="12953" y="4971"/>
                  <a:pt x="13007" y="4971"/>
                </a:cubicBezTo>
                <a:lnTo>
                  <a:pt x="13014" y="4971"/>
                </a:lnTo>
                <a:cubicBezTo>
                  <a:pt x="13154" y="4960"/>
                  <a:pt x="13295" y="4945"/>
                  <a:pt x="13434" y="4925"/>
                </a:cubicBezTo>
                <a:cubicBezTo>
                  <a:pt x="13491" y="4918"/>
                  <a:pt x="13531" y="4865"/>
                  <a:pt x="13523" y="4809"/>
                </a:cubicBezTo>
                <a:cubicBezTo>
                  <a:pt x="13516" y="4756"/>
                  <a:pt x="13471" y="4719"/>
                  <a:pt x="13420" y="4719"/>
                </a:cubicBezTo>
                <a:close/>
                <a:moveTo>
                  <a:pt x="12180" y="4769"/>
                </a:moveTo>
                <a:cubicBezTo>
                  <a:pt x="12123" y="4769"/>
                  <a:pt x="12076" y="4811"/>
                  <a:pt x="12073" y="4867"/>
                </a:cubicBezTo>
                <a:cubicBezTo>
                  <a:pt x="12070" y="4924"/>
                  <a:pt x="12114" y="4973"/>
                  <a:pt x="12171" y="4977"/>
                </a:cubicBezTo>
                <a:cubicBezTo>
                  <a:pt x="12298" y="4984"/>
                  <a:pt x="12423" y="4987"/>
                  <a:pt x="12546" y="4987"/>
                </a:cubicBezTo>
                <a:lnTo>
                  <a:pt x="12593" y="4987"/>
                </a:lnTo>
                <a:cubicBezTo>
                  <a:pt x="12650" y="4987"/>
                  <a:pt x="12696" y="4940"/>
                  <a:pt x="12696" y="4883"/>
                </a:cubicBezTo>
                <a:cubicBezTo>
                  <a:pt x="12696" y="4825"/>
                  <a:pt x="12649" y="4780"/>
                  <a:pt x="12592" y="4780"/>
                </a:cubicBezTo>
                <a:lnTo>
                  <a:pt x="12546" y="4780"/>
                </a:lnTo>
                <a:cubicBezTo>
                  <a:pt x="12426" y="4780"/>
                  <a:pt x="12305" y="4776"/>
                  <a:pt x="12182" y="4769"/>
                </a:cubicBezTo>
                <a:cubicBezTo>
                  <a:pt x="12182" y="4769"/>
                  <a:pt x="12181" y="4769"/>
                  <a:pt x="12180" y="4769"/>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18999141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2"/>
        <p:cNvGrpSpPr/>
        <p:nvPr/>
      </p:nvGrpSpPr>
      <p:grpSpPr>
        <a:xfrm>
          <a:off x="0" y="0"/>
          <a:ext cx="0" cy="0"/>
          <a:chOff x="0" y="0"/>
          <a:chExt cx="0" cy="0"/>
        </a:xfrm>
      </p:grpSpPr>
    </p:spTree>
    <p:extLst>
      <p:ext uri="{BB962C8B-B14F-4D97-AF65-F5344CB8AC3E}">
        <p14:creationId xmlns:p14="http://schemas.microsoft.com/office/powerpoint/2010/main" val="12713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image" Target="../media/image1.PNG"/><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image" Target="../media/image1.PNG"/><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3.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63168" y="597408"/>
            <a:ext cx="10285200" cy="7636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Clr>
                <a:schemeClr val="dk1"/>
              </a:buClr>
              <a:buSzPts val="3200"/>
              <a:buFont typeface="Montserrat"/>
              <a:buNone/>
              <a:defRPr sz="3200" b="1">
                <a:solidFill>
                  <a:schemeClr val="dk1"/>
                </a:solidFill>
                <a:latin typeface="Montserrat"/>
                <a:ea typeface="Montserrat"/>
                <a:cs typeface="Montserrat"/>
                <a:sym typeface="Montserrat"/>
              </a:defRPr>
            </a:lvl1pPr>
            <a:lvl2pPr lvl="1" rtl="0">
              <a:spcBef>
                <a:spcPts val="0"/>
              </a:spcBef>
              <a:spcAft>
                <a:spcPts val="0"/>
              </a:spcAft>
              <a:buClr>
                <a:schemeClr val="dk1"/>
              </a:buClr>
              <a:buSzPts val="3500"/>
              <a:buFont typeface="Montserrat"/>
              <a:buNone/>
              <a:defRPr sz="3500">
                <a:solidFill>
                  <a:schemeClr val="dk1"/>
                </a:solidFill>
                <a:latin typeface="Montserrat"/>
                <a:ea typeface="Montserrat"/>
                <a:cs typeface="Montserrat"/>
                <a:sym typeface="Montserrat"/>
              </a:defRPr>
            </a:lvl2pPr>
            <a:lvl3pPr lvl="2" rtl="0">
              <a:spcBef>
                <a:spcPts val="0"/>
              </a:spcBef>
              <a:spcAft>
                <a:spcPts val="0"/>
              </a:spcAft>
              <a:buClr>
                <a:schemeClr val="dk1"/>
              </a:buClr>
              <a:buSzPts val="3500"/>
              <a:buFont typeface="Montserrat"/>
              <a:buNone/>
              <a:defRPr sz="3500">
                <a:solidFill>
                  <a:schemeClr val="dk1"/>
                </a:solidFill>
                <a:latin typeface="Montserrat"/>
                <a:ea typeface="Montserrat"/>
                <a:cs typeface="Montserrat"/>
                <a:sym typeface="Montserrat"/>
              </a:defRPr>
            </a:lvl3pPr>
            <a:lvl4pPr lvl="3" rtl="0">
              <a:spcBef>
                <a:spcPts val="0"/>
              </a:spcBef>
              <a:spcAft>
                <a:spcPts val="0"/>
              </a:spcAft>
              <a:buClr>
                <a:schemeClr val="dk1"/>
              </a:buClr>
              <a:buSzPts val="3500"/>
              <a:buFont typeface="Montserrat"/>
              <a:buNone/>
              <a:defRPr sz="3500">
                <a:solidFill>
                  <a:schemeClr val="dk1"/>
                </a:solidFill>
                <a:latin typeface="Montserrat"/>
                <a:ea typeface="Montserrat"/>
                <a:cs typeface="Montserrat"/>
                <a:sym typeface="Montserrat"/>
              </a:defRPr>
            </a:lvl4pPr>
            <a:lvl5pPr lvl="4" rtl="0">
              <a:spcBef>
                <a:spcPts val="0"/>
              </a:spcBef>
              <a:spcAft>
                <a:spcPts val="0"/>
              </a:spcAft>
              <a:buClr>
                <a:schemeClr val="dk1"/>
              </a:buClr>
              <a:buSzPts val="3500"/>
              <a:buFont typeface="Montserrat"/>
              <a:buNone/>
              <a:defRPr sz="3500">
                <a:solidFill>
                  <a:schemeClr val="dk1"/>
                </a:solidFill>
                <a:latin typeface="Montserrat"/>
                <a:ea typeface="Montserrat"/>
                <a:cs typeface="Montserrat"/>
                <a:sym typeface="Montserrat"/>
              </a:defRPr>
            </a:lvl5pPr>
            <a:lvl6pPr lvl="5" rtl="0">
              <a:spcBef>
                <a:spcPts val="0"/>
              </a:spcBef>
              <a:spcAft>
                <a:spcPts val="0"/>
              </a:spcAft>
              <a:buClr>
                <a:schemeClr val="dk1"/>
              </a:buClr>
              <a:buSzPts val="3500"/>
              <a:buFont typeface="Montserrat"/>
              <a:buNone/>
              <a:defRPr sz="3500">
                <a:solidFill>
                  <a:schemeClr val="dk1"/>
                </a:solidFill>
                <a:latin typeface="Montserrat"/>
                <a:ea typeface="Montserrat"/>
                <a:cs typeface="Montserrat"/>
                <a:sym typeface="Montserrat"/>
              </a:defRPr>
            </a:lvl6pPr>
            <a:lvl7pPr lvl="6" rtl="0">
              <a:spcBef>
                <a:spcPts val="0"/>
              </a:spcBef>
              <a:spcAft>
                <a:spcPts val="0"/>
              </a:spcAft>
              <a:buClr>
                <a:schemeClr val="dk1"/>
              </a:buClr>
              <a:buSzPts val="3500"/>
              <a:buFont typeface="Montserrat"/>
              <a:buNone/>
              <a:defRPr sz="3500">
                <a:solidFill>
                  <a:schemeClr val="dk1"/>
                </a:solidFill>
                <a:latin typeface="Montserrat"/>
                <a:ea typeface="Montserrat"/>
                <a:cs typeface="Montserrat"/>
                <a:sym typeface="Montserrat"/>
              </a:defRPr>
            </a:lvl7pPr>
            <a:lvl8pPr lvl="7" rtl="0">
              <a:spcBef>
                <a:spcPts val="0"/>
              </a:spcBef>
              <a:spcAft>
                <a:spcPts val="0"/>
              </a:spcAft>
              <a:buClr>
                <a:schemeClr val="dk1"/>
              </a:buClr>
              <a:buSzPts val="3500"/>
              <a:buFont typeface="Montserrat"/>
              <a:buNone/>
              <a:defRPr sz="3500">
                <a:solidFill>
                  <a:schemeClr val="dk1"/>
                </a:solidFill>
                <a:latin typeface="Montserrat"/>
                <a:ea typeface="Montserrat"/>
                <a:cs typeface="Montserrat"/>
                <a:sym typeface="Montserrat"/>
              </a:defRPr>
            </a:lvl8pPr>
            <a:lvl9pPr lvl="8" rtl="0">
              <a:spcBef>
                <a:spcPts val="0"/>
              </a:spcBef>
              <a:spcAft>
                <a:spcPts val="0"/>
              </a:spcAft>
              <a:buClr>
                <a:schemeClr val="dk1"/>
              </a:buClr>
              <a:buSzPts val="3500"/>
              <a:buFont typeface="Montserrat"/>
              <a:buNone/>
              <a:defRPr sz="3500">
                <a:solidFill>
                  <a:schemeClr val="dk1"/>
                </a:solidFill>
                <a:latin typeface="Montserrat"/>
                <a:ea typeface="Montserrat"/>
                <a:cs typeface="Montserrat"/>
                <a:sym typeface="Montserrat"/>
              </a:defRPr>
            </a:lvl9pPr>
          </a:lstStyle>
          <a:p>
            <a:endParaRPr/>
          </a:p>
        </p:txBody>
      </p:sp>
      <p:sp>
        <p:nvSpPr>
          <p:cNvPr id="7" name="Google Shape;7;p1"/>
          <p:cNvSpPr txBox="1">
            <a:spLocks noGrp="1"/>
          </p:cNvSpPr>
          <p:nvPr>
            <p:ph type="body" idx="1"/>
          </p:nvPr>
        </p:nvSpPr>
        <p:spPr>
          <a:xfrm>
            <a:off x="953467" y="1536633"/>
            <a:ext cx="10285200" cy="45552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1"/>
              </a:buClr>
              <a:buSzPts val="1400"/>
              <a:buFont typeface="Albert Sans"/>
              <a:buChar char="●"/>
              <a:defRPr>
                <a:solidFill>
                  <a:schemeClr val="dk1"/>
                </a:solidFill>
                <a:latin typeface="Albert Sans"/>
                <a:ea typeface="Albert Sans"/>
                <a:cs typeface="Albert Sans"/>
                <a:sym typeface="Albert Sans"/>
              </a:defRPr>
            </a:lvl1pPr>
            <a:lvl2pPr marL="914400" lvl="1" indent="-317500">
              <a:lnSpc>
                <a:spcPct val="115000"/>
              </a:lnSpc>
              <a:spcBef>
                <a:spcPts val="1600"/>
              </a:spcBef>
              <a:spcAft>
                <a:spcPts val="0"/>
              </a:spcAft>
              <a:buClr>
                <a:schemeClr val="dk1"/>
              </a:buClr>
              <a:buSzPts val="1400"/>
              <a:buFont typeface="Albert Sans"/>
              <a:buChar char="○"/>
              <a:defRPr>
                <a:solidFill>
                  <a:schemeClr val="dk1"/>
                </a:solidFill>
                <a:latin typeface="Albert Sans"/>
                <a:ea typeface="Albert Sans"/>
                <a:cs typeface="Albert Sans"/>
                <a:sym typeface="Albert Sans"/>
              </a:defRPr>
            </a:lvl2pPr>
            <a:lvl3pPr marL="1371600" lvl="2" indent="-317500">
              <a:lnSpc>
                <a:spcPct val="115000"/>
              </a:lnSpc>
              <a:spcBef>
                <a:spcPts val="1600"/>
              </a:spcBef>
              <a:spcAft>
                <a:spcPts val="0"/>
              </a:spcAft>
              <a:buClr>
                <a:schemeClr val="dk1"/>
              </a:buClr>
              <a:buSzPts val="1400"/>
              <a:buFont typeface="Albert Sans"/>
              <a:buChar char="■"/>
              <a:defRPr>
                <a:solidFill>
                  <a:schemeClr val="dk1"/>
                </a:solidFill>
                <a:latin typeface="Albert Sans"/>
                <a:ea typeface="Albert Sans"/>
                <a:cs typeface="Albert Sans"/>
                <a:sym typeface="Albert Sans"/>
              </a:defRPr>
            </a:lvl3pPr>
            <a:lvl4pPr marL="1828800" lvl="3" indent="-317500">
              <a:lnSpc>
                <a:spcPct val="115000"/>
              </a:lnSpc>
              <a:spcBef>
                <a:spcPts val="1600"/>
              </a:spcBef>
              <a:spcAft>
                <a:spcPts val="0"/>
              </a:spcAft>
              <a:buClr>
                <a:schemeClr val="dk1"/>
              </a:buClr>
              <a:buSzPts val="1400"/>
              <a:buFont typeface="Albert Sans"/>
              <a:buChar char="●"/>
              <a:defRPr>
                <a:solidFill>
                  <a:schemeClr val="dk1"/>
                </a:solidFill>
                <a:latin typeface="Albert Sans"/>
                <a:ea typeface="Albert Sans"/>
                <a:cs typeface="Albert Sans"/>
                <a:sym typeface="Albert Sans"/>
              </a:defRPr>
            </a:lvl4pPr>
            <a:lvl5pPr marL="2286000" lvl="4" indent="-317500">
              <a:lnSpc>
                <a:spcPct val="115000"/>
              </a:lnSpc>
              <a:spcBef>
                <a:spcPts val="1600"/>
              </a:spcBef>
              <a:spcAft>
                <a:spcPts val="0"/>
              </a:spcAft>
              <a:buClr>
                <a:schemeClr val="dk1"/>
              </a:buClr>
              <a:buSzPts val="1400"/>
              <a:buFont typeface="Albert Sans"/>
              <a:buChar char="○"/>
              <a:defRPr>
                <a:solidFill>
                  <a:schemeClr val="dk1"/>
                </a:solidFill>
                <a:latin typeface="Albert Sans"/>
                <a:ea typeface="Albert Sans"/>
                <a:cs typeface="Albert Sans"/>
                <a:sym typeface="Albert Sans"/>
              </a:defRPr>
            </a:lvl5pPr>
            <a:lvl6pPr marL="2743200" lvl="5" indent="-317500">
              <a:lnSpc>
                <a:spcPct val="115000"/>
              </a:lnSpc>
              <a:spcBef>
                <a:spcPts val="1600"/>
              </a:spcBef>
              <a:spcAft>
                <a:spcPts val="0"/>
              </a:spcAft>
              <a:buClr>
                <a:schemeClr val="dk1"/>
              </a:buClr>
              <a:buSzPts val="1400"/>
              <a:buFont typeface="Albert Sans"/>
              <a:buChar char="■"/>
              <a:defRPr>
                <a:solidFill>
                  <a:schemeClr val="dk1"/>
                </a:solidFill>
                <a:latin typeface="Albert Sans"/>
                <a:ea typeface="Albert Sans"/>
                <a:cs typeface="Albert Sans"/>
                <a:sym typeface="Albert Sans"/>
              </a:defRPr>
            </a:lvl6pPr>
            <a:lvl7pPr marL="3200400" lvl="6" indent="-317500">
              <a:lnSpc>
                <a:spcPct val="115000"/>
              </a:lnSpc>
              <a:spcBef>
                <a:spcPts val="1600"/>
              </a:spcBef>
              <a:spcAft>
                <a:spcPts val="0"/>
              </a:spcAft>
              <a:buClr>
                <a:schemeClr val="dk1"/>
              </a:buClr>
              <a:buSzPts val="1400"/>
              <a:buFont typeface="Albert Sans"/>
              <a:buChar char="●"/>
              <a:defRPr>
                <a:solidFill>
                  <a:schemeClr val="dk1"/>
                </a:solidFill>
                <a:latin typeface="Albert Sans"/>
                <a:ea typeface="Albert Sans"/>
                <a:cs typeface="Albert Sans"/>
                <a:sym typeface="Albert Sans"/>
              </a:defRPr>
            </a:lvl7pPr>
            <a:lvl8pPr marL="3657600" lvl="7" indent="-317500">
              <a:lnSpc>
                <a:spcPct val="115000"/>
              </a:lnSpc>
              <a:spcBef>
                <a:spcPts val="1600"/>
              </a:spcBef>
              <a:spcAft>
                <a:spcPts val="0"/>
              </a:spcAft>
              <a:buClr>
                <a:schemeClr val="dk1"/>
              </a:buClr>
              <a:buSzPts val="1400"/>
              <a:buFont typeface="Albert Sans"/>
              <a:buChar char="○"/>
              <a:defRPr>
                <a:solidFill>
                  <a:schemeClr val="dk1"/>
                </a:solidFill>
                <a:latin typeface="Albert Sans"/>
                <a:ea typeface="Albert Sans"/>
                <a:cs typeface="Albert Sans"/>
                <a:sym typeface="Albert Sans"/>
              </a:defRPr>
            </a:lvl8pPr>
            <a:lvl9pPr marL="4114800" lvl="8" indent="-317500">
              <a:lnSpc>
                <a:spcPct val="115000"/>
              </a:lnSpc>
              <a:spcBef>
                <a:spcPts val="1600"/>
              </a:spcBef>
              <a:spcAft>
                <a:spcPts val="1600"/>
              </a:spcAft>
              <a:buClr>
                <a:schemeClr val="dk1"/>
              </a:buClr>
              <a:buSzPts val="1400"/>
              <a:buFont typeface="Albert Sans"/>
              <a:buChar char="■"/>
              <a:defRPr>
                <a:solidFill>
                  <a:schemeClr val="dk1"/>
                </a:solidFill>
                <a:latin typeface="Albert Sans"/>
                <a:ea typeface="Albert Sans"/>
                <a:cs typeface="Albert Sans"/>
                <a:sym typeface="Albert Sans"/>
              </a:defRPr>
            </a:lvl9pPr>
          </a:lstStyle>
          <a:p>
            <a:endParaRPr/>
          </a:p>
        </p:txBody>
      </p:sp>
    </p:spTree>
    <p:extLst>
      <p:ext uri="{BB962C8B-B14F-4D97-AF65-F5344CB8AC3E}">
        <p14:creationId xmlns:p14="http://schemas.microsoft.com/office/powerpoint/2010/main" val="1294517517"/>
      </p:ext>
    </p:extLst>
  </p:cSld>
  <p:clrMap bg1="lt1" tx1="dk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6" r:id="rId10"/>
    <p:sldLayoutId id="2147483697" r:id="rId11"/>
    <p:sldLayoutId id="2147483698" r:id="rId12"/>
    <p:sldLayoutId id="2147483699" r:id="rId13"/>
    <p:sldLayoutId id="2147483700" r:id="rId14"/>
    <p:sldLayoutId id="2147483701" r:id="rId1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6433EC-62DB-4882-9412-9B8E930C28C1}" type="datetimeFigureOut">
              <a:rPr lang="en-US" smtClean="0">
                <a:solidFill>
                  <a:prstClr val="black">
                    <a:tint val="75000"/>
                  </a:prstClr>
                </a:solidFill>
              </a:rPr>
              <a:pPr/>
              <a:t>9/27/2025</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1D6584-4DDB-4B19-853B-517B78BEE47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82425950"/>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6433EC-62DB-4882-9412-9B8E930C28C1}" type="datetimeFigureOut">
              <a:rPr lang="en-US" smtClean="0">
                <a:solidFill>
                  <a:prstClr val="black">
                    <a:tint val="75000"/>
                  </a:prstClr>
                </a:solidFill>
              </a:rPr>
              <a:pPr/>
              <a:t>9/27/2025</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1D6584-4DDB-4B19-853B-517B78BEE47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46283514"/>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4.png"/><Relationship Id="rId5" Type="http://schemas.openxmlformats.org/officeDocument/2006/relationships/image" Target="../media/image13.jpeg"/><Relationship Id="rId4" Type="http://schemas.openxmlformats.org/officeDocument/2006/relationships/notesSlide" Target="../notesSlides/notesSlide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14.png"/><Relationship Id="rId5" Type="http://schemas.openxmlformats.org/officeDocument/2006/relationships/image" Target="../media/image15.jpeg"/><Relationship Id="rId4" Type="http://schemas.openxmlformats.org/officeDocument/2006/relationships/notesSlide" Target="../notesSlides/notesSlide4.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14.png"/><Relationship Id="rId5" Type="http://schemas.openxmlformats.org/officeDocument/2006/relationships/image" Target="../media/image16.jpeg"/><Relationship Id="rId4" Type="http://schemas.openxmlformats.org/officeDocument/2006/relationships/notesSlide" Target="../notesSlides/notesSlide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slideLayout" Target="../slideLayouts/slideLayout27.xml"/><Relationship Id="rId7" Type="http://schemas.openxmlformats.org/officeDocument/2006/relationships/image" Target="../media/image20.gif"/><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19.gif"/><Relationship Id="rId5" Type="http://schemas.openxmlformats.org/officeDocument/2006/relationships/image" Target="../media/image18.gif"/><Relationship Id="rId4" Type="http://schemas.openxmlformats.org/officeDocument/2006/relationships/image" Target="../media/image17.gif"/><Relationship Id="rId9" Type="http://schemas.openxmlformats.org/officeDocument/2006/relationships/image" Target="../media/image22.png"/></Relationships>
</file>

<file path=ppt/slides/_rels/slide18.xml.rels><?xml version="1.0" encoding="UTF-8" standalone="yes"?>
<Relationships xmlns="http://schemas.openxmlformats.org/package/2006/relationships"><Relationship Id="rId8" Type="http://schemas.openxmlformats.org/officeDocument/2006/relationships/audio" Target="../media/media8.mp3"/><Relationship Id="rId13" Type="http://schemas.openxmlformats.org/officeDocument/2006/relationships/image" Target="../media/image17.gif"/><Relationship Id="rId18" Type="http://schemas.openxmlformats.org/officeDocument/2006/relationships/image" Target="../media/image21.png"/><Relationship Id="rId3" Type="http://schemas.microsoft.com/office/2007/relationships/media" Target="../media/media6.mp3"/><Relationship Id="rId7" Type="http://schemas.microsoft.com/office/2007/relationships/media" Target="../media/media8.mp3"/><Relationship Id="rId12" Type="http://schemas.openxmlformats.org/officeDocument/2006/relationships/image" Target="../media/image18.gif"/><Relationship Id="rId17" Type="http://schemas.openxmlformats.org/officeDocument/2006/relationships/image" Target="../media/image26.gif"/><Relationship Id="rId2" Type="http://schemas.openxmlformats.org/officeDocument/2006/relationships/audio" Target="../media/media5.mp3"/><Relationship Id="rId16" Type="http://schemas.openxmlformats.org/officeDocument/2006/relationships/image" Target="../media/image25.gif"/><Relationship Id="rId1" Type="http://schemas.microsoft.com/office/2007/relationships/media" Target="../media/media5.mp3"/><Relationship Id="rId6" Type="http://schemas.openxmlformats.org/officeDocument/2006/relationships/audio" Target="../media/media7.mp3"/><Relationship Id="rId11" Type="http://schemas.openxmlformats.org/officeDocument/2006/relationships/slideLayout" Target="../slideLayouts/slideLayout16.xml"/><Relationship Id="rId5" Type="http://schemas.microsoft.com/office/2007/relationships/media" Target="../media/media7.mp3"/><Relationship Id="rId15" Type="http://schemas.openxmlformats.org/officeDocument/2006/relationships/image" Target="../media/image24.gif"/><Relationship Id="rId10" Type="http://schemas.openxmlformats.org/officeDocument/2006/relationships/audio" Target="../media/media9.mp3"/><Relationship Id="rId19" Type="http://schemas.openxmlformats.org/officeDocument/2006/relationships/image" Target="../media/image22.png"/><Relationship Id="rId4" Type="http://schemas.openxmlformats.org/officeDocument/2006/relationships/audio" Target="../media/media6.mp3"/><Relationship Id="rId9" Type="http://schemas.microsoft.com/office/2007/relationships/media" Target="../media/media9.mp3"/><Relationship Id="rId14" Type="http://schemas.openxmlformats.org/officeDocument/2006/relationships/image" Target="../media/image23.gif"/></Relationships>
</file>

<file path=ppt/slides/_rels/slide19.xml.rels><?xml version="1.0" encoding="UTF-8" standalone="yes"?>
<Relationships xmlns="http://schemas.openxmlformats.org/package/2006/relationships"><Relationship Id="rId8" Type="http://schemas.openxmlformats.org/officeDocument/2006/relationships/image" Target="../media/image17.gif"/><Relationship Id="rId13" Type="http://schemas.microsoft.com/office/2007/relationships/hdphoto" Target="../media/hdphoto1.wdp"/><Relationship Id="rId3" Type="http://schemas.openxmlformats.org/officeDocument/2006/relationships/audio" Target="../media/audio7.wav"/><Relationship Id="rId7" Type="http://schemas.openxmlformats.org/officeDocument/2006/relationships/image" Target="../media/image18.gif"/><Relationship Id="rId12" Type="http://schemas.openxmlformats.org/officeDocument/2006/relationships/image" Target="../media/image30.png"/><Relationship Id="rId2" Type="http://schemas.openxmlformats.org/officeDocument/2006/relationships/audio" Target="../media/audio6.wav"/><Relationship Id="rId1" Type="http://schemas.openxmlformats.org/officeDocument/2006/relationships/slideLayout" Target="../slideLayouts/slideLayout17.xml"/><Relationship Id="rId6" Type="http://schemas.openxmlformats.org/officeDocument/2006/relationships/image" Target="../media/image27.gif"/><Relationship Id="rId11" Type="http://schemas.openxmlformats.org/officeDocument/2006/relationships/image" Target="../media/image29.gif"/><Relationship Id="rId5" Type="http://schemas.openxmlformats.org/officeDocument/2006/relationships/audio" Target="../media/audio9.wav"/><Relationship Id="rId15" Type="http://schemas.openxmlformats.org/officeDocument/2006/relationships/image" Target="../media/image31.gif"/><Relationship Id="rId10" Type="http://schemas.openxmlformats.org/officeDocument/2006/relationships/image" Target="../media/image26.gif"/><Relationship Id="rId4" Type="http://schemas.openxmlformats.org/officeDocument/2006/relationships/audio" Target="../media/audio8.wav"/><Relationship Id="rId9" Type="http://schemas.openxmlformats.org/officeDocument/2006/relationships/image" Target="../media/image28.gif"/><Relationship Id="rId14" Type="http://schemas.openxmlformats.org/officeDocument/2006/relationships/image" Target="../media/image21.pn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8" Type="http://schemas.openxmlformats.org/officeDocument/2006/relationships/image" Target="../media/image28.gif"/><Relationship Id="rId13" Type="http://schemas.openxmlformats.org/officeDocument/2006/relationships/image" Target="../media/image21.png"/><Relationship Id="rId3" Type="http://schemas.openxmlformats.org/officeDocument/2006/relationships/audio" Target="../media/audio8.wav"/><Relationship Id="rId7" Type="http://schemas.openxmlformats.org/officeDocument/2006/relationships/image" Target="../media/image17.gif"/><Relationship Id="rId12" Type="http://schemas.microsoft.com/office/2007/relationships/hdphoto" Target="../media/hdphoto1.wdp"/><Relationship Id="rId2" Type="http://schemas.openxmlformats.org/officeDocument/2006/relationships/audio" Target="../media/audio6.wav"/><Relationship Id="rId1" Type="http://schemas.openxmlformats.org/officeDocument/2006/relationships/slideLayout" Target="../slideLayouts/slideLayout17.xml"/><Relationship Id="rId6" Type="http://schemas.openxmlformats.org/officeDocument/2006/relationships/image" Target="../media/image18.gif"/><Relationship Id="rId11" Type="http://schemas.openxmlformats.org/officeDocument/2006/relationships/image" Target="../media/image30.png"/><Relationship Id="rId5" Type="http://schemas.openxmlformats.org/officeDocument/2006/relationships/image" Target="../media/image27.gif"/><Relationship Id="rId10" Type="http://schemas.openxmlformats.org/officeDocument/2006/relationships/image" Target="../media/image29.gif"/><Relationship Id="rId4" Type="http://schemas.openxmlformats.org/officeDocument/2006/relationships/audio" Target="../media/audio9.wav"/><Relationship Id="rId9" Type="http://schemas.openxmlformats.org/officeDocument/2006/relationships/image" Target="../media/image26.gif"/><Relationship Id="rId14" Type="http://schemas.openxmlformats.org/officeDocument/2006/relationships/image" Target="../media/image32.gif"/></Relationships>
</file>

<file path=ppt/slides/_rels/slide21.xml.rels><?xml version="1.0" encoding="UTF-8" standalone="yes"?>
<Relationships xmlns="http://schemas.openxmlformats.org/package/2006/relationships"><Relationship Id="rId8" Type="http://schemas.openxmlformats.org/officeDocument/2006/relationships/image" Target="../media/image17.gif"/><Relationship Id="rId13" Type="http://schemas.openxmlformats.org/officeDocument/2006/relationships/image" Target="../media/image21.png"/><Relationship Id="rId3" Type="http://schemas.openxmlformats.org/officeDocument/2006/relationships/audio" Target="../media/audio8.wav"/><Relationship Id="rId7" Type="http://schemas.openxmlformats.org/officeDocument/2006/relationships/image" Target="../media/image18.gif"/><Relationship Id="rId12" Type="http://schemas.microsoft.com/office/2007/relationships/hdphoto" Target="../media/hdphoto1.wdp"/><Relationship Id="rId2" Type="http://schemas.openxmlformats.org/officeDocument/2006/relationships/audio" Target="../media/audio6.wav"/><Relationship Id="rId1" Type="http://schemas.openxmlformats.org/officeDocument/2006/relationships/slideLayout" Target="../slideLayouts/slideLayout17.xml"/><Relationship Id="rId6" Type="http://schemas.openxmlformats.org/officeDocument/2006/relationships/image" Target="../media/image29.gif"/><Relationship Id="rId11" Type="http://schemas.openxmlformats.org/officeDocument/2006/relationships/image" Target="../media/image30.png"/><Relationship Id="rId5" Type="http://schemas.openxmlformats.org/officeDocument/2006/relationships/image" Target="../media/image27.gif"/><Relationship Id="rId10" Type="http://schemas.openxmlformats.org/officeDocument/2006/relationships/image" Target="../media/image26.gif"/><Relationship Id="rId4" Type="http://schemas.openxmlformats.org/officeDocument/2006/relationships/audio" Target="../media/audio9.wav"/><Relationship Id="rId9" Type="http://schemas.openxmlformats.org/officeDocument/2006/relationships/image" Target="../media/image28.gif"/><Relationship Id="rId14" Type="http://schemas.openxmlformats.org/officeDocument/2006/relationships/image" Target="../media/image33.gif"/></Relationships>
</file>

<file path=ppt/slides/_rels/slide22.xml.rels><?xml version="1.0" encoding="UTF-8" standalone="yes"?>
<Relationships xmlns="http://schemas.openxmlformats.org/package/2006/relationships"><Relationship Id="rId8" Type="http://schemas.openxmlformats.org/officeDocument/2006/relationships/image" Target="../media/image18.gif"/><Relationship Id="rId13" Type="http://schemas.openxmlformats.org/officeDocument/2006/relationships/image" Target="../media/image21.png"/><Relationship Id="rId3" Type="http://schemas.openxmlformats.org/officeDocument/2006/relationships/audio" Target="../media/audio6.wav"/><Relationship Id="rId7" Type="http://schemas.openxmlformats.org/officeDocument/2006/relationships/image" Target="../media/image29.gif"/><Relationship Id="rId12" Type="http://schemas.openxmlformats.org/officeDocument/2006/relationships/image" Target="../media/image33.gif"/><Relationship Id="rId2" Type="http://schemas.openxmlformats.org/officeDocument/2006/relationships/audio" Target="../media/audio8.wav"/><Relationship Id="rId1" Type="http://schemas.openxmlformats.org/officeDocument/2006/relationships/slideLayout" Target="../slideLayouts/slideLayout17.xml"/><Relationship Id="rId6" Type="http://schemas.openxmlformats.org/officeDocument/2006/relationships/image" Target="../media/image34.gif"/><Relationship Id="rId11" Type="http://schemas.openxmlformats.org/officeDocument/2006/relationships/image" Target="../media/image26.gif"/><Relationship Id="rId5" Type="http://schemas.openxmlformats.org/officeDocument/2006/relationships/image" Target="../media/image27.gif"/><Relationship Id="rId15" Type="http://schemas.microsoft.com/office/2007/relationships/hdphoto" Target="../media/hdphoto1.wdp"/><Relationship Id="rId10" Type="http://schemas.openxmlformats.org/officeDocument/2006/relationships/image" Target="../media/image28.gif"/><Relationship Id="rId4" Type="http://schemas.openxmlformats.org/officeDocument/2006/relationships/audio" Target="../media/audio9.wav"/><Relationship Id="rId9" Type="http://schemas.openxmlformats.org/officeDocument/2006/relationships/image" Target="../media/image17.gif"/><Relationship Id="rId14" Type="http://schemas.openxmlformats.org/officeDocument/2006/relationships/image" Target="../media/image30.png"/></Relationships>
</file>

<file path=ppt/slides/_rels/slide23.xml.rels><?xml version="1.0" encoding="UTF-8" standalone="yes"?>
<Relationships xmlns="http://schemas.openxmlformats.org/package/2006/relationships"><Relationship Id="rId8" Type="http://schemas.openxmlformats.org/officeDocument/2006/relationships/image" Target="../media/image18.gif"/><Relationship Id="rId13" Type="http://schemas.openxmlformats.org/officeDocument/2006/relationships/image" Target="../media/image21.png"/><Relationship Id="rId3" Type="http://schemas.openxmlformats.org/officeDocument/2006/relationships/audio" Target="../media/audio6.wav"/><Relationship Id="rId7" Type="http://schemas.openxmlformats.org/officeDocument/2006/relationships/image" Target="../media/image29.gif"/><Relationship Id="rId12" Type="http://schemas.openxmlformats.org/officeDocument/2006/relationships/image" Target="../media/image33.gif"/><Relationship Id="rId2" Type="http://schemas.openxmlformats.org/officeDocument/2006/relationships/audio" Target="../media/audio8.wav"/><Relationship Id="rId1" Type="http://schemas.openxmlformats.org/officeDocument/2006/relationships/slideLayout" Target="../slideLayouts/slideLayout17.xml"/><Relationship Id="rId6" Type="http://schemas.openxmlformats.org/officeDocument/2006/relationships/image" Target="../media/image34.gif"/><Relationship Id="rId11" Type="http://schemas.openxmlformats.org/officeDocument/2006/relationships/image" Target="../media/image26.gif"/><Relationship Id="rId5" Type="http://schemas.openxmlformats.org/officeDocument/2006/relationships/image" Target="../media/image27.gif"/><Relationship Id="rId15" Type="http://schemas.microsoft.com/office/2007/relationships/hdphoto" Target="../media/hdphoto1.wdp"/><Relationship Id="rId10" Type="http://schemas.openxmlformats.org/officeDocument/2006/relationships/image" Target="../media/image28.gif"/><Relationship Id="rId4" Type="http://schemas.openxmlformats.org/officeDocument/2006/relationships/audio" Target="../media/audio9.wav"/><Relationship Id="rId9" Type="http://schemas.openxmlformats.org/officeDocument/2006/relationships/image" Target="../media/image17.gif"/><Relationship Id="rId14" Type="http://schemas.openxmlformats.org/officeDocument/2006/relationships/image" Target="../media/image30.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8" Type="http://schemas.openxmlformats.org/officeDocument/2006/relationships/slide" Target="slide7.xml"/><Relationship Id="rId13" Type="http://schemas.openxmlformats.org/officeDocument/2006/relationships/image" Target="../media/image4.jpeg"/><Relationship Id="rId3" Type="http://schemas.openxmlformats.org/officeDocument/2006/relationships/audio" Target="../media/audio2.bin"/><Relationship Id="rId7" Type="http://schemas.openxmlformats.org/officeDocument/2006/relationships/slide" Target="slide6.xml"/><Relationship Id="rId12" Type="http://schemas.openxmlformats.org/officeDocument/2006/relationships/image" Target="../media/image3.jpeg"/><Relationship Id="rId2" Type="http://schemas.openxmlformats.org/officeDocument/2006/relationships/audio" Target="../media/audio1.bin"/><Relationship Id="rId1" Type="http://schemas.openxmlformats.org/officeDocument/2006/relationships/slideLayout" Target="../slideLayouts/slideLayout12.xml"/><Relationship Id="rId6" Type="http://schemas.openxmlformats.org/officeDocument/2006/relationships/slide" Target="slide5.xml"/><Relationship Id="rId11" Type="http://schemas.openxmlformats.org/officeDocument/2006/relationships/slide" Target="slide15.xml"/><Relationship Id="rId5" Type="http://schemas.openxmlformats.org/officeDocument/2006/relationships/audio" Target="../media/audio4.wav"/><Relationship Id="rId10" Type="http://schemas.openxmlformats.org/officeDocument/2006/relationships/slide" Target="slide9.xml"/><Relationship Id="rId4" Type="http://schemas.openxmlformats.org/officeDocument/2006/relationships/audio" Target="../media/audio3.bin"/><Relationship Id="rId9" Type="http://schemas.openxmlformats.org/officeDocument/2006/relationships/slide" Target="slide8.xml"/><Relationship Id="rId14" Type="http://schemas.openxmlformats.org/officeDocument/2006/relationships/slide" Target="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audio" Target="../media/audio5.bin"/><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slide" Target="slide3.xml"/><Relationship Id="rId4" Type="http://schemas.openxmlformats.org/officeDocument/2006/relationships/image" Target="../media/image6.gif"/></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gif"/><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8.gif"/><Relationship Id="rId1" Type="http://schemas.openxmlformats.org/officeDocument/2006/relationships/slideLayout" Target="../slideLayouts/slideLayout12.xml"/><Relationship Id="rId4" Type="http://schemas.openxmlformats.org/officeDocument/2006/relationships/slide" Target="slide3.xml"/></Relationships>
</file>

<file path=ppt/slides/_rels/slide7.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slide" Target="slide26.xml"/><Relationship Id="rId1" Type="http://schemas.openxmlformats.org/officeDocument/2006/relationships/slideLayout" Target="../slideLayouts/slideLayout12.xml"/><Relationship Id="rId4" Type="http://schemas.openxmlformats.org/officeDocument/2006/relationships/slide" Target="slide3.xml"/></Relationships>
</file>

<file path=ppt/slides/_rels/slide8.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image" Target="../media/image8.gif"/></Relationships>
</file>

<file path=ppt/slides/_rels/slide9.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slide" Target="slide26.xml"/><Relationship Id="rId1" Type="http://schemas.openxmlformats.org/officeDocument/2006/relationships/slideLayout" Target="../slideLayouts/slideLayout12.xml"/><Relationship Id="rId4" Type="http://schemas.openxmlformats.org/officeDocument/2006/relationships/slide" Target="slide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Shape 328"/>
        <p:cNvGrpSpPr/>
        <p:nvPr/>
      </p:nvGrpSpPr>
      <p:grpSpPr>
        <a:xfrm>
          <a:off x="0" y="0"/>
          <a:ext cx="0" cy="0"/>
          <a:chOff x="0" y="0"/>
          <a:chExt cx="0" cy="0"/>
        </a:xfrm>
      </p:grpSpPr>
      <p:sp>
        <p:nvSpPr>
          <p:cNvPr id="329" name="Google Shape;329;p29"/>
          <p:cNvSpPr txBox="1">
            <a:spLocks noGrp="1"/>
          </p:cNvSpPr>
          <p:nvPr>
            <p:ph type="ctrTitle"/>
          </p:nvPr>
        </p:nvSpPr>
        <p:spPr>
          <a:xfrm>
            <a:off x="388735" y="1312783"/>
            <a:ext cx="8231992" cy="2573600"/>
          </a:xfrm>
          <a:prstGeom prst="rect">
            <a:avLst/>
          </a:prstGeom>
        </p:spPr>
        <p:txBody>
          <a:bodyPr spcFirstLastPara="1" wrap="square" lIns="121900" tIns="121900" rIns="121900" bIns="121900" anchor="b" anchorCtr="0">
            <a:noAutofit/>
          </a:bodyPr>
          <a:lstStyle/>
          <a:p>
            <a:pPr lvl="0" algn="ctr"/>
            <a:r>
              <a:rPr lang="es" sz="4800" dirty="0">
                <a:solidFill>
                  <a:srgbClr val="0070C0"/>
                </a:solidFill>
              </a:rPr>
              <a:t>Unit 4</a:t>
            </a:r>
            <a:br>
              <a:rPr lang="es" sz="4800" dirty="0">
                <a:solidFill>
                  <a:srgbClr val="0070C0"/>
                </a:solidFill>
              </a:rPr>
            </a:br>
            <a:r>
              <a:rPr lang="en-US" sz="4800" dirty="0">
                <a:solidFill>
                  <a:srgbClr val="0070C0"/>
                </a:solidFill>
              </a:rPr>
              <a:t>For A Better Community</a:t>
            </a:r>
            <a:br>
              <a:rPr lang="en-US" sz="4800" dirty="0"/>
            </a:br>
            <a:endParaRPr sz="4800" dirty="0"/>
          </a:p>
        </p:txBody>
      </p:sp>
      <p:grpSp>
        <p:nvGrpSpPr>
          <p:cNvPr id="331" name="Google Shape;331;p29"/>
          <p:cNvGrpSpPr/>
          <p:nvPr/>
        </p:nvGrpSpPr>
        <p:grpSpPr>
          <a:xfrm>
            <a:off x="8708441" y="1750878"/>
            <a:ext cx="2396876" cy="3082169"/>
            <a:chOff x="4429875" y="2885650"/>
            <a:chExt cx="598700" cy="769875"/>
          </a:xfrm>
        </p:grpSpPr>
        <p:sp>
          <p:nvSpPr>
            <p:cNvPr id="332" name="Google Shape;332;p29"/>
            <p:cNvSpPr/>
            <p:nvPr/>
          </p:nvSpPr>
          <p:spPr>
            <a:xfrm>
              <a:off x="4429875" y="2940725"/>
              <a:ext cx="289250" cy="713850"/>
            </a:xfrm>
            <a:custGeom>
              <a:avLst/>
              <a:gdLst/>
              <a:ahLst/>
              <a:cxnLst/>
              <a:rect l="l" t="t" r="r" b="b"/>
              <a:pathLst>
                <a:path w="11570" h="28554" extrusionOk="0">
                  <a:moveTo>
                    <a:pt x="9231" y="1"/>
                  </a:moveTo>
                  <a:cubicBezTo>
                    <a:pt x="8969" y="1"/>
                    <a:pt x="8705" y="30"/>
                    <a:pt x="8453" y="76"/>
                  </a:cubicBezTo>
                  <a:cubicBezTo>
                    <a:pt x="6451" y="441"/>
                    <a:pt x="4612" y="1629"/>
                    <a:pt x="3455" y="3304"/>
                  </a:cubicBezTo>
                  <a:cubicBezTo>
                    <a:pt x="2372" y="4873"/>
                    <a:pt x="1901" y="6851"/>
                    <a:pt x="2149" y="8739"/>
                  </a:cubicBezTo>
                  <a:cubicBezTo>
                    <a:pt x="2145" y="8744"/>
                    <a:pt x="2142" y="8747"/>
                    <a:pt x="2138" y="8752"/>
                  </a:cubicBezTo>
                  <a:cubicBezTo>
                    <a:pt x="1039" y="10013"/>
                    <a:pt x="406" y="11642"/>
                    <a:pt x="205" y="13303"/>
                  </a:cubicBezTo>
                  <a:cubicBezTo>
                    <a:pt x="0" y="14981"/>
                    <a:pt x="218" y="16689"/>
                    <a:pt x="667" y="18318"/>
                  </a:cubicBezTo>
                  <a:cubicBezTo>
                    <a:pt x="1645" y="21877"/>
                    <a:pt x="3752" y="25116"/>
                    <a:pt x="6606" y="27456"/>
                  </a:cubicBezTo>
                  <a:cubicBezTo>
                    <a:pt x="7268" y="27997"/>
                    <a:pt x="8023" y="28512"/>
                    <a:pt x="8877" y="28551"/>
                  </a:cubicBezTo>
                  <a:cubicBezTo>
                    <a:pt x="8908" y="28553"/>
                    <a:pt x="8939" y="28553"/>
                    <a:pt x="8969" y="28553"/>
                  </a:cubicBezTo>
                  <a:cubicBezTo>
                    <a:pt x="9839" y="28553"/>
                    <a:pt x="10691" y="28005"/>
                    <a:pt x="11042" y="27207"/>
                  </a:cubicBezTo>
                  <a:cubicBezTo>
                    <a:pt x="11387" y="26425"/>
                    <a:pt x="11228" y="25448"/>
                    <a:pt x="10665" y="24807"/>
                  </a:cubicBezTo>
                  <a:cubicBezTo>
                    <a:pt x="11236" y="24255"/>
                    <a:pt x="11569" y="23460"/>
                    <a:pt x="11547" y="22665"/>
                  </a:cubicBezTo>
                  <a:cubicBezTo>
                    <a:pt x="11525" y="21822"/>
                    <a:pt x="11103" y="21000"/>
                    <a:pt x="10438" y="20481"/>
                  </a:cubicBezTo>
                  <a:cubicBezTo>
                    <a:pt x="10442" y="20480"/>
                    <a:pt x="10445" y="20479"/>
                    <a:pt x="10449" y="20478"/>
                  </a:cubicBezTo>
                  <a:cubicBezTo>
                    <a:pt x="10782" y="20337"/>
                    <a:pt x="11057" y="20036"/>
                    <a:pt x="11203" y="19697"/>
                  </a:cubicBezTo>
                  <a:cubicBezTo>
                    <a:pt x="11415" y="19212"/>
                    <a:pt x="11419" y="18666"/>
                    <a:pt x="11420" y="18137"/>
                  </a:cubicBezTo>
                  <a:cubicBezTo>
                    <a:pt x="11424" y="16985"/>
                    <a:pt x="11426" y="15833"/>
                    <a:pt x="11428" y="14681"/>
                  </a:cubicBezTo>
                  <a:cubicBezTo>
                    <a:pt x="11430" y="14187"/>
                    <a:pt x="11427" y="13678"/>
                    <a:pt x="11233" y="13224"/>
                  </a:cubicBezTo>
                  <a:cubicBezTo>
                    <a:pt x="11044" y="12785"/>
                    <a:pt x="10627" y="12409"/>
                    <a:pt x="10153" y="12409"/>
                  </a:cubicBezTo>
                  <a:cubicBezTo>
                    <a:pt x="10138" y="12409"/>
                    <a:pt x="10122" y="12409"/>
                    <a:pt x="10106" y="12410"/>
                  </a:cubicBezTo>
                  <a:cubicBezTo>
                    <a:pt x="10718" y="12103"/>
                    <a:pt x="11117" y="11416"/>
                    <a:pt x="11081" y="10732"/>
                  </a:cubicBezTo>
                  <a:cubicBezTo>
                    <a:pt x="11043" y="10049"/>
                    <a:pt x="10572" y="9408"/>
                    <a:pt x="9932" y="9168"/>
                  </a:cubicBezTo>
                  <a:cubicBezTo>
                    <a:pt x="10698" y="8895"/>
                    <a:pt x="10949" y="7952"/>
                    <a:pt x="11055" y="7145"/>
                  </a:cubicBezTo>
                  <a:cubicBezTo>
                    <a:pt x="11263" y="5576"/>
                    <a:pt x="11343" y="3989"/>
                    <a:pt x="11295" y="2407"/>
                  </a:cubicBezTo>
                  <a:cubicBezTo>
                    <a:pt x="11276" y="1756"/>
                    <a:pt x="11211" y="1052"/>
                    <a:pt x="10773" y="568"/>
                  </a:cubicBezTo>
                  <a:cubicBezTo>
                    <a:pt x="10389" y="145"/>
                    <a:pt x="9817" y="1"/>
                    <a:pt x="9231" y="1"/>
                  </a:cubicBezTo>
                  <a:close/>
                </a:path>
              </a:pathLst>
            </a:custGeom>
            <a:solidFill>
              <a:schemeClr val="accent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3" name="Google Shape;333;p29"/>
            <p:cNvSpPr/>
            <p:nvPr/>
          </p:nvSpPr>
          <p:spPr>
            <a:xfrm>
              <a:off x="4432600" y="2938900"/>
              <a:ext cx="286525" cy="716625"/>
            </a:xfrm>
            <a:custGeom>
              <a:avLst/>
              <a:gdLst/>
              <a:ahLst/>
              <a:cxnLst/>
              <a:rect l="l" t="t" r="r" b="b"/>
              <a:pathLst>
                <a:path w="11461" h="28665" fill="none" extrusionOk="0">
                  <a:moveTo>
                    <a:pt x="38" y="15345"/>
                  </a:moveTo>
                  <a:cubicBezTo>
                    <a:pt x="0" y="14688"/>
                    <a:pt x="16" y="14030"/>
                    <a:pt x="96" y="13376"/>
                  </a:cubicBezTo>
                  <a:cubicBezTo>
                    <a:pt x="297" y="11716"/>
                    <a:pt x="930" y="10086"/>
                    <a:pt x="2029" y="8825"/>
                  </a:cubicBezTo>
                  <a:cubicBezTo>
                    <a:pt x="2033" y="8820"/>
                    <a:pt x="2036" y="8817"/>
                    <a:pt x="2040" y="8813"/>
                  </a:cubicBezTo>
                  <a:cubicBezTo>
                    <a:pt x="1792" y="6924"/>
                    <a:pt x="2264" y="4946"/>
                    <a:pt x="3346" y="3377"/>
                  </a:cubicBezTo>
                  <a:cubicBezTo>
                    <a:pt x="4503" y="1702"/>
                    <a:pt x="6342" y="514"/>
                    <a:pt x="8344" y="149"/>
                  </a:cubicBezTo>
                  <a:cubicBezTo>
                    <a:pt x="9157" y="1"/>
                    <a:pt x="10109" y="29"/>
                    <a:pt x="10664" y="641"/>
                  </a:cubicBezTo>
                  <a:cubicBezTo>
                    <a:pt x="11102" y="1125"/>
                    <a:pt x="11167" y="1829"/>
                    <a:pt x="11186" y="2480"/>
                  </a:cubicBezTo>
                  <a:cubicBezTo>
                    <a:pt x="11234" y="4062"/>
                    <a:pt x="11154" y="5649"/>
                    <a:pt x="10946" y="7218"/>
                  </a:cubicBezTo>
                  <a:cubicBezTo>
                    <a:pt x="10840" y="8025"/>
                    <a:pt x="10589" y="8968"/>
                    <a:pt x="9823" y="9242"/>
                  </a:cubicBezTo>
                  <a:cubicBezTo>
                    <a:pt x="10463" y="9481"/>
                    <a:pt x="10934" y="10122"/>
                    <a:pt x="10972" y="10805"/>
                  </a:cubicBezTo>
                  <a:cubicBezTo>
                    <a:pt x="11009" y="11489"/>
                    <a:pt x="10610" y="12176"/>
                    <a:pt x="9997" y="12483"/>
                  </a:cubicBezTo>
                  <a:cubicBezTo>
                    <a:pt x="10490" y="12457"/>
                    <a:pt x="10929" y="12844"/>
                    <a:pt x="11124" y="13297"/>
                  </a:cubicBezTo>
                  <a:cubicBezTo>
                    <a:pt x="11318" y="13751"/>
                    <a:pt x="11319" y="14260"/>
                    <a:pt x="11319" y="14754"/>
                  </a:cubicBezTo>
                  <a:cubicBezTo>
                    <a:pt x="11317" y="15906"/>
                    <a:pt x="11315" y="17058"/>
                    <a:pt x="11311" y="18210"/>
                  </a:cubicBezTo>
                  <a:cubicBezTo>
                    <a:pt x="11310" y="18739"/>
                    <a:pt x="11306" y="19285"/>
                    <a:pt x="11094" y="19770"/>
                  </a:cubicBezTo>
                  <a:cubicBezTo>
                    <a:pt x="10946" y="20109"/>
                    <a:pt x="10673" y="20410"/>
                    <a:pt x="10340" y="20551"/>
                  </a:cubicBezTo>
                  <a:cubicBezTo>
                    <a:pt x="10336" y="20552"/>
                    <a:pt x="10333" y="20553"/>
                    <a:pt x="10329" y="20554"/>
                  </a:cubicBezTo>
                  <a:cubicBezTo>
                    <a:pt x="10994" y="21073"/>
                    <a:pt x="11416" y="21895"/>
                    <a:pt x="11438" y="22738"/>
                  </a:cubicBezTo>
                  <a:cubicBezTo>
                    <a:pt x="11460" y="23533"/>
                    <a:pt x="11127" y="24328"/>
                    <a:pt x="10556" y="24880"/>
                  </a:cubicBezTo>
                  <a:cubicBezTo>
                    <a:pt x="11119" y="25521"/>
                    <a:pt x="11278" y="26498"/>
                    <a:pt x="10933" y="27280"/>
                  </a:cubicBezTo>
                  <a:cubicBezTo>
                    <a:pt x="10570" y="28106"/>
                    <a:pt x="9670" y="28665"/>
                    <a:pt x="8768" y="28624"/>
                  </a:cubicBezTo>
                  <a:cubicBezTo>
                    <a:pt x="7914" y="28585"/>
                    <a:pt x="7159" y="28070"/>
                    <a:pt x="6497" y="27529"/>
                  </a:cubicBezTo>
                  <a:cubicBezTo>
                    <a:pt x="3643" y="25189"/>
                    <a:pt x="1536" y="21950"/>
                    <a:pt x="558" y="18391"/>
                  </a:cubicBezTo>
                  <a:cubicBezTo>
                    <a:pt x="284" y="17398"/>
                    <a:pt x="96" y="16373"/>
                    <a:pt x="38" y="15345"/>
                  </a:cubicBezTo>
                </a:path>
              </a:pathLst>
            </a:custGeom>
            <a:noFill/>
            <a:ln w="9525" cap="rnd"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4" name="Google Shape;334;p29"/>
            <p:cNvSpPr/>
            <p:nvPr/>
          </p:nvSpPr>
          <p:spPr>
            <a:xfrm>
              <a:off x="4482875" y="3155850"/>
              <a:ext cx="85900" cy="84400"/>
            </a:xfrm>
            <a:custGeom>
              <a:avLst/>
              <a:gdLst/>
              <a:ahLst/>
              <a:cxnLst/>
              <a:rect l="l" t="t" r="r" b="b"/>
              <a:pathLst>
                <a:path w="3436" h="3376" fill="none" extrusionOk="0">
                  <a:moveTo>
                    <a:pt x="1" y="0"/>
                  </a:moveTo>
                  <a:cubicBezTo>
                    <a:pt x="6" y="49"/>
                    <a:pt x="11" y="98"/>
                    <a:pt x="18" y="147"/>
                  </a:cubicBezTo>
                  <a:cubicBezTo>
                    <a:pt x="129" y="963"/>
                    <a:pt x="516" y="1738"/>
                    <a:pt x="1103" y="2313"/>
                  </a:cubicBezTo>
                  <a:cubicBezTo>
                    <a:pt x="1725" y="2924"/>
                    <a:pt x="2566" y="3307"/>
                    <a:pt x="3436" y="3376"/>
                  </a:cubicBezTo>
                </a:path>
              </a:pathLst>
            </a:custGeom>
            <a:noFill/>
            <a:ln w="9525" cap="rnd"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5" name="Google Shape;335;p29"/>
            <p:cNvSpPr/>
            <p:nvPr/>
          </p:nvSpPr>
          <p:spPr>
            <a:xfrm>
              <a:off x="4567325" y="3192575"/>
              <a:ext cx="99550" cy="107525"/>
            </a:xfrm>
            <a:custGeom>
              <a:avLst/>
              <a:gdLst/>
              <a:ahLst/>
              <a:cxnLst/>
              <a:rect l="l" t="t" r="r" b="b"/>
              <a:pathLst>
                <a:path w="3982" h="4301" fill="none" extrusionOk="0">
                  <a:moveTo>
                    <a:pt x="3981" y="4257"/>
                  </a:moveTo>
                  <a:cubicBezTo>
                    <a:pt x="2965" y="4300"/>
                    <a:pt x="1938" y="3966"/>
                    <a:pt x="1140" y="3333"/>
                  </a:cubicBezTo>
                  <a:cubicBezTo>
                    <a:pt x="788" y="3054"/>
                    <a:pt x="476" y="2713"/>
                    <a:pt x="278" y="2308"/>
                  </a:cubicBezTo>
                  <a:cubicBezTo>
                    <a:pt x="80" y="1903"/>
                    <a:pt x="1" y="1432"/>
                    <a:pt x="109" y="994"/>
                  </a:cubicBezTo>
                  <a:cubicBezTo>
                    <a:pt x="218" y="558"/>
                    <a:pt x="528" y="163"/>
                    <a:pt x="947" y="0"/>
                  </a:cubicBezTo>
                </a:path>
              </a:pathLst>
            </a:custGeom>
            <a:noFill/>
            <a:ln w="9525" cap="rnd"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6" name="Google Shape;336;p29"/>
            <p:cNvSpPr/>
            <p:nvPr/>
          </p:nvSpPr>
          <p:spPr>
            <a:xfrm>
              <a:off x="4579200" y="3047175"/>
              <a:ext cx="45900" cy="144550"/>
            </a:xfrm>
            <a:custGeom>
              <a:avLst/>
              <a:gdLst/>
              <a:ahLst/>
              <a:cxnLst/>
              <a:rect l="l" t="t" r="r" b="b"/>
              <a:pathLst>
                <a:path w="1836" h="5782" fill="none" extrusionOk="0">
                  <a:moveTo>
                    <a:pt x="444" y="5782"/>
                  </a:moveTo>
                  <a:cubicBezTo>
                    <a:pt x="70" y="4798"/>
                    <a:pt x="0" y="3699"/>
                    <a:pt x="246" y="2676"/>
                  </a:cubicBezTo>
                  <a:cubicBezTo>
                    <a:pt x="493" y="1652"/>
                    <a:pt x="1054" y="707"/>
                    <a:pt x="1836" y="0"/>
                  </a:cubicBezTo>
                </a:path>
              </a:pathLst>
            </a:custGeom>
            <a:noFill/>
            <a:ln w="9525" cap="rnd"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7" name="Google Shape;337;p29"/>
            <p:cNvSpPr/>
            <p:nvPr/>
          </p:nvSpPr>
          <p:spPr>
            <a:xfrm>
              <a:off x="4618200" y="2981825"/>
              <a:ext cx="21450" cy="65075"/>
            </a:xfrm>
            <a:custGeom>
              <a:avLst/>
              <a:gdLst/>
              <a:ahLst/>
              <a:cxnLst/>
              <a:rect l="l" t="t" r="r" b="b"/>
              <a:pathLst>
                <a:path w="858" h="2603" fill="none" extrusionOk="0">
                  <a:moveTo>
                    <a:pt x="315" y="2603"/>
                  </a:moveTo>
                  <a:cubicBezTo>
                    <a:pt x="79" y="2182"/>
                    <a:pt x="0" y="1674"/>
                    <a:pt x="98" y="1200"/>
                  </a:cubicBezTo>
                  <a:cubicBezTo>
                    <a:pt x="197" y="727"/>
                    <a:pt x="472" y="293"/>
                    <a:pt x="858" y="1"/>
                  </a:cubicBezTo>
                </a:path>
              </a:pathLst>
            </a:custGeom>
            <a:noFill/>
            <a:ln w="9525" cap="rnd"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8" name="Google Shape;338;p29"/>
            <p:cNvSpPr/>
            <p:nvPr/>
          </p:nvSpPr>
          <p:spPr>
            <a:xfrm>
              <a:off x="4620100" y="3080325"/>
              <a:ext cx="64325" cy="186750"/>
            </a:xfrm>
            <a:custGeom>
              <a:avLst/>
              <a:gdLst/>
              <a:ahLst/>
              <a:cxnLst/>
              <a:rect l="l" t="t" r="r" b="b"/>
              <a:pathLst>
                <a:path w="2573" h="7470" fill="none" extrusionOk="0">
                  <a:moveTo>
                    <a:pt x="2572" y="1"/>
                  </a:moveTo>
                  <a:cubicBezTo>
                    <a:pt x="1485" y="162"/>
                    <a:pt x="536" y="1021"/>
                    <a:pt x="268" y="2085"/>
                  </a:cubicBezTo>
                  <a:cubicBezTo>
                    <a:pt x="0" y="3150"/>
                    <a:pt x="428" y="4357"/>
                    <a:pt x="1310" y="5012"/>
                  </a:cubicBezTo>
                  <a:cubicBezTo>
                    <a:pt x="886" y="5236"/>
                    <a:pt x="544" y="5615"/>
                    <a:pt x="370" y="6060"/>
                  </a:cubicBezTo>
                  <a:cubicBezTo>
                    <a:pt x="195" y="6508"/>
                    <a:pt x="186" y="7017"/>
                    <a:pt x="345" y="7469"/>
                  </a:cubicBezTo>
                </a:path>
              </a:pathLst>
            </a:custGeom>
            <a:noFill/>
            <a:ln w="9525" cap="rnd"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9" name="Google Shape;339;p29"/>
            <p:cNvSpPr/>
            <p:nvPr/>
          </p:nvSpPr>
          <p:spPr>
            <a:xfrm>
              <a:off x="4638400" y="3277500"/>
              <a:ext cx="33825" cy="55250"/>
            </a:xfrm>
            <a:custGeom>
              <a:avLst/>
              <a:gdLst/>
              <a:ahLst/>
              <a:cxnLst/>
              <a:rect l="l" t="t" r="r" b="b"/>
              <a:pathLst>
                <a:path w="1353" h="2210" fill="none" extrusionOk="0">
                  <a:moveTo>
                    <a:pt x="1" y="2209"/>
                  </a:moveTo>
                  <a:cubicBezTo>
                    <a:pt x="768" y="1746"/>
                    <a:pt x="1289" y="896"/>
                    <a:pt x="1352" y="0"/>
                  </a:cubicBezTo>
                </a:path>
              </a:pathLst>
            </a:custGeom>
            <a:noFill/>
            <a:ln w="9525" cap="rnd"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0" name="Google Shape;340;p29"/>
            <p:cNvSpPr/>
            <p:nvPr/>
          </p:nvSpPr>
          <p:spPr>
            <a:xfrm>
              <a:off x="4479800" y="3256925"/>
              <a:ext cx="133350" cy="141850"/>
            </a:xfrm>
            <a:custGeom>
              <a:avLst/>
              <a:gdLst/>
              <a:ahLst/>
              <a:cxnLst/>
              <a:rect l="l" t="t" r="r" b="b"/>
              <a:pathLst>
                <a:path w="5334" h="5674" fill="none" extrusionOk="0">
                  <a:moveTo>
                    <a:pt x="0" y="0"/>
                  </a:moveTo>
                  <a:cubicBezTo>
                    <a:pt x="13" y="421"/>
                    <a:pt x="300" y="800"/>
                    <a:pt x="662" y="1014"/>
                  </a:cubicBezTo>
                  <a:cubicBezTo>
                    <a:pt x="1024" y="1230"/>
                    <a:pt x="1452" y="1304"/>
                    <a:pt x="1873" y="1333"/>
                  </a:cubicBezTo>
                  <a:cubicBezTo>
                    <a:pt x="1445" y="1874"/>
                    <a:pt x="1441" y="2708"/>
                    <a:pt x="1863" y="3253"/>
                  </a:cubicBezTo>
                  <a:cubicBezTo>
                    <a:pt x="2285" y="3799"/>
                    <a:pt x="3093" y="4003"/>
                    <a:pt x="3724" y="3724"/>
                  </a:cubicBezTo>
                  <a:cubicBezTo>
                    <a:pt x="3548" y="4190"/>
                    <a:pt x="3651" y="4750"/>
                    <a:pt x="3980" y="5125"/>
                  </a:cubicBezTo>
                  <a:cubicBezTo>
                    <a:pt x="4307" y="5499"/>
                    <a:pt x="4848" y="5674"/>
                    <a:pt x="5333" y="5561"/>
                  </a:cubicBezTo>
                </a:path>
              </a:pathLst>
            </a:custGeom>
            <a:noFill/>
            <a:ln w="9525" cap="rnd"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1" name="Google Shape;341;p29"/>
            <p:cNvSpPr/>
            <p:nvPr/>
          </p:nvSpPr>
          <p:spPr>
            <a:xfrm>
              <a:off x="4597125" y="3387125"/>
              <a:ext cx="90350" cy="197250"/>
            </a:xfrm>
            <a:custGeom>
              <a:avLst/>
              <a:gdLst/>
              <a:ahLst/>
              <a:cxnLst/>
              <a:rect l="l" t="t" r="r" b="b"/>
              <a:pathLst>
                <a:path w="3614" h="7890" fill="none" extrusionOk="0">
                  <a:moveTo>
                    <a:pt x="3613" y="1637"/>
                  </a:moveTo>
                  <a:cubicBezTo>
                    <a:pt x="3328" y="1034"/>
                    <a:pt x="2866" y="490"/>
                    <a:pt x="2246" y="244"/>
                  </a:cubicBezTo>
                  <a:cubicBezTo>
                    <a:pt x="1627" y="1"/>
                    <a:pt x="843" y="118"/>
                    <a:pt x="417" y="629"/>
                  </a:cubicBezTo>
                  <a:cubicBezTo>
                    <a:pt x="25" y="1099"/>
                    <a:pt x="1" y="1785"/>
                    <a:pt x="162" y="2375"/>
                  </a:cubicBezTo>
                  <a:cubicBezTo>
                    <a:pt x="448" y="3415"/>
                    <a:pt x="1274" y="4295"/>
                    <a:pt x="2296" y="4644"/>
                  </a:cubicBezTo>
                  <a:cubicBezTo>
                    <a:pt x="1742" y="4647"/>
                    <a:pt x="1198" y="4957"/>
                    <a:pt x="913" y="5433"/>
                  </a:cubicBezTo>
                  <a:cubicBezTo>
                    <a:pt x="627" y="5910"/>
                    <a:pt x="610" y="6535"/>
                    <a:pt x="869" y="7027"/>
                  </a:cubicBezTo>
                  <a:cubicBezTo>
                    <a:pt x="1128" y="7517"/>
                    <a:pt x="1654" y="7856"/>
                    <a:pt x="2209" y="7890"/>
                  </a:cubicBezTo>
                </a:path>
              </a:pathLst>
            </a:custGeom>
            <a:noFill/>
            <a:ln w="9525" cap="rnd"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2" name="Google Shape;342;p29"/>
            <p:cNvSpPr/>
            <p:nvPr/>
          </p:nvSpPr>
          <p:spPr>
            <a:xfrm>
              <a:off x="4631250" y="3431675"/>
              <a:ext cx="60850" cy="26100"/>
            </a:xfrm>
            <a:custGeom>
              <a:avLst/>
              <a:gdLst/>
              <a:ahLst/>
              <a:cxnLst/>
              <a:rect l="l" t="t" r="r" b="b"/>
              <a:pathLst>
                <a:path w="2434" h="1044" fill="none" extrusionOk="0">
                  <a:moveTo>
                    <a:pt x="2433" y="830"/>
                  </a:moveTo>
                  <a:cubicBezTo>
                    <a:pt x="2421" y="832"/>
                    <a:pt x="2407" y="836"/>
                    <a:pt x="2395" y="840"/>
                  </a:cubicBezTo>
                  <a:cubicBezTo>
                    <a:pt x="1526" y="1044"/>
                    <a:pt x="550" y="704"/>
                    <a:pt x="1" y="1"/>
                  </a:cubicBezTo>
                </a:path>
              </a:pathLst>
            </a:custGeom>
            <a:noFill/>
            <a:ln w="9525" cap="rnd"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3" name="Google Shape;343;p29"/>
            <p:cNvSpPr/>
            <p:nvPr/>
          </p:nvSpPr>
          <p:spPr>
            <a:xfrm>
              <a:off x="4479025" y="3366050"/>
              <a:ext cx="86925" cy="113625"/>
            </a:xfrm>
            <a:custGeom>
              <a:avLst/>
              <a:gdLst/>
              <a:ahLst/>
              <a:cxnLst/>
              <a:rect l="l" t="t" r="r" b="b"/>
              <a:pathLst>
                <a:path w="3477" h="4545" fill="none" extrusionOk="0">
                  <a:moveTo>
                    <a:pt x="435" y="0"/>
                  </a:moveTo>
                  <a:cubicBezTo>
                    <a:pt x="85" y="407"/>
                    <a:pt x="1" y="1022"/>
                    <a:pt x="226" y="1510"/>
                  </a:cubicBezTo>
                  <a:cubicBezTo>
                    <a:pt x="452" y="1997"/>
                    <a:pt x="977" y="2330"/>
                    <a:pt x="1513" y="2326"/>
                  </a:cubicBezTo>
                  <a:cubicBezTo>
                    <a:pt x="1661" y="2326"/>
                    <a:pt x="1856" y="2331"/>
                    <a:pt x="1897" y="2474"/>
                  </a:cubicBezTo>
                  <a:cubicBezTo>
                    <a:pt x="1916" y="2539"/>
                    <a:pt x="1889" y="2607"/>
                    <a:pt x="1868" y="2672"/>
                  </a:cubicBezTo>
                  <a:cubicBezTo>
                    <a:pt x="1732" y="3089"/>
                    <a:pt x="1803" y="3567"/>
                    <a:pt x="2053" y="3927"/>
                  </a:cubicBezTo>
                  <a:cubicBezTo>
                    <a:pt x="2303" y="4288"/>
                    <a:pt x="2727" y="4520"/>
                    <a:pt x="3166" y="4540"/>
                  </a:cubicBezTo>
                  <a:cubicBezTo>
                    <a:pt x="3281" y="4544"/>
                    <a:pt x="3414" y="4525"/>
                    <a:pt x="3476" y="4428"/>
                  </a:cubicBezTo>
                </a:path>
              </a:pathLst>
            </a:custGeom>
            <a:noFill/>
            <a:ln w="9525" cap="rnd"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4" name="Google Shape;344;p29"/>
            <p:cNvSpPr/>
            <p:nvPr/>
          </p:nvSpPr>
          <p:spPr>
            <a:xfrm>
              <a:off x="4685825" y="3578300"/>
              <a:ext cx="14425" cy="47950"/>
            </a:xfrm>
            <a:custGeom>
              <a:avLst/>
              <a:gdLst/>
              <a:ahLst/>
              <a:cxnLst/>
              <a:rect l="l" t="t" r="r" b="b"/>
              <a:pathLst>
                <a:path w="577" h="1918" fill="none" extrusionOk="0">
                  <a:moveTo>
                    <a:pt x="278" y="1"/>
                  </a:moveTo>
                  <a:cubicBezTo>
                    <a:pt x="577" y="618"/>
                    <a:pt x="462" y="1410"/>
                    <a:pt x="1" y="1917"/>
                  </a:cubicBezTo>
                </a:path>
              </a:pathLst>
            </a:custGeom>
            <a:noFill/>
            <a:ln w="9525" cap="rnd"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5" name="Google Shape;345;p29"/>
            <p:cNvSpPr/>
            <p:nvPr/>
          </p:nvSpPr>
          <p:spPr>
            <a:xfrm>
              <a:off x="4676925" y="3594875"/>
              <a:ext cx="12125" cy="28300"/>
            </a:xfrm>
            <a:custGeom>
              <a:avLst/>
              <a:gdLst/>
              <a:ahLst/>
              <a:cxnLst/>
              <a:rect l="l" t="t" r="r" b="b"/>
              <a:pathLst>
                <a:path w="485" h="1132" fill="none" extrusionOk="0">
                  <a:moveTo>
                    <a:pt x="374" y="1"/>
                  </a:moveTo>
                  <a:cubicBezTo>
                    <a:pt x="485" y="405"/>
                    <a:pt x="332" y="871"/>
                    <a:pt x="1" y="1132"/>
                  </a:cubicBezTo>
                </a:path>
              </a:pathLst>
            </a:custGeom>
            <a:noFill/>
            <a:ln w="9525" cap="rnd"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6" name="Google Shape;346;p29"/>
            <p:cNvSpPr/>
            <p:nvPr/>
          </p:nvSpPr>
          <p:spPr>
            <a:xfrm>
              <a:off x="4699225" y="3319375"/>
              <a:ext cx="1250" cy="47750"/>
            </a:xfrm>
            <a:custGeom>
              <a:avLst/>
              <a:gdLst/>
              <a:ahLst/>
              <a:cxnLst/>
              <a:rect l="l" t="t" r="r" b="b"/>
              <a:pathLst>
                <a:path w="50" h="1910" fill="none" extrusionOk="0">
                  <a:moveTo>
                    <a:pt x="49" y="1"/>
                  </a:moveTo>
                  <a:cubicBezTo>
                    <a:pt x="33" y="637"/>
                    <a:pt x="16" y="1273"/>
                    <a:pt x="0" y="1910"/>
                  </a:cubicBezTo>
                </a:path>
              </a:pathLst>
            </a:custGeom>
            <a:noFill/>
            <a:ln w="9525" cap="rnd"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7" name="Google Shape;347;p29"/>
            <p:cNvSpPr/>
            <p:nvPr/>
          </p:nvSpPr>
          <p:spPr>
            <a:xfrm>
              <a:off x="4691000" y="3337025"/>
              <a:ext cx="1150" cy="25450"/>
            </a:xfrm>
            <a:custGeom>
              <a:avLst/>
              <a:gdLst/>
              <a:ahLst/>
              <a:cxnLst/>
              <a:rect l="l" t="t" r="r" b="b"/>
              <a:pathLst>
                <a:path w="46" h="1018" fill="none" extrusionOk="0">
                  <a:moveTo>
                    <a:pt x="0" y="1"/>
                  </a:moveTo>
                  <a:cubicBezTo>
                    <a:pt x="16" y="340"/>
                    <a:pt x="31" y="679"/>
                    <a:pt x="45" y="1018"/>
                  </a:cubicBezTo>
                </a:path>
              </a:pathLst>
            </a:custGeom>
            <a:noFill/>
            <a:ln w="9525" cap="rnd"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8" name="Google Shape;348;p29"/>
            <p:cNvSpPr/>
            <p:nvPr/>
          </p:nvSpPr>
          <p:spPr>
            <a:xfrm>
              <a:off x="4446450" y="3245250"/>
              <a:ext cx="9850" cy="64375"/>
            </a:xfrm>
            <a:custGeom>
              <a:avLst/>
              <a:gdLst/>
              <a:ahLst/>
              <a:cxnLst/>
              <a:rect l="l" t="t" r="r" b="b"/>
              <a:pathLst>
                <a:path w="394" h="2575" fill="none" extrusionOk="0">
                  <a:moveTo>
                    <a:pt x="394" y="0"/>
                  </a:moveTo>
                  <a:cubicBezTo>
                    <a:pt x="94" y="818"/>
                    <a:pt x="0" y="1711"/>
                    <a:pt x="122" y="2575"/>
                  </a:cubicBezTo>
                </a:path>
              </a:pathLst>
            </a:custGeom>
            <a:noFill/>
            <a:ln w="9525" cap="rnd"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9" name="Google Shape;349;p29"/>
            <p:cNvSpPr/>
            <p:nvPr/>
          </p:nvSpPr>
          <p:spPr>
            <a:xfrm>
              <a:off x="4461275" y="3273700"/>
              <a:ext cx="2900" cy="36200"/>
            </a:xfrm>
            <a:custGeom>
              <a:avLst/>
              <a:gdLst/>
              <a:ahLst/>
              <a:cxnLst/>
              <a:rect l="l" t="t" r="r" b="b"/>
              <a:pathLst>
                <a:path w="116" h="1448" fill="none" extrusionOk="0">
                  <a:moveTo>
                    <a:pt x="115" y="1"/>
                  </a:moveTo>
                  <a:cubicBezTo>
                    <a:pt x="23" y="478"/>
                    <a:pt x="0" y="966"/>
                    <a:pt x="45" y="1448"/>
                  </a:cubicBezTo>
                </a:path>
              </a:pathLst>
            </a:custGeom>
            <a:noFill/>
            <a:ln w="9525" cap="rnd"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0" name="Google Shape;350;p29"/>
            <p:cNvSpPr/>
            <p:nvPr/>
          </p:nvSpPr>
          <p:spPr>
            <a:xfrm>
              <a:off x="4552050" y="3187800"/>
              <a:ext cx="15900" cy="34150"/>
            </a:xfrm>
            <a:custGeom>
              <a:avLst/>
              <a:gdLst/>
              <a:ahLst/>
              <a:cxnLst/>
              <a:rect l="l" t="t" r="r" b="b"/>
              <a:pathLst>
                <a:path w="636" h="1366" fill="none" extrusionOk="0">
                  <a:moveTo>
                    <a:pt x="37" y="1365"/>
                  </a:moveTo>
                  <a:cubicBezTo>
                    <a:pt x="0" y="849"/>
                    <a:pt x="232" y="323"/>
                    <a:pt x="636" y="0"/>
                  </a:cubicBezTo>
                </a:path>
              </a:pathLst>
            </a:custGeom>
            <a:noFill/>
            <a:ln w="9525" cap="rnd"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1" name="Google Shape;351;p29"/>
            <p:cNvSpPr/>
            <p:nvPr/>
          </p:nvSpPr>
          <p:spPr>
            <a:xfrm>
              <a:off x="4538950" y="3186950"/>
              <a:ext cx="14100" cy="18750"/>
            </a:xfrm>
            <a:custGeom>
              <a:avLst/>
              <a:gdLst/>
              <a:ahLst/>
              <a:cxnLst/>
              <a:rect l="l" t="t" r="r" b="b"/>
              <a:pathLst>
                <a:path w="564" h="750" fill="none" extrusionOk="0">
                  <a:moveTo>
                    <a:pt x="1" y="750"/>
                  </a:moveTo>
                  <a:cubicBezTo>
                    <a:pt x="107" y="450"/>
                    <a:pt x="306" y="185"/>
                    <a:pt x="563" y="0"/>
                  </a:cubicBezTo>
                </a:path>
              </a:pathLst>
            </a:custGeom>
            <a:noFill/>
            <a:ln w="9525" cap="rnd"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2" name="Google Shape;352;p29"/>
            <p:cNvSpPr/>
            <p:nvPr/>
          </p:nvSpPr>
          <p:spPr>
            <a:xfrm>
              <a:off x="4692100" y="2968800"/>
              <a:ext cx="8875" cy="36100"/>
            </a:xfrm>
            <a:custGeom>
              <a:avLst/>
              <a:gdLst/>
              <a:ahLst/>
              <a:cxnLst/>
              <a:rect l="l" t="t" r="r" b="b"/>
              <a:pathLst>
                <a:path w="355" h="1444" fill="none" extrusionOk="0">
                  <a:moveTo>
                    <a:pt x="0" y="1"/>
                  </a:moveTo>
                  <a:cubicBezTo>
                    <a:pt x="85" y="176"/>
                    <a:pt x="154" y="355"/>
                    <a:pt x="211" y="540"/>
                  </a:cubicBezTo>
                  <a:cubicBezTo>
                    <a:pt x="300" y="833"/>
                    <a:pt x="354" y="1138"/>
                    <a:pt x="355" y="1444"/>
                  </a:cubicBezTo>
                </a:path>
              </a:pathLst>
            </a:custGeom>
            <a:noFill/>
            <a:ln w="9525" cap="rnd"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 name="Google Shape;353;p29"/>
            <p:cNvSpPr/>
            <p:nvPr/>
          </p:nvSpPr>
          <p:spPr>
            <a:xfrm>
              <a:off x="4685375" y="2979975"/>
              <a:ext cx="4850" cy="28600"/>
            </a:xfrm>
            <a:custGeom>
              <a:avLst/>
              <a:gdLst/>
              <a:ahLst/>
              <a:cxnLst/>
              <a:rect l="l" t="t" r="r" b="b"/>
              <a:pathLst>
                <a:path w="194" h="1144" fill="none" extrusionOk="0">
                  <a:moveTo>
                    <a:pt x="0" y="0"/>
                  </a:moveTo>
                  <a:cubicBezTo>
                    <a:pt x="129" y="367"/>
                    <a:pt x="193" y="755"/>
                    <a:pt x="192" y="1143"/>
                  </a:cubicBezTo>
                </a:path>
              </a:pathLst>
            </a:custGeom>
            <a:noFill/>
            <a:ln w="9525" cap="rnd"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 name="Google Shape;354;p29"/>
            <p:cNvSpPr/>
            <p:nvPr/>
          </p:nvSpPr>
          <p:spPr>
            <a:xfrm>
              <a:off x="4737625" y="3167325"/>
              <a:ext cx="248575" cy="136875"/>
            </a:xfrm>
            <a:custGeom>
              <a:avLst/>
              <a:gdLst/>
              <a:ahLst/>
              <a:cxnLst/>
              <a:rect l="l" t="t" r="r" b="b"/>
              <a:pathLst>
                <a:path w="9943" h="5475" extrusionOk="0">
                  <a:moveTo>
                    <a:pt x="6769" y="1"/>
                  </a:moveTo>
                  <a:cubicBezTo>
                    <a:pt x="5946" y="1"/>
                    <a:pt x="5114" y="220"/>
                    <a:pt x="4362" y="488"/>
                  </a:cubicBezTo>
                  <a:cubicBezTo>
                    <a:pt x="3439" y="817"/>
                    <a:pt x="2579" y="1295"/>
                    <a:pt x="1831" y="1886"/>
                  </a:cubicBezTo>
                  <a:cubicBezTo>
                    <a:pt x="1455" y="2183"/>
                    <a:pt x="1111" y="2511"/>
                    <a:pt x="796" y="2862"/>
                  </a:cubicBezTo>
                  <a:cubicBezTo>
                    <a:pt x="467" y="3229"/>
                    <a:pt x="157" y="3635"/>
                    <a:pt x="71" y="4114"/>
                  </a:cubicBezTo>
                  <a:cubicBezTo>
                    <a:pt x="0" y="4509"/>
                    <a:pt x="122" y="4960"/>
                    <a:pt x="460" y="5235"/>
                  </a:cubicBezTo>
                  <a:cubicBezTo>
                    <a:pt x="673" y="5409"/>
                    <a:pt x="921" y="5474"/>
                    <a:pt x="1176" y="5474"/>
                  </a:cubicBezTo>
                  <a:cubicBezTo>
                    <a:pt x="1427" y="5474"/>
                    <a:pt x="1686" y="5410"/>
                    <a:pt x="1926" y="5323"/>
                  </a:cubicBezTo>
                  <a:cubicBezTo>
                    <a:pt x="2177" y="5233"/>
                    <a:pt x="2418" y="5119"/>
                    <a:pt x="2670" y="5029"/>
                  </a:cubicBezTo>
                  <a:cubicBezTo>
                    <a:pt x="2925" y="4937"/>
                    <a:pt x="3192" y="4867"/>
                    <a:pt x="3462" y="4816"/>
                  </a:cubicBezTo>
                  <a:cubicBezTo>
                    <a:pt x="3807" y="4750"/>
                    <a:pt x="4158" y="4717"/>
                    <a:pt x="4510" y="4717"/>
                  </a:cubicBezTo>
                  <a:cubicBezTo>
                    <a:pt x="4706" y="4717"/>
                    <a:pt x="4902" y="4727"/>
                    <a:pt x="5097" y="4747"/>
                  </a:cubicBezTo>
                  <a:cubicBezTo>
                    <a:pt x="5955" y="4838"/>
                    <a:pt x="6819" y="5178"/>
                    <a:pt x="7686" y="5178"/>
                  </a:cubicBezTo>
                  <a:cubicBezTo>
                    <a:pt x="7937" y="5178"/>
                    <a:pt x="8187" y="5150"/>
                    <a:pt x="8438" y="5079"/>
                  </a:cubicBezTo>
                  <a:cubicBezTo>
                    <a:pt x="9352" y="4822"/>
                    <a:pt x="9886" y="4012"/>
                    <a:pt x="9929" y="3163"/>
                  </a:cubicBezTo>
                  <a:cubicBezTo>
                    <a:pt x="9942" y="2880"/>
                    <a:pt x="9900" y="2602"/>
                    <a:pt x="9817" y="2335"/>
                  </a:cubicBezTo>
                  <a:lnTo>
                    <a:pt x="9817" y="2333"/>
                  </a:lnTo>
                  <a:cubicBezTo>
                    <a:pt x="9787" y="2105"/>
                    <a:pt x="9724" y="1878"/>
                    <a:pt x="9625" y="1662"/>
                  </a:cubicBezTo>
                  <a:cubicBezTo>
                    <a:pt x="9263" y="862"/>
                    <a:pt x="8454" y="241"/>
                    <a:pt x="7526" y="69"/>
                  </a:cubicBezTo>
                  <a:cubicBezTo>
                    <a:pt x="7276" y="22"/>
                    <a:pt x="7023" y="1"/>
                    <a:pt x="6769" y="1"/>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 name="Google Shape;355;p29"/>
            <p:cNvSpPr/>
            <p:nvPr/>
          </p:nvSpPr>
          <p:spPr>
            <a:xfrm>
              <a:off x="4732275" y="3301650"/>
              <a:ext cx="296300" cy="353675"/>
            </a:xfrm>
            <a:custGeom>
              <a:avLst/>
              <a:gdLst/>
              <a:ahLst/>
              <a:cxnLst/>
              <a:rect l="l" t="t" r="r" b="b"/>
              <a:pathLst>
                <a:path w="11852" h="14147" extrusionOk="0">
                  <a:moveTo>
                    <a:pt x="5368" y="1"/>
                  </a:moveTo>
                  <a:cubicBezTo>
                    <a:pt x="4768" y="1"/>
                    <a:pt x="4168" y="66"/>
                    <a:pt x="3589" y="201"/>
                  </a:cubicBezTo>
                  <a:cubicBezTo>
                    <a:pt x="2769" y="393"/>
                    <a:pt x="1980" y="726"/>
                    <a:pt x="1367" y="1206"/>
                  </a:cubicBezTo>
                  <a:cubicBezTo>
                    <a:pt x="711" y="1721"/>
                    <a:pt x="328" y="2387"/>
                    <a:pt x="168" y="3095"/>
                  </a:cubicBezTo>
                  <a:cubicBezTo>
                    <a:pt x="0" y="3836"/>
                    <a:pt x="34" y="4587"/>
                    <a:pt x="63" y="5331"/>
                  </a:cubicBezTo>
                  <a:lnTo>
                    <a:pt x="165" y="7906"/>
                  </a:lnTo>
                  <a:cubicBezTo>
                    <a:pt x="198" y="8763"/>
                    <a:pt x="233" y="9621"/>
                    <a:pt x="266" y="10479"/>
                  </a:cubicBezTo>
                  <a:cubicBezTo>
                    <a:pt x="283" y="10908"/>
                    <a:pt x="300" y="11337"/>
                    <a:pt x="317" y="11765"/>
                  </a:cubicBezTo>
                  <a:cubicBezTo>
                    <a:pt x="332" y="12158"/>
                    <a:pt x="317" y="12564"/>
                    <a:pt x="407" y="12949"/>
                  </a:cubicBezTo>
                  <a:cubicBezTo>
                    <a:pt x="486" y="13275"/>
                    <a:pt x="678" y="13577"/>
                    <a:pt x="1005" y="13788"/>
                  </a:cubicBezTo>
                  <a:cubicBezTo>
                    <a:pt x="1307" y="13982"/>
                    <a:pt x="1676" y="14090"/>
                    <a:pt x="2064" y="14130"/>
                  </a:cubicBezTo>
                  <a:cubicBezTo>
                    <a:pt x="2169" y="14141"/>
                    <a:pt x="2272" y="14147"/>
                    <a:pt x="2375" y="14147"/>
                  </a:cubicBezTo>
                  <a:cubicBezTo>
                    <a:pt x="3135" y="14147"/>
                    <a:pt x="3847" y="13857"/>
                    <a:pt x="4455" y="13492"/>
                  </a:cubicBezTo>
                  <a:cubicBezTo>
                    <a:pt x="5204" y="13042"/>
                    <a:pt x="5871" y="12493"/>
                    <a:pt x="6509" y="11950"/>
                  </a:cubicBezTo>
                  <a:cubicBezTo>
                    <a:pt x="7164" y="11391"/>
                    <a:pt x="7780" y="10805"/>
                    <a:pt x="8355" y="10195"/>
                  </a:cubicBezTo>
                  <a:cubicBezTo>
                    <a:pt x="8924" y="9592"/>
                    <a:pt x="9450" y="8963"/>
                    <a:pt x="9930" y="8315"/>
                  </a:cubicBezTo>
                  <a:cubicBezTo>
                    <a:pt x="10426" y="7646"/>
                    <a:pt x="10894" y="6955"/>
                    <a:pt x="11253" y="6235"/>
                  </a:cubicBezTo>
                  <a:cubicBezTo>
                    <a:pt x="11624" y="5493"/>
                    <a:pt x="11851" y="4698"/>
                    <a:pt x="11724" y="3907"/>
                  </a:cubicBezTo>
                  <a:lnTo>
                    <a:pt x="11725" y="3907"/>
                  </a:lnTo>
                  <a:cubicBezTo>
                    <a:pt x="11617" y="3232"/>
                    <a:pt x="11234" y="2604"/>
                    <a:pt x="10706" y="2077"/>
                  </a:cubicBezTo>
                  <a:cubicBezTo>
                    <a:pt x="10357" y="1727"/>
                    <a:pt x="9945" y="1433"/>
                    <a:pt x="9491" y="1184"/>
                  </a:cubicBezTo>
                  <a:cubicBezTo>
                    <a:pt x="9243" y="1017"/>
                    <a:pt x="8980" y="863"/>
                    <a:pt x="8700" y="728"/>
                  </a:cubicBezTo>
                  <a:cubicBezTo>
                    <a:pt x="7710" y="252"/>
                    <a:pt x="6541" y="1"/>
                    <a:pt x="5368" y="1"/>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 name="Google Shape;356;p29"/>
            <p:cNvSpPr/>
            <p:nvPr/>
          </p:nvSpPr>
          <p:spPr>
            <a:xfrm>
              <a:off x="4733375" y="2942550"/>
              <a:ext cx="212725" cy="235150"/>
            </a:xfrm>
            <a:custGeom>
              <a:avLst/>
              <a:gdLst/>
              <a:ahLst/>
              <a:cxnLst/>
              <a:rect l="l" t="t" r="r" b="b"/>
              <a:pathLst>
                <a:path w="8509" h="9406" extrusionOk="0">
                  <a:moveTo>
                    <a:pt x="1577" y="0"/>
                  </a:moveTo>
                  <a:cubicBezTo>
                    <a:pt x="1089" y="0"/>
                    <a:pt x="650" y="184"/>
                    <a:pt x="371" y="717"/>
                  </a:cubicBezTo>
                  <a:cubicBezTo>
                    <a:pt x="87" y="1256"/>
                    <a:pt x="59" y="1905"/>
                    <a:pt x="33" y="2505"/>
                  </a:cubicBezTo>
                  <a:cubicBezTo>
                    <a:pt x="0" y="3236"/>
                    <a:pt x="26" y="3969"/>
                    <a:pt x="104" y="4695"/>
                  </a:cubicBezTo>
                  <a:cubicBezTo>
                    <a:pt x="180" y="5407"/>
                    <a:pt x="311" y="6112"/>
                    <a:pt x="494" y="6803"/>
                  </a:cubicBezTo>
                  <a:cubicBezTo>
                    <a:pt x="587" y="7153"/>
                    <a:pt x="692" y="7500"/>
                    <a:pt x="813" y="7842"/>
                  </a:cubicBezTo>
                  <a:cubicBezTo>
                    <a:pt x="910" y="8114"/>
                    <a:pt x="1019" y="8383"/>
                    <a:pt x="1171" y="8628"/>
                  </a:cubicBezTo>
                  <a:cubicBezTo>
                    <a:pt x="1316" y="8861"/>
                    <a:pt x="1497" y="9079"/>
                    <a:pt x="1731" y="9222"/>
                  </a:cubicBezTo>
                  <a:cubicBezTo>
                    <a:pt x="1943" y="9353"/>
                    <a:pt x="2178" y="9406"/>
                    <a:pt x="2419" y="9406"/>
                  </a:cubicBezTo>
                  <a:cubicBezTo>
                    <a:pt x="2503" y="9406"/>
                    <a:pt x="2589" y="9399"/>
                    <a:pt x="2675" y="9387"/>
                  </a:cubicBezTo>
                  <a:cubicBezTo>
                    <a:pt x="3033" y="9337"/>
                    <a:pt x="3385" y="9212"/>
                    <a:pt x="3735" y="9115"/>
                  </a:cubicBezTo>
                  <a:cubicBezTo>
                    <a:pt x="4102" y="9011"/>
                    <a:pt x="4469" y="8907"/>
                    <a:pt x="4837" y="8803"/>
                  </a:cubicBezTo>
                  <a:cubicBezTo>
                    <a:pt x="5198" y="8700"/>
                    <a:pt x="5558" y="8597"/>
                    <a:pt x="5920" y="8496"/>
                  </a:cubicBezTo>
                  <a:cubicBezTo>
                    <a:pt x="6246" y="8404"/>
                    <a:pt x="6573" y="8320"/>
                    <a:pt x="6894" y="8210"/>
                  </a:cubicBezTo>
                  <a:cubicBezTo>
                    <a:pt x="7482" y="8008"/>
                    <a:pt x="8008" y="7683"/>
                    <a:pt x="8256" y="7072"/>
                  </a:cubicBezTo>
                  <a:cubicBezTo>
                    <a:pt x="8508" y="6452"/>
                    <a:pt x="8407" y="5759"/>
                    <a:pt x="8169" y="5155"/>
                  </a:cubicBezTo>
                  <a:lnTo>
                    <a:pt x="8169" y="5154"/>
                  </a:lnTo>
                  <a:cubicBezTo>
                    <a:pt x="7939" y="4570"/>
                    <a:pt x="7592" y="4028"/>
                    <a:pt x="7219" y="3531"/>
                  </a:cubicBezTo>
                  <a:cubicBezTo>
                    <a:pt x="7041" y="3292"/>
                    <a:pt x="6849" y="3062"/>
                    <a:pt x="6647" y="2843"/>
                  </a:cubicBezTo>
                  <a:cubicBezTo>
                    <a:pt x="5845" y="1865"/>
                    <a:pt x="4766" y="1166"/>
                    <a:pt x="3641" y="641"/>
                  </a:cubicBezTo>
                  <a:cubicBezTo>
                    <a:pt x="3074" y="377"/>
                    <a:pt x="2276" y="0"/>
                    <a:pt x="1577" y="0"/>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 name="Google Shape;357;p29"/>
            <p:cNvSpPr/>
            <p:nvPr/>
          </p:nvSpPr>
          <p:spPr>
            <a:xfrm>
              <a:off x="4775700" y="3195400"/>
              <a:ext cx="96975" cy="109275"/>
            </a:xfrm>
            <a:custGeom>
              <a:avLst/>
              <a:gdLst/>
              <a:ahLst/>
              <a:cxnLst/>
              <a:rect l="l" t="t" r="r" b="b"/>
              <a:pathLst>
                <a:path w="3879" h="4371" fill="none" extrusionOk="0">
                  <a:moveTo>
                    <a:pt x="1" y="4363"/>
                  </a:moveTo>
                  <a:cubicBezTo>
                    <a:pt x="1017" y="4370"/>
                    <a:pt x="2032" y="3999"/>
                    <a:pt x="2806" y="3340"/>
                  </a:cubicBezTo>
                  <a:cubicBezTo>
                    <a:pt x="3150" y="3046"/>
                    <a:pt x="3448" y="2695"/>
                    <a:pt x="3632" y="2284"/>
                  </a:cubicBezTo>
                  <a:cubicBezTo>
                    <a:pt x="3816" y="1872"/>
                    <a:pt x="3879" y="1398"/>
                    <a:pt x="3754" y="966"/>
                  </a:cubicBezTo>
                  <a:cubicBezTo>
                    <a:pt x="3631" y="533"/>
                    <a:pt x="3306" y="149"/>
                    <a:pt x="2882" y="1"/>
                  </a:cubicBezTo>
                </a:path>
              </a:pathLst>
            </a:custGeom>
            <a:noFill/>
            <a:ln w="9525" cap="rnd"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 name="Google Shape;358;p29"/>
            <p:cNvSpPr/>
            <p:nvPr/>
          </p:nvSpPr>
          <p:spPr>
            <a:xfrm>
              <a:off x="4848425" y="3147800"/>
              <a:ext cx="19025" cy="46750"/>
            </a:xfrm>
            <a:custGeom>
              <a:avLst/>
              <a:gdLst/>
              <a:ahLst/>
              <a:cxnLst/>
              <a:rect l="l" t="t" r="r" b="b"/>
              <a:pathLst>
                <a:path w="761" h="1870" fill="none" extrusionOk="0">
                  <a:moveTo>
                    <a:pt x="0" y="1869"/>
                  </a:moveTo>
                  <a:cubicBezTo>
                    <a:pt x="171" y="1363"/>
                    <a:pt x="264" y="830"/>
                    <a:pt x="276" y="297"/>
                  </a:cubicBezTo>
                  <a:lnTo>
                    <a:pt x="761" y="1"/>
                  </a:lnTo>
                </a:path>
              </a:pathLst>
            </a:custGeom>
            <a:noFill/>
            <a:ln w="9525" cap="rnd"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9" name="Google Shape;359;p29"/>
            <p:cNvSpPr/>
            <p:nvPr/>
          </p:nvSpPr>
          <p:spPr>
            <a:xfrm>
              <a:off x="4750400" y="3086575"/>
              <a:ext cx="67075" cy="184625"/>
            </a:xfrm>
            <a:custGeom>
              <a:avLst/>
              <a:gdLst/>
              <a:ahLst/>
              <a:cxnLst/>
              <a:rect l="l" t="t" r="r" b="b"/>
              <a:pathLst>
                <a:path w="2683" h="7385" fill="none" extrusionOk="0">
                  <a:moveTo>
                    <a:pt x="0" y="0"/>
                  </a:moveTo>
                  <a:cubicBezTo>
                    <a:pt x="1091" y="123"/>
                    <a:pt x="2071" y="947"/>
                    <a:pt x="2378" y="2002"/>
                  </a:cubicBezTo>
                  <a:cubicBezTo>
                    <a:pt x="2682" y="3056"/>
                    <a:pt x="2297" y="4277"/>
                    <a:pt x="1441" y="4964"/>
                  </a:cubicBezTo>
                  <a:cubicBezTo>
                    <a:pt x="1873" y="5172"/>
                    <a:pt x="2226" y="5539"/>
                    <a:pt x="2417" y="5979"/>
                  </a:cubicBezTo>
                  <a:cubicBezTo>
                    <a:pt x="2608" y="6418"/>
                    <a:pt x="2635" y="6927"/>
                    <a:pt x="2493" y="7384"/>
                  </a:cubicBezTo>
                </a:path>
              </a:pathLst>
            </a:custGeom>
            <a:noFill/>
            <a:ln w="9525" cap="rnd"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 name="Google Shape;360;p29"/>
            <p:cNvSpPr/>
            <p:nvPr/>
          </p:nvSpPr>
          <p:spPr>
            <a:xfrm>
              <a:off x="4769600" y="3283175"/>
              <a:ext cx="35800" cy="54025"/>
            </a:xfrm>
            <a:custGeom>
              <a:avLst/>
              <a:gdLst/>
              <a:ahLst/>
              <a:cxnLst/>
              <a:rect l="l" t="t" r="r" b="b"/>
              <a:pathLst>
                <a:path w="1432" h="2161" fill="none" extrusionOk="0">
                  <a:moveTo>
                    <a:pt x="1431" y="2161"/>
                  </a:moveTo>
                  <a:cubicBezTo>
                    <a:pt x="647" y="1724"/>
                    <a:pt x="97" y="894"/>
                    <a:pt x="0" y="1"/>
                  </a:cubicBezTo>
                </a:path>
              </a:pathLst>
            </a:custGeom>
            <a:noFill/>
            <a:ln w="9525" cap="rnd"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1" name="Google Shape;361;p29"/>
            <p:cNvSpPr/>
            <p:nvPr/>
          </p:nvSpPr>
          <p:spPr>
            <a:xfrm>
              <a:off x="4832850" y="3255750"/>
              <a:ext cx="128375" cy="146125"/>
            </a:xfrm>
            <a:custGeom>
              <a:avLst/>
              <a:gdLst/>
              <a:ahLst/>
              <a:cxnLst/>
              <a:rect l="l" t="t" r="r" b="b"/>
              <a:pathLst>
                <a:path w="5135" h="5845" fill="none" extrusionOk="0">
                  <a:moveTo>
                    <a:pt x="5132" y="1"/>
                  </a:moveTo>
                  <a:cubicBezTo>
                    <a:pt x="5134" y="422"/>
                    <a:pt x="4862" y="811"/>
                    <a:pt x="4507" y="1038"/>
                  </a:cubicBezTo>
                  <a:cubicBezTo>
                    <a:pt x="4154" y="1266"/>
                    <a:pt x="3727" y="1356"/>
                    <a:pt x="3309" y="1400"/>
                  </a:cubicBezTo>
                  <a:cubicBezTo>
                    <a:pt x="3755" y="1925"/>
                    <a:pt x="3789" y="2757"/>
                    <a:pt x="3387" y="3318"/>
                  </a:cubicBezTo>
                  <a:cubicBezTo>
                    <a:pt x="2984" y="3878"/>
                    <a:pt x="2185" y="4111"/>
                    <a:pt x="1544" y="3856"/>
                  </a:cubicBezTo>
                  <a:cubicBezTo>
                    <a:pt x="1736" y="4315"/>
                    <a:pt x="1654" y="4878"/>
                    <a:pt x="1338" y="5264"/>
                  </a:cubicBezTo>
                  <a:cubicBezTo>
                    <a:pt x="1024" y="5650"/>
                    <a:pt x="490" y="5844"/>
                    <a:pt x="1" y="5749"/>
                  </a:cubicBezTo>
                </a:path>
              </a:pathLst>
            </a:custGeom>
            <a:noFill/>
            <a:ln w="9525" cap="rnd"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 name="Google Shape;362;p29"/>
            <p:cNvSpPr/>
            <p:nvPr/>
          </p:nvSpPr>
          <p:spPr>
            <a:xfrm>
              <a:off x="4759725" y="3391525"/>
              <a:ext cx="90400" cy="197650"/>
            </a:xfrm>
            <a:custGeom>
              <a:avLst/>
              <a:gdLst/>
              <a:ahLst/>
              <a:cxnLst/>
              <a:rect l="l" t="t" r="r" b="b"/>
              <a:pathLst>
                <a:path w="3616" h="7906" fill="none" extrusionOk="0">
                  <a:moveTo>
                    <a:pt x="0" y="1707"/>
                  </a:moveTo>
                  <a:cubicBezTo>
                    <a:pt x="263" y="1094"/>
                    <a:pt x="706" y="533"/>
                    <a:pt x="1316" y="266"/>
                  </a:cubicBezTo>
                  <a:cubicBezTo>
                    <a:pt x="1926" y="1"/>
                    <a:pt x="2714" y="90"/>
                    <a:pt x="3159" y="586"/>
                  </a:cubicBezTo>
                  <a:cubicBezTo>
                    <a:pt x="3568" y="1040"/>
                    <a:pt x="3615" y="1724"/>
                    <a:pt x="3475" y="2320"/>
                  </a:cubicBezTo>
                  <a:cubicBezTo>
                    <a:pt x="3226" y="3371"/>
                    <a:pt x="2433" y="4279"/>
                    <a:pt x="1424" y="4665"/>
                  </a:cubicBezTo>
                  <a:cubicBezTo>
                    <a:pt x="1978" y="4648"/>
                    <a:pt x="2533" y="4939"/>
                    <a:pt x="2835" y="5404"/>
                  </a:cubicBezTo>
                  <a:cubicBezTo>
                    <a:pt x="3138" y="5870"/>
                    <a:pt x="3176" y="6495"/>
                    <a:pt x="2935" y="6995"/>
                  </a:cubicBezTo>
                  <a:cubicBezTo>
                    <a:pt x="2694" y="7495"/>
                    <a:pt x="2180" y="7852"/>
                    <a:pt x="1627" y="7906"/>
                  </a:cubicBezTo>
                </a:path>
              </a:pathLst>
            </a:custGeom>
            <a:noFill/>
            <a:ln w="9525" cap="rnd"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 name="Google Shape;363;p29"/>
            <p:cNvSpPr/>
            <p:nvPr/>
          </p:nvSpPr>
          <p:spPr>
            <a:xfrm>
              <a:off x="4756000" y="3435800"/>
              <a:ext cx="60025" cy="27750"/>
            </a:xfrm>
            <a:custGeom>
              <a:avLst/>
              <a:gdLst/>
              <a:ahLst/>
              <a:cxnLst/>
              <a:rect l="l" t="t" r="r" b="b"/>
              <a:pathLst>
                <a:path w="2401" h="1110" fill="none" extrusionOk="0">
                  <a:moveTo>
                    <a:pt x="0" y="916"/>
                  </a:moveTo>
                  <a:cubicBezTo>
                    <a:pt x="886" y="1110"/>
                    <a:pt x="1869" y="735"/>
                    <a:pt x="2401" y="1"/>
                  </a:cubicBezTo>
                </a:path>
              </a:pathLst>
            </a:custGeom>
            <a:noFill/>
            <a:ln w="9525" cap="rnd"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4" name="Google Shape;364;p29"/>
            <p:cNvSpPr/>
            <p:nvPr/>
          </p:nvSpPr>
          <p:spPr>
            <a:xfrm>
              <a:off x="4882925" y="3365175"/>
              <a:ext cx="83825" cy="116100"/>
            </a:xfrm>
            <a:custGeom>
              <a:avLst/>
              <a:gdLst/>
              <a:ahLst/>
              <a:cxnLst/>
              <a:rect l="l" t="t" r="r" b="b"/>
              <a:pathLst>
                <a:path w="3353" h="4644" fill="none" extrusionOk="0">
                  <a:moveTo>
                    <a:pt x="2882" y="1"/>
                  </a:moveTo>
                  <a:cubicBezTo>
                    <a:pt x="3245" y="396"/>
                    <a:pt x="3353" y="1007"/>
                    <a:pt x="3144" y="1503"/>
                  </a:cubicBezTo>
                  <a:cubicBezTo>
                    <a:pt x="2936" y="1997"/>
                    <a:pt x="2423" y="2348"/>
                    <a:pt x="1888" y="2365"/>
                  </a:cubicBezTo>
                  <a:cubicBezTo>
                    <a:pt x="1740" y="2368"/>
                    <a:pt x="1544" y="2381"/>
                    <a:pt x="1509" y="2525"/>
                  </a:cubicBezTo>
                  <a:cubicBezTo>
                    <a:pt x="1493" y="2591"/>
                    <a:pt x="1521" y="2658"/>
                    <a:pt x="1544" y="2722"/>
                  </a:cubicBezTo>
                  <a:cubicBezTo>
                    <a:pt x="1696" y="3133"/>
                    <a:pt x="1642" y="3615"/>
                    <a:pt x="1405" y="3983"/>
                  </a:cubicBezTo>
                  <a:cubicBezTo>
                    <a:pt x="1167" y="4352"/>
                    <a:pt x="753" y="4600"/>
                    <a:pt x="315" y="4634"/>
                  </a:cubicBezTo>
                  <a:cubicBezTo>
                    <a:pt x="200" y="4643"/>
                    <a:pt x="67" y="4630"/>
                    <a:pt x="1" y="4534"/>
                  </a:cubicBezTo>
                </a:path>
              </a:pathLst>
            </a:custGeom>
            <a:noFill/>
            <a:ln w="9525" cap="rnd"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5" name="Google Shape;365;p29"/>
            <p:cNvSpPr/>
            <p:nvPr/>
          </p:nvSpPr>
          <p:spPr>
            <a:xfrm>
              <a:off x="4752750" y="2908775"/>
              <a:ext cx="28675" cy="27000"/>
            </a:xfrm>
            <a:custGeom>
              <a:avLst/>
              <a:gdLst/>
              <a:ahLst/>
              <a:cxnLst/>
              <a:rect l="l" t="t" r="r" b="b"/>
              <a:pathLst>
                <a:path w="1147" h="1080" extrusionOk="0">
                  <a:moveTo>
                    <a:pt x="566" y="0"/>
                  </a:moveTo>
                  <a:cubicBezTo>
                    <a:pt x="514" y="0"/>
                    <a:pt x="461" y="8"/>
                    <a:pt x="409" y="24"/>
                  </a:cubicBezTo>
                  <a:cubicBezTo>
                    <a:pt x="177" y="95"/>
                    <a:pt x="1" y="317"/>
                    <a:pt x="23" y="566"/>
                  </a:cubicBezTo>
                  <a:cubicBezTo>
                    <a:pt x="31" y="660"/>
                    <a:pt x="62" y="757"/>
                    <a:pt x="119" y="834"/>
                  </a:cubicBezTo>
                  <a:cubicBezTo>
                    <a:pt x="156" y="899"/>
                    <a:pt x="210" y="954"/>
                    <a:pt x="274" y="999"/>
                  </a:cubicBezTo>
                  <a:cubicBezTo>
                    <a:pt x="357" y="1055"/>
                    <a:pt x="451" y="1080"/>
                    <a:pt x="546" y="1080"/>
                  </a:cubicBezTo>
                  <a:cubicBezTo>
                    <a:pt x="690" y="1080"/>
                    <a:pt x="836" y="1021"/>
                    <a:pt x="942" y="919"/>
                  </a:cubicBezTo>
                  <a:cubicBezTo>
                    <a:pt x="1124" y="748"/>
                    <a:pt x="1146" y="471"/>
                    <a:pt x="1020" y="260"/>
                  </a:cubicBezTo>
                  <a:cubicBezTo>
                    <a:pt x="923" y="97"/>
                    <a:pt x="749" y="0"/>
                    <a:pt x="566" y="0"/>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6" name="Google Shape;366;p29"/>
            <p:cNvSpPr/>
            <p:nvPr/>
          </p:nvSpPr>
          <p:spPr>
            <a:xfrm>
              <a:off x="4853725" y="2954500"/>
              <a:ext cx="13125" cy="13025"/>
            </a:xfrm>
            <a:custGeom>
              <a:avLst/>
              <a:gdLst/>
              <a:ahLst/>
              <a:cxnLst/>
              <a:rect l="l" t="t" r="r" b="b"/>
              <a:pathLst>
                <a:path w="525" h="521" extrusionOk="0">
                  <a:moveTo>
                    <a:pt x="261" y="1"/>
                  </a:moveTo>
                  <a:cubicBezTo>
                    <a:pt x="243" y="1"/>
                    <a:pt x="226" y="5"/>
                    <a:pt x="209" y="8"/>
                  </a:cubicBezTo>
                  <a:cubicBezTo>
                    <a:pt x="200" y="10"/>
                    <a:pt x="192" y="11"/>
                    <a:pt x="183" y="15"/>
                  </a:cubicBezTo>
                  <a:cubicBezTo>
                    <a:pt x="143" y="31"/>
                    <a:pt x="108" y="50"/>
                    <a:pt x="78" y="82"/>
                  </a:cubicBezTo>
                  <a:cubicBezTo>
                    <a:pt x="47" y="114"/>
                    <a:pt x="29" y="148"/>
                    <a:pt x="14" y="190"/>
                  </a:cubicBezTo>
                  <a:cubicBezTo>
                    <a:pt x="1" y="233"/>
                    <a:pt x="4" y="274"/>
                    <a:pt x="12" y="317"/>
                  </a:cubicBezTo>
                  <a:cubicBezTo>
                    <a:pt x="13" y="326"/>
                    <a:pt x="15" y="334"/>
                    <a:pt x="19" y="342"/>
                  </a:cubicBezTo>
                  <a:cubicBezTo>
                    <a:pt x="26" y="361"/>
                    <a:pt x="35" y="382"/>
                    <a:pt x="46" y="400"/>
                  </a:cubicBezTo>
                  <a:cubicBezTo>
                    <a:pt x="72" y="436"/>
                    <a:pt x="99" y="463"/>
                    <a:pt x="137" y="486"/>
                  </a:cubicBezTo>
                  <a:cubicBezTo>
                    <a:pt x="173" y="509"/>
                    <a:pt x="215" y="518"/>
                    <a:pt x="258" y="520"/>
                  </a:cubicBezTo>
                  <a:cubicBezTo>
                    <a:pt x="260" y="520"/>
                    <a:pt x="263" y="520"/>
                    <a:pt x="266" y="520"/>
                  </a:cubicBezTo>
                  <a:cubicBezTo>
                    <a:pt x="278" y="520"/>
                    <a:pt x="290" y="518"/>
                    <a:pt x="302" y="516"/>
                  </a:cubicBezTo>
                  <a:cubicBezTo>
                    <a:pt x="318" y="514"/>
                    <a:pt x="331" y="513"/>
                    <a:pt x="347" y="507"/>
                  </a:cubicBezTo>
                  <a:cubicBezTo>
                    <a:pt x="387" y="490"/>
                    <a:pt x="419" y="472"/>
                    <a:pt x="450" y="441"/>
                  </a:cubicBezTo>
                  <a:cubicBezTo>
                    <a:pt x="464" y="427"/>
                    <a:pt x="477" y="409"/>
                    <a:pt x="488" y="393"/>
                  </a:cubicBezTo>
                  <a:cubicBezTo>
                    <a:pt x="499" y="376"/>
                    <a:pt x="507" y="353"/>
                    <a:pt x="513" y="334"/>
                  </a:cubicBezTo>
                  <a:cubicBezTo>
                    <a:pt x="521" y="315"/>
                    <a:pt x="522" y="293"/>
                    <a:pt x="523" y="273"/>
                  </a:cubicBezTo>
                  <a:cubicBezTo>
                    <a:pt x="524" y="263"/>
                    <a:pt x="524" y="255"/>
                    <a:pt x="523" y="245"/>
                  </a:cubicBezTo>
                  <a:cubicBezTo>
                    <a:pt x="517" y="201"/>
                    <a:pt x="510" y="164"/>
                    <a:pt x="485" y="125"/>
                  </a:cubicBezTo>
                  <a:cubicBezTo>
                    <a:pt x="462" y="88"/>
                    <a:pt x="434" y="64"/>
                    <a:pt x="398" y="39"/>
                  </a:cubicBezTo>
                  <a:cubicBezTo>
                    <a:pt x="381" y="28"/>
                    <a:pt x="360" y="21"/>
                    <a:pt x="341" y="15"/>
                  </a:cubicBezTo>
                  <a:cubicBezTo>
                    <a:pt x="337" y="13"/>
                    <a:pt x="332" y="13"/>
                    <a:pt x="327" y="11"/>
                  </a:cubicBezTo>
                  <a:cubicBezTo>
                    <a:pt x="310" y="5"/>
                    <a:pt x="292" y="2"/>
                    <a:pt x="274" y="2"/>
                  </a:cubicBezTo>
                  <a:cubicBezTo>
                    <a:pt x="269" y="1"/>
                    <a:pt x="265" y="1"/>
                    <a:pt x="261" y="1"/>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7" name="Google Shape;367;p29"/>
            <p:cNvSpPr/>
            <p:nvPr/>
          </p:nvSpPr>
          <p:spPr>
            <a:xfrm>
              <a:off x="4803600" y="2899200"/>
              <a:ext cx="45200" cy="43950"/>
            </a:xfrm>
            <a:custGeom>
              <a:avLst/>
              <a:gdLst/>
              <a:ahLst/>
              <a:cxnLst/>
              <a:rect l="l" t="t" r="r" b="b"/>
              <a:pathLst>
                <a:path w="1808" h="1758" extrusionOk="0">
                  <a:moveTo>
                    <a:pt x="884" y="0"/>
                  </a:moveTo>
                  <a:cubicBezTo>
                    <a:pt x="707" y="0"/>
                    <a:pt x="528" y="51"/>
                    <a:pt x="387" y="154"/>
                  </a:cubicBezTo>
                  <a:cubicBezTo>
                    <a:pt x="158" y="320"/>
                    <a:pt x="17" y="585"/>
                    <a:pt x="9" y="868"/>
                  </a:cubicBezTo>
                  <a:cubicBezTo>
                    <a:pt x="0" y="1139"/>
                    <a:pt x="135" y="1409"/>
                    <a:pt x="355" y="1567"/>
                  </a:cubicBezTo>
                  <a:cubicBezTo>
                    <a:pt x="482" y="1671"/>
                    <a:pt x="641" y="1737"/>
                    <a:pt x="809" y="1754"/>
                  </a:cubicBezTo>
                  <a:cubicBezTo>
                    <a:pt x="835" y="1756"/>
                    <a:pt x="861" y="1758"/>
                    <a:pt x="888" y="1758"/>
                  </a:cubicBezTo>
                  <a:cubicBezTo>
                    <a:pt x="1138" y="1758"/>
                    <a:pt x="1390" y="1640"/>
                    <a:pt x="1553" y="1452"/>
                  </a:cubicBezTo>
                  <a:cubicBezTo>
                    <a:pt x="1745" y="1232"/>
                    <a:pt x="1808" y="933"/>
                    <a:pt x="1736" y="652"/>
                  </a:cubicBezTo>
                  <a:cubicBezTo>
                    <a:pt x="1663" y="369"/>
                    <a:pt x="1455" y="148"/>
                    <a:pt x="1184" y="51"/>
                  </a:cubicBezTo>
                  <a:cubicBezTo>
                    <a:pt x="1089" y="17"/>
                    <a:pt x="987" y="0"/>
                    <a:pt x="884" y="0"/>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8" name="Google Shape;368;p29"/>
            <p:cNvSpPr/>
            <p:nvPr/>
          </p:nvSpPr>
          <p:spPr>
            <a:xfrm>
              <a:off x="4781250" y="2885650"/>
              <a:ext cx="23000" cy="20075"/>
            </a:xfrm>
            <a:custGeom>
              <a:avLst/>
              <a:gdLst/>
              <a:ahLst/>
              <a:cxnLst/>
              <a:rect l="l" t="t" r="r" b="b"/>
              <a:pathLst>
                <a:path w="920" h="803" extrusionOk="0">
                  <a:moveTo>
                    <a:pt x="446" y="0"/>
                  </a:moveTo>
                  <a:cubicBezTo>
                    <a:pt x="328" y="0"/>
                    <a:pt x="210" y="47"/>
                    <a:pt x="130" y="137"/>
                  </a:cubicBezTo>
                  <a:cubicBezTo>
                    <a:pt x="35" y="245"/>
                    <a:pt x="0" y="399"/>
                    <a:pt x="58" y="535"/>
                  </a:cubicBezTo>
                  <a:cubicBezTo>
                    <a:pt x="123" y="683"/>
                    <a:pt x="250" y="787"/>
                    <a:pt x="414" y="801"/>
                  </a:cubicBezTo>
                  <a:cubicBezTo>
                    <a:pt x="422" y="802"/>
                    <a:pt x="430" y="802"/>
                    <a:pt x="438" y="802"/>
                  </a:cubicBezTo>
                  <a:cubicBezTo>
                    <a:pt x="497" y="802"/>
                    <a:pt x="557" y="786"/>
                    <a:pt x="612" y="757"/>
                  </a:cubicBezTo>
                  <a:cubicBezTo>
                    <a:pt x="615" y="755"/>
                    <a:pt x="620" y="752"/>
                    <a:pt x="625" y="750"/>
                  </a:cubicBezTo>
                  <a:cubicBezTo>
                    <a:pt x="629" y="748"/>
                    <a:pt x="633" y="745"/>
                    <a:pt x="637" y="741"/>
                  </a:cubicBezTo>
                  <a:cubicBezTo>
                    <a:pt x="686" y="713"/>
                    <a:pt x="729" y="675"/>
                    <a:pt x="763" y="628"/>
                  </a:cubicBezTo>
                  <a:cubicBezTo>
                    <a:pt x="920" y="409"/>
                    <a:pt x="787" y="44"/>
                    <a:pt x="513" y="5"/>
                  </a:cubicBezTo>
                  <a:cubicBezTo>
                    <a:pt x="491" y="2"/>
                    <a:pt x="468" y="0"/>
                    <a:pt x="446" y="0"/>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69" name="Google Shape;369;p29"/>
          <p:cNvGrpSpPr/>
          <p:nvPr/>
        </p:nvGrpSpPr>
        <p:grpSpPr>
          <a:xfrm>
            <a:off x="8036777" y="3631611"/>
            <a:ext cx="504167" cy="471428"/>
            <a:chOff x="5569775" y="2016450"/>
            <a:chExt cx="296825" cy="277550"/>
          </a:xfrm>
        </p:grpSpPr>
        <p:sp>
          <p:nvSpPr>
            <p:cNvPr id="370" name="Google Shape;370;p29"/>
            <p:cNvSpPr/>
            <p:nvPr/>
          </p:nvSpPr>
          <p:spPr>
            <a:xfrm>
              <a:off x="5647700" y="2027100"/>
              <a:ext cx="140000" cy="266900"/>
            </a:xfrm>
            <a:custGeom>
              <a:avLst/>
              <a:gdLst/>
              <a:ahLst/>
              <a:cxnLst/>
              <a:rect l="l" t="t" r="r" b="b"/>
              <a:pathLst>
                <a:path w="5600" h="10676" extrusionOk="0">
                  <a:moveTo>
                    <a:pt x="3084" y="254"/>
                  </a:moveTo>
                  <a:cubicBezTo>
                    <a:pt x="3109" y="254"/>
                    <a:pt x="3133" y="255"/>
                    <a:pt x="3159" y="257"/>
                  </a:cubicBezTo>
                  <a:cubicBezTo>
                    <a:pt x="4447" y="348"/>
                    <a:pt x="5334" y="2701"/>
                    <a:pt x="5135" y="5503"/>
                  </a:cubicBezTo>
                  <a:cubicBezTo>
                    <a:pt x="4944" y="8216"/>
                    <a:pt x="3770" y="10421"/>
                    <a:pt x="2515" y="10421"/>
                  </a:cubicBezTo>
                  <a:cubicBezTo>
                    <a:pt x="2490" y="10421"/>
                    <a:pt x="2465" y="10420"/>
                    <a:pt x="2440" y="10419"/>
                  </a:cubicBezTo>
                  <a:cubicBezTo>
                    <a:pt x="1153" y="10328"/>
                    <a:pt x="266" y="7974"/>
                    <a:pt x="464" y="5172"/>
                  </a:cubicBezTo>
                  <a:cubicBezTo>
                    <a:pt x="656" y="2461"/>
                    <a:pt x="1831" y="254"/>
                    <a:pt x="3084" y="254"/>
                  </a:cubicBezTo>
                  <a:close/>
                  <a:moveTo>
                    <a:pt x="3083" y="1"/>
                  </a:moveTo>
                  <a:cubicBezTo>
                    <a:pt x="1674" y="1"/>
                    <a:pt x="415" y="2265"/>
                    <a:pt x="211" y="5155"/>
                  </a:cubicBezTo>
                  <a:cubicBezTo>
                    <a:pt x="0" y="8145"/>
                    <a:pt x="972" y="10568"/>
                    <a:pt x="2423" y="10671"/>
                  </a:cubicBezTo>
                  <a:cubicBezTo>
                    <a:pt x="2454" y="10673"/>
                    <a:pt x="2485" y="10675"/>
                    <a:pt x="2515" y="10675"/>
                  </a:cubicBezTo>
                  <a:lnTo>
                    <a:pt x="2516" y="10674"/>
                  </a:lnTo>
                  <a:cubicBezTo>
                    <a:pt x="3922" y="10674"/>
                    <a:pt x="5184" y="8410"/>
                    <a:pt x="5388" y="5520"/>
                  </a:cubicBezTo>
                  <a:cubicBezTo>
                    <a:pt x="5599" y="2530"/>
                    <a:pt x="4628" y="107"/>
                    <a:pt x="3176" y="4"/>
                  </a:cubicBezTo>
                  <a:cubicBezTo>
                    <a:pt x="3145" y="2"/>
                    <a:pt x="3114" y="1"/>
                    <a:pt x="3083" y="1"/>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1" name="Google Shape;371;p29"/>
            <p:cNvSpPr/>
            <p:nvPr/>
          </p:nvSpPr>
          <p:spPr>
            <a:xfrm>
              <a:off x="5591250" y="2074650"/>
              <a:ext cx="275350" cy="172825"/>
            </a:xfrm>
            <a:custGeom>
              <a:avLst/>
              <a:gdLst/>
              <a:ahLst/>
              <a:cxnLst/>
              <a:rect l="l" t="t" r="r" b="b"/>
              <a:pathLst>
                <a:path w="11014" h="6913" extrusionOk="0">
                  <a:moveTo>
                    <a:pt x="2397" y="254"/>
                  </a:moveTo>
                  <a:cubicBezTo>
                    <a:pt x="3551" y="254"/>
                    <a:pt x="5010" y="661"/>
                    <a:pt x="6402" y="1371"/>
                  </a:cubicBezTo>
                  <a:cubicBezTo>
                    <a:pt x="9042" y="2717"/>
                    <a:pt x="10713" y="4748"/>
                    <a:pt x="10126" y="5899"/>
                  </a:cubicBezTo>
                  <a:cubicBezTo>
                    <a:pt x="9876" y="6389"/>
                    <a:pt x="9220" y="6659"/>
                    <a:pt x="8279" y="6659"/>
                  </a:cubicBezTo>
                  <a:cubicBezTo>
                    <a:pt x="7125" y="6659"/>
                    <a:pt x="5665" y="6252"/>
                    <a:pt x="4274" y="5543"/>
                  </a:cubicBezTo>
                  <a:cubicBezTo>
                    <a:pt x="2981" y="4883"/>
                    <a:pt x="1880" y="4038"/>
                    <a:pt x="1177" y="3165"/>
                  </a:cubicBezTo>
                  <a:cubicBezTo>
                    <a:pt x="497" y="2318"/>
                    <a:pt x="273" y="1554"/>
                    <a:pt x="549" y="1015"/>
                  </a:cubicBezTo>
                  <a:cubicBezTo>
                    <a:pt x="800" y="524"/>
                    <a:pt x="1455" y="254"/>
                    <a:pt x="2397" y="254"/>
                  </a:cubicBezTo>
                  <a:close/>
                  <a:moveTo>
                    <a:pt x="2397" y="1"/>
                  </a:moveTo>
                  <a:cubicBezTo>
                    <a:pt x="1356" y="1"/>
                    <a:pt x="619" y="320"/>
                    <a:pt x="323" y="899"/>
                  </a:cubicBezTo>
                  <a:cubicBezTo>
                    <a:pt x="0" y="1534"/>
                    <a:pt x="233" y="2394"/>
                    <a:pt x="980" y="3323"/>
                  </a:cubicBezTo>
                  <a:cubicBezTo>
                    <a:pt x="1705" y="4224"/>
                    <a:pt x="2834" y="5092"/>
                    <a:pt x="4159" y="5768"/>
                  </a:cubicBezTo>
                  <a:cubicBezTo>
                    <a:pt x="5584" y="6495"/>
                    <a:pt x="7086" y="6913"/>
                    <a:pt x="8278" y="6913"/>
                  </a:cubicBezTo>
                  <a:lnTo>
                    <a:pt x="8278" y="6912"/>
                  </a:lnTo>
                  <a:cubicBezTo>
                    <a:pt x="9320" y="6912"/>
                    <a:pt x="10057" y="6592"/>
                    <a:pt x="10352" y="6014"/>
                  </a:cubicBezTo>
                  <a:cubicBezTo>
                    <a:pt x="11013" y="4717"/>
                    <a:pt x="9328" y="2579"/>
                    <a:pt x="6517" y="1145"/>
                  </a:cubicBezTo>
                  <a:cubicBezTo>
                    <a:pt x="5091" y="417"/>
                    <a:pt x="3589" y="1"/>
                    <a:pt x="2397" y="1"/>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2" name="Google Shape;372;p29"/>
            <p:cNvSpPr/>
            <p:nvPr/>
          </p:nvSpPr>
          <p:spPr>
            <a:xfrm>
              <a:off x="5569775" y="2080650"/>
              <a:ext cx="279300" cy="164850"/>
            </a:xfrm>
            <a:custGeom>
              <a:avLst/>
              <a:gdLst/>
              <a:ahLst/>
              <a:cxnLst/>
              <a:rect l="l" t="t" r="r" b="b"/>
              <a:pathLst>
                <a:path w="11172" h="6594" extrusionOk="0">
                  <a:moveTo>
                    <a:pt x="8557" y="254"/>
                  </a:moveTo>
                  <a:cubicBezTo>
                    <a:pt x="9661" y="254"/>
                    <a:pt x="10405" y="563"/>
                    <a:pt x="10652" y="1124"/>
                  </a:cubicBezTo>
                  <a:cubicBezTo>
                    <a:pt x="10897" y="1679"/>
                    <a:pt x="10632" y="2429"/>
                    <a:pt x="9906" y="3236"/>
                  </a:cubicBezTo>
                  <a:cubicBezTo>
                    <a:pt x="9156" y="4070"/>
                    <a:pt x="8011" y="4852"/>
                    <a:pt x="6683" y="5439"/>
                  </a:cubicBezTo>
                  <a:cubicBezTo>
                    <a:pt x="5369" y="6021"/>
                    <a:pt x="4018" y="6341"/>
                    <a:pt x="2915" y="6341"/>
                  </a:cubicBezTo>
                  <a:cubicBezTo>
                    <a:pt x="1812" y="6341"/>
                    <a:pt x="1068" y="6032"/>
                    <a:pt x="820" y="5472"/>
                  </a:cubicBezTo>
                  <a:cubicBezTo>
                    <a:pt x="298" y="4291"/>
                    <a:pt x="2078" y="2355"/>
                    <a:pt x="4789" y="1156"/>
                  </a:cubicBezTo>
                  <a:cubicBezTo>
                    <a:pt x="6103" y="574"/>
                    <a:pt x="7442" y="254"/>
                    <a:pt x="8557" y="254"/>
                  </a:cubicBezTo>
                  <a:close/>
                  <a:moveTo>
                    <a:pt x="8557" y="1"/>
                  </a:moveTo>
                  <a:cubicBezTo>
                    <a:pt x="7407" y="1"/>
                    <a:pt x="6033" y="329"/>
                    <a:pt x="4686" y="924"/>
                  </a:cubicBezTo>
                  <a:cubicBezTo>
                    <a:pt x="1800" y="2201"/>
                    <a:pt x="0" y="4243"/>
                    <a:pt x="588" y="5573"/>
                  </a:cubicBezTo>
                  <a:cubicBezTo>
                    <a:pt x="879" y="6231"/>
                    <a:pt x="1705" y="6594"/>
                    <a:pt x="2915" y="6594"/>
                  </a:cubicBezTo>
                  <a:cubicBezTo>
                    <a:pt x="4064" y="6594"/>
                    <a:pt x="5439" y="6266"/>
                    <a:pt x="6786" y="5671"/>
                  </a:cubicBezTo>
                  <a:cubicBezTo>
                    <a:pt x="8146" y="5070"/>
                    <a:pt x="9321" y="4265"/>
                    <a:pt x="10094" y="3405"/>
                  </a:cubicBezTo>
                  <a:cubicBezTo>
                    <a:pt x="10891" y="2519"/>
                    <a:pt x="11171" y="1673"/>
                    <a:pt x="10884" y="1021"/>
                  </a:cubicBezTo>
                  <a:cubicBezTo>
                    <a:pt x="10592" y="363"/>
                    <a:pt x="9766" y="1"/>
                    <a:pt x="8557" y="1"/>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3" name="Google Shape;373;p29"/>
            <p:cNvSpPr/>
            <p:nvPr/>
          </p:nvSpPr>
          <p:spPr>
            <a:xfrm>
              <a:off x="5694950" y="2128825"/>
              <a:ext cx="58175" cy="58175"/>
            </a:xfrm>
            <a:custGeom>
              <a:avLst/>
              <a:gdLst/>
              <a:ahLst/>
              <a:cxnLst/>
              <a:rect l="l" t="t" r="r" b="b"/>
              <a:pathLst>
                <a:path w="2327" h="2327" extrusionOk="0">
                  <a:moveTo>
                    <a:pt x="1163" y="0"/>
                  </a:moveTo>
                  <a:cubicBezTo>
                    <a:pt x="521" y="0"/>
                    <a:pt x="0" y="520"/>
                    <a:pt x="0" y="1164"/>
                  </a:cubicBezTo>
                  <a:cubicBezTo>
                    <a:pt x="0" y="1806"/>
                    <a:pt x="521" y="2327"/>
                    <a:pt x="1163" y="2327"/>
                  </a:cubicBezTo>
                  <a:cubicBezTo>
                    <a:pt x="1807" y="2327"/>
                    <a:pt x="2327" y="1806"/>
                    <a:pt x="2327" y="1164"/>
                  </a:cubicBezTo>
                  <a:cubicBezTo>
                    <a:pt x="2327" y="520"/>
                    <a:pt x="1807" y="0"/>
                    <a:pt x="1163" y="0"/>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4" name="Google Shape;374;p29"/>
            <p:cNvSpPr/>
            <p:nvPr/>
          </p:nvSpPr>
          <p:spPr>
            <a:xfrm>
              <a:off x="5799200" y="2222250"/>
              <a:ext cx="39725" cy="39750"/>
            </a:xfrm>
            <a:custGeom>
              <a:avLst/>
              <a:gdLst/>
              <a:ahLst/>
              <a:cxnLst/>
              <a:rect l="l" t="t" r="r" b="b"/>
              <a:pathLst>
                <a:path w="1589" h="1590" extrusionOk="0">
                  <a:moveTo>
                    <a:pt x="794" y="1"/>
                  </a:moveTo>
                  <a:cubicBezTo>
                    <a:pt x="355" y="1"/>
                    <a:pt x="0" y="356"/>
                    <a:pt x="0" y="795"/>
                  </a:cubicBezTo>
                  <a:cubicBezTo>
                    <a:pt x="0" y="1234"/>
                    <a:pt x="355" y="1589"/>
                    <a:pt x="794" y="1589"/>
                  </a:cubicBezTo>
                  <a:cubicBezTo>
                    <a:pt x="1234" y="1589"/>
                    <a:pt x="1589" y="1234"/>
                    <a:pt x="1589" y="795"/>
                  </a:cubicBezTo>
                  <a:cubicBezTo>
                    <a:pt x="1589" y="356"/>
                    <a:pt x="1234" y="1"/>
                    <a:pt x="794" y="1"/>
                  </a:cubicBez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5" name="Google Shape;375;p29"/>
            <p:cNvSpPr/>
            <p:nvPr/>
          </p:nvSpPr>
          <p:spPr>
            <a:xfrm>
              <a:off x="5730775" y="2016450"/>
              <a:ext cx="39750" cy="39725"/>
            </a:xfrm>
            <a:custGeom>
              <a:avLst/>
              <a:gdLst/>
              <a:ahLst/>
              <a:cxnLst/>
              <a:rect l="l" t="t" r="r" b="b"/>
              <a:pathLst>
                <a:path w="1590" h="1589" extrusionOk="0">
                  <a:moveTo>
                    <a:pt x="794" y="0"/>
                  </a:moveTo>
                  <a:cubicBezTo>
                    <a:pt x="356" y="0"/>
                    <a:pt x="0" y="355"/>
                    <a:pt x="0" y="794"/>
                  </a:cubicBezTo>
                  <a:cubicBezTo>
                    <a:pt x="0" y="1233"/>
                    <a:pt x="356" y="1589"/>
                    <a:pt x="794" y="1589"/>
                  </a:cubicBezTo>
                  <a:cubicBezTo>
                    <a:pt x="1234" y="1589"/>
                    <a:pt x="1590" y="1233"/>
                    <a:pt x="1590" y="794"/>
                  </a:cubicBezTo>
                  <a:cubicBezTo>
                    <a:pt x="1590" y="355"/>
                    <a:pt x="1234" y="0"/>
                    <a:pt x="794" y="0"/>
                  </a:cubicBez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6" name="Google Shape;376;p29"/>
            <p:cNvSpPr/>
            <p:nvPr/>
          </p:nvSpPr>
          <p:spPr>
            <a:xfrm>
              <a:off x="5574200" y="2206350"/>
              <a:ext cx="39750" cy="39775"/>
            </a:xfrm>
            <a:custGeom>
              <a:avLst/>
              <a:gdLst/>
              <a:ahLst/>
              <a:cxnLst/>
              <a:rect l="l" t="t" r="r" b="b"/>
              <a:pathLst>
                <a:path w="1590" h="1591" extrusionOk="0">
                  <a:moveTo>
                    <a:pt x="795" y="1"/>
                  </a:moveTo>
                  <a:cubicBezTo>
                    <a:pt x="356" y="1"/>
                    <a:pt x="1" y="357"/>
                    <a:pt x="1" y="796"/>
                  </a:cubicBezTo>
                  <a:cubicBezTo>
                    <a:pt x="1" y="1234"/>
                    <a:pt x="356" y="1590"/>
                    <a:pt x="795" y="1590"/>
                  </a:cubicBezTo>
                  <a:cubicBezTo>
                    <a:pt x="1233" y="1590"/>
                    <a:pt x="1589" y="1234"/>
                    <a:pt x="1589" y="796"/>
                  </a:cubicBezTo>
                  <a:cubicBezTo>
                    <a:pt x="1589" y="357"/>
                    <a:pt x="1233" y="1"/>
                    <a:pt x="795" y="1"/>
                  </a:cubicBezTo>
                  <a:close/>
                </a:path>
              </a:pathLst>
            </a:custGeom>
            <a:solidFill>
              <a:schemeClr val="accent5"/>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77" name="Google Shape;377;p29"/>
          <p:cNvGrpSpPr/>
          <p:nvPr/>
        </p:nvGrpSpPr>
        <p:grpSpPr>
          <a:xfrm>
            <a:off x="8530813" y="1092976"/>
            <a:ext cx="634035" cy="734723"/>
            <a:chOff x="5413223" y="610564"/>
            <a:chExt cx="475526" cy="551042"/>
          </a:xfrm>
        </p:grpSpPr>
        <p:sp>
          <p:nvSpPr>
            <p:cNvPr id="378" name="Google Shape;378;p29"/>
            <p:cNvSpPr/>
            <p:nvPr/>
          </p:nvSpPr>
          <p:spPr>
            <a:xfrm rot="1187835">
              <a:off x="5481430" y="654110"/>
              <a:ext cx="337722" cy="461634"/>
            </a:xfrm>
            <a:custGeom>
              <a:avLst/>
              <a:gdLst/>
              <a:ahLst/>
              <a:cxnLst/>
              <a:rect l="l" t="t" r="r" b="b"/>
              <a:pathLst>
                <a:path w="11373" h="15614" extrusionOk="0">
                  <a:moveTo>
                    <a:pt x="5168" y="0"/>
                  </a:moveTo>
                  <a:cubicBezTo>
                    <a:pt x="4532" y="0"/>
                    <a:pt x="3900" y="51"/>
                    <a:pt x="3471" y="155"/>
                  </a:cubicBezTo>
                  <a:cubicBezTo>
                    <a:pt x="2067" y="494"/>
                    <a:pt x="4054" y="1487"/>
                    <a:pt x="4253" y="2250"/>
                  </a:cubicBezTo>
                  <a:cubicBezTo>
                    <a:pt x="4341" y="2585"/>
                    <a:pt x="4536" y="8886"/>
                    <a:pt x="4426" y="9025"/>
                  </a:cubicBezTo>
                  <a:cubicBezTo>
                    <a:pt x="3891" y="9689"/>
                    <a:pt x="0" y="14569"/>
                    <a:pt x="658" y="14853"/>
                  </a:cubicBezTo>
                  <a:cubicBezTo>
                    <a:pt x="1928" y="15400"/>
                    <a:pt x="3697" y="15614"/>
                    <a:pt x="5428" y="15614"/>
                  </a:cubicBezTo>
                  <a:cubicBezTo>
                    <a:pt x="8459" y="15614"/>
                    <a:pt x="11373" y="14958"/>
                    <a:pt x="11280" y="14286"/>
                  </a:cubicBezTo>
                  <a:cubicBezTo>
                    <a:pt x="11135" y="13229"/>
                    <a:pt x="7981" y="9506"/>
                    <a:pt x="7380" y="9052"/>
                  </a:cubicBezTo>
                  <a:cubicBezTo>
                    <a:pt x="6780" y="8595"/>
                    <a:pt x="6336" y="2031"/>
                    <a:pt x="6336" y="2031"/>
                  </a:cubicBezTo>
                  <a:cubicBezTo>
                    <a:pt x="6336" y="2031"/>
                    <a:pt x="7264" y="1089"/>
                    <a:pt x="7490" y="546"/>
                  </a:cubicBezTo>
                  <a:cubicBezTo>
                    <a:pt x="7640" y="189"/>
                    <a:pt x="6395" y="0"/>
                    <a:pt x="5168" y="0"/>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9" name="Google Shape;379;p29"/>
            <p:cNvSpPr/>
            <p:nvPr/>
          </p:nvSpPr>
          <p:spPr>
            <a:xfrm rot="1187835">
              <a:off x="5494847" y="654101"/>
              <a:ext cx="324508" cy="466335"/>
            </a:xfrm>
            <a:custGeom>
              <a:avLst/>
              <a:gdLst/>
              <a:ahLst/>
              <a:cxnLst/>
              <a:rect l="l" t="t" r="r" b="b"/>
              <a:pathLst>
                <a:path w="10928" h="15773" extrusionOk="0">
                  <a:moveTo>
                    <a:pt x="4691" y="165"/>
                  </a:moveTo>
                  <a:cubicBezTo>
                    <a:pt x="5706" y="165"/>
                    <a:pt x="6720" y="297"/>
                    <a:pt x="6929" y="519"/>
                  </a:cubicBezTo>
                  <a:cubicBezTo>
                    <a:pt x="6957" y="550"/>
                    <a:pt x="6957" y="569"/>
                    <a:pt x="6950" y="594"/>
                  </a:cubicBezTo>
                  <a:lnTo>
                    <a:pt x="6948" y="596"/>
                  </a:lnTo>
                  <a:cubicBezTo>
                    <a:pt x="6731" y="1118"/>
                    <a:pt x="5821" y="2047"/>
                    <a:pt x="5811" y="2055"/>
                  </a:cubicBezTo>
                  <a:cubicBezTo>
                    <a:pt x="5795" y="2072"/>
                    <a:pt x="5785" y="2095"/>
                    <a:pt x="5788" y="2120"/>
                  </a:cubicBezTo>
                  <a:cubicBezTo>
                    <a:pt x="5833" y="2795"/>
                    <a:pt x="6251" y="8736"/>
                    <a:pt x="6864" y="9201"/>
                  </a:cubicBezTo>
                  <a:cubicBezTo>
                    <a:pt x="7506" y="9687"/>
                    <a:pt x="10595" y="13384"/>
                    <a:pt x="10732" y="14380"/>
                  </a:cubicBezTo>
                  <a:cubicBezTo>
                    <a:pt x="10750" y="14515"/>
                    <a:pt x="10571" y="14676"/>
                    <a:pt x="10240" y="14827"/>
                  </a:cubicBezTo>
                  <a:cubicBezTo>
                    <a:pt x="9317" y="15252"/>
                    <a:pt x="7155" y="15610"/>
                    <a:pt x="4924" y="15610"/>
                  </a:cubicBezTo>
                  <a:cubicBezTo>
                    <a:pt x="3226" y="15610"/>
                    <a:pt x="1487" y="15403"/>
                    <a:pt x="226" y="14859"/>
                  </a:cubicBezTo>
                  <a:cubicBezTo>
                    <a:pt x="191" y="14844"/>
                    <a:pt x="194" y="14750"/>
                    <a:pt x="235" y="14619"/>
                  </a:cubicBezTo>
                  <a:cubicBezTo>
                    <a:pt x="600" y="13438"/>
                    <a:pt x="3676" y="9594"/>
                    <a:pt x="4026" y="9159"/>
                  </a:cubicBezTo>
                  <a:cubicBezTo>
                    <a:pt x="4032" y="9152"/>
                    <a:pt x="4043" y="9131"/>
                    <a:pt x="4045" y="9121"/>
                  </a:cubicBezTo>
                  <a:cubicBezTo>
                    <a:pt x="4161" y="8747"/>
                    <a:pt x="3939" y="2578"/>
                    <a:pt x="3869" y="2312"/>
                  </a:cubicBezTo>
                  <a:cubicBezTo>
                    <a:pt x="3792" y="2012"/>
                    <a:pt x="3476" y="1698"/>
                    <a:pt x="3172" y="1393"/>
                  </a:cubicBezTo>
                  <a:cubicBezTo>
                    <a:pt x="2860" y="1083"/>
                    <a:pt x="2537" y="760"/>
                    <a:pt x="2598" y="564"/>
                  </a:cubicBezTo>
                  <a:cubicBezTo>
                    <a:pt x="2630" y="462"/>
                    <a:pt x="2773" y="380"/>
                    <a:pt x="3025" y="319"/>
                  </a:cubicBezTo>
                  <a:cubicBezTo>
                    <a:pt x="3463" y="213"/>
                    <a:pt x="4077" y="165"/>
                    <a:pt x="4691" y="165"/>
                  </a:cubicBezTo>
                  <a:close/>
                  <a:moveTo>
                    <a:pt x="4731" y="0"/>
                  </a:moveTo>
                  <a:cubicBezTo>
                    <a:pt x="4063" y="0"/>
                    <a:pt x="3406" y="55"/>
                    <a:pt x="2986" y="156"/>
                  </a:cubicBezTo>
                  <a:cubicBezTo>
                    <a:pt x="2669" y="233"/>
                    <a:pt x="2490" y="350"/>
                    <a:pt x="2439" y="515"/>
                  </a:cubicBezTo>
                  <a:lnTo>
                    <a:pt x="2438" y="515"/>
                  </a:lnTo>
                  <a:cubicBezTo>
                    <a:pt x="2348" y="808"/>
                    <a:pt x="2690" y="1150"/>
                    <a:pt x="3053" y="1512"/>
                  </a:cubicBezTo>
                  <a:cubicBezTo>
                    <a:pt x="3342" y="1801"/>
                    <a:pt x="3642" y="2099"/>
                    <a:pt x="3708" y="2355"/>
                  </a:cubicBezTo>
                  <a:cubicBezTo>
                    <a:pt x="3804" y="2722"/>
                    <a:pt x="3963" y="8722"/>
                    <a:pt x="3887" y="9065"/>
                  </a:cubicBezTo>
                  <a:cubicBezTo>
                    <a:pt x="3500" y="9547"/>
                    <a:pt x="447" y="13368"/>
                    <a:pt x="74" y="14569"/>
                  </a:cubicBezTo>
                  <a:cubicBezTo>
                    <a:pt x="1" y="14808"/>
                    <a:pt x="29" y="14957"/>
                    <a:pt x="160" y="15012"/>
                  </a:cubicBezTo>
                  <a:cubicBezTo>
                    <a:pt x="1438" y="15562"/>
                    <a:pt x="3200" y="15773"/>
                    <a:pt x="4922" y="15773"/>
                  </a:cubicBezTo>
                  <a:cubicBezTo>
                    <a:pt x="7183" y="15773"/>
                    <a:pt x="9374" y="15410"/>
                    <a:pt x="10310" y="14979"/>
                  </a:cubicBezTo>
                  <a:cubicBezTo>
                    <a:pt x="10735" y="14783"/>
                    <a:pt x="10928" y="14574"/>
                    <a:pt x="10897" y="14356"/>
                  </a:cubicBezTo>
                  <a:cubicBezTo>
                    <a:pt x="10748" y="13269"/>
                    <a:pt x="7572" y="9527"/>
                    <a:pt x="6965" y="9067"/>
                  </a:cubicBezTo>
                  <a:cubicBezTo>
                    <a:pt x="6548" y="8752"/>
                    <a:pt x="6135" y="4770"/>
                    <a:pt x="5957" y="2146"/>
                  </a:cubicBezTo>
                  <a:cubicBezTo>
                    <a:pt x="6113" y="1984"/>
                    <a:pt x="6891" y="1167"/>
                    <a:pt x="7102" y="661"/>
                  </a:cubicBezTo>
                  <a:cubicBezTo>
                    <a:pt x="7104" y="659"/>
                    <a:pt x="7111" y="640"/>
                    <a:pt x="7111" y="638"/>
                  </a:cubicBezTo>
                  <a:cubicBezTo>
                    <a:pt x="7129" y="580"/>
                    <a:pt x="7133" y="493"/>
                    <a:pt x="7050" y="405"/>
                  </a:cubicBezTo>
                  <a:cubicBezTo>
                    <a:pt x="6789" y="126"/>
                    <a:pt x="5748" y="0"/>
                    <a:pt x="4731"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0" name="Google Shape;380;p29"/>
            <p:cNvSpPr/>
            <p:nvPr/>
          </p:nvSpPr>
          <p:spPr>
            <a:xfrm rot="1187835">
              <a:off x="5472157" y="947045"/>
              <a:ext cx="277827" cy="144220"/>
            </a:xfrm>
            <a:custGeom>
              <a:avLst/>
              <a:gdLst/>
              <a:ahLst/>
              <a:cxnLst/>
              <a:rect l="l" t="t" r="r" b="b"/>
              <a:pathLst>
                <a:path w="9356" h="4878" extrusionOk="0">
                  <a:moveTo>
                    <a:pt x="5003" y="1"/>
                  </a:moveTo>
                  <a:cubicBezTo>
                    <a:pt x="4219" y="1"/>
                    <a:pt x="3172" y="58"/>
                    <a:pt x="2890" y="351"/>
                  </a:cubicBezTo>
                  <a:cubicBezTo>
                    <a:pt x="2424" y="834"/>
                    <a:pt x="1" y="4345"/>
                    <a:pt x="502" y="4526"/>
                  </a:cubicBezTo>
                  <a:cubicBezTo>
                    <a:pt x="1167" y="4765"/>
                    <a:pt x="2684" y="4878"/>
                    <a:pt x="4268" y="4878"/>
                  </a:cubicBezTo>
                  <a:cubicBezTo>
                    <a:pt x="6731" y="4878"/>
                    <a:pt x="9356" y="4606"/>
                    <a:pt x="9186" y="4118"/>
                  </a:cubicBezTo>
                  <a:cubicBezTo>
                    <a:pt x="8966" y="3482"/>
                    <a:pt x="6499" y="88"/>
                    <a:pt x="5913" y="25"/>
                  </a:cubicBezTo>
                  <a:cubicBezTo>
                    <a:pt x="5913" y="25"/>
                    <a:pt x="5514" y="1"/>
                    <a:pt x="5003" y="1"/>
                  </a:cubicBezTo>
                  <a:close/>
                </a:path>
              </a:pathLst>
            </a:custGeom>
            <a:solidFill>
              <a:schemeClr val="accent5"/>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1" name="Google Shape;381;p29"/>
            <p:cNvSpPr/>
            <p:nvPr/>
          </p:nvSpPr>
          <p:spPr>
            <a:xfrm rot="1187835">
              <a:off x="5673883" y="1029947"/>
              <a:ext cx="19450" cy="23505"/>
            </a:xfrm>
            <a:custGeom>
              <a:avLst/>
              <a:gdLst/>
              <a:ahLst/>
              <a:cxnLst/>
              <a:rect l="l" t="t" r="r" b="b"/>
              <a:pathLst>
                <a:path w="655" h="795" extrusionOk="0">
                  <a:moveTo>
                    <a:pt x="92" y="1"/>
                  </a:moveTo>
                  <a:cubicBezTo>
                    <a:pt x="60" y="1"/>
                    <a:pt x="31" y="19"/>
                    <a:pt x="16" y="50"/>
                  </a:cubicBezTo>
                  <a:cubicBezTo>
                    <a:pt x="15" y="53"/>
                    <a:pt x="14" y="56"/>
                    <a:pt x="13" y="60"/>
                  </a:cubicBezTo>
                  <a:cubicBezTo>
                    <a:pt x="0" y="99"/>
                    <a:pt x="19" y="143"/>
                    <a:pt x="58" y="160"/>
                  </a:cubicBezTo>
                  <a:cubicBezTo>
                    <a:pt x="62" y="162"/>
                    <a:pt x="428" y="334"/>
                    <a:pt x="483" y="723"/>
                  </a:cubicBezTo>
                  <a:cubicBezTo>
                    <a:pt x="489" y="764"/>
                    <a:pt x="524" y="795"/>
                    <a:pt x="566" y="795"/>
                  </a:cubicBezTo>
                  <a:cubicBezTo>
                    <a:pt x="570" y="795"/>
                    <a:pt x="574" y="794"/>
                    <a:pt x="578" y="794"/>
                  </a:cubicBezTo>
                  <a:cubicBezTo>
                    <a:pt x="623" y="788"/>
                    <a:pt x="655" y="745"/>
                    <a:pt x="649" y="700"/>
                  </a:cubicBezTo>
                  <a:cubicBezTo>
                    <a:pt x="581" y="222"/>
                    <a:pt x="146" y="17"/>
                    <a:pt x="126" y="9"/>
                  </a:cubicBezTo>
                  <a:cubicBezTo>
                    <a:pt x="115" y="3"/>
                    <a:pt x="103" y="1"/>
                    <a:pt x="92"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2" name="Google Shape;382;p29"/>
            <p:cNvSpPr/>
            <p:nvPr/>
          </p:nvSpPr>
          <p:spPr>
            <a:xfrm rot="1187835">
              <a:off x="5660204" y="993606"/>
              <a:ext cx="19480" cy="23505"/>
            </a:xfrm>
            <a:custGeom>
              <a:avLst/>
              <a:gdLst/>
              <a:ahLst/>
              <a:cxnLst/>
              <a:rect l="l" t="t" r="r" b="b"/>
              <a:pathLst>
                <a:path w="656" h="795" extrusionOk="0">
                  <a:moveTo>
                    <a:pt x="93" y="1"/>
                  </a:moveTo>
                  <a:cubicBezTo>
                    <a:pt x="61" y="1"/>
                    <a:pt x="30" y="19"/>
                    <a:pt x="17" y="50"/>
                  </a:cubicBezTo>
                  <a:cubicBezTo>
                    <a:pt x="16" y="52"/>
                    <a:pt x="14" y="56"/>
                    <a:pt x="13" y="60"/>
                  </a:cubicBezTo>
                  <a:cubicBezTo>
                    <a:pt x="1" y="99"/>
                    <a:pt x="19" y="143"/>
                    <a:pt x="58" y="160"/>
                  </a:cubicBezTo>
                  <a:cubicBezTo>
                    <a:pt x="62" y="162"/>
                    <a:pt x="429" y="334"/>
                    <a:pt x="483" y="723"/>
                  </a:cubicBezTo>
                  <a:cubicBezTo>
                    <a:pt x="489" y="764"/>
                    <a:pt x="525" y="794"/>
                    <a:pt x="566" y="794"/>
                  </a:cubicBezTo>
                  <a:cubicBezTo>
                    <a:pt x="569" y="794"/>
                    <a:pt x="573" y="794"/>
                    <a:pt x="577" y="793"/>
                  </a:cubicBezTo>
                  <a:cubicBezTo>
                    <a:pt x="623" y="787"/>
                    <a:pt x="655" y="745"/>
                    <a:pt x="649" y="699"/>
                  </a:cubicBezTo>
                  <a:cubicBezTo>
                    <a:pt x="582" y="221"/>
                    <a:pt x="145" y="17"/>
                    <a:pt x="127" y="8"/>
                  </a:cubicBezTo>
                  <a:cubicBezTo>
                    <a:pt x="116" y="3"/>
                    <a:pt x="104" y="1"/>
                    <a:pt x="93"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3" name="Google Shape;383;p29"/>
            <p:cNvSpPr/>
            <p:nvPr/>
          </p:nvSpPr>
          <p:spPr>
            <a:xfrm rot="1187835">
              <a:off x="5651706" y="1014140"/>
              <a:ext cx="19450" cy="23505"/>
            </a:xfrm>
            <a:custGeom>
              <a:avLst/>
              <a:gdLst/>
              <a:ahLst/>
              <a:cxnLst/>
              <a:rect l="l" t="t" r="r" b="b"/>
              <a:pathLst>
                <a:path w="655" h="795" extrusionOk="0">
                  <a:moveTo>
                    <a:pt x="92" y="1"/>
                  </a:moveTo>
                  <a:cubicBezTo>
                    <a:pt x="60" y="1"/>
                    <a:pt x="30" y="19"/>
                    <a:pt x="16" y="50"/>
                  </a:cubicBezTo>
                  <a:cubicBezTo>
                    <a:pt x="14" y="52"/>
                    <a:pt x="13" y="56"/>
                    <a:pt x="13" y="60"/>
                  </a:cubicBezTo>
                  <a:cubicBezTo>
                    <a:pt x="0" y="99"/>
                    <a:pt x="19" y="143"/>
                    <a:pt x="57" y="160"/>
                  </a:cubicBezTo>
                  <a:cubicBezTo>
                    <a:pt x="60" y="162"/>
                    <a:pt x="428" y="334"/>
                    <a:pt x="482" y="722"/>
                  </a:cubicBezTo>
                  <a:cubicBezTo>
                    <a:pt x="488" y="764"/>
                    <a:pt x="524" y="794"/>
                    <a:pt x="565" y="794"/>
                  </a:cubicBezTo>
                  <a:cubicBezTo>
                    <a:pt x="569" y="794"/>
                    <a:pt x="573" y="794"/>
                    <a:pt x="576" y="793"/>
                  </a:cubicBezTo>
                  <a:cubicBezTo>
                    <a:pt x="623" y="787"/>
                    <a:pt x="655" y="744"/>
                    <a:pt x="647" y="699"/>
                  </a:cubicBezTo>
                  <a:cubicBezTo>
                    <a:pt x="581" y="221"/>
                    <a:pt x="145" y="17"/>
                    <a:pt x="126" y="8"/>
                  </a:cubicBezTo>
                  <a:cubicBezTo>
                    <a:pt x="115" y="3"/>
                    <a:pt x="104" y="1"/>
                    <a:pt x="92"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4" name="Google Shape;384;p29"/>
            <p:cNvSpPr/>
            <p:nvPr/>
          </p:nvSpPr>
          <p:spPr>
            <a:xfrm rot="1187835">
              <a:off x="5657773" y="1052616"/>
              <a:ext cx="19450" cy="23475"/>
            </a:xfrm>
            <a:custGeom>
              <a:avLst/>
              <a:gdLst/>
              <a:ahLst/>
              <a:cxnLst/>
              <a:rect l="l" t="t" r="r" b="b"/>
              <a:pathLst>
                <a:path w="655" h="794" extrusionOk="0">
                  <a:moveTo>
                    <a:pt x="93" y="1"/>
                  </a:moveTo>
                  <a:cubicBezTo>
                    <a:pt x="61" y="1"/>
                    <a:pt x="31" y="19"/>
                    <a:pt x="16" y="49"/>
                  </a:cubicBezTo>
                  <a:cubicBezTo>
                    <a:pt x="15" y="53"/>
                    <a:pt x="14" y="55"/>
                    <a:pt x="13" y="59"/>
                  </a:cubicBezTo>
                  <a:cubicBezTo>
                    <a:pt x="0" y="99"/>
                    <a:pt x="19" y="142"/>
                    <a:pt x="58" y="159"/>
                  </a:cubicBezTo>
                  <a:cubicBezTo>
                    <a:pt x="62" y="162"/>
                    <a:pt x="428" y="333"/>
                    <a:pt x="484" y="722"/>
                  </a:cubicBezTo>
                  <a:cubicBezTo>
                    <a:pt x="489" y="763"/>
                    <a:pt x="525" y="794"/>
                    <a:pt x="566" y="794"/>
                  </a:cubicBezTo>
                  <a:cubicBezTo>
                    <a:pt x="570" y="794"/>
                    <a:pt x="574" y="793"/>
                    <a:pt x="578" y="793"/>
                  </a:cubicBezTo>
                  <a:cubicBezTo>
                    <a:pt x="623" y="787"/>
                    <a:pt x="655" y="744"/>
                    <a:pt x="649" y="699"/>
                  </a:cubicBezTo>
                  <a:cubicBezTo>
                    <a:pt x="581" y="220"/>
                    <a:pt x="146" y="16"/>
                    <a:pt x="128" y="8"/>
                  </a:cubicBezTo>
                  <a:cubicBezTo>
                    <a:pt x="116" y="3"/>
                    <a:pt x="105" y="1"/>
                    <a:pt x="93"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5" name="Google Shape;385;p29"/>
            <p:cNvSpPr/>
            <p:nvPr/>
          </p:nvSpPr>
          <p:spPr>
            <a:xfrm rot="1187835">
              <a:off x="5678826" y="1072236"/>
              <a:ext cx="19480" cy="23505"/>
            </a:xfrm>
            <a:custGeom>
              <a:avLst/>
              <a:gdLst/>
              <a:ahLst/>
              <a:cxnLst/>
              <a:rect l="l" t="t" r="r" b="b"/>
              <a:pathLst>
                <a:path w="656" h="795" extrusionOk="0">
                  <a:moveTo>
                    <a:pt x="93" y="1"/>
                  </a:moveTo>
                  <a:cubicBezTo>
                    <a:pt x="61" y="1"/>
                    <a:pt x="31" y="19"/>
                    <a:pt x="17" y="50"/>
                  </a:cubicBezTo>
                  <a:cubicBezTo>
                    <a:pt x="16" y="53"/>
                    <a:pt x="14" y="56"/>
                    <a:pt x="13" y="60"/>
                  </a:cubicBezTo>
                  <a:cubicBezTo>
                    <a:pt x="1" y="99"/>
                    <a:pt x="19" y="142"/>
                    <a:pt x="58" y="160"/>
                  </a:cubicBezTo>
                  <a:cubicBezTo>
                    <a:pt x="62" y="162"/>
                    <a:pt x="430" y="336"/>
                    <a:pt x="484" y="723"/>
                  </a:cubicBezTo>
                  <a:cubicBezTo>
                    <a:pt x="490" y="764"/>
                    <a:pt x="525" y="795"/>
                    <a:pt x="567" y="795"/>
                  </a:cubicBezTo>
                  <a:cubicBezTo>
                    <a:pt x="571" y="795"/>
                    <a:pt x="574" y="794"/>
                    <a:pt x="578" y="794"/>
                  </a:cubicBezTo>
                  <a:cubicBezTo>
                    <a:pt x="623" y="788"/>
                    <a:pt x="655" y="745"/>
                    <a:pt x="649" y="700"/>
                  </a:cubicBezTo>
                  <a:cubicBezTo>
                    <a:pt x="582" y="221"/>
                    <a:pt x="146" y="17"/>
                    <a:pt x="128" y="9"/>
                  </a:cubicBezTo>
                  <a:cubicBezTo>
                    <a:pt x="117" y="3"/>
                    <a:pt x="104" y="1"/>
                    <a:pt x="93"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6" name="Google Shape;386;p29"/>
            <p:cNvSpPr/>
            <p:nvPr/>
          </p:nvSpPr>
          <p:spPr>
            <a:xfrm rot="1187835">
              <a:off x="5629367" y="740163"/>
              <a:ext cx="35901" cy="6061"/>
            </a:xfrm>
            <a:custGeom>
              <a:avLst/>
              <a:gdLst/>
              <a:ahLst/>
              <a:cxnLst/>
              <a:rect l="l" t="t" r="r" b="b"/>
              <a:pathLst>
                <a:path w="1209" h="205" extrusionOk="0">
                  <a:moveTo>
                    <a:pt x="1124" y="0"/>
                  </a:moveTo>
                  <a:cubicBezTo>
                    <a:pt x="1090" y="0"/>
                    <a:pt x="287" y="1"/>
                    <a:pt x="70" y="39"/>
                  </a:cubicBezTo>
                  <a:cubicBezTo>
                    <a:pt x="39" y="44"/>
                    <a:pt x="14" y="67"/>
                    <a:pt x="6" y="97"/>
                  </a:cubicBezTo>
                  <a:cubicBezTo>
                    <a:pt x="2" y="109"/>
                    <a:pt x="1" y="121"/>
                    <a:pt x="3" y="136"/>
                  </a:cubicBezTo>
                  <a:cubicBezTo>
                    <a:pt x="10" y="176"/>
                    <a:pt x="45" y="204"/>
                    <a:pt x="84" y="204"/>
                  </a:cubicBezTo>
                  <a:cubicBezTo>
                    <a:pt x="89" y="204"/>
                    <a:pt x="95" y="204"/>
                    <a:pt x="100" y="203"/>
                  </a:cubicBezTo>
                  <a:cubicBezTo>
                    <a:pt x="301" y="168"/>
                    <a:pt x="1117" y="168"/>
                    <a:pt x="1124" y="168"/>
                  </a:cubicBezTo>
                  <a:cubicBezTo>
                    <a:pt x="1171" y="166"/>
                    <a:pt x="1208" y="130"/>
                    <a:pt x="1209" y="83"/>
                  </a:cubicBezTo>
                  <a:cubicBezTo>
                    <a:pt x="1209" y="38"/>
                    <a:pt x="1171" y="0"/>
                    <a:pt x="1124"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7" name="Google Shape;387;p29"/>
            <p:cNvSpPr/>
            <p:nvPr/>
          </p:nvSpPr>
          <p:spPr>
            <a:xfrm rot="1187835">
              <a:off x="5608116" y="781559"/>
              <a:ext cx="38693" cy="6918"/>
            </a:xfrm>
            <a:custGeom>
              <a:avLst/>
              <a:gdLst/>
              <a:ahLst/>
              <a:cxnLst/>
              <a:rect l="l" t="t" r="r" b="b"/>
              <a:pathLst>
                <a:path w="1303" h="234" extrusionOk="0">
                  <a:moveTo>
                    <a:pt x="742" y="1"/>
                  </a:moveTo>
                  <a:cubicBezTo>
                    <a:pt x="439" y="1"/>
                    <a:pt x="121" y="19"/>
                    <a:pt x="35" y="89"/>
                  </a:cubicBezTo>
                  <a:cubicBezTo>
                    <a:pt x="21" y="100"/>
                    <a:pt x="13" y="112"/>
                    <a:pt x="9" y="127"/>
                  </a:cubicBezTo>
                  <a:lnTo>
                    <a:pt x="8" y="127"/>
                  </a:lnTo>
                  <a:cubicBezTo>
                    <a:pt x="0" y="151"/>
                    <a:pt x="5" y="178"/>
                    <a:pt x="22" y="201"/>
                  </a:cubicBezTo>
                  <a:cubicBezTo>
                    <a:pt x="38" y="223"/>
                    <a:pt x="63" y="234"/>
                    <a:pt x="89" y="234"/>
                  </a:cubicBezTo>
                  <a:cubicBezTo>
                    <a:pt x="106" y="234"/>
                    <a:pt x="124" y="229"/>
                    <a:pt x="138" y="219"/>
                  </a:cubicBezTo>
                  <a:cubicBezTo>
                    <a:pt x="190" y="185"/>
                    <a:pt x="446" y="169"/>
                    <a:pt x="746" y="169"/>
                  </a:cubicBezTo>
                  <a:cubicBezTo>
                    <a:pt x="898" y="169"/>
                    <a:pt x="1060" y="173"/>
                    <a:pt x="1213" y="180"/>
                  </a:cubicBezTo>
                  <a:cubicBezTo>
                    <a:pt x="1214" y="180"/>
                    <a:pt x="1215" y="180"/>
                    <a:pt x="1216" y="180"/>
                  </a:cubicBezTo>
                  <a:cubicBezTo>
                    <a:pt x="1260" y="180"/>
                    <a:pt x="1298" y="145"/>
                    <a:pt x="1300" y="101"/>
                  </a:cubicBezTo>
                  <a:cubicBezTo>
                    <a:pt x="1303" y="54"/>
                    <a:pt x="1267" y="15"/>
                    <a:pt x="1221" y="13"/>
                  </a:cubicBezTo>
                  <a:cubicBezTo>
                    <a:pt x="1104" y="7"/>
                    <a:pt x="925" y="1"/>
                    <a:pt x="742"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8" name="Google Shape;388;p29"/>
            <p:cNvSpPr/>
            <p:nvPr/>
          </p:nvSpPr>
          <p:spPr>
            <a:xfrm rot="1187835">
              <a:off x="5599272" y="828679"/>
              <a:ext cx="37594" cy="11057"/>
            </a:xfrm>
            <a:custGeom>
              <a:avLst/>
              <a:gdLst/>
              <a:ahLst/>
              <a:cxnLst/>
              <a:rect l="l" t="t" r="r" b="b"/>
              <a:pathLst>
                <a:path w="1266" h="374" extrusionOk="0">
                  <a:moveTo>
                    <a:pt x="1004" y="0"/>
                  </a:moveTo>
                  <a:cubicBezTo>
                    <a:pt x="726" y="0"/>
                    <a:pt x="217" y="29"/>
                    <a:pt x="29" y="233"/>
                  </a:cubicBezTo>
                  <a:cubicBezTo>
                    <a:pt x="20" y="243"/>
                    <a:pt x="14" y="254"/>
                    <a:pt x="11" y="265"/>
                  </a:cubicBezTo>
                  <a:cubicBezTo>
                    <a:pt x="1" y="294"/>
                    <a:pt x="9" y="329"/>
                    <a:pt x="34" y="351"/>
                  </a:cubicBezTo>
                  <a:cubicBezTo>
                    <a:pt x="50" y="366"/>
                    <a:pt x="70" y="373"/>
                    <a:pt x="90" y="373"/>
                  </a:cubicBezTo>
                  <a:cubicBezTo>
                    <a:pt x="112" y="373"/>
                    <a:pt x="135" y="364"/>
                    <a:pt x="151" y="347"/>
                  </a:cubicBezTo>
                  <a:cubicBezTo>
                    <a:pt x="288" y="199"/>
                    <a:pt x="734" y="167"/>
                    <a:pt x="1016" y="167"/>
                  </a:cubicBezTo>
                  <a:cubicBezTo>
                    <a:pt x="1079" y="167"/>
                    <a:pt x="1133" y="169"/>
                    <a:pt x="1175" y="171"/>
                  </a:cubicBezTo>
                  <a:cubicBezTo>
                    <a:pt x="1177" y="171"/>
                    <a:pt x="1179" y="171"/>
                    <a:pt x="1181" y="171"/>
                  </a:cubicBezTo>
                  <a:cubicBezTo>
                    <a:pt x="1225" y="171"/>
                    <a:pt x="1260" y="136"/>
                    <a:pt x="1263" y="93"/>
                  </a:cubicBezTo>
                  <a:cubicBezTo>
                    <a:pt x="1265" y="46"/>
                    <a:pt x="1230" y="7"/>
                    <a:pt x="1185" y="4"/>
                  </a:cubicBezTo>
                  <a:cubicBezTo>
                    <a:pt x="1162" y="3"/>
                    <a:pt x="1096" y="0"/>
                    <a:pt x="1004"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89" name="Google Shape;389;p29"/>
          <p:cNvGrpSpPr/>
          <p:nvPr/>
        </p:nvGrpSpPr>
        <p:grpSpPr>
          <a:xfrm flipH="1">
            <a:off x="10725373" y="1092977"/>
            <a:ext cx="633968" cy="902191"/>
            <a:chOff x="2954500" y="469525"/>
            <a:chExt cx="385250" cy="548600"/>
          </a:xfrm>
        </p:grpSpPr>
        <p:sp>
          <p:nvSpPr>
            <p:cNvPr id="390" name="Google Shape;390;p29"/>
            <p:cNvSpPr/>
            <p:nvPr/>
          </p:nvSpPr>
          <p:spPr>
            <a:xfrm>
              <a:off x="3005825" y="469525"/>
              <a:ext cx="205900" cy="548600"/>
            </a:xfrm>
            <a:custGeom>
              <a:avLst/>
              <a:gdLst/>
              <a:ahLst/>
              <a:cxnLst/>
              <a:rect l="l" t="t" r="r" b="b"/>
              <a:pathLst>
                <a:path w="8236" h="21944" extrusionOk="0">
                  <a:moveTo>
                    <a:pt x="6354" y="0"/>
                  </a:moveTo>
                  <a:lnTo>
                    <a:pt x="5504" y="5072"/>
                  </a:lnTo>
                  <a:lnTo>
                    <a:pt x="4365" y="14612"/>
                  </a:lnTo>
                  <a:lnTo>
                    <a:pt x="1" y="19688"/>
                  </a:lnTo>
                  <a:lnTo>
                    <a:pt x="1642" y="21268"/>
                  </a:lnTo>
                  <a:lnTo>
                    <a:pt x="4681" y="16655"/>
                  </a:lnTo>
                  <a:lnTo>
                    <a:pt x="5887" y="21943"/>
                  </a:lnTo>
                  <a:lnTo>
                    <a:pt x="8103" y="20902"/>
                  </a:lnTo>
                  <a:lnTo>
                    <a:pt x="6384" y="15741"/>
                  </a:lnTo>
                  <a:lnTo>
                    <a:pt x="8236" y="290"/>
                  </a:lnTo>
                  <a:lnTo>
                    <a:pt x="6354" y="0"/>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1" name="Google Shape;391;p29"/>
            <p:cNvSpPr/>
            <p:nvPr/>
          </p:nvSpPr>
          <p:spPr>
            <a:xfrm>
              <a:off x="2954500" y="518200"/>
              <a:ext cx="385250" cy="418950"/>
            </a:xfrm>
            <a:custGeom>
              <a:avLst/>
              <a:gdLst/>
              <a:ahLst/>
              <a:cxnLst/>
              <a:rect l="l" t="t" r="r" b="b"/>
              <a:pathLst>
                <a:path w="15410" h="16758" extrusionOk="0">
                  <a:moveTo>
                    <a:pt x="2617" y="1"/>
                  </a:moveTo>
                  <a:cubicBezTo>
                    <a:pt x="2271" y="1"/>
                    <a:pt x="2056" y="28"/>
                    <a:pt x="2015" y="88"/>
                  </a:cubicBezTo>
                  <a:cubicBezTo>
                    <a:pt x="2015" y="88"/>
                    <a:pt x="0" y="14817"/>
                    <a:pt x="509" y="14947"/>
                  </a:cubicBezTo>
                  <a:cubicBezTo>
                    <a:pt x="993" y="15070"/>
                    <a:pt x="11655" y="16758"/>
                    <a:pt x="12963" y="16758"/>
                  </a:cubicBezTo>
                  <a:cubicBezTo>
                    <a:pt x="13029" y="16758"/>
                    <a:pt x="13071" y="16754"/>
                    <a:pt x="13087" y="16744"/>
                  </a:cubicBezTo>
                  <a:cubicBezTo>
                    <a:pt x="13405" y="16555"/>
                    <a:pt x="15409" y="2031"/>
                    <a:pt x="14911" y="1696"/>
                  </a:cubicBezTo>
                  <a:cubicBezTo>
                    <a:pt x="14474" y="1402"/>
                    <a:pt x="5118" y="1"/>
                    <a:pt x="2617" y="1"/>
                  </a:cubicBezTo>
                  <a:close/>
                </a:path>
              </a:pathLst>
            </a:custGeom>
            <a:solidFill>
              <a:schemeClr val="lt1"/>
            </a:solidFill>
            <a:ln w="1525" cap="flat" cmpd="sng">
              <a:solidFill>
                <a:srgbClr val="1D1E1B"/>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2" name="Google Shape;392;p29"/>
            <p:cNvSpPr/>
            <p:nvPr/>
          </p:nvSpPr>
          <p:spPr>
            <a:xfrm>
              <a:off x="2956975" y="516125"/>
              <a:ext cx="374825" cy="423125"/>
            </a:xfrm>
            <a:custGeom>
              <a:avLst/>
              <a:gdLst/>
              <a:ahLst/>
              <a:cxnLst/>
              <a:rect l="l" t="t" r="r" b="b"/>
              <a:pathLst>
                <a:path w="14993" h="16925" extrusionOk="0">
                  <a:moveTo>
                    <a:pt x="2518" y="166"/>
                  </a:moveTo>
                  <a:cubicBezTo>
                    <a:pt x="5079" y="166"/>
                    <a:pt x="14362" y="1576"/>
                    <a:pt x="14759" y="1842"/>
                  </a:cubicBezTo>
                  <a:cubicBezTo>
                    <a:pt x="14901" y="2034"/>
                    <a:pt x="14760" y="4425"/>
                    <a:pt x="14125" y="9332"/>
                  </a:cubicBezTo>
                  <a:cubicBezTo>
                    <a:pt x="13648" y="13018"/>
                    <a:pt x="13100" y="16439"/>
                    <a:pt x="12938" y="16754"/>
                  </a:cubicBezTo>
                  <a:cubicBezTo>
                    <a:pt x="12926" y="16755"/>
                    <a:pt x="12902" y="16758"/>
                    <a:pt x="12863" y="16758"/>
                  </a:cubicBezTo>
                  <a:cubicBezTo>
                    <a:pt x="11557" y="16758"/>
                    <a:pt x="1132" y="15107"/>
                    <a:pt x="449" y="14954"/>
                  </a:cubicBezTo>
                  <a:cubicBezTo>
                    <a:pt x="178" y="14419"/>
                    <a:pt x="1220" y="5885"/>
                    <a:pt x="1994" y="214"/>
                  </a:cubicBezTo>
                  <a:cubicBezTo>
                    <a:pt x="2029" y="199"/>
                    <a:pt x="2145" y="166"/>
                    <a:pt x="2518" y="166"/>
                  </a:cubicBezTo>
                  <a:close/>
                  <a:moveTo>
                    <a:pt x="2518" y="0"/>
                  </a:moveTo>
                  <a:cubicBezTo>
                    <a:pt x="2031" y="0"/>
                    <a:pt x="1897" y="49"/>
                    <a:pt x="1847" y="124"/>
                  </a:cubicBezTo>
                  <a:cubicBezTo>
                    <a:pt x="1840" y="135"/>
                    <a:pt x="1835" y="147"/>
                    <a:pt x="1834" y="159"/>
                  </a:cubicBezTo>
                  <a:cubicBezTo>
                    <a:pt x="1829" y="196"/>
                    <a:pt x="1325" y="3885"/>
                    <a:pt x="890" y="7542"/>
                  </a:cubicBezTo>
                  <a:cubicBezTo>
                    <a:pt x="0" y="15011"/>
                    <a:pt x="244" y="15074"/>
                    <a:pt x="389" y="15110"/>
                  </a:cubicBezTo>
                  <a:cubicBezTo>
                    <a:pt x="870" y="15234"/>
                    <a:pt x="11539" y="16924"/>
                    <a:pt x="12863" y="16924"/>
                  </a:cubicBezTo>
                  <a:cubicBezTo>
                    <a:pt x="12966" y="16924"/>
                    <a:pt x="13004" y="16914"/>
                    <a:pt x="13029" y="16900"/>
                  </a:cubicBezTo>
                  <a:cubicBezTo>
                    <a:pt x="13418" y="16668"/>
                    <a:pt x="14893" y="5266"/>
                    <a:pt x="14970" y="2638"/>
                  </a:cubicBezTo>
                  <a:cubicBezTo>
                    <a:pt x="14992" y="1866"/>
                    <a:pt x="14925" y="1754"/>
                    <a:pt x="14859" y="1710"/>
                  </a:cubicBezTo>
                  <a:cubicBezTo>
                    <a:pt x="14359" y="1373"/>
                    <a:pt x="4970" y="0"/>
                    <a:pt x="2518"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3" name="Google Shape;393;p29"/>
            <p:cNvSpPr/>
            <p:nvPr/>
          </p:nvSpPr>
          <p:spPr>
            <a:xfrm>
              <a:off x="3099450" y="546300"/>
              <a:ext cx="159500" cy="157700"/>
            </a:xfrm>
            <a:custGeom>
              <a:avLst/>
              <a:gdLst/>
              <a:ahLst/>
              <a:cxnLst/>
              <a:rect l="l" t="t" r="r" b="b"/>
              <a:pathLst>
                <a:path w="6380" h="6308" extrusionOk="0">
                  <a:moveTo>
                    <a:pt x="3146" y="218"/>
                  </a:moveTo>
                  <a:cubicBezTo>
                    <a:pt x="3230" y="366"/>
                    <a:pt x="3393" y="729"/>
                    <a:pt x="3522" y="1048"/>
                  </a:cubicBezTo>
                  <a:cubicBezTo>
                    <a:pt x="3531" y="1070"/>
                    <a:pt x="3549" y="1087"/>
                    <a:pt x="3572" y="1096"/>
                  </a:cubicBezTo>
                  <a:cubicBezTo>
                    <a:pt x="3581" y="1099"/>
                    <a:pt x="3589" y="1100"/>
                    <a:pt x="3598" y="1100"/>
                  </a:cubicBezTo>
                  <a:cubicBezTo>
                    <a:pt x="3613" y="1100"/>
                    <a:pt x="3628" y="1096"/>
                    <a:pt x="3641" y="1088"/>
                  </a:cubicBezTo>
                  <a:cubicBezTo>
                    <a:pt x="3993" y="887"/>
                    <a:pt x="4420" y="670"/>
                    <a:pt x="4531" y="641"/>
                  </a:cubicBezTo>
                  <a:lnTo>
                    <a:pt x="4531" y="641"/>
                  </a:lnTo>
                  <a:cubicBezTo>
                    <a:pt x="4545" y="755"/>
                    <a:pt x="4486" y="1124"/>
                    <a:pt x="4415" y="1435"/>
                  </a:cubicBezTo>
                  <a:cubicBezTo>
                    <a:pt x="4409" y="1461"/>
                    <a:pt x="4416" y="1490"/>
                    <a:pt x="4435" y="1510"/>
                  </a:cubicBezTo>
                  <a:cubicBezTo>
                    <a:pt x="4451" y="1527"/>
                    <a:pt x="4473" y="1536"/>
                    <a:pt x="4495" y="1536"/>
                  </a:cubicBezTo>
                  <a:cubicBezTo>
                    <a:pt x="4500" y="1536"/>
                    <a:pt x="4505" y="1536"/>
                    <a:pt x="4509" y="1535"/>
                  </a:cubicBezTo>
                  <a:cubicBezTo>
                    <a:pt x="4517" y="1534"/>
                    <a:pt x="5183" y="1422"/>
                    <a:pt x="5495" y="1422"/>
                  </a:cubicBezTo>
                  <a:cubicBezTo>
                    <a:pt x="5527" y="1422"/>
                    <a:pt x="5551" y="1424"/>
                    <a:pt x="5567" y="1426"/>
                  </a:cubicBezTo>
                  <a:cubicBezTo>
                    <a:pt x="5524" y="1564"/>
                    <a:pt x="5357" y="1929"/>
                    <a:pt x="5203" y="2238"/>
                  </a:cubicBezTo>
                  <a:cubicBezTo>
                    <a:pt x="5192" y="2260"/>
                    <a:pt x="5192" y="2287"/>
                    <a:pt x="5201" y="2309"/>
                  </a:cubicBezTo>
                  <a:cubicBezTo>
                    <a:pt x="5212" y="2332"/>
                    <a:pt x="5232" y="2349"/>
                    <a:pt x="5256" y="2355"/>
                  </a:cubicBezTo>
                  <a:cubicBezTo>
                    <a:pt x="5622" y="2448"/>
                    <a:pt x="6045" y="2584"/>
                    <a:pt x="6136" y="2646"/>
                  </a:cubicBezTo>
                  <a:cubicBezTo>
                    <a:pt x="6071" y="2758"/>
                    <a:pt x="5702" y="3072"/>
                    <a:pt x="5370" y="3320"/>
                  </a:cubicBezTo>
                  <a:cubicBezTo>
                    <a:pt x="5348" y="3336"/>
                    <a:pt x="5336" y="3363"/>
                    <a:pt x="5336" y="3390"/>
                  </a:cubicBezTo>
                  <a:cubicBezTo>
                    <a:pt x="5337" y="3417"/>
                    <a:pt x="5352" y="3443"/>
                    <a:pt x="5374" y="3457"/>
                  </a:cubicBezTo>
                  <a:cubicBezTo>
                    <a:pt x="5760" y="3708"/>
                    <a:pt x="6100" y="4001"/>
                    <a:pt x="6103" y="4081"/>
                  </a:cubicBezTo>
                  <a:cubicBezTo>
                    <a:pt x="6060" y="4164"/>
                    <a:pt x="5582" y="4313"/>
                    <a:pt x="5059" y="4409"/>
                  </a:cubicBezTo>
                  <a:cubicBezTo>
                    <a:pt x="5033" y="4414"/>
                    <a:pt x="5009" y="4432"/>
                    <a:pt x="4998" y="4456"/>
                  </a:cubicBezTo>
                  <a:cubicBezTo>
                    <a:pt x="4987" y="4481"/>
                    <a:pt x="4989" y="4510"/>
                    <a:pt x="5002" y="4533"/>
                  </a:cubicBezTo>
                  <a:cubicBezTo>
                    <a:pt x="5184" y="4845"/>
                    <a:pt x="5366" y="5229"/>
                    <a:pt x="5365" y="5327"/>
                  </a:cubicBezTo>
                  <a:cubicBezTo>
                    <a:pt x="5349" y="5333"/>
                    <a:pt x="5309" y="5342"/>
                    <a:pt x="5223" y="5342"/>
                  </a:cubicBezTo>
                  <a:cubicBezTo>
                    <a:pt x="4927" y="5342"/>
                    <a:pt x="4414" y="5241"/>
                    <a:pt x="4409" y="5241"/>
                  </a:cubicBezTo>
                  <a:cubicBezTo>
                    <a:pt x="4403" y="5240"/>
                    <a:pt x="4397" y="5240"/>
                    <a:pt x="4392" y="5240"/>
                  </a:cubicBezTo>
                  <a:cubicBezTo>
                    <a:pt x="4356" y="5240"/>
                    <a:pt x="4324" y="5263"/>
                    <a:pt x="4314" y="5299"/>
                  </a:cubicBezTo>
                  <a:cubicBezTo>
                    <a:pt x="4213" y="5623"/>
                    <a:pt x="4085" y="5997"/>
                    <a:pt x="4022" y="6122"/>
                  </a:cubicBezTo>
                  <a:cubicBezTo>
                    <a:pt x="3906" y="6034"/>
                    <a:pt x="3614" y="5689"/>
                    <a:pt x="3382" y="5380"/>
                  </a:cubicBezTo>
                  <a:cubicBezTo>
                    <a:pt x="3367" y="5360"/>
                    <a:pt x="3344" y="5348"/>
                    <a:pt x="3319" y="5347"/>
                  </a:cubicBezTo>
                  <a:lnTo>
                    <a:pt x="3314" y="5347"/>
                  </a:lnTo>
                  <a:lnTo>
                    <a:pt x="3316" y="5345"/>
                  </a:lnTo>
                  <a:cubicBezTo>
                    <a:pt x="3292" y="5345"/>
                    <a:pt x="3270" y="5355"/>
                    <a:pt x="3256" y="5371"/>
                  </a:cubicBezTo>
                  <a:cubicBezTo>
                    <a:pt x="2978" y="5660"/>
                    <a:pt x="2644" y="5980"/>
                    <a:pt x="2523" y="6073"/>
                  </a:cubicBezTo>
                  <a:cubicBezTo>
                    <a:pt x="2482" y="5937"/>
                    <a:pt x="2408" y="5608"/>
                    <a:pt x="2350" y="5311"/>
                  </a:cubicBezTo>
                  <a:cubicBezTo>
                    <a:pt x="2345" y="5287"/>
                    <a:pt x="2330" y="5265"/>
                    <a:pt x="2308" y="5254"/>
                  </a:cubicBezTo>
                  <a:cubicBezTo>
                    <a:pt x="2296" y="5247"/>
                    <a:pt x="2282" y="5244"/>
                    <a:pt x="2268" y="5244"/>
                  </a:cubicBezTo>
                  <a:cubicBezTo>
                    <a:pt x="2257" y="5244"/>
                    <a:pt x="2246" y="5246"/>
                    <a:pt x="2236" y="5250"/>
                  </a:cubicBezTo>
                  <a:cubicBezTo>
                    <a:pt x="1908" y="5387"/>
                    <a:pt x="1367" y="5597"/>
                    <a:pt x="1162" y="5639"/>
                  </a:cubicBezTo>
                  <a:cubicBezTo>
                    <a:pt x="1189" y="5471"/>
                    <a:pt x="1292" y="5049"/>
                    <a:pt x="1396" y="4669"/>
                  </a:cubicBezTo>
                  <a:cubicBezTo>
                    <a:pt x="1401" y="4647"/>
                    <a:pt x="1398" y="4624"/>
                    <a:pt x="1386" y="4604"/>
                  </a:cubicBezTo>
                  <a:cubicBezTo>
                    <a:pt x="1375" y="4585"/>
                    <a:pt x="1355" y="4571"/>
                    <a:pt x="1333" y="4566"/>
                  </a:cubicBezTo>
                  <a:cubicBezTo>
                    <a:pt x="931" y="4475"/>
                    <a:pt x="467" y="4348"/>
                    <a:pt x="330" y="4279"/>
                  </a:cubicBezTo>
                  <a:cubicBezTo>
                    <a:pt x="420" y="4167"/>
                    <a:pt x="754" y="3885"/>
                    <a:pt x="1050" y="3657"/>
                  </a:cubicBezTo>
                  <a:cubicBezTo>
                    <a:pt x="1072" y="3639"/>
                    <a:pt x="1084" y="3613"/>
                    <a:pt x="1083" y="3584"/>
                  </a:cubicBezTo>
                  <a:cubicBezTo>
                    <a:pt x="1080" y="3556"/>
                    <a:pt x="1064" y="3532"/>
                    <a:pt x="1040" y="3518"/>
                  </a:cubicBezTo>
                  <a:cubicBezTo>
                    <a:pt x="595" y="3273"/>
                    <a:pt x="202" y="2977"/>
                    <a:pt x="197" y="2889"/>
                  </a:cubicBezTo>
                  <a:cubicBezTo>
                    <a:pt x="218" y="2804"/>
                    <a:pt x="633" y="2632"/>
                    <a:pt x="1085" y="2520"/>
                  </a:cubicBezTo>
                  <a:cubicBezTo>
                    <a:pt x="1109" y="2514"/>
                    <a:pt x="1131" y="2497"/>
                    <a:pt x="1141" y="2473"/>
                  </a:cubicBezTo>
                  <a:cubicBezTo>
                    <a:pt x="1151" y="2450"/>
                    <a:pt x="1150" y="2421"/>
                    <a:pt x="1138" y="2399"/>
                  </a:cubicBezTo>
                  <a:cubicBezTo>
                    <a:pt x="939" y="2045"/>
                    <a:pt x="727" y="1628"/>
                    <a:pt x="668" y="1463"/>
                  </a:cubicBezTo>
                  <a:lnTo>
                    <a:pt x="668" y="1463"/>
                  </a:lnTo>
                  <a:cubicBezTo>
                    <a:pt x="878" y="1480"/>
                    <a:pt x="1405" y="1594"/>
                    <a:pt x="1605" y="1640"/>
                  </a:cubicBezTo>
                  <a:cubicBezTo>
                    <a:pt x="1610" y="1641"/>
                    <a:pt x="1616" y="1642"/>
                    <a:pt x="1622" y="1642"/>
                  </a:cubicBezTo>
                  <a:cubicBezTo>
                    <a:pt x="1641" y="1642"/>
                    <a:pt x="1659" y="1635"/>
                    <a:pt x="1674" y="1624"/>
                  </a:cubicBezTo>
                  <a:cubicBezTo>
                    <a:pt x="1695" y="1608"/>
                    <a:pt x="1706" y="1585"/>
                    <a:pt x="1706" y="1559"/>
                  </a:cubicBezTo>
                  <a:cubicBezTo>
                    <a:pt x="1712" y="1158"/>
                    <a:pt x="1732" y="713"/>
                    <a:pt x="1758" y="548"/>
                  </a:cubicBezTo>
                  <a:cubicBezTo>
                    <a:pt x="1920" y="629"/>
                    <a:pt x="2352" y="890"/>
                    <a:pt x="2737" y="1136"/>
                  </a:cubicBezTo>
                  <a:cubicBezTo>
                    <a:pt x="2751" y="1145"/>
                    <a:pt x="2766" y="1150"/>
                    <a:pt x="2782" y="1150"/>
                  </a:cubicBezTo>
                  <a:cubicBezTo>
                    <a:pt x="2792" y="1150"/>
                    <a:pt x="2802" y="1148"/>
                    <a:pt x="2812" y="1145"/>
                  </a:cubicBezTo>
                  <a:cubicBezTo>
                    <a:pt x="2836" y="1135"/>
                    <a:pt x="2855" y="1114"/>
                    <a:pt x="2862" y="1088"/>
                  </a:cubicBezTo>
                  <a:cubicBezTo>
                    <a:pt x="2954" y="755"/>
                    <a:pt x="3075" y="373"/>
                    <a:pt x="3146" y="218"/>
                  </a:cubicBezTo>
                  <a:close/>
                  <a:moveTo>
                    <a:pt x="3142" y="0"/>
                  </a:moveTo>
                  <a:cubicBezTo>
                    <a:pt x="3082" y="0"/>
                    <a:pt x="2993" y="0"/>
                    <a:pt x="2731" y="936"/>
                  </a:cubicBezTo>
                  <a:cubicBezTo>
                    <a:pt x="2128" y="553"/>
                    <a:pt x="1785" y="358"/>
                    <a:pt x="1710" y="358"/>
                  </a:cubicBezTo>
                  <a:cubicBezTo>
                    <a:pt x="1703" y="358"/>
                    <a:pt x="1692" y="360"/>
                    <a:pt x="1685" y="362"/>
                  </a:cubicBezTo>
                  <a:cubicBezTo>
                    <a:pt x="1621" y="379"/>
                    <a:pt x="1558" y="395"/>
                    <a:pt x="1541" y="1454"/>
                  </a:cubicBezTo>
                  <a:cubicBezTo>
                    <a:pt x="1320" y="1405"/>
                    <a:pt x="801" y="1295"/>
                    <a:pt x="625" y="1295"/>
                  </a:cubicBezTo>
                  <a:cubicBezTo>
                    <a:pt x="591" y="1295"/>
                    <a:pt x="553" y="1298"/>
                    <a:pt x="524" y="1321"/>
                  </a:cubicBezTo>
                  <a:cubicBezTo>
                    <a:pt x="466" y="1365"/>
                    <a:pt x="403" y="1415"/>
                    <a:pt x="938" y="2386"/>
                  </a:cubicBezTo>
                  <a:cubicBezTo>
                    <a:pt x="613" y="2473"/>
                    <a:pt x="63" y="2650"/>
                    <a:pt x="31" y="2863"/>
                  </a:cubicBezTo>
                  <a:cubicBezTo>
                    <a:pt x="0" y="3073"/>
                    <a:pt x="487" y="3395"/>
                    <a:pt x="848" y="3602"/>
                  </a:cubicBezTo>
                  <a:cubicBezTo>
                    <a:pt x="118" y="4171"/>
                    <a:pt x="136" y="4269"/>
                    <a:pt x="146" y="4317"/>
                  </a:cubicBezTo>
                  <a:cubicBezTo>
                    <a:pt x="156" y="4371"/>
                    <a:pt x="174" y="4470"/>
                    <a:pt x="1211" y="4710"/>
                  </a:cubicBezTo>
                  <a:cubicBezTo>
                    <a:pt x="1111" y="5081"/>
                    <a:pt x="972" y="5632"/>
                    <a:pt x="991" y="5731"/>
                  </a:cubicBezTo>
                  <a:cubicBezTo>
                    <a:pt x="993" y="5744"/>
                    <a:pt x="1010" y="5813"/>
                    <a:pt x="1107" y="5813"/>
                  </a:cubicBezTo>
                  <a:cubicBezTo>
                    <a:pt x="1286" y="5813"/>
                    <a:pt x="1947" y="5548"/>
                    <a:pt x="2205" y="5443"/>
                  </a:cubicBezTo>
                  <a:cubicBezTo>
                    <a:pt x="2275" y="5786"/>
                    <a:pt x="2359" y="6165"/>
                    <a:pt x="2408" y="6228"/>
                  </a:cubicBezTo>
                  <a:cubicBezTo>
                    <a:pt x="2424" y="6249"/>
                    <a:pt x="2458" y="6265"/>
                    <a:pt x="2484" y="6265"/>
                  </a:cubicBezTo>
                  <a:cubicBezTo>
                    <a:pt x="2518" y="6265"/>
                    <a:pt x="2620" y="6265"/>
                    <a:pt x="3307" y="5558"/>
                  </a:cubicBezTo>
                  <a:cubicBezTo>
                    <a:pt x="3687" y="6055"/>
                    <a:pt x="3936" y="6307"/>
                    <a:pt x="4044" y="6307"/>
                  </a:cubicBezTo>
                  <a:lnTo>
                    <a:pt x="4044" y="6308"/>
                  </a:lnTo>
                  <a:cubicBezTo>
                    <a:pt x="4074" y="6308"/>
                    <a:pt x="4101" y="6296"/>
                    <a:pt x="4120" y="6276"/>
                  </a:cubicBezTo>
                  <a:cubicBezTo>
                    <a:pt x="4202" y="6190"/>
                    <a:pt x="4365" y="5693"/>
                    <a:pt x="4450" y="5419"/>
                  </a:cubicBezTo>
                  <a:cubicBezTo>
                    <a:pt x="4607" y="5447"/>
                    <a:pt x="4978" y="5508"/>
                    <a:pt x="5223" y="5508"/>
                  </a:cubicBezTo>
                  <a:cubicBezTo>
                    <a:pt x="5343" y="5508"/>
                    <a:pt x="5473" y="5497"/>
                    <a:pt x="5514" y="5409"/>
                  </a:cubicBezTo>
                  <a:cubicBezTo>
                    <a:pt x="5580" y="5270"/>
                    <a:pt x="5371" y="4848"/>
                    <a:pt x="5205" y="4552"/>
                  </a:cubicBezTo>
                  <a:cubicBezTo>
                    <a:pt x="5623" y="4470"/>
                    <a:pt x="6214" y="4319"/>
                    <a:pt x="6263" y="4126"/>
                  </a:cubicBezTo>
                  <a:cubicBezTo>
                    <a:pt x="6313" y="3929"/>
                    <a:pt x="5885" y="3599"/>
                    <a:pt x="5565" y="3383"/>
                  </a:cubicBezTo>
                  <a:cubicBezTo>
                    <a:pt x="6379" y="2763"/>
                    <a:pt x="6324" y="2642"/>
                    <a:pt x="6301" y="2589"/>
                  </a:cubicBezTo>
                  <a:cubicBezTo>
                    <a:pt x="6246" y="2469"/>
                    <a:pt x="5801" y="2326"/>
                    <a:pt x="5397" y="2220"/>
                  </a:cubicBezTo>
                  <a:cubicBezTo>
                    <a:pt x="5530" y="1952"/>
                    <a:pt x="5747" y="1492"/>
                    <a:pt x="5744" y="1378"/>
                  </a:cubicBezTo>
                  <a:cubicBezTo>
                    <a:pt x="5743" y="1256"/>
                    <a:pt x="5576" y="1256"/>
                    <a:pt x="5495" y="1256"/>
                  </a:cubicBezTo>
                  <a:cubicBezTo>
                    <a:pt x="5249" y="1256"/>
                    <a:pt x="4816" y="1318"/>
                    <a:pt x="4605" y="1351"/>
                  </a:cubicBezTo>
                  <a:cubicBezTo>
                    <a:pt x="4776" y="563"/>
                    <a:pt x="4671" y="512"/>
                    <a:pt x="4619" y="488"/>
                  </a:cubicBezTo>
                  <a:cubicBezTo>
                    <a:pt x="4603" y="481"/>
                    <a:pt x="4585" y="477"/>
                    <a:pt x="4564" y="477"/>
                  </a:cubicBezTo>
                  <a:cubicBezTo>
                    <a:pt x="4408" y="477"/>
                    <a:pt x="3890" y="757"/>
                    <a:pt x="3641" y="898"/>
                  </a:cubicBezTo>
                  <a:cubicBezTo>
                    <a:pt x="3292" y="50"/>
                    <a:pt x="3208" y="18"/>
                    <a:pt x="3176" y="6"/>
                  </a:cubicBezTo>
                  <a:cubicBezTo>
                    <a:pt x="3166" y="2"/>
                    <a:pt x="3152" y="0"/>
                    <a:pt x="3142"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4" name="Google Shape;394;p29"/>
            <p:cNvSpPr/>
            <p:nvPr/>
          </p:nvSpPr>
          <p:spPr>
            <a:xfrm>
              <a:off x="3128975" y="579425"/>
              <a:ext cx="99050" cy="99050"/>
            </a:xfrm>
            <a:custGeom>
              <a:avLst/>
              <a:gdLst/>
              <a:ahLst/>
              <a:cxnLst/>
              <a:rect l="l" t="t" r="r" b="b"/>
              <a:pathLst>
                <a:path w="3962" h="3962" extrusionOk="0">
                  <a:moveTo>
                    <a:pt x="1981" y="1"/>
                  </a:moveTo>
                  <a:cubicBezTo>
                    <a:pt x="887" y="1"/>
                    <a:pt x="1" y="887"/>
                    <a:pt x="1" y="1981"/>
                  </a:cubicBezTo>
                  <a:cubicBezTo>
                    <a:pt x="1" y="3075"/>
                    <a:pt x="887" y="3962"/>
                    <a:pt x="1981" y="3962"/>
                  </a:cubicBezTo>
                  <a:cubicBezTo>
                    <a:pt x="3075" y="3962"/>
                    <a:pt x="3962" y="3075"/>
                    <a:pt x="3962" y="1981"/>
                  </a:cubicBezTo>
                  <a:cubicBezTo>
                    <a:pt x="3962" y="887"/>
                    <a:pt x="3075" y="1"/>
                    <a:pt x="1981" y="1"/>
                  </a:cubicBez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5" name="Google Shape;395;p29"/>
            <p:cNvSpPr/>
            <p:nvPr/>
          </p:nvSpPr>
          <p:spPr>
            <a:xfrm>
              <a:off x="3181650" y="594775"/>
              <a:ext cx="8350" cy="4825"/>
            </a:xfrm>
            <a:custGeom>
              <a:avLst/>
              <a:gdLst/>
              <a:ahLst/>
              <a:cxnLst/>
              <a:rect l="l" t="t" r="r" b="b"/>
              <a:pathLst>
                <a:path w="334" h="193" extrusionOk="0">
                  <a:moveTo>
                    <a:pt x="1" y="1"/>
                  </a:moveTo>
                  <a:lnTo>
                    <a:pt x="333" y="193"/>
                  </a:lnTo>
                  <a:cubicBezTo>
                    <a:pt x="289" y="53"/>
                    <a:pt x="1" y="1"/>
                    <a:pt x="1"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6" name="Google Shape;396;p29"/>
            <p:cNvSpPr/>
            <p:nvPr/>
          </p:nvSpPr>
          <p:spPr>
            <a:xfrm>
              <a:off x="3179400" y="592675"/>
              <a:ext cx="12950" cy="9025"/>
            </a:xfrm>
            <a:custGeom>
              <a:avLst/>
              <a:gdLst/>
              <a:ahLst/>
              <a:cxnLst/>
              <a:rect l="l" t="t" r="r" b="b"/>
              <a:pathLst>
                <a:path w="518" h="361" extrusionOk="0">
                  <a:moveTo>
                    <a:pt x="90" y="0"/>
                  </a:moveTo>
                  <a:cubicBezTo>
                    <a:pt x="50" y="0"/>
                    <a:pt x="16" y="29"/>
                    <a:pt x="9" y="69"/>
                  </a:cubicBezTo>
                  <a:cubicBezTo>
                    <a:pt x="0" y="114"/>
                    <a:pt x="30" y="158"/>
                    <a:pt x="75" y="167"/>
                  </a:cubicBezTo>
                  <a:cubicBezTo>
                    <a:pt x="176" y="185"/>
                    <a:pt x="324" y="242"/>
                    <a:pt x="344" y="302"/>
                  </a:cubicBezTo>
                  <a:cubicBezTo>
                    <a:pt x="355" y="338"/>
                    <a:pt x="388" y="361"/>
                    <a:pt x="423" y="361"/>
                  </a:cubicBezTo>
                  <a:cubicBezTo>
                    <a:pt x="432" y="361"/>
                    <a:pt x="440" y="360"/>
                    <a:pt x="449" y="356"/>
                  </a:cubicBezTo>
                  <a:cubicBezTo>
                    <a:pt x="493" y="343"/>
                    <a:pt x="518" y="295"/>
                    <a:pt x="503" y="252"/>
                  </a:cubicBezTo>
                  <a:cubicBezTo>
                    <a:pt x="447" y="74"/>
                    <a:pt x="162" y="12"/>
                    <a:pt x="105" y="1"/>
                  </a:cubicBezTo>
                  <a:cubicBezTo>
                    <a:pt x="100" y="0"/>
                    <a:pt x="95" y="0"/>
                    <a:pt x="90" y="0"/>
                  </a:cubicBezTo>
                  <a:close/>
                </a:path>
              </a:pathLst>
            </a:custGeom>
            <a:solidFill>
              <a:srgbClr val="251827"/>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7" name="Google Shape;397;p29"/>
            <p:cNvSpPr/>
            <p:nvPr/>
          </p:nvSpPr>
          <p:spPr>
            <a:xfrm>
              <a:off x="3187775" y="609875"/>
              <a:ext cx="8325" cy="4850"/>
            </a:xfrm>
            <a:custGeom>
              <a:avLst/>
              <a:gdLst/>
              <a:ahLst/>
              <a:cxnLst/>
              <a:rect l="l" t="t" r="r" b="b"/>
              <a:pathLst>
                <a:path w="333" h="194" extrusionOk="0">
                  <a:moveTo>
                    <a:pt x="0" y="1"/>
                  </a:moveTo>
                  <a:lnTo>
                    <a:pt x="333" y="194"/>
                  </a:lnTo>
                  <a:cubicBezTo>
                    <a:pt x="289" y="55"/>
                    <a:pt x="0" y="1"/>
                    <a:pt x="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8" name="Google Shape;398;p29"/>
            <p:cNvSpPr/>
            <p:nvPr/>
          </p:nvSpPr>
          <p:spPr>
            <a:xfrm>
              <a:off x="3185500" y="607800"/>
              <a:ext cx="12975" cy="9025"/>
            </a:xfrm>
            <a:custGeom>
              <a:avLst/>
              <a:gdLst/>
              <a:ahLst/>
              <a:cxnLst/>
              <a:rect l="l" t="t" r="r" b="b"/>
              <a:pathLst>
                <a:path w="519" h="361" extrusionOk="0">
                  <a:moveTo>
                    <a:pt x="91" y="0"/>
                  </a:moveTo>
                  <a:cubicBezTo>
                    <a:pt x="51" y="0"/>
                    <a:pt x="17" y="29"/>
                    <a:pt x="9" y="69"/>
                  </a:cubicBezTo>
                  <a:cubicBezTo>
                    <a:pt x="1" y="114"/>
                    <a:pt x="31" y="157"/>
                    <a:pt x="77" y="166"/>
                  </a:cubicBezTo>
                  <a:cubicBezTo>
                    <a:pt x="177" y="184"/>
                    <a:pt x="326" y="241"/>
                    <a:pt x="344" y="301"/>
                  </a:cubicBezTo>
                  <a:cubicBezTo>
                    <a:pt x="355" y="338"/>
                    <a:pt x="388" y="360"/>
                    <a:pt x="424" y="360"/>
                  </a:cubicBezTo>
                  <a:cubicBezTo>
                    <a:pt x="432" y="360"/>
                    <a:pt x="441" y="359"/>
                    <a:pt x="450" y="356"/>
                  </a:cubicBezTo>
                  <a:cubicBezTo>
                    <a:pt x="494" y="343"/>
                    <a:pt x="518" y="295"/>
                    <a:pt x="503" y="251"/>
                  </a:cubicBezTo>
                  <a:cubicBezTo>
                    <a:pt x="447" y="73"/>
                    <a:pt x="162" y="13"/>
                    <a:pt x="106" y="2"/>
                  </a:cubicBezTo>
                  <a:cubicBezTo>
                    <a:pt x="101" y="1"/>
                    <a:pt x="96" y="0"/>
                    <a:pt x="91" y="0"/>
                  </a:cubicBezTo>
                  <a:close/>
                </a:path>
              </a:pathLst>
            </a:custGeom>
            <a:solidFill>
              <a:srgbClr val="251827"/>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9" name="Google Shape;399;p29"/>
            <p:cNvSpPr/>
            <p:nvPr/>
          </p:nvSpPr>
          <p:spPr>
            <a:xfrm>
              <a:off x="3204100" y="609425"/>
              <a:ext cx="7350" cy="6225"/>
            </a:xfrm>
            <a:custGeom>
              <a:avLst/>
              <a:gdLst/>
              <a:ahLst/>
              <a:cxnLst/>
              <a:rect l="l" t="t" r="r" b="b"/>
              <a:pathLst>
                <a:path w="294" h="249" extrusionOk="0">
                  <a:moveTo>
                    <a:pt x="0" y="0"/>
                  </a:moveTo>
                  <a:lnTo>
                    <a:pt x="294" y="249"/>
                  </a:lnTo>
                  <a:cubicBezTo>
                    <a:pt x="275" y="103"/>
                    <a:pt x="0" y="0"/>
                    <a:pt x="0"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0" name="Google Shape;400;p29"/>
            <p:cNvSpPr/>
            <p:nvPr/>
          </p:nvSpPr>
          <p:spPr>
            <a:xfrm>
              <a:off x="3201750" y="607325"/>
              <a:ext cx="11950" cy="10400"/>
            </a:xfrm>
            <a:custGeom>
              <a:avLst/>
              <a:gdLst/>
              <a:ahLst/>
              <a:cxnLst/>
              <a:rect l="l" t="t" r="r" b="b"/>
              <a:pathLst>
                <a:path w="478" h="416" extrusionOk="0">
                  <a:moveTo>
                    <a:pt x="95" y="1"/>
                  </a:moveTo>
                  <a:cubicBezTo>
                    <a:pt x="61" y="1"/>
                    <a:pt x="29" y="22"/>
                    <a:pt x="16" y="55"/>
                  </a:cubicBezTo>
                  <a:cubicBezTo>
                    <a:pt x="0" y="98"/>
                    <a:pt x="22" y="147"/>
                    <a:pt x="65" y="163"/>
                  </a:cubicBezTo>
                  <a:cubicBezTo>
                    <a:pt x="160" y="198"/>
                    <a:pt x="297" y="281"/>
                    <a:pt x="306" y="344"/>
                  </a:cubicBezTo>
                  <a:cubicBezTo>
                    <a:pt x="312" y="385"/>
                    <a:pt x="347" y="416"/>
                    <a:pt x="388" y="416"/>
                  </a:cubicBezTo>
                  <a:cubicBezTo>
                    <a:pt x="393" y="416"/>
                    <a:pt x="396" y="416"/>
                    <a:pt x="400" y="415"/>
                  </a:cubicBezTo>
                  <a:cubicBezTo>
                    <a:pt x="445" y="408"/>
                    <a:pt x="477" y="367"/>
                    <a:pt x="471" y="322"/>
                  </a:cubicBezTo>
                  <a:cubicBezTo>
                    <a:pt x="447" y="136"/>
                    <a:pt x="177" y="27"/>
                    <a:pt x="124" y="6"/>
                  </a:cubicBezTo>
                  <a:cubicBezTo>
                    <a:pt x="114" y="3"/>
                    <a:pt x="105" y="1"/>
                    <a:pt x="95" y="1"/>
                  </a:cubicBezTo>
                  <a:close/>
                </a:path>
              </a:pathLst>
            </a:custGeom>
            <a:solidFill>
              <a:srgbClr val="251827"/>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1" name="Google Shape;401;p29"/>
            <p:cNvSpPr/>
            <p:nvPr/>
          </p:nvSpPr>
          <p:spPr>
            <a:xfrm>
              <a:off x="3169000" y="606250"/>
              <a:ext cx="8375" cy="4850"/>
            </a:xfrm>
            <a:custGeom>
              <a:avLst/>
              <a:gdLst/>
              <a:ahLst/>
              <a:cxnLst/>
              <a:rect l="l" t="t" r="r" b="b"/>
              <a:pathLst>
                <a:path w="335" h="194" extrusionOk="0">
                  <a:moveTo>
                    <a:pt x="0" y="0"/>
                  </a:moveTo>
                  <a:lnTo>
                    <a:pt x="334" y="193"/>
                  </a:lnTo>
                  <a:cubicBezTo>
                    <a:pt x="289" y="54"/>
                    <a:pt x="1" y="0"/>
                    <a:pt x="0"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2" name="Google Shape;402;p29"/>
            <p:cNvSpPr/>
            <p:nvPr/>
          </p:nvSpPr>
          <p:spPr>
            <a:xfrm>
              <a:off x="3166725" y="604150"/>
              <a:ext cx="12975" cy="9025"/>
            </a:xfrm>
            <a:custGeom>
              <a:avLst/>
              <a:gdLst/>
              <a:ahLst/>
              <a:cxnLst/>
              <a:rect l="l" t="t" r="r" b="b"/>
              <a:pathLst>
                <a:path w="519" h="361" extrusionOk="0">
                  <a:moveTo>
                    <a:pt x="92" y="1"/>
                  </a:moveTo>
                  <a:cubicBezTo>
                    <a:pt x="52" y="1"/>
                    <a:pt x="17" y="29"/>
                    <a:pt x="9" y="70"/>
                  </a:cubicBezTo>
                  <a:cubicBezTo>
                    <a:pt x="1" y="115"/>
                    <a:pt x="31" y="159"/>
                    <a:pt x="77" y="166"/>
                  </a:cubicBezTo>
                  <a:cubicBezTo>
                    <a:pt x="177" y="184"/>
                    <a:pt x="326" y="243"/>
                    <a:pt x="346" y="303"/>
                  </a:cubicBezTo>
                  <a:cubicBezTo>
                    <a:pt x="357" y="339"/>
                    <a:pt x="390" y="361"/>
                    <a:pt x="425" y="361"/>
                  </a:cubicBezTo>
                  <a:cubicBezTo>
                    <a:pt x="433" y="361"/>
                    <a:pt x="442" y="359"/>
                    <a:pt x="450" y="357"/>
                  </a:cubicBezTo>
                  <a:cubicBezTo>
                    <a:pt x="494" y="343"/>
                    <a:pt x="518" y="296"/>
                    <a:pt x="505" y="252"/>
                  </a:cubicBezTo>
                  <a:cubicBezTo>
                    <a:pt x="447" y="73"/>
                    <a:pt x="164" y="13"/>
                    <a:pt x="107" y="2"/>
                  </a:cubicBezTo>
                  <a:cubicBezTo>
                    <a:pt x="102" y="1"/>
                    <a:pt x="97" y="1"/>
                    <a:pt x="92" y="1"/>
                  </a:cubicBezTo>
                  <a:close/>
                </a:path>
              </a:pathLst>
            </a:custGeom>
            <a:solidFill>
              <a:srgbClr val="251827"/>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3" name="Google Shape;403;p29"/>
            <p:cNvSpPr/>
            <p:nvPr/>
          </p:nvSpPr>
          <p:spPr>
            <a:xfrm>
              <a:off x="3160325" y="594250"/>
              <a:ext cx="9225" cy="2850"/>
            </a:xfrm>
            <a:custGeom>
              <a:avLst/>
              <a:gdLst/>
              <a:ahLst/>
              <a:cxnLst/>
              <a:rect l="l" t="t" r="r" b="b"/>
              <a:pathLst>
                <a:path w="369" h="114" extrusionOk="0">
                  <a:moveTo>
                    <a:pt x="25" y="0"/>
                  </a:moveTo>
                  <a:cubicBezTo>
                    <a:pt x="9" y="0"/>
                    <a:pt x="0" y="1"/>
                    <a:pt x="0" y="1"/>
                  </a:cubicBezTo>
                  <a:lnTo>
                    <a:pt x="368" y="113"/>
                  </a:lnTo>
                  <a:cubicBezTo>
                    <a:pt x="307" y="10"/>
                    <a:pt x="97" y="0"/>
                    <a:pt x="25"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4" name="Google Shape;404;p29"/>
            <p:cNvSpPr/>
            <p:nvPr/>
          </p:nvSpPr>
          <p:spPr>
            <a:xfrm>
              <a:off x="3158175" y="592150"/>
              <a:ext cx="13750" cy="7025"/>
            </a:xfrm>
            <a:custGeom>
              <a:avLst/>
              <a:gdLst/>
              <a:ahLst/>
              <a:cxnLst/>
              <a:rect l="l" t="t" r="r" b="b"/>
              <a:pathLst>
                <a:path w="550" h="281" extrusionOk="0">
                  <a:moveTo>
                    <a:pt x="112" y="0"/>
                  </a:moveTo>
                  <a:cubicBezTo>
                    <a:pt x="99" y="0"/>
                    <a:pt x="89" y="0"/>
                    <a:pt x="82" y="0"/>
                  </a:cubicBezTo>
                  <a:cubicBezTo>
                    <a:pt x="37" y="3"/>
                    <a:pt x="1" y="42"/>
                    <a:pt x="3" y="88"/>
                  </a:cubicBezTo>
                  <a:cubicBezTo>
                    <a:pt x="5" y="132"/>
                    <a:pt x="35" y="168"/>
                    <a:pt x="85" y="168"/>
                  </a:cubicBezTo>
                  <a:cubicBezTo>
                    <a:pt x="86" y="168"/>
                    <a:pt x="88" y="168"/>
                    <a:pt x="90" y="168"/>
                  </a:cubicBezTo>
                  <a:cubicBezTo>
                    <a:pt x="99" y="168"/>
                    <a:pt x="108" y="167"/>
                    <a:pt x="118" y="167"/>
                  </a:cubicBezTo>
                  <a:cubicBezTo>
                    <a:pt x="219" y="167"/>
                    <a:pt x="353" y="191"/>
                    <a:pt x="382" y="240"/>
                  </a:cubicBezTo>
                  <a:cubicBezTo>
                    <a:pt x="398" y="266"/>
                    <a:pt x="425" y="280"/>
                    <a:pt x="454" y="280"/>
                  </a:cubicBezTo>
                  <a:cubicBezTo>
                    <a:pt x="469" y="280"/>
                    <a:pt x="484" y="277"/>
                    <a:pt x="497" y="269"/>
                  </a:cubicBezTo>
                  <a:cubicBezTo>
                    <a:pt x="536" y="246"/>
                    <a:pt x="550" y="195"/>
                    <a:pt x="526" y="155"/>
                  </a:cubicBezTo>
                  <a:cubicBezTo>
                    <a:pt x="442" y="12"/>
                    <a:pt x="205" y="0"/>
                    <a:pt x="112" y="0"/>
                  </a:cubicBezTo>
                  <a:close/>
                </a:path>
              </a:pathLst>
            </a:custGeom>
            <a:solidFill>
              <a:srgbClr val="251827"/>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5" name="Google Shape;405;p29"/>
            <p:cNvSpPr/>
            <p:nvPr/>
          </p:nvSpPr>
          <p:spPr>
            <a:xfrm>
              <a:off x="2975525" y="689325"/>
              <a:ext cx="315850" cy="193875"/>
            </a:xfrm>
            <a:custGeom>
              <a:avLst/>
              <a:gdLst/>
              <a:ahLst/>
              <a:cxnLst/>
              <a:rect l="l" t="t" r="r" b="b"/>
              <a:pathLst>
                <a:path w="12634" h="7755" extrusionOk="0">
                  <a:moveTo>
                    <a:pt x="4817" y="1"/>
                  </a:moveTo>
                  <a:cubicBezTo>
                    <a:pt x="3671" y="1"/>
                    <a:pt x="1" y="6304"/>
                    <a:pt x="1" y="6304"/>
                  </a:cubicBezTo>
                  <a:cubicBezTo>
                    <a:pt x="224" y="6770"/>
                    <a:pt x="9619" y="7755"/>
                    <a:pt x="11676" y="7755"/>
                  </a:cubicBezTo>
                  <a:cubicBezTo>
                    <a:pt x="11869" y="7755"/>
                    <a:pt x="11998" y="7746"/>
                    <a:pt x="12048" y="7728"/>
                  </a:cubicBezTo>
                  <a:cubicBezTo>
                    <a:pt x="12634" y="7511"/>
                    <a:pt x="11117" y="1982"/>
                    <a:pt x="10283" y="1483"/>
                  </a:cubicBezTo>
                  <a:cubicBezTo>
                    <a:pt x="10213" y="1441"/>
                    <a:pt x="10134" y="1422"/>
                    <a:pt x="10050" y="1422"/>
                  </a:cubicBezTo>
                  <a:cubicBezTo>
                    <a:pt x="9133" y="1422"/>
                    <a:pt x="7495" y="3696"/>
                    <a:pt x="7495" y="3696"/>
                  </a:cubicBezTo>
                  <a:cubicBezTo>
                    <a:pt x="7495" y="3696"/>
                    <a:pt x="5906" y="638"/>
                    <a:pt x="4952" y="38"/>
                  </a:cubicBezTo>
                  <a:cubicBezTo>
                    <a:pt x="4912" y="13"/>
                    <a:pt x="4867" y="1"/>
                    <a:pt x="4817"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6" name="Google Shape;406;p29"/>
            <p:cNvSpPr/>
            <p:nvPr/>
          </p:nvSpPr>
          <p:spPr>
            <a:xfrm>
              <a:off x="3051475" y="689950"/>
              <a:ext cx="86425" cy="72075"/>
            </a:xfrm>
            <a:custGeom>
              <a:avLst/>
              <a:gdLst/>
              <a:ahLst/>
              <a:cxnLst/>
              <a:rect l="l" t="t" r="r" b="b"/>
              <a:pathLst>
                <a:path w="3457" h="2883" extrusionOk="0">
                  <a:moveTo>
                    <a:pt x="1855" y="0"/>
                  </a:moveTo>
                  <a:cubicBezTo>
                    <a:pt x="1428" y="0"/>
                    <a:pt x="96" y="1489"/>
                    <a:pt x="96" y="1489"/>
                  </a:cubicBezTo>
                  <a:lnTo>
                    <a:pt x="95" y="1489"/>
                  </a:lnTo>
                  <a:cubicBezTo>
                    <a:pt x="0" y="1756"/>
                    <a:pt x="96" y="1844"/>
                    <a:pt x="262" y="1844"/>
                  </a:cubicBezTo>
                  <a:cubicBezTo>
                    <a:pt x="582" y="1844"/>
                    <a:pt x="1166" y="1518"/>
                    <a:pt x="1166" y="1518"/>
                  </a:cubicBezTo>
                  <a:cubicBezTo>
                    <a:pt x="1166" y="1518"/>
                    <a:pt x="1333" y="2730"/>
                    <a:pt x="1628" y="2871"/>
                  </a:cubicBezTo>
                  <a:cubicBezTo>
                    <a:pt x="1644" y="2878"/>
                    <a:pt x="1660" y="2882"/>
                    <a:pt x="1676" y="2882"/>
                  </a:cubicBezTo>
                  <a:cubicBezTo>
                    <a:pt x="1956" y="2882"/>
                    <a:pt x="2248" y="1787"/>
                    <a:pt x="2385" y="1738"/>
                  </a:cubicBezTo>
                  <a:cubicBezTo>
                    <a:pt x="2390" y="1737"/>
                    <a:pt x="2395" y="1736"/>
                    <a:pt x="2400" y="1736"/>
                  </a:cubicBezTo>
                  <a:cubicBezTo>
                    <a:pt x="2538" y="1736"/>
                    <a:pt x="2975" y="2243"/>
                    <a:pt x="3202" y="2243"/>
                  </a:cubicBezTo>
                  <a:cubicBezTo>
                    <a:pt x="3253" y="2243"/>
                    <a:pt x="3293" y="2219"/>
                    <a:pt x="3317" y="2159"/>
                  </a:cubicBezTo>
                  <a:cubicBezTo>
                    <a:pt x="3456" y="1815"/>
                    <a:pt x="2259" y="185"/>
                    <a:pt x="1914" y="13"/>
                  </a:cubicBezTo>
                  <a:cubicBezTo>
                    <a:pt x="1897" y="4"/>
                    <a:pt x="1878" y="0"/>
                    <a:pt x="1855" y="0"/>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7" name="Google Shape;407;p29"/>
            <p:cNvSpPr/>
            <p:nvPr/>
          </p:nvSpPr>
          <p:spPr>
            <a:xfrm>
              <a:off x="3050475" y="687875"/>
              <a:ext cx="90125" cy="76200"/>
            </a:xfrm>
            <a:custGeom>
              <a:avLst/>
              <a:gdLst/>
              <a:ahLst/>
              <a:cxnLst/>
              <a:rect l="l" t="t" r="r" b="b"/>
              <a:pathLst>
                <a:path w="3605" h="3048" extrusionOk="0">
                  <a:moveTo>
                    <a:pt x="1896" y="167"/>
                  </a:moveTo>
                  <a:cubicBezTo>
                    <a:pt x="1905" y="167"/>
                    <a:pt x="1913" y="168"/>
                    <a:pt x="1918" y="170"/>
                  </a:cubicBezTo>
                  <a:cubicBezTo>
                    <a:pt x="2353" y="388"/>
                    <a:pt x="3367" y="1996"/>
                    <a:pt x="3280" y="2210"/>
                  </a:cubicBezTo>
                  <a:cubicBezTo>
                    <a:pt x="3267" y="2243"/>
                    <a:pt x="3254" y="2243"/>
                    <a:pt x="3242" y="2243"/>
                  </a:cubicBezTo>
                  <a:cubicBezTo>
                    <a:pt x="3144" y="2243"/>
                    <a:pt x="2949" y="2081"/>
                    <a:pt x="2804" y="1962"/>
                  </a:cubicBezTo>
                  <a:cubicBezTo>
                    <a:pt x="2629" y="1818"/>
                    <a:pt x="2527" y="1736"/>
                    <a:pt x="2440" y="1736"/>
                  </a:cubicBezTo>
                  <a:cubicBezTo>
                    <a:pt x="2430" y="1736"/>
                    <a:pt x="2407" y="1739"/>
                    <a:pt x="2397" y="1743"/>
                  </a:cubicBezTo>
                  <a:cubicBezTo>
                    <a:pt x="2313" y="1772"/>
                    <a:pt x="2253" y="1903"/>
                    <a:pt x="2126" y="2198"/>
                  </a:cubicBezTo>
                  <a:cubicBezTo>
                    <a:pt x="2030" y="2421"/>
                    <a:pt x="1832" y="2882"/>
                    <a:pt x="1716" y="2882"/>
                  </a:cubicBezTo>
                  <a:lnTo>
                    <a:pt x="1704" y="2878"/>
                  </a:lnTo>
                  <a:cubicBezTo>
                    <a:pt x="1529" y="2795"/>
                    <a:pt x="1355" y="2074"/>
                    <a:pt x="1288" y="1589"/>
                  </a:cubicBezTo>
                  <a:cubicBezTo>
                    <a:pt x="1284" y="1562"/>
                    <a:pt x="1267" y="1538"/>
                    <a:pt x="1243" y="1525"/>
                  </a:cubicBezTo>
                  <a:cubicBezTo>
                    <a:pt x="1230" y="1520"/>
                    <a:pt x="1218" y="1517"/>
                    <a:pt x="1206" y="1517"/>
                  </a:cubicBezTo>
                  <a:lnTo>
                    <a:pt x="1205" y="1517"/>
                  </a:lnTo>
                  <a:cubicBezTo>
                    <a:pt x="1191" y="1517"/>
                    <a:pt x="1177" y="1520"/>
                    <a:pt x="1164" y="1528"/>
                  </a:cubicBezTo>
                  <a:cubicBezTo>
                    <a:pt x="1008" y="1616"/>
                    <a:pt x="547" y="1843"/>
                    <a:pt x="301" y="1843"/>
                  </a:cubicBezTo>
                  <a:cubicBezTo>
                    <a:pt x="263" y="1843"/>
                    <a:pt x="214" y="1838"/>
                    <a:pt x="195" y="1812"/>
                  </a:cubicBezTo>
                  <a:cubicBezTo>
                    <a:pt x="184" y="1796"/>
                    <a:pt x="165" y="1747"/>
                    <a:pt x="209" y="1615"/>
                  </a:cubicBezTo>
                  <a:cubicBezTo>
                    <a:pt x="717" y="1050"/>
                    <a:pt x="1613" y="167"/>
                    <a:pt x="1896" y="167"/>
                  </a:cubicBezTo>
                  <a:close/>
                  <a:moveTo>
                    <a:pt x="1896" y="0"/>
                  </a:moveTo>
                  <a:cubicBezTo>
                    <a:pt x="1443" y="0"/>
                    <a:pt x="213" y="1360"/>
                    <a:pt x="74" y="1516"/>
                  </a:cubicBezTo>
                  <a:cubicBezTo>
                    <a:pt x="66" y="1524"/>
                    <a:pt x="61" y="1534"/>
                    <a:pt x="56" y="1544"/>
                  </a:cubicBezTo>
                  <a:cubicBezTo>
                    <a:pt x="0" y="1705"/>
                    <a:pt x="0" y="1825"/>
                    <a:pt x="59" y="1907"/>
                  </a:cubicBezTo>
                  <a:cubicBezTo>
                    <a:pt x="108" y="1977"/>
                    <a:pt x="188" y="2011"/>
                    <a:pt x="302" y="2011"/>
                  </a:cubicBezTo>
                  <a:cubicBezTo>
                    <a:pt x="558" y="2011"/>
                    <a:pt x="953" y="1826"/>
                    <a:pt x="1141" y="1730"/>
                  </a:cubicBezTo>
                  <a:cubicBezTo>
                    <a:pt x="1196" y="2076"/>
                    <a:pt x="1354" y="2896"/>
                    <a:pt x="1633" y="3028"/>
                  </a:cubicBezTo>
                  <a:cubicBezTo>
                    <a:pt x="1660" y="3042"/>
                    <a:pt x="1688" y="3048"/>
                    <a:pt x="1716" y="3048"/>
                  </a:cubicBezTo>
                  <a:cubicBezTo>
                    <a:pt x="1925" y="3048"/>
                    <a:pt x="2082" y="2723"/>
                    <a:pt x="2280" y="2264"/>
                  </a:cubicBezTo>
                  <a:cubicBezTo>
                    <a:pt x="2336" y="2133"/>
                    <a:pt x="2411" y="1960"/>
                    <a:pt x="2452" y="1907"/>
                  </a:cubicBezTo>
                  <a:cubicBezTo>
                    <a:pt x="2503" y="1929"/>
                    <a:pt x="2620" y="2024"/>
                    <a:pt x="2699" y="2090"/>
                  </a:cubicBezTo>
                  <a:cubicBezTo>
                    <a:pt x="2889" y="2247"/>
                    <a:pt x="3084" y="2410"/>
                    <a:pt x="3242" y="2410"/>
                  </a:cubicBezTo>
                  <a:cubicBezTo>
                    <a:pt x="3330" y="2410"/>
                    <a:pt x="3399" y="2361"/>
                    <a:pt x="3434" y="2273"/>
                  </a:cubicBezTo>
                  <a:cubicBezTo>
                    <a:pt x="3604" y="1857"/>
                    <a:pt x="2316" y="183"/>
                    <a:pt x="1992" y="21"/>
                  </a:cubicBezTo>
                  <a:cubicBezTo>
                    <a:pt x="1963" y="8"/>
                    <a:pt x="1931" y="0"/>
                    <a:pt x="1896"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8" name="Google Shape;408;p29"/>
            <p:cNvSpPr/>
            <p:nvPr/>
          </p:nvSpPr>
          <p:spPr>
            <a:xfrm>
              <a:off x="3174450" y="721200"/>
              <a:ext cx="85825" cy="62800"/>
            </a:xfrm>
            <a:custGeom>
              <a:avLst/>
              <a:gdLst/>
              <a:ahLst/>
              <a:cxnLst/>
              <a:rect l="l" t="t" r="r" b="b"/>
              <a:pathLst>
                <a:path w="3433" h="2512" extrusionOk="0">
                  <a:moveTo>
                    <a:pt x="2057" y="1"/>
                  </a:moveTo>
                  <a:cubicBezTo>
                    <a:pt x="1393" y="1"/>
                    <a:pt x="252" y="1264"/>
                    <a:pt x="252" y="1264"/>
                  </a:cubicBezTo>
                  <a:cubicBezTo>
                    <a:pt x="0" y="1637"/>
                    <a:pt x="52" y="1753"/>
                    <a:pt x="214" y="1753"/>
                  </a:cubicBezTo>
                  <a:cubicBezTo>
                    <a:pt x="477" y="1753"/>
                    <a:pt x="1033" y="1443"/>
                    <a:pt x="1033" y="1443"/>
                  </a:cubicBezTo>
                  <a:cubicBezTo>
                    <a:pt x="1033" y="1443"/>
                    <a:pt x="1051" y="2416"/>
                    <a:pt x="1442" y="2506"/>
                  </a:cubicBezTo>
                  <a:cubicBezTo>
                    <a:pt x="1459" y="2510"/>
                    <a:pt x="1476" y="2512"/>
                    <a:pt x="1492" y="2512"/>
                  </a:cubicBezTo>
                  <a:cubicBezTo>
                    <a:pt x="1855" y="2512"/>
                    <a:pt x="2106" y="1618"/>
                    <a:pt x="2106" y="1618"/>
                  </a:cubicBezTo>
                  <a:cubicBezTo>
                    <a:pt x="2106" y="1618"/>
                    <a:pt x="2844" y="2377"/>
                    <a:pt x="3137" y="2377"/>
                  </a:cubicBezTo>
                  <a:cubicBezTo>
                    <a:pt x="3138" y="2377"/>
                    <a:pt x="3139" y="2377"/>
                    <a:pt x="3141" y="2377"/>
                  </a:cubicBezTo>
                  <a:cubicBezTo>
                    <a:pt x="3433" y="2372"/>
                    <a:pt x="2862" y="437"/>
                    <a:pt x="2271" y="59"/>
                  </a:cubicBezTo>
                  <a:cubicBezTo>
                    <a:pt x="2208" y="19"/>
                    <a:pt x="2136" y="1"/>
                    <a:pt x="2057" y="1"/>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9" name="Google Shape;409;p29"/>
            <p:cNvSpPr/>
            <p:nvPr/>
          </p:nvSpPr>
          <p:spPr>
            <a:xfrm>
              <a:off x="3173425" y="719125"/>
              <a:ext cx="85850" cy="66950"/>
            </a:xfrm>
            <a:custGeom>
              <a:avLst/>
              <a:gdLst/>
              <a:ahLst/>
              <a:cxnLst/>
              <a:rect l="l" t="t" r="r" b="b"/>
              <a:pathLst>
                <a:path w="3434" h="2678" extrusionOk="0">
                  <a:moveTo>
                    <a:pt x="2098" y="167"/>
                  </a:moveTo>
                  <a:cubicBezTo>
                    <a:pt x="2164" y="167"/>
                    <a:pt x="2220" y="181"/>
                    <a:pt x="2268" y="212"/>
                  </a:cubicBezTo>
                  <a:cubicBezTo>
                    <a:pt x="2648" y="456"/>
                    <a:pt x="3045" y="1452"/>
                    <a:pt x="3150" y="2030"/>
                  </a:cubicBezTo>
                  <a:cubicBezTo>
                    <a:pt x="3193" y="2265"/>
                    <a:pt x="3175" y="2351"/>
                    <a:pt x="3166" y="2375"/>
                  </a:cubicBezTo>
                  <a:cubicBezTo>
                    <a:pt x="2968" y="2357"/>
                    <a:pt x="2476" y="1920"/>
                    <a:pt x="2207" y="1643"/>
                  </a:cubicBezTo>
                  <a:cubicBezTo>
                    <a:pt x="2191" y="1626"/>
                    <a:pt x="2171" y="1617"/>
                    <a:pt x="2149" y="1617"/>
                  </a:cubicBezTo>
                  <a:cubicBezTo>
                    <a:pt x="2141" y="1617"/>
                    <a:pt x="2134" y="1618"/>
                    <a:pt x="2126" y="1621"/>
                  </a:cubicBezTo>
                  <a:cubicBezTo>
                    <a:pt x="2097" y="1628"/>
                    <a:pt x="2075" y="1650"/>
                    <a:pt x="2066" y="1678"/>
                  </a:cubicBezTo>
                  <a:cubicBezTo>
                    <a:pt x="1977" y="2000"/>
                    <a:pt x="1752" y="2511"/>
                    <a:pt x="1534" y="2511"/>
                  </a:cubicBezTo>
                  <a:cubicBezTo>
                    <a:pt x="1523" y="2511"/>
                    <a:pt x="1512" y="2510"/>
                    <a:pt x="1501" y="2507"/>
                  </a:cubicBezTo>
                  <a:cubicBezTo>
                    <a:pt x="1235" y="2446"/>
                    <a:pt x="1161" y="1760"/>
                    <a:pt x="1158" y="1525"/>
                  </a:cubicBezTo>
                  <a:cubicBezTo>
                    <a:pt x="1156" y="1496"/>
                    <a:pt x="1140" y="1469"/>
                    <a:pt x="1116" y="1454"/>
                  </a:cubicBezTo>
                  <a:cubicBezTo>
                    <a:pt x="1103" y="1447"/>
                    <a:pt x="1088" y="1443"/>
                    <a:pt x="1074" y="1443"/>
                  </a:cubicBezTo>
                  <a:cubicBezTo>
                    <a:pt x="1060" y="1443"/>
                    <a:pt x="1046" y="1446"/>
                    <a:pt x="1033" y="1453"/>
                  </a:cubicBezTo>
                  <a:cubicBezTo>
                    <a:pt x="884" y="1536"/>
                    <a:pt x="453" y="1753"/>
                    <a:pt x="255" y="1753"/>
                  </a:cubicBezTo>
                  <a:cubicBezTo>
                    <a:pt x="220" y="1753"/>
                    <a:pt x="206" y="1745"/>
                    <a:pt x="205" y="1743"/>
                  </a:cubicBezTo>
                  <a:cubicBezTo>
                    <a:pt x="204" y="1743"/>
                    <a:pt x="170" y="1678"/>
                    <a:pt x="354" y="1402"/>
                  </a:cubicBezTo>
                  <a:cubicBezTo>
                    <a:pt x="365" y="1389"/>
                    <a:pt x="1478" y="167"/>
                    <a:pt x="2098" y="167"/>
                  </a:cubicBezTo>
                  <a:close/>
                  <a:moveTo>
                    <a:pt x="2098" y="0"/>
                  </a:moveTo>
                  <a:cubicBezTo>
                    <a:pt x="1405" y="0"/>
                    <a:pt x="278" y="1238"/>
                    <a:pt x="223" y="1299"/>
                  </a:cubicBezTo>
                  <a:cubicBezTo>
                    <a:pt x="52" y="1555"/>
                    <a:pt x="1" y="1716"/>
                    <a:pt x="57" y="1821"/>
                  </a:cubicBezTo>
                  <a:cubicBezTo>
                    <a:pt x="81" y="1866"/>
                    <a:pt x="134" y="1919"/>
                    <a:pt x="255" y="1919"/>
                  </a:cubicBezTo>
                  <a:cubicBezTo>
                    <a:pt x="463" y="1919"/>
                    <a:pt x="813" y="1756"/>
                    <a:pt x="997" y="1662"/>
                  </a:cubicBezTo>
                  <a:cubicBezTo>
                    <a:pt x="1018" y="1952"/>
                    <a:pt x="1104" y="2587"/>
                    <a:pt x="1463" y="2670"/>
                  </a:cubicBezTo>
                  <a:cubicBezTo>
                    <a:pt x="1487" y="2675"/>
                    <a:pt x="1510" y="2677"/>
                    <a:pt x="1533" y="2677"/>
                  </a:cubicBezTo>
                  <a:cubicBezTo>
                    <a:pt x="1866" y="2677"/>
                    <a:pt x="2094" y="2126"/>
                    <a:pt x="2185" y="1858"/>
                  </a:cubicBezTo>
                  <a:cubicBezTo>
                    <a:pt x="2415" y="2083"/>
                    <a:pt x="2916" y="2543"/>
                    <a:pt x="3183" y="2543"/>
                  </a:cubicBezTo>
                  <a:cubicBezTo>
                    <a:pt x="3216" y="2543"/>
                    <a:pt x="3297" y="2528"/>
                    <a:pt x="3328" y="2414"/>
                  </a:cubicBezTo>
                  <a:cubicBezTo>
                    <a:pt x="3433" y="2044"/>
                    <a:pt x="2925" y="434"/>
                    <a:pt x="2357" y="71"/>
                  </a:cubicBezTo>
                  <a:cubicBezTo>
                    <a:pt x="2283" y="25"/>
                    <a:pt x="2196" y="0"/>
                    <a:pt x="2098"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10" name="Google Shape;410;p29"/>
          <p:cNvGrpSpPr/>
          <p:nvPr/>
        </p:nvGrpSpPr>
        <p:grpSpPr>
          <a:xfrm>
            <a:off x="10969214" y="2336560"/>
            <a:ext cx="609620" cy="438912"/>
            <a:chOff x="3396625" y="3059650"/>
            <a:chExt cx="385250" cy="277675"/>
          </a:xfrm>
        </p:grpSpPr>
        <p:sp>
          <p:nvSpPr>
            <p:cNvPr id="411" name="Google Shape;411;p29"/>
            <p:cNvSpPr/>
            <p:nvPr/>
          </p:nvSpPr>
          <p:spPr>
            <a:xfrm>
              <a:off x="3509400" y="3167800"/>
              <a:ext cx="108025" cy="90350"/>
            </a:xfrm>
            <a:custGeom>
              <a:avLst/>
              <a:gdLst/>
              <a:ahLst/>
              <a:cxnLst/>
              <a:rect l="l" t="t" r="r" b="b"/>
              <a:pathLst>
                <a:path w="4321" h="3614" extrusionOk="0">
                  <a:moveTo>
                    <a:pt x="3827" y="1"/>
                  </a:moveTo>
                  <a:cubicBezTo>
                    <a:pt x="3815" y="1"/>
                    <a:pt x="3804" y="4"/>
                    <a:pt x="3793" y="12"/>
                  </a:cubicBezTo>
                  <a:cubicBezTo>
                    <a:pt x="3209" y="401"/>
                    <a:pt x="463" y="2239"/>
                    <a:pt x="232" y="2465"/>
                  </a:cubicBezTo>
                  <a:cubicBezTo>
                    <a:pt x="0" y="2692"/>
                    <a:pt x="856" y="3203"/>
                    <a:pt x="965" y="3574"/>
                  </a:cubicBezTo>
                  <a:cubicBezTo>
                    <a:pt x="973" y="3601"/>
                    <a:pt x="997" y="3613"/>
                    <a:pt x="1035" y="3613"/>
                  </a:cubicBezTo>
                  <a:cubicBezTo>
                    <a:pt x="1525" y="3613"/>
                    <a:pt x="4321" y="1555"/>
                    <a:pt x="4321" y="1555"/>
                  </a:cubicBezTo>
                  <a:cubicBezTo>
                    <a:pt x="4321" y="1555"/>
                    <a:pt x="4064" y="1"/>
                    <a:pt x="3827" y="1"/>
                  </a:cubicBezTo>
                  <a:close/>
                </a:path>
              </a:pathLst>
            </a:custGeom>
            <a:solidFill>
              <a:schemeClr val="lt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2" name="Google Shape;412;p29"/>
            <p:cNvSpPr/>
            <p:nvPr/>
          </p:nvSpPr>
          <p:spPr>
            <a:xfrm>
              <a:off x="3512100" y="3165700"/>
              <a:ext cx="107525" cy="94525"/>
            </a:xfrm>
            <a:custGeom>
              <a:avLst/>
              <a:gdLst/>
              <a:ahLst/>
              <a:cxnLst/>
              <a:rect l="l" t="t" r="r" b="b"/>
              <a:pathLst>
                <a:path w="4301" h="3781" extrusionOk="0">
                  <a:moveTo>
                    <a:pt x="3719" y="173"/>
                  </a:moveTo>
                  <a:cubicBezTo>
                    <a:pt x="3831" y="263"/>
                    <a:pt x="4014" y="961"/>
                    <a:pt x="4122" y="1602"/>
                  </a:cubicBezTo>
                  <a:cubicBezTo>
                    <a:pt x="3008" y="2419"/>
                    <a:pt x="1274" y="3605"/>
                    <a:pt x="931" y="3614"/>
                  </a:cubicBezTo>
                  <a:cubicBezTo>
                    <a:pt x="870" y="3440"/>
                    <a:pt x="686" y="3256"/>
                    <a:pt x="508" y="3077"/>
                  </a:cubicBezTo>
                  <a:cubicBezTo>
                    <a:pt x="356" y="2926"/>
                    <a:pt x="168" y="2736"/>
                    <a:pt x="168" y="2641"/>
                  </a:cubicBezTo>
                  <a:cubicBezTo>
                    <a:pt x="168" y="2630"/>
                    <a:pt x="170" y="2621"/>
                    <a:pt x="182" y="2609"/>
                  </a:cubicBezTo>
                  <a:cubicBezTo>
                    <a:pt x="357" y="2438"/>
                    <a:pt x="2122" y="1239"/>
                    <a:pt x="3719" y="173"/>
                  </a:cubicBezTo>
                  <a:close/>
                  <a:moveTo>
                    <a:pt x="3719" y="0"/>
                  </a:moveTo>
                  <a:cubicBezTo>
                    <a:pt x="3691" y="0"/>
                    <a:pt x="3663" y="9"/>
                    <a:pt x="3638" y="26"/>
                  </a:cubicBezTo>
                  <a:cubicBezTo>
                    <a:pt x="2858" y="547"/>
                    <a:pt x="296" y="2264"/>
                    <a:pt x="65" y="2490"/>
                  </a:cubicBezTo>
                  <a:cubicBezTo>
                    <a:pt x="23" y="2530"/>
                    <a:pt x="1" y="2583"/>
                    <a:pt x="0" y="2639"/>
                  </a:cubicBezTo>
                  <a:cubicBezTo>
                    <a:pt x="0" y="2804"/>
                    <a:pt x="180" y="2985"/>
                    <a:pt x="389" y="3195"/>
                  </a:cubicBezTo>
                  <a:cubicBezTo>
                    <a:pt x="552" y="3358"/>
                    <a:pt x="736" y="3543"/>
                    <a:pt x="778" y="3681"/>
                  </a:cubicBezTo>
                  <a:cubicBezTo>
                    <a:pt x="786" y="3712"/>
                    <a:pt x="818" y="3780"/>
                    <a:pt x="927" y="3780"/>
                  </a:cubicBezTo>
                  <a:cubicBezTo>
                    <a:pt x="1430" y="3780"/>
                    <a:pt x="3974" y="1918"/>
                    <a:pt x="4262" y="1706"/>
                  </a:cubicBezTo>
                  <a:cubicBezTo>
                    <a:pt x="4288" y="1687"/>
                    <a:pt x="4301" y="1656"/>
                    <a:pt x="4295" y="1624"/>
                  </a:cubicBezTo>
                  <a:cubicBezTo>
                    <a:pt x="4173" y="884"/>
                    <a:pt x="3973" y="0"/>
                    <a:pt x="3719"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3" name="Google Shape;413;p29"/>
            <p:cNvSpPr/>
            <p:nvPr/>
          </p:nvSpPr>
          <p:spPr>
            <a:xfrm>
              <a:off x="3565800" y="3059650"/>
              <a:ext cx="216075" cy="167725"/>
            </a:xfrm>
            <a:custGeom>
              <a:avLst/>
              <a:gdLst/>
              <a:ahLst/>
              <a:cxnLst/>
              <a:rect l="l" t="t" r="r" b="b"/>
              <a:pathLst>
                <a:path w="8643" h="6709" extrusionOk="0">
                  <a:moveTo>
                    <a:pt x="6916" y="0"/>
                  </a:moveTo>
                  <a:cubicBezTo>
                    <a:pt x="6858" y="0"/>
                    <a:pt x="6802" y="14"/>
                    <a:pt x="6749" y="42"/>
                  </a:cubicBezTo>
                  <a:cubicBezTo>
                    <a:pt x="6039" y="416"/>
                    <a:pt x="1" y="5020"/>
                    <a:pt x="20" y="5277"/>
                  </a:cubicBezTo>
                  <a:cubicBezTo>
                    <a:pt x="40" y="5535"/>
                    <a:pt x="783" y="6568"/>
                    <a:pt x="1073" y="6705"/>
                  </a:cubicBezTo>
                  <a:cubicBezTo>
                    <a:pt x="1078" y="6707"/>
                    <a:pt x="1083" y="6708"/>
                    <a:pt x="1091" y="6708"/>
                  </a:cubicBezTo>
                  <a:cubicBezTo>
                    <a:pt x="1557" y="6708"/>
                    <a:pt x="7789" y="2412"/>
                    <a:pt x="7789" y="2412"/>
                  </a:cubicBezTo>
                  <a:cubicBezTo>
                    <a:pt x="8642" y="1995"/>
                    <a:pt x="7632" y="0"/>
                    <a:pt x="6916"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4" name="Google Shape;414;p29"/>
            <p:cNvSpPr/>
            <p:nvPr/>
          </p:nvSpPr>
          <p:spPr>
            <a:xfrm>
              <a:off x="3408625" y="3215150"/>
              <a:ext cx="136700" cy="117200"/>
            </a:xfrm>
            <a:custGeom>
              <a:avLst/>
              <a:gdLst/>
              <a:ahLst/>
              <a:cxnLst/>
              <a:rect l="l" t="t" r="r" b="b"/>
              <a:pathLst>
                <a:path w="5468" h="4688" extrusionOk="0">
                  <a:moveTo>
                    <a:pt x="3046" y="0"/>
                  </a:moveTo>
                  <a:cubicBezTo>
                    <a:pt x="2439" y="0"/>
                    <a:pt x="1815" y="228"/>
                    <a:pt x="1312" y="802"/>
                  </a:cubicBezTo>
                  <a:cubicBezTo>
                    <a:pt x="460" y="1773"/>
                    <a:pt x="1" y="4062"/>
                    <a:pt x="260" y="4451"/>
                  </a:cubicBezTo>
                  <a:cubicBezTo>
                    <a:pt x="376" y="4626"/>
                    <a:pt x="754" y="4688"/>
                    <a:pt x="1280" y="4688"/>
                  </a:cubicBezTo>
                  <a:cubicBezTo>
                    <a:pt x="1924" y="4688"/>
                    <a:pt x="2791" y="4595"/>
                    <a:pt x="3672" y="4505"/>
                  </a:cubicBezTo>
                  <a:cubicBezTo>
                    <a:pt x="4920" y="4377"/>
                    <a:pt x="5293" y="2550"/>
                    <a:pt x="5369" y="1852"/>
                  </a:cubicBezTo>
                  <a:cubicBezTo>
                    <a:pt x="5467" y="962"/>
                    <a:pt x="4293" y="0"/>
                    <a:pt x="3046" y="0"/>
                  </a:cubicBezTo>
                  <a:close/>
                </a:path>
              </a:pathLst>
            </a:custGeom>
            <a:solidFill>
              <a:schemeClr val="lt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5" name="Google Shape;415;p29"/>
            <p:cNvSpPr/>
            <p:nvPr/>
          </p:nvSpPr>
          <p:spPr>
            <a:xfrm>
              <a:off x="3406000" y="3213050"/>
              <a:ext cx="139900" cy="121375"/>
            </a:xfrm>
            <a:custGeom>
              <a:avLst/>
              <a:gdLst/>
              <a:ahLst/>
              <a:cxnLst/>
              <a:rect l="l" t="t" r="r" b="b"/>
              <a:pathLst>
                <a:path w="5596" h="4855" extrusionOk="0">
                  <a:moveTo>
                    <a:pt x="3152" y="168"/>
                  </a:moveTo>
                  <a:cubicBezTo>
                    <a:pt x="3843" y="168"/>
                    <a:pt x="4578" y="489"/>
                    <a:pt x="5022" y="984"/>
                  </a:cubicBezTo>
                  <a:cubicBezTo>
                    <a:pt x="5293" y="1287"/>
                    <a:pt x="5425" y="1622"/>
                    <a:pt x="5391" y="1927"/>
                  </a:cubicBezTo>
                  <a:cubicBezTo>
                    <a:pt x="5364" y="2176"/>
                    <a:pt x="5087" y="4370"/>
                    <a:pt x="3768" y="4506"/>
                  </a:cubicBezTo>
                  <a:lnTo>
                    <a:pt x="3645" y="4518"/>
                  </a:lnTo>
                  <a:cubicBezTo>
                    <a:pt x="2797" y="4606"/>
                    <a:pt x="1996" y="4688"/>
                    <a:pt x="1386" y="4688"/>
                  </a:cubicBezTo>
                  <a:cubicBezTo>
                    <a:pt x="710" y="4688"/>
                    <a:pt x="495" y="4579"/>
                    <a:pt x="435" y="4489"/>
                  </a:cubicBezTo>
                  <a:cubicBezTo>
                    <a:pt x="201" y="4140"/>
                    <a:pt x="662" y="1873"/>
                    <a:pt x="1480" y="941"/>
                  </a:cubicBezTo>
                  <a:cubicBezTo>
                    <a:pt x="2040" y="301"/>
                    <a:pt x="2698" y="168"/>
                    <a:pt x="3151" y="168"/>
                  </a:cubicBezTo>
                  <a:close/>
                  <a:moveTo>
                    <a:pt x="3151" y="1"/>
                  </a:moveTo>
                  <a:cubicBezTo>
                    <a:pt x="2664" y="1"/>
                    <a:pt x="1956" y="145"/>
                    <a:pt x="1354" y="831"/>
                  </a:cubicBezTo>
                  <a:cubicBezTo>
                    <a:pt x="507" y="1797"/>
                    <a:pt x="0" y="4140"/>
                    <a:pt x="295" y="4582"/>
                  </a:cubicBezTo>
                  <a:cubicBezTo>
                    <a:pt x="422" y="4770"/>
                    <a:pt x="759" y="4854"/>
                    <a:pt x="1386" y="4854"/>
                  </a:cubicBezTo>
                  <a:cubicBezTo>
                    <a:pt x="2004" y="4854"/>
                    <a:pt x="2810" y="4772"/>
                    <a:pt x="3662" y="4684"/>
                  </a:cubicBezTo>
                  <a:lnTo>
                    <a:pt x="3785" y="4672"/>
                  </a:lnTo>
                  <a:cubicBezTo>
                    <a:pt x="5204" y="4527"/>
                    <a:pt x="5510" y="2374"/>
                    <a:pt x="5557" y="1945"/>
                  </a:cubicBezTo>
                  <a:cubicBezTo>
                    <a:pt x="5595" y="1593"/>
                    <a:pt x="5450" y="1211"/>
                    <a:pt x="5147" y="873"/>
                  </a:cubicBezTo>
                  <a:cubicBezTo>
                    <a:pt x="4665" y="334"/>
                    <a:pt x="3900" y="1"/>
                    <a:pt x="3151"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6" name="Google Shape;416;p29"/>
            <p:cNvSpPr/>
            <p:nvPr/>
          </p:nvSpPr>
          <p:spPr>
            <a:xfrm>
              <a:off x="3396625" y="3247700"/>
              <a:ext cx="98875" cy="89625"/>
            </a:xfrm>
            <a:custGeom>
              <a:avLst/>
              <a:gdLst/>
              <a:ahLst/>
              <a:cxnLst/>
              <a:rect l="l" t="t" r="r" b="b"/>
              <a:pathLst>
                <a:path w="3955" h="3585" extrusionOk="0">
                  <a:moveTo>
                    <a:pt x="2224" y="0"/>
                  </a:moveTo>
                  <a:cubicBezTo>
                    <a:pt x="1778" y="0"/>
                    <a:pt x="1282" y="137"/>
                    <a:pt x="1068" y="433"/>
                  </a:cubicBezTo>
                  <a:cubicBezTo>
                    <a:pt x="761" y="855"/>
                    <a:pt x="0" y="2769"/>
                    <a:pt x="375" y="3207"/>
                  </a:cubicBezTo>
                  <a:cubicBezTo>
                    <a:pt x="621" y="3493"/>
                    <a:pt x="1067" y="3585"/>
                    <a:pt x="1556" y="3585"/>
                  </a:cubicBezTo>
                  <a:cubicBezTo>
                    <a:pt x="2135" y="3585"/>
                    <a:pt x="2775" y="3456"/>
                    <a:pt x="3214" y="3371"/>
                  </a:cubicBezTo>
                  <a:cubicBezTo>
                    <a:pt x="3214" y="3371"/>
                    <a:pt x="3955" y="2720"/>
                    <a:pt x="3802" y="2293"/>
                  </a:cubicBezTo>
                  <a:cubicBezTo>
                    <a:pt x="3650" y="1866"/>
                    <a:pt x="2972" y="1989"/>
                    <a:pt x="2893" y="1367"/>
                  </a:cubicBezTo>
                  <a:cubicBezTo>
                    <a:pt x="2815" y="746"/>
                    <a:pt x="3235" y="235"/>
                    <a:pt x="2743" y="74"/>
                  </a:cubicBezTo>
                  <a:cubicBezTo>
                    <a:pt x="2596" y="25"/>
                    <a:pt x="2415" y="0"/>
                    <a:pt x="2224" y="0"/>
                  </a:cubicBez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7" name="Google Shape;417;p29"/>
            <p:cNvSpPr/>
            <p:nvPr/>
          </p:nvSpPr>
          <p:spPr>
            <a:xfrm>
              <a:off x="3420900" y="3268750"/>
              <a:ext cx="96375" cy="55650"/>
            </a:xfrm>
            <a:custGeom>
              <a:avLst/>
              <a:gdLst/>
              <a:ahLst/>
              <a:cxnLst/>
              <a:rect l="l" t="t" r="r" b="b"/>
              <a:pathLst>
                <a:path w="3855" h="2226" extrusionOk="0">
                  <a:moveTo>
                    <a:pt x="3760" y="0"/>
                  </a:moveTo>
                  <a:cubicBezTo>
                    <a:pt x="3725" y="0"/>
                    <a:pt x="3693" y="23"/>
                    <a:pt x="3682" y="58"/>
                  </a:cubicBezTo>
                  <a:cubicBezTo>
                    <a:pt x="3677" y="73"/>
                    <a:pt x="3233" y="1457"/>
                    <a:pt x="2448" y="1527"/>
                  </a:cubicBezTo>
                  <a:cubicBezTo>
                    <a:pt x="2352" y="1536"/>
                    <a:pt x="2255" y="1543"/>
                    <a:pt x="2158" y="1551"/>
                  </a:cubicBezTo>
                  <a:cubicBezTo>
                    <a:pt x="1409" y="1613"/>
                    <a:pt x="634" y="1676"/>
                    <a:pt x="48" y="2074"/>
                  </a:cubicBezTo>
                  <a:cubicBezTo>
                    <a:pt x="10" y="2099"/>
                    <a:pt x="0" y="2151"/>
                    <a:pt x="26" y="2189"/>
                  </a:cubicBezTo>
                  <a:cubicBezTo>
                    <a:pt x="42" y="2213"/>
                    <a:pt x="68" y="2225"/>
                    <a:pt x="95" y="2225"/>
                  </a:cubicBezTo>
                  <a:lnTo>
                    <a:pt x="95" y="2225"/>
                  </a:lnTo>
                  <a:cubicBezTo>
                    <a:pt x="112" y="2225"/>
                    <a:pt x="127" y="2220"/>
                    <a:pt x="142" y="2211"/>
                  </a:cubicBezTo>
                  <a:cubicBezTo>
                    <a:pt x="690" y="1839"/>
                    <a:pt x="1410" y="1780"/>
                    <a:pt x="2172" y="1718"/>
                  </a:cubicBezTo>
                  <a:cubicBezTo>
                    <a:pt x="2269" y="1709"/>
                    <a:pt x="2365" y="1702"/>
                    <a:pt x="2463" y="1693"/>
                  </a:cubicBezTo>
                  <a:cubicBezTo>
                    <a:pt x="3358" y="1613"/>
                    <a:pt x="3822" y="170"/>
                    <a:pt x="3841" y="108"/>
                  </a:cubicBezTo>
                  <a:cubicBezTo>
                    <a:pt x="3855" y="64"/>
                    <a:pt x="3830" y="18"/>
                    <a:pt x="3786" y="4"/>
                  </a:cubicBezTo>
                  <a:cubicBezTo>
                    <a:pt x="3778" y="2"/>
                    <a:pt x="3769" y="0"/>
                    <a:pt x="3760" y="0"/>
                  </a:cubicBezTo>
                  <a:close/>
                  <a:moveTo>
                    <a:pt x="95" y="2225"/>
                  </a:moveTo>
                  <a:cubicBezTo>
                    <a:pt x="95" y="2225"/>
                    <a:pt x="94" y="2225"/>
                    <a:pt x="94" y="2225"/>
                  </a:cubicBezTo>
                  <a:lnTo>
                    <a:pt x="95" y="2225"/>
                  </a:lnTo>
                  <a:cubicBezTo>
                    <a:pt x="95" y="2225"/>
                    <a:pt x="95" y="2225"/>
                    <a:pt x="95" y="2225"/>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8" name="Google Shape;418;p29"/>
            <p:cNvSpPr/>
            <p:nvPr/>
          </p:nvSpPr>
          <p:spPr>
            <a:xfrm>
              <a:off x="3413400" y="3226050"/>
              <a:ext cx="82725" cy="91700"/>
            </a:xfrm>
            <a:custGeom>
              <a:avLst/>
              <a:gdLst/>
              <a:ahLst/>
              <a:cxnLst/>
              <a:rect l="l" t="t" r="r" b="b"/>
              <a:pathLst>
                <a:path w="3309" h="3668" extrusionOk="0">
                  <a:moveTo>
                    <a:pt x="3220" y="0"/>
                  </a:moveTo>
                  <a:cubicBezTo>
                    <a:pt x="3174" y="0"/>
                    <a:pt x="3142" y="33"/>
                    <a:pt x="3138" y="77"/>
                  </a:cubicBezTo>
                  <a:cubicBezTo>
                    <a:pt x="3136" y="116"/>
                    <a:pt x="3055" y="1030"/>
                    <a:pt x="1957" y="1254"/>
                  </a:cubicBezTo>
                  <a:cubicBezTo>
                    <a:pt x="998" y="1451"/>
                    <a:pt x="674" y="2160"/>
                    <a:pt x="331" y="2911"/>
                  </a:cubicBezTo>
                  <a:cubicBezTo>
                    <a:pt x="235" y="3120"/>
                    <a:pt x="136" y="3335"/>
                    <a:pt x="22" y="3544"/>
                  </a:cubicBezTo>
                  <a:cubicBezTo>
                    <a:pt x="0" y="3585"/>
                    <a:pt x="15" y="3636"/>
                    <a:pt x="55" y="3658"/>
                  </a:cubicBezTo>
                  <a:cubicBezTo>
                    <a:pt x="68" y="3664"/>
                    <a:pt x="82" y="3668"/>
                    <a:pt x="96" y="3668"/>
                  </a:cubicBezTo>
                  <a:cubicBezTo>
                    <a:pt x="125" y="3668"/>
                    <a:pt x="153" y="3652"/>
                    <a:pt x="169" y="3625"/>
                  </a:cubicBezTo>
                  <a:cubicBezTo>
                    <a:pt x="285" y="3410"/>
                    <a:pt x="386" y="3192"/>
                    <a:pt x="482" y="2981"/>
                  </a:cubicBezTo>
                  <a:cubicBezTo>
                    <a:pt x="822" y="2238"/>
                    <a:pt x="1115" y="1597"/>
                    <a:pt x="1990" y="1418"/>
                  </a:cubicBezTo>
                  <a:cubicBezTo>
                    <a:pt x="3215" y="1167"/>
                    <a:pt x="3304" y="99"/>
                    <a:pt x="3305" y="90"/>
                  </a:cubicBezTo>
                  <a:cubicBezTo>
                    <a:pt x="3308" y="43"/>
                    <a:pt x="3273" y="4"/>
                    <a:pt x="3228" y="0"/>
                  </a:cubicBezTo>
                  <a:cubicBezTo>
                    <a:pt x="3225" y="0"/>
                    <a:pt x="3223" y="0"/>
                    <a:pt x="3220"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9" name="Google Shape;419;p29"/>
            <p:cNvSpPr/>
            <p:nvPr/>
          </p:nvSpPr>
          <p:spPr>
            <a:xfrm>
              <a:off x="3698525" y="3099600"/>
              <a:ext cx="16725" cy="11475"/>
            </a:xfrm>
            <a:custGeom>
              <a:avLst/>
              <a:gdLst/>
              <a:ahLst/>
              <a:cxnLst/>
              <a:rect l="l" t="t" r="r" b="b"/>
              <a:pathLst>
                <a:path w="669" h="459" extrusionOk="0">
                  <a:moveTo>
                    <a:pt x="668" y="0"/>
                  </a:moveTo>
                  <a:lnTo>
                    <a:pt x="668" y="0"/>
                  </a:lnTo>
                  <a:cubicBezTo>
                    <a:pt x="668" y="0"/>
                    <a:pt x="208" y="250"/>
                    <a:pt x="0" y="459"/>
                  </a:cubicBezTo>
                  <a:lnTo>
                    <a:pt x="66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0" name="Google Shape;420;p29"/>
            <p:cNvSpPr/>
            <p:nvPr/>
          </p:nvSpPr>
          <p:spPr>
            <a:xfrm>
              <a:off x="3698525" y="3099600"/>
              <a:ext cx="16725" cy="11475"/>
            </a:xfrm>
            <a:custGeom>
              <a:avLst/>
              <a:gdLst/>
              <a:ahLst/>
              <a:cxnLst/>
              <a:rect l="l" t="t" r="r" b="b"/>
              <a:pathLst>
                <a:path w="669" h="459" fill="none" extrusionOk="0">
                  <a:moveTo>
                    <a:pt x="668" y="0"/>
                  </a:moveTo>
                  <a:cubicBezTo>
                    <a:pt x="668" y="0"/>
                    <a:pt x="208" y="250"/>
                    <a:pt x="0" y="459"/>
                  </a:cubicBezTo>
                </a:path>
              </a:pathLst>
            </a:custGeom>
            <a:noFill/>
            <a:ln w="1525" cap="flat" cmpd="sng">
              <a:solidFill>
                <a:srgbClr val="1D1E1B"/>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21" name="Google Shape;421;p29"/>
          <p:cNvGrpSpPr/>
          <p:nvPr/>
        </p:nvGrpSpPr>
        <p:grpSpPr>
          <a:xfrm flipH="1">
            <a:off x="11200862" y="3068080"/>
            <a:ext cx="585188" cy="585205"/>
            <a:chOff x="1620475" y="286750"/>
            <a:chExt cx="431300" cy="433400"/>
          </a:xfrm>
        </p:grpSpPr>
        <p:sp>
          <p:nvSpPr>
            <p:cNvPr id="422" name="Google Shape;422;p29"/>
            <p:cNvSpPr/>
            <p:nvPr/>
          </p:nvSpPr>
          <p:spPr>
            <a:xfrm>
              <a:off x="1626200" y="332675"/>
              <a:ext cx="425575" cy="385400"/>
            </a:xfrm>
            <a:custGeom>
              <a:avLst/>
              <a:gdLst/>
              <a:ahLst/>
              <a:cxnLst/>
              <a:rect l="l" t="t" r="r" b="b"/>
              <a:pathLst>
                <a:path w="17023" h="15416" extrusionOk="0">
                  <a:moveTo>
                    <a:pt x="3235" y="0"/>
                  </a:moveTo>
                  <a:cubicBezTo>
                    <a:pt x="2450" y="459"/>
                    <a:pt x="0" y="3225"/>
                    <a:pt x="365" y="7746"/>
                  </a:cubicBezTo>
                  <a:cubicBezTo>
                    <a:pt x="667" y="11499"/>
                    <a:pt x="3397" y="15416"/>
                    <a:pt x="7864" y="15416"/>
                  </a:cubicBezTo>
                  <a:cubicBezTo>
                    <a:pt x="8778" y="15416"/>
                    <a:pt x="9765" y="15252"/>
                    <a:pt x="10819" y="14888"/>
                  </a:cubicBezTo>
                  <a:cubicBezTo>
                    <a:pt x="17022" y="12752"/>
                    <a:pt x="14646" y="7040"/>
                    <a:pt x="14646" y="7040"/>
                  </a:cubicBezTo>
                  <a:lnTo>
                    <a:pt x="3235" y="0"/>
                  </a:ln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3" name="Google Shape;423;p29"/>
            <p:cNvSpPr/>
            <p:nvPr/>
          </p:nvSpPr>
          <p:spPr>
            <a:xfrm>
              <a:off x="1624250" y="330575"/>
              <a:ext cx="395450" cy="389575"/>
            </a:xfrm>
            <a:custGeom>
              <a:avLst/>
              <a:gdLst/>
              <a:ahLst/>
              <a:cxnLst/>
              <a:rect l="l" t="t" r="r" b="b"/>
              <a:pathLst>
                <a:path w="15818" h="15583" extrusionOk="0">
                  <a:moveTo>
                    <a:pt x="3312" y="1"/>
                  </a:moveTo>
                  <a:cubicBezTo>
                    <a:pt x="3298" y="1"/>
                    <a:pt x="3283" y="5"/>
                    <a:pt x="3270" y="12"/>
                  </a:cubicBezTo>
                  <a:cubicBezTo>
                    <a:pt x="2368" y="541"/>
                    <a:pt x="0" y="3377"/>
                    <a:pt x="360" y="7837"/>
                  </a:cubicBezTo>
                  <a:cubicBezTo>
                    <a:pt x="578" y="10555"/>
                    <a:pt x="2008" y="13090"/>
                    <a:pt x="4088" y="14451"/>
                  </a:cubicBezTo>
                  <a:cubicBezTo>
                    <a:pt x="5239" y="15203"/>
                    <a:pt x="6540" y="15583"/>
                    <a:pt x="7939" y="15583"/>
                  </a:cubicBezTo>
                  <a:cubicBezTo>
                    <a:pt x="8894" y="15583"/>
                    <a:pt x="9896" y="15406"/>
                    <a:pt x="10924" y="15052"/>
                  </a:cubicBezTo>
                  <a:cubicBezTo>
                    <a:pt x="12839" y="14391"/>
                    <a:pt x="14138" y="13326"/>
                    <a:pt x="14786" y="11884"/>
                  </a:cubicBezTo>
                  <a:cubicBezTo>
                    <a:pt x="15817" y="9590"/>
                    <a:pt x="14811" y="7116"/>
                    <a:pt x="14801" y="7092"/>
                  </a:cubicBezTo>
                  <a:cubicBezTo>
                    <a:pt x="14787" y="7059"/>
                    <a:pt x="14756" y="7040"/>
                    <a:pt x="14723" y="7040"/>
                  </a:cubicBezTo>
                  <a:cubicBezTo>
                    <a:pt x="14713" y="7040"/>
                    <a:pt x="14702" y="7042"/>
                    <a:pt x="14692" y="7047"/>
                  </a:cubicBezTo>
                  <a:cubicBezTo>
                    <a:pt x="14649" y="7065"/>
                    <a:pt x="14629" y="7113"/>
                    <a:pt x="14647" y="7155"/>
                  </a:cubicBezTo>
                  <a:cubicBezTo>
                    <a:pt x="14657" y="7180"/>
                    <a:pt x="15635" y="9590"/>
                    <a:pt x="14633" y="11817"/>
                  </a:cubicBezTo>
                  <a:cubicBezTo>
                    <a:pt x="14005" y="13215"/>
                    <a:pt x="12739" y="14250"/>
                    <a:pt x="10871" y="14894"/>
                  </a:cubicBezTo>
                  <a:cubicBezTo>
                    <a:pt x="9860" y="15242"/>
                    <a:pt x="8877" y="15416"/>
                    <a:pt x="7940" y="15416"/>
                  </a:cubicBezTo>
                  <a:cubicBezTo>
                    <a:pt x="6573" y="15416"/>
                    <a:pt x="5303" y="15046"/>
                    <a:pt x="4180" y="14312"/>
                  </a:cubicBezTo>
                  <a:cubicBezTo>
                    <a:pt x="2141" y="12978"/>
                    <a:pt x="741" y="10492"/>
                    <a:pt x="526" y="7823"/>
                  </a:cubicBezTo>
                  <a:cubicBezTo>
                    <a:pt x="172" y="3443"/>
                    <a:pt x="2475" y="670"/>
                    <a:pt x="3355" y="157"/>
                  </a:cubicBezTo>
                  <a:cubicBezTo>
                    <a:pt x="3395" y="133"/>
                    <a:pt x="3408" y="82"/>
                    <a:pt x="3385" y="43"/>
                  </a:cubicBezTo>
                  <a:cubicBezTo>
                    <a:pt x="3370" y="16"/>
                    <a:pt x="3341" y="1"/>
                    <a:pt x="3312"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4" name="Google Shape;424;p29"/>
            <p:cNvSpPr/>
            <p:nvPr/>
          </p:nvSpPr>
          <p:spPr>
            <a:xfrm>
              <a:off x="1621325" y="288850"/>
              <a:ext cx="421625" cy="410100"/>
            </a:xfrm>
            <a:custGeom>
              <a:avLst/>
              <a:gdLst/>
              <a:ahLst/>
              <a:cxnLst/>
              <a:rect l="l" t="t" r="r" b="b"/>
              <a:pathLst>
                <a:path w="16865" h="16404" extrusionOk="0">
                  <a:moveTo>
                    <a:pt x="7050" y="1"/>
                  </a:moveTo>
                  <a:cubicBezTo>
                    <a:pt x="6568" y="1"/>
                    <a:pt x="5943" y="162"/>
                    <a:pt x="5110" y="534"/>
                  </a:cubicBezTo>
                  <a:cubicBezTo>
                    <a:pt x="1" y="2817"/>
                    <a:pt x="746" y="7445"/>
                    <a:pt x="746" y="7445"/>
                  </a:cubicBezTo>
                  <a:cubicBezTo>
                    <a:pt x="638" y="11440"/>
                    <a:pt x="3343" y="16404"/>
                    <a:pt x="8240" y="16404"/>
                  </a:cubicBezTo>
                  <a:cubicBezTo>
                    <a:pt x="8889" y="16404"/>
                    <a:pt x="9576" y="16317"/>
                    <a:pt x="10300" y="16129"/>
                  </a:cubicBezTo>
                  <a:cubicBezTo>
                    <a:pt x="16493" y="14523"/>
                    <a:pt x="16865" y="7768"/>
                    <a:pt x="12174" y="5847"/>
                  </a:cubicBezTo>
                  <a:cubicBezTo>
                    <a:pt x="8247" y="4238"/>
                    <a:pt x="9524" y="1"/>
                    <a:pt x="7050" y="1"/>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5" name="Google Shape;425;p29"/>
            <p:cNvSpPr/>
            <p:nvPr/>
          </p:nvSpPr>
          <p:spPr>
            <a:xfrm>
              <a:off x="1620475" y="286750"/>
              <a:ext cx="390475" cy="414300"/>
            </a:xfrm>
            <a:custGeom>
              <a:avLst/>
              <a:gdLst/>
              <a:ahLst/>
              <a:cxnLst/>
              <a:rect l="l" t="t" r="r" b="b"/>
              <a:pathLst>
                <a:path w="15619" h="16572" extrusionOk="0">
                  <a:moveTo>
                    <a:pt x="7084" y="168"/>
                  </a:moveTo>
                  <a:cubicBezTo>
                    <a:pt x="8172" y="168"/>
                    <a:pt x="8502" y="1046"/>
                    <a:pt x="8919" y="2159"/>
                  </a:cubicBezTo>
                  <a:cubicBezTo>
                    <a:pt x="9416" y="3484"/>
                    <a:pt x="10035" y="5131"/>
                    <a:pt x="12176" y="6008"/>
                  </a:cubicBezTo>
                  <a:cubicBezTo>
                    <a:pt x="14249" y="6856"/>
                    <a:pt x="15446" y="8718"/>
                    <a:pt x="15302" y="10863"/>
                  </a:cubicBezTo>
                  <a:cubicBezTo>
                    <a:pt x="15170" y="12819"/>
                    <a:pt x="13790" y="15231"/>
                    <a:pt x="10313" y="16132"/>
                  </a:cubicBezTo>
                  <a:cubicBezTo>
                    <a:pt x="9618" y="16313"/>
                    <a:pt x="8932" y="16405"/>
                    <a:pt x="8275" y="16405"/>
                  </a:cubicBezTo>
                  <a:cubicBezTo>
                    <a:pt x="6442" y="16405"/>
                    <a:pt x="4775" y="15687"/>
                    <a:pt x="3454" y="14331"/>
                  </a:cubicBezTo>
                  <a:cubicBezTo>
                    <a:pt x="1789" y="12619"/>
                    <a:pt x="796" y="10014"/>
                    <a:pt x="863" y="7516"/>
                  </a:cubicBezTo>
                  <a:cubicBezTo>
                    <a:pt x="860" y="7505"/>
                    <a:pt x="684" y="6362"/>
                    <a:pt x="1126" y="4955"/>
                  </a:cubicBezTo>
                  <a:cubicBezTo>
                    <a:pt x="1533" y="3655"/>
                    <a:pt x="2566" y="1861"/>
                    <a:pt x="5177" y="694"/>
                  </a:cubicBezTo>
                  <a:cubicBezTo>
                    <a:pt x="5970" y="339"/>
                    <a:pt x="6593" y="168"/>
                    <a:pt x="7084" y="168"/>
                  </a:cubicBezTo>
                  <a:close/>
                  <a:moveTo>
                    <a:pt x="7084" y="1"/>
                  </a:moveTo>
                  <a:cubicBezTo>
                    <a:pt x="6569" y="1"/>
                    <a:pt x="5923" y="178"/>
                    <a:pt x="5110" y="541"/>
                  </a:cubicBezTo>
                  <a:cubicBezTo>
                    <a:pt x="1" y="2824"/>
                    <a:pt x="690" y="7495"/>
                    <a:pt x="696" y="7527"/>
                  </a:cubicBezTo>
                  <a:cubicBezTo>
                    <a:pt x="628" y="10052"/>
                    <a:pt x="1638" y="12704"/>
                    <a:pt x="3334" y="14447"/>
                  </a:cubicBezTo>
                  <a:cubicBezTo>
                    <a:pt x="4687" y="15836"/>
                    <a:pt x="6395" y="16571"/>
                    <a:pt x="8275" y="16571"/>
                  </a:cubicBezTo>
                  <a:cubicBezTo>
                    <a:pt x="8946" y="16571"/>
                    <a:pt x="9646" y="16478"/>
                    <a:pt x="10356" y="16294"/>
                  </a:cubicBezTo>
                  <a:cubicBezTo>
                    <a:pt x="13917" y="15369"/>
                    <a:pt x="15332" y="12888"/>
                    <a:pt x="15468" y="10874"/>
                  </a:cubicBezTo>
                  <a:cubicBezTo>
                    <a:pt x="15619" y="8654"/>
                    <a:pt x="14381" y="6730"/>
                    <a:pt x="12240" y="5852"/>
                  </a:cubicBezTo>
                  <a:cubicBezTo>
                    <a:pt x="10166" y="5004"/>
                    <a:pt x="9561" y="3393"/>
                    <a:pt x="9076" y="2100"/>
                  </a:cubicBezTo>
                  <a:cubicBezTo>
                    <a:pt x="8653" y="974"/>
                    <a:pt x="8287" y="1"/>
                    <a:pt x="7084"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6" name="Google Shape;426;p29"/>
            <p:cNvSpPr/>
            <p:nvPr/>
          </p:nvSpPr>
          <p:spPr>
            <a:xfrm>
              <a:off x="1713475" y="338175"/>
              <a:ext cx="84175" cy="84175"/>
            </a:xfrm>
            <a:custGeom>
              <a:avLst/>
              <a:gdLst/>
              <a:ahLst/>
              <a:cxnLst/>
              <a:rect l="l" t="t" r="r" b="b"/>
              <a:pathLst>
                <a:path w="3367" h="3367" extrusionOk="0">
                  <a:moveTo>
                    <a:pt x="1683" y="1"/>
                  </a:moveTo>
                  <a:cubicBezTo>
                    <a:pt x="754" y="1"/>
                    <a:pt x="1" y="754"/>
                    <a:pt x="1" y="1683"/>
                  </a:cubicBezTo>
                  <a:cubicBezTo>
                    <a:pt x="1" y="2613"/>
                    <a:pt x="754" y="3366"/>
                    <a:pt x="1683" y="3366"/>
                  </a:cubicBezTo>
                  <a:cubicBezTo>
                    <a:pt x="2613" y="3366"/>
                    <a:pt x="3366" y="2613"/>
                    <a:pt x="3366" y="1683"/>
                  </a:cubicBezTo>
                  <a:cubicBezTo>
                    <a:pt x="3366" y="754"/>
                    <a:pt x="2613" y="1"/>
                    <a:pt x="1683" y="1"/>
                  </a:cubicBez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7" name="Google Shape;427;p29"/>
            <p:cNvSpPr/>
            <p:nvPr/>
          </p:nvSpPr>
          <p:spPr>
            <a:xfrm>
              <a:off x="1679800" y="450125"/>
              <a:ext cx="84150" cy="84150"/>
            </a:xfrm>
            <a:custGeom>
              <a:avLst/>
              <a:gdLst/>
              <a:ahLst/>
              <a:cxnLst/>
              <a:rect l="l" t="t" r="r" b="b"/>
              <a:pathLst>
                <a:path w="3366" h="3366" extrusionOk="0">
                  <a:moveTo>
                    <a:pt x="1683" y="1"/>
                  </a:moveTo>
                  <a:cubicBezTo>
                    <a:pt x="753" y="1"/>
                    <a:pt x="0" y="753"/>
                    <a:pt x="0" y="1682"/>
                  </a:cubicBezTo>
                  <a:cubicBezTo>
                    <a:pt x="0" y="2612"/>
                    <a:pt x="753" y="3365"/>
                    <a:pt x="1683" y="3365"/>
                  </a:cubicBezTo>
                  <a:cubicBezTo>
                    <a:pt x="2612" y="3365"/>
                    <a:pt x="3366" y="2612"/>
                    <a:pt x="3366" y="1682"/>
                  </a:cubicBezTo>
                  <a:cubicBezTo>
                    <a:pt x="3366" y="753"/>
                    <a:pt x="2612" y="1"/>
                    <a:pt x="1683"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8" name="Google Shape;428;p29"/>
            <p:cNvSpPr/>
            <p:nvPr/>
          </p:nvSpPr>
          <p:spPr>
            <a:xfrm>
              <a:off x="1716225" y="562925"/>
              <a:ext cx="84150" cy="84150"/>
            </a:xfrm>
            <a:custGeom>
              <a:avLst/>
              <a:gdLst/>
              <a:ahLst/>
              <a:cxnLst/>
              <a:rect l="l" t="t" r="r" b="b"/>
              <a:pathLst>
                <a:path w="3366" h="3366" extrusionOk="0">
                  <a:moveTo>
                    <a:pt x="1684" y="0"/>
                  </a:moveTo>
                  <a:cubicBezTo>
                    <a:pt x="754" y="0"/>
                    <a:pt x="1" y="754"/>
                    <a:pt x="1" y="1683"/>
                  </a:cubicBezTo>
                  <a:cubicBezTo>
                    <a:pt x="1" y="2612"/>
                    <a:pt x="754" y="3366"/>
                    <a:pt x="1684" y="3366"/>
                  </a:cubicBezTo>
                  <a:cubicBezTo>
                    <a:pt x="2612" y="3366"/>
                    <a:pt x="3365" y="2612"/>
                    <a:pt x="3365" y="1683"/>
                  </a:cubicBezTo>
                  <a:cubicBezTo>
                    <a:pt x="3365" y="754"/>
                    <a:pt x="2612" y="0"/>
                    <a:pt x="1684" y="0"/>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9" name="Google Shape;429;p29"/>
            <p:cNvSpPr/>
            <p:nvPr/>
          </p:nvSpPr>
          <p:spPr>
            <a:xfrm>
              <a:off x="1833150" y="589725"/>
              <a:ext cx="84125" cy="84175"/>
            </a:xfrm>
            <a:custGeom>
              <a:avLst/>
              <a:gdLst/>
              <a:ahLst/>
              <a:cxnLst/>
              <a:rect l="l" t="t" r="r" b="b"/>
              <a:pathLst>
                <a:path w="3365" h="3367" extrusionOk="0">
                  <a:moveTo>
                    <a:pt x="1683" y="1"/>
                  </a:moveTo>
                  <a:cubicBezTo>
                    <a:pt x="754" y="1"/>
                    <a:pt x="0" y="754"/>
                    <a:pt x="0" y="1684"/>
                  </a:cubicBezTo>
                  <a:cubicBezTo>
                    <a:pt x="0" y="2613"/>
                    <a:pt x="754" y="3366"/>
                    <a:pt x="1683" y="3366"/>
                  </a:cubicBezTo>
                  <a:cubicBezTo>
                    <a:pt x="2611" y="3366"/>
                    <a:pt x="3364" y="2613"/>
                    <a:pt x="3364" y="1684"/>
                  </a:cubicBezTo>
                  <a:cubicBezTo>
                    <a:pt x="3364" y="754"/>
                    <a:pt x="2611" y="1"/>
                    <a:pt x="1683" y="1"/>
                  </a:cubicBezTo>
                  <a:close/>
                </a:path>
              </a:pathLst>
            </a:custGeom>
            <a:solidFill>
              <a:schemeClr val="accent5"/>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0" name="Google Shape;430;p29"/>
            <p:cNvSpPr/>
            <p:nvPr/>
          </p:nvSpPr>
          <p:spPr>
            <a:xfrm>
              <a:off x="1815125" y="425525"/>
              <a:ext cx="93725" cy="71400"/>
            </a:xfrm>
            <a:custGeom>
              <a:avLst/>
              <a:gdLst/>
              <a:ahLst/>
              <a:cxnLst/>
              <a:rect l="l" t="t" r="r" b="b"/>
              <a:pathLst>
                <a:path w="3749" h="2856" extrusionOk="0">
                  <a:moveTo>
                    <a:pt x="1411" y="0"/>
                  </a:moveTo>
                  <a:cubicBezTo>
                    <a:pt x="336" y="0"/>
                    <a:pt x="1" y="2109"/>
                    <a:pt x="1862" y="2693"/>
                  </a:cubicBezTo>
                  <a:cubicBezTo>
                    <a:pt x="2219" y="2805"/>
                    <a:pt x="2513" y="2855"/>
                    <a:pt x="2749" y="2855"/>
                  </a:cubicBezTo>
                  <a:cubicBezTo>
                    <a:pt x="3748" y="2855"/>
                    <a:pt x="3692" y="1957"/>
                    <a:pt x="2888" y="1090"/>
                  </a:cubicBezTo>
                  <a:cubicBezTo>
                    <a:pt x="2115" y="257"/>
                    <a:pt x="1428" y="1"/>
                    <a:pt x="1428" y="1"/>
                  </a:cubicBezTo>
                  <a:cubicBezTo>
                    <a:pt x="1422" y="0"/>
                    <a:pt x="1417" y="0"/>
                    <a:pt x="1411" y="0"/>
                  </a:cubicBezTo>
                  <a:close/>
                </a:path>
              </a:pathLst>
            </a:custGeom>
            <a:solidFill>
              <a:schemeClr val="accent4"/>
            </a:solidFill>
            <a:ln w="1525" cap="flat" cmpd="sng">
              <a:solidFill>
                <a:schemeClr val="accent4"/>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31" name="Google Shape;431;p29"/>
          <p:cNvGrpSpPr/>
          <p:nvPr/>
        </p:nvGrpSpPr>
        <p:grpSpPr>
          <a:xfrm>
            <a:off x="10981406" y="4421392"/>
            <a:ext cx="609601" cy="524264"/>
            <a:chOff x="5273875" y="238125"/>
            <a:chExt cx="332800" cy="284000"/>
          </a:xfrm>
        </p:grpSpPr>
        <p:sp>
          <p:nvSpPr>
            <p:cNvPr id="432" name="Google Shape;432;p29"/>
            <p:cNvSpPr/>
            <p:nvPr/>
          </p:nvSpPr>
          <p:spPr>
            <a:xfrm>
              <a:off x="5273875" y="238125"/>
              <a:ext cx="332800" cy="245900"/>
            </a:xfrm>
            <a:custGeom>
              <a:avLst/>
              <a:gdLst/>
              <a:ahLst/>
              <a:cxnLst/>
              <a:rect l="l" t="t" r="r" b="b"/>
              <a:pathLst>
                <a:path w="13312" h="9836" extrusionOk="0">
                  <a:moveTo>
                    <a:pt x="5460" y="0"/>
                  </a:moveTo>
                  <a:cubicBezTo>
                    <a:pt x="2619" y="0"/>
                    <a:pt x="1" y="1959"/>
                    <a:pt x="58" y="4977"/>
                  </a:cubicBezTo>
                  <a:cubicBezTo>
                    <a:pt x="104" y="7306"/>
                    <a:pt x="3201" y="7851"/>
                    <a:pt x="3201" y="7851"/>
                  </a:cubicBezTo>
                  <a:lnTo>
                    <a:pt x="3919" y="9836"/>
                  </a:lnTo>
                  <a:lnTo>
                    <a:pt x="8313" y="9212"/>
                  </a:lnTo>
                  <a:lnTo>
                    <a:pt x="7938" y="7462"/>
                  </a:lnTo>
                  <a:cubicBezTo>
                    <a:pt x="7938" y="7462"/>
                    <a:pt x="13311" y="3167"/>
                    <a:pt x="8186" y="636"/>
                  </a:cubicBezTo>
                  <a:cubicBezTo>
                    <a:pt x="7308" y="202"/>
                    <a:pt x="6373" y="0"/>
                    <a:pt x="5460" y="0"/>
                  </a:cubicBez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3" name="Google Shape;433;p29"/>
            <p:cNvSpPr/>
            <p:nvPr/>
          </p:nvSpPr>
          <p:spPr>
            <a:xfrm>
              <a:off x="5342625" y="337100"/>
              <a:ext cx="128200" cy="143575"/>
            </a:xfrm>
            <a:custGeom>
              <a:avLst/>
              <a:gdLst/>
              <a:ahLst/>
              <a:cxnLst/>
              <a:rect l="l" t="t" r="r" b="b"/>
              <a:pathLst>
                <a:path w="5128" h="5743" extrusionOk="0">
                  <a:moveTo>
                    <a:pt x="3032" y="1101"/>
                  </a:moveTo>
                  <a:lnTo>
                    <a:pt x="3032" y="1101"/>
                  </a:lnTo>
                  <a:cubicBezTo>
                    <a:pt x="3320" y="1580"/>
                    <a:pt x="3383" y="2090"/>
                    <a:pt x="3334" y="2393"/>
                  </a:cubicBezTo>
                  <a:cubicBezTo>
                    <a:pt x="3309" y="2544"/>
                    <a:pt x="3264" y="2591"/>
                    <a:pt x="3257" y="2595"/>
                  </a:cubicBezTo>
                  <a:cubicBezTo>
                    <a:pt x="3247" y="2593"/>
                    <a:pt x="3205" y="2562"/>
                    <a:pt x="3154" y="2449"/>
                  </a:cubicBezTo>
                  <a:cubicBezTo>
                    <a:pt x="3012" y="2137"/>
                    <a:pt x="2973" y="1585"/>
                    <a:pt x="3032" y="1101"/>
                  </a:cubicBezTo>
                  <a:close/>
                  <a:moveTo>
                    <a:pt x="1774" y="1846"/>
                  </a:moveTo>
                  <a:cubicBezTo>
                    <a:pt x="1913" y="2173"/>
                    <a:pt x="1966" y="2549"/>
                    <a:pt x="1944" y="2690"/>
                  </a:cubicBezTo>
                  <a:cubicBezTo>
                    <a:pt x="1883" y="2571"/>
                    <a:pt x="1809" y="2238"/>
                    <a:pt x="1774" y="1846"/>
                  </a:cubicBezTo>
                  <a:close/>
                  <a:moveTo>
                    <a:pt x="3526" y="0"/>
                  </a:moveTo>
                  <a:cubicBezTo>
                    <a:pt x="3428" y="0"/>
                    <a:pt x="3347" y="34"/>
                    <a:pt x="3285" y="77"/>
                  </a:cubicBezTo>
                  <a:cubicBezTo>
                    <a:pt x="3123" y="188"/>
                    <a:pt x="3008" y="412"/>
                    <a:pt x="2935" y="684"/>
                  </a:cubicBezTo>
                  <a:cubicBezTo>
                    <a:pt x="2845" y="580"/>
                    <a:pt x="2742" y="479"/>
                    <a:pt x="2624" y="385"/>
                  </a:cubicBezTo>
                  <a:cubicBezTo>
                    <a:pt x="2449" y="245"/>
                    <a:pt x="2290" y="174"/>
                    <a:pt x="2151" y="174"/>
                  </a:cubicBezTo>
                  <a:cubicBezTo>
                    <a:pt x="2083" y="174"/>
                    <a:pt x="2020" y="190"/>
                    <a:pt x="1962" y="223"/>
                  </a:cubicBezTo>
                  <a:cubicBezTo>
                    <a:pt x="1702" y="371"/>
                    <a:pt x="1608" y="823"/>
                    <a:pt x="1593" y="1287"/>
                  </a:cubicBezTo>
                  <a:cubicBezTo>
                    <a:pt x="1508" y="1216"/>
                    <a:pt x="1394" y="1153"/>
                    <a:pt x="1255" y="1153"/>
                  </a:cubicBezTo>
                  <a:cubicBezTo>
                    <a:pt x="1148" y="1153"/>
                    <a:pt x="1026" y="1190"/>
                    <a:pt x="893" y="1290"/>
                  </a:cubicBezTo>
                  <a:cubicBezTo>
                    <a:pt x="0" y="1957"/>
                    <a:pt x="1815" y="5318"/>
                    <a:pt x="2025" y="5698"/>
                  </a:cubicBezTo>
                  <a:cubicBezTo>
                    <a:pt x="2040" y="5727"/>
                    <a:pt x="2068" y="5742"/>
                    <a:pt x="2097" y="5742"/>
                  </a:cubicBezTo>
                  <a:lnTo>
                    <a:pt x="2097" y="5741"/>
                  </a:lnTo>
                  <a:cubicBezTo>
                    <a:pt x="2112" y="5741"/>
                    <a:pt x="2125" y="5739"/>
                    <a:pt x="2138" y="5731"/>
                  </a:cubicBezTo>
                  <a:cubicBezTo>
                    <a:pt x="2178" y="5709"/>
                    <a:pt x="2193" y="5658"/>
                    <a:pt x="2171" y="5618"/>
                  </a:cubicBezTo>
                  <a:cubicBezTo>
                    <a:pt x="1620" y="4617"/>
                    <a:pt x="334" y="1915"/>
                    <a:pt x="993" y="1423"/>
                  </a:cubicBezTo>
                  <a:cubicBezTo>
                    <a:pt x="1084" y="1355"/>
                    <a:pt x="1171" y="1321"/>
                    <a:pt x="1255" y="1321"/>
                  </a:cubicBezTo>
                  <a:cubicBezTo>
                    <a:pt x="1348" y="1321"/>
                    <a:pt x="1437" y="1364"/>
                    <a:pt x="1524" y="1449"/>
                  </a:cubicBezTo>
                  <a:cubicBezTo>
                    <a:pt x="1547" y="1472"/>
                    <a:pt x="1570" y="1498"/>
                    <a:pt x="1592" y="1525"/>
                  </a:cubicBezTo>
                  <a:cubicBezTo>
                    <a:pt x="1596" y="1746"/>
                    <a:pt x="1615" y="1959"/>
                    <a:pt x="1639" y="2131"/>
                  </a:cubicBezTo>
                  <a:cubicBezTo>
                    <a:pt x="1705" y="2603"/>
                    <a:pt x="1800" y="2858"/>
                    <a:pt x="1924" y="2888"/>
                  </a:cubicBezTo>
                  <a:cubicBezTo>
                    <a:pt x="1934" y="2891"/>
                    <a:pt x="1945" y="2892"/>
                    <a:pt x="1955" y="2892"/>
                  </a:cubicBezTo>
                  <a:cubicBezTo>
                    <a:pt x="2006" y="2892"/>
                    <a:pt x="2052" y="2863"/>
                    <a:pt x="2079" y="2810"/>
                  </a:cubicBezTo>
                  <a:cubicBezTo>
                    <a:pt x="2178" y="2615"/>
                    <a:pt x="2053" y="1889"/>
                    <a:pt x="1756" y="1468"/>
                  </a:cubicBezTo>
                  <a:cubicBezTo>
                    <a:pt x="1755" y="1290"/>
                    <a:pt x="1765" y="1110"/>
                    <a:pt x="1789" y="941"/>
                  </a:cubicBezTo>
                  <a:cubicBezTo>
                    <a:pt x="1837" y="616"/>
                    <a:pt x="1937" y="408"/>
                    <a:pt x="2072" y="355"/>
                  </a:cubicBezTo>
                  <a:cubicBezTo>
                    <a:pt x="2097" y="346"/>
                    <a:pt x="2124" y="341"/>
                    <a:pt x="2153" y="341"/>
                  </a:cubicBezTo>
                  <a:cubicBezTo>
                    <a:pt x="2253" y="341"/>
                    <a:pt x="2375" y="399"/>
                    <a:pt x="2519" y="514"/>
                  </a:cubicBezTo>
                  <a:cubicBezTo>
                    <a:pt x="2665" y="632"/>
                    <a:pt x="2787" y="759"/>
                    <a:pt x="2889" y="891"/>
                  </a:cubicBezTo>
                  <a:cubicBezTo>
                    <a:pt x="2787" y="1459"/>
                    <a:pt x="2836" y="2153"/>
                    <a:pt x="3002" y="2518"/>
                  </a:cubicBezTo>
                  <a:cubicBezTo>
                    <a:pt x="3074" y="2677"/>
                    <a:pt x="3157" y="2761"/>
                    <a:pt x="3253" y="2761"/>
                  </a:cubicBezTo>
                  <a:cubicBezTo>
                    <a:pt x="3257" y="2761"/>
                    <a:pt x="3261" y="2761"/>
                    <a:pt x="3265" y="2761"/>
                  </a:cubicBezTo>
                  <a:cubicBezTo>
                    <a:pt x="3328" y="2757"/>
                    <a:pt x="3414" y="2717"/>
                    <a:pt x="3468" y="2546"/>
                  </a:cubicBezTo>
                  <a:cubicBezTo>
                    <a:pt x="3573" y="2220"/>
                    <a:pt x="3524" y="1492"/>
                    <a:pt x="3071" y="857"/>
                  </a:cubicBezTo>
                  <a:cubicBezTo>
                    <a:pt x="3132" y="558"/>
                    <a:pt x="3235" y="313"/>
                    <a:pt x="3379" y="214"/>
                  </a:cubicBezTo>
                  <a:cubicBezTo>
                    <a:pt x="3424" y="183"/>
                    <a:pt x="3473" y="168"/>
                    <a:pt x="3525" y="168"/>
                  </a:cubicBezTo>
                  <a:cubicBezTo>
                    <a:pt x="3646" y="168"/>
                    <a:pt x="3786" y="248"/>
                    <a:pt x="3944" y="408"/>
                  </a:cubicBezTo>
                  <a:cubicBezTo>
                    <a:pt x="4947" y="1424"/>
                    <a:pt x="4222" y="5039"/>
                    <a:pt x="4214" y="5076"/>
                  </a:cubicBezTo>
                  <a:cubicBezTo>
                    <a:pt x="4204" y="5121"/>
                    <a:pt x="4234" y="5165"/>
                    <a:pt x="4279" y="5174"/>
                  </a:cubicBezTo>
                  <a:cubicBezTo>
                    <a:pt x="4285" y="5175"/>
                    <a:pt x="4291" y="5176"/>
                    <a:pt x="4297" y="5176"/>
                  </a:cubicBezTo>
                  <a:cubicBezTo>
                    <a:pt x="4335" y="5176"/>
                    <a:pt x="4370" y="5148"/>
                    <a:pt x="4378" y="5109"/>
                  </a:cubicBezTo>
                  <a:cubicBezTo>
                    <a:pt x="4409" y="4957"/>
                    <a:pt x="5128" y="1370"/>
                    <a:pt x="4063" y="291"/>
                  </a:cubicBezTo>
                  <a:cubicBezTo>
                    <a:pt x="3847" y="72"/>
                    <a:pt x="3668" y="0"/>
                    <a:pt x="3526"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4" name="Google Shape;434;p29"/>
            <p:cNvSpPr/>
            <p:nvPr/>
          </p:nvSpPr>
          <p:spPr>
            <a:xfrm>
              <a:off x="5356225" y="437075"/>
              <a:ext cx="126675" cy="58500"/>
            </a:xfrm>
            <a:custGeom>
              <a:avLst/>
              <a:gdLst/>
              <a:ahLst/>
              <a:cxnLst/>
              <a:rect l="l" t="t" r="r" b="b"/>
              <a:pathLst>
                <a:path w="5067" h="2340" extrusionOk="0">
                  <a:moveTo>
                    <a:pt x="4517" y="0"/>
                  </a:moveTo>
                  <a:cubicBezTo>
                    <a:pt x="3543" y="0"/>
                    <a:pt x="153" y="612"/>
                    <a:pt x="153" y="612"/>
                  </a:cubicBezTo>
                  <a:cubicBezTo>
                    <a:pt x="0" y="826"/>
                    <a:pt x="242" y="2091"/>
                    <a:pt x="492" y="2304"/>
                  </a:cubicBezTo>
                  <a:cubicBezTo>
                    <a:pt x="521" y="2328"/>
                    <a:pt x="604" y="2339"/>
                    <a:pt x="728" y="2339"/>
                  </a:cubicBezTo>
                  <a:cubicBezTo>
                    <a:pt x="1661" y="2339"/>
                    <a:pt x="4912" y="1712"/>
                    <a:pt x="4985" y="1597"/>
                  </a:cubicBezTo>
                  <a:cubicBezTo>
                    <a:pt x="5067" y="1467"/>
                    <a:pt x="5014" y="248"/>
                    <a:pt x="4765" y="36"/>
                  </a:cubicBezTo>
                  <a:cubicBezTo>
                    <a:pt x="4735" y="11"/>
                    <a:pt x="4648" y="0"/>
                    <a:pt x="4517" y="0"/>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5" name="Google Shape;435;p29"/>
            <p:cNvSpPr/>
            <p:nvPr/>
          </p:nvSpPr>
          <p:spPr>
            <a:xfrm>
              <a:off x="5353800" y="434975"/>
              <a:ext cx="131550" cy="62675"/>
            </a:xfrm>
            <a:custGeom>
              <a:avLst/>
              <a:gdLst/>
              <a:ahLst/>
              <a:cxnLst/>
              <a:rect l="l" t="t" r="r" b="b"/>
              <a:pathLst>
                <a:path w="5262" h="2507" extrusionOk="0">
                  <a:moveTo>
                    <a:pt x="4613" y="168"/>
                  </a:moveTo>
                  <a:cubicBezTo>
                    <a:pt x="4788" y="168"/>
                    <a:pt x="4808" y="184"/>
                    <a:pt x="4808" y="184"/>
                  </a:cubicBezTo>
                  <a:cubicBezTo>
                    <a:pt x="5005" y="351"/>
                    <a:pt x="5077" y="1442"/>
                    <a:pt x="5016" y="1626"/>
                  </a:cubicBezTo>
                  <a:cubicBezTo>
                    <a:pt x="4747" y="1752"/>
                    <a:pt x="1731" y="2340"/>
                    <a:pt x="825" y="2340"/>
                  </a:cubicBezTo>
                  <a:cubicBezTo>
                    <a:pt x="679" y="2340"/>
                    <a:pt x="644" y="2324"/>
                    <a:pt x="643" y="2324"/>
                  </a:cubicBezTo>
                  <a:cubicBezTo>
                    <a:pt x="420" y="2134"/>
                    <a:pt x="215" y="1014"/>
                    <a:pt x="304" y="772"/>
                  </a:cubicBezTo>
                  <a:cubicBezTo>
                    <a:pt x="687" y="704"/>
                    <a:pt x="3715" y="168"/>
                    <a:pt x="4613" y="168"/>
                  </a:cubicBezTo>
                  <a:close/>
                  <a:moveTo>
                    <a:pt x="4613" y="0"/>
                  </a:moveTo>
                  <a:cubicBezTo>
                    <a:pt x="3644" y="0"/>
                    <a:pt x="374" y="590"/>
                    <a:pt x="235" y="614"/>
                  </a:cubicBezTo>
                  <a:cubicBezTo>
                    <a:pt x="213" y="618"/>
                    <a:pt x="195" y="630"/>
                    <a:pt x="182" y="649"/>
                  </a:cubicBezTo>
                  <a:cubicBezTo>
                    <a:pt x="1" y="902"/>
                    <a:pt x="257" y="2215"/>
                    <a:pt x="535" y="2451"/>
                  </a:cubicBezTo>
                  <a:cubicBezTo>
                    <a:pt x="581" y="2490"/>
                    <a:pt x="666" y="2506"/>
                    <a:pt x="825" y="2506"/>
                  </a:cubicBezTo>
                  <a:cubicBezTo>
                    <a:pt x="1581" y="2506"/>
                    <a:pt x="5029" y="1920"/>
                    <a:pt x="5152" y="1726"/>
                  </a:cubicBezTo>
                  <a:cubicBezTo>
                    <a:pt x="5262" y="1551"/>
                    <a:pt x="5193" y="293"/>
                    <a:pt x="4915" y="57"/>
                  </a:cubicBezTo>
                  <a:cubicBezTo>
                    <a:pt x="4881" y="27"/>
                    <a:pt x="4821" y="0"/>
                    <a:pt x="4613"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6" name="Google Shape;436;p29"/>
            <p:cNvSpPr/>
            <p:nvPr/>
          </p:nvSpPr>
          <p:spPr>
            <a:xfrm>
              <a:off x="5367050" y="455075"/>
              <a:ext cx="109250" cy="19800"/>
            </a:xfrm>
            <a:custGeom>
              <a:avLst/>
              <a:gdLst/>
              <a:ahLst/>
              <a:cxnLst/>
              <a:rect l="l" t="t" r="r" b="b"/>
              <a:pathLst>
                <a:path w="4370" h="792" extrusionOk="0">
                  <a:moveTo>
                    <a:pt x="4220" y="0"/>
                  </a:moveTo>
                  <a:cubicBezTo>
                    <a:pt x="3476" y="0"/>
                    <a:pt x="219" y="599"/>
                    <a:pt x="75" y="625"/>
                  </a:cubicBezTo>
                  <a:cubicBezTo>
                    <a:pt x="29" y="633"/>
                    <a:pt x="0" y="677"/>
                    <a:pt x="9" y="723"/>
                  </a:cubicBezTo>
                  <a:cubicBezTo>
                    <a:pt x="16" y="763"/>
                    <a:pt x="50" y="791"/>
                    <a:pt x="91" y="791"/>
                  </a:cubicBezTo>
                  <a:cubicBezTo>
                    <a:pt x="95" y="791"/>
                    <a:pt x="100" y="790"/>
                    <a:pt x="105" y="789"/>
                  </a:cubicBezTo>
                  <a:cubicBezTo>
                    <a:pt x="140" y="783"/>
                    <a:pt x="3495" y="166"/>
                    <a:pt x="4214" y="166"/>
                  </a:cubicBezTo>
                  <a:cubicBezTo>
                    <a:pt x="4238" y="166"/>
                    <a:pt x="4259" y="167"/>
                    <a:pt x="4277" y="169"/>
                  </a:cubicBezTo>
                  <a:cubicBezTo>
                    <a:pt x="4279" y="169"/>
                    <a:pt x="4281" y="169"/>
                    <a:pt x="4283" y="169"/>
                  </a:cubicBezTo>
                  <a:cubicBezTo>
                    <a:pt x="4328" y="169"/>
                    <a:pt x="4362" y="135"/>
                    <a:pt x="4366" y="92"/>
                  </a:cubicBezTo>
                  <a:cubicBezTo>
                    <a:pt x="4370" y="45"/>
                    <a:pt x="4335" y="6"/>
                    <a:pt x="4289" y="2"/>
                  </a:cubicBezTo>
                  <a:cubicBezTo>
                    <a:pt x="4269" y="1"/>
                    <a:pt x="4246" y="0"/>
                    <a:pt x="4220"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7" name="Google Shape;437;p29"/>
            <p:cNvSpPr/>
            <p:nvPr/>
          </p:nvSpPr>
          <p:spPr>
            <a:xfrm>
              <a:off x="5396550" y="481600"/>
              <a:ext cx="70725" cy="40525"/>
            </a:xfrm>
            <a:custGeom>
              <a:avLst/>
              <a:gdLst/>
              <a:ahLst/>
              <a:cxnLst/>
              <a:rect l="l" t="t" r="r" b="b"/>
              <a:pathLst>
                <a:path w="2829" h="1621" extrusionOk="0">
                  <a:moveTo>
                    <a:pt x="2513" y="0"/>
                  </a:moveTo>
                  <a:cubicBezTo>
                    <a:pt x="2505" y="0"/>
                    <a:pt x="2497" y="2"/>
                    <a:pt x="2489" y="4"/>
                  </a:cubicBezTo>
                  <a:cubicBezTo>
                    <a:pt x="2445" y="16"/>
                    <a:pt x="2420" y="63"/>
                    <a:pt x="2433" y="107"/>
                  </a:cubicBezTo>
                  <a:cubicBezTo>
                    <a:pt x="2516" y="393"/>
                    <a:pt x="2645" y="871"/>
                    <a:pt x="2661" y="1013"/>
                  </a:cubicBezTo>
                  <a:cubicBezTo>
                    <a:pt x="2480" y="1151"/>
                    <a:pt x="1079" y="1454"/>
                    <a:pt x="608" y="1454"/>
                  </a:cubicBezTo>
                  <a:lnTo>
                    <a:pt x="602" y="1454"/>
                  </a:lnTo>
                  <a:cubicBezTo>
                    <a:pt x="270" y="1453"/>
                    <a:pt x="176" y="748"/>
                    <a:pt x="169" y="476"/>
                  </a:cubicBezTo>
                  <a:cubicBezTo>
                    <a:pt x="167" y="431"/>
                    <a:pt x="130" y="395"/>
                    <a:pt x="85" y="395"/>
                  </a:cubicBezTo>
                  <a:lnTo>
                    <a:pt x="82" y="395"/>
                  </a:lnTo>
                  <a:cubicBezTo>
                    <a:pt x="37" y="397"/>
                    <a:pt x="0" y="434"/>
                    <a:pt x="1" y="481"/>
                  </a:cubicBezTo>
                  <a:cubicBezTo>
                    <a:pt x="4" y="527"/>
                    <a:pt x="43" y="1618"/>
                    <a:pt x="602" y="1621"/>
                  </a:cubicBezTo>
                  <a:lnTo>
                    <a:pt x="607" y="1621"/>
                  </a:lnTo>
                  <a:cubicBezTo>
                    <a:pt x="1065" y="1621"/>
                    <a:pt x="2596" y="1314"/>
                    <a:pt x="2790" y="1121"/>
                  </a:cubicBezTo>
                  <a:cubicBezTo>
                    <a:pt x="2823" y="1089"/>
                    <a:pt x="2829" y="1056"/>
                    <a:pt x="2829" y="1034"/>
                  </a:cubicBezTo>
                  <a:cubicBezTo>
                    <a:pt x="2829" y="871"/>
                    <a:pt x="2617" y="142"/>
                    <a:pt x="2593" y="60"/>
                  </a:cubicBezTo>
                  <a:cubicBezTo>
                    <a:pt x="2582" y="24"/>
                    <a:pt x="2549" y="0"/>
                    <a:pt x="2513"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8" name="Google Shape;438;p29"/>
            <p:cNvSpPr/>
            <p:nvPr/>
          </p:nvSpPr>
          <p:spPr>
            <a:xfrm>
              <a:off x="5488750" y="282850"/>
              <a:ext cx="16625" cy="21975"/>
            </a:xfrm>
            <a:custGeom>
              <a:avLst/>
              <a:gdLst/>
              <a:ahLst/>
              <a:cxnLst/>
              <a:rect l="l" t="t" r="r" b="b"/>
              <a:pathLst>
                <a:path w="665" h="879" extrusionOk="0">
                  <a:moveTo>
                    <a:pt x="95" y="1"/>
                  </a:moveTo>
                  <a:cubicBezTo>
                    <a:pt x="68" y="1"/>
                    <a:pt x="41" y="14"/>
                    <a:pt x="25" y="38"/>
                  </a:cubicBezTo>
                  <a:cubicBezTo>
                    <a:pt x="1" y="77"/>
                    <a:pt x="10" y="129"/>
                    <a:pt x="49" y="154"/>
                  </a:cubicBezTo>
                  <a:cubicBezTo>
                    <a:pt x="53" y="157"/>
                    <a:pt x="492" y="450"/>
                    <a:pt x="474" y="790"/>
                  </a:cubicBezTo>
                  <a:cubicBezTo>
                    <a:pt x="471" y="835"/>
                    <a:pt x="507" y="876"/>
                    <a:pt x="552" y="878"/>
                  </a:cubicBezTo>
                  <a:lnTo>
                    <a:pt x="557" y="878"/>
                  </a:lnTo>
                  <a:cubicBezTo>
                    <a:pt x="601" y="878"/>
                    <a:pt x="638" y="844"/>
                    <a:pt x="640" y="799"/>
                  </a:cubicBezTo>
                  <a:cubicBezTo>
                    <a:pt x="665" y="363"/>
                    <a:pt x="162" y="28"/>
                    <a:pt x="141" y="15"/>
                  </a:cubicBezTo>
                  <a:cubicBezTo>
                    <a:pt x="127" y="5"/>
                    <a:pt x="111" y="1"/>
                    <a:pt x="95"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9" name="Google Shape;439;p29"/>
            <p:cNvSpPr/>
            <p:nvPr/>
          </p:nvSpPr>
          <p:spPr>
            <a:xfrm>
              <a:off x="5488500" y="307925"/>
              <a:ext cx="15750" cy="23100"/>
            </a:xfrm>
            <a:custGeom>
              <a:avLst/>
              <a:gdLst/>
              <a:ahLst/>
              <a:cxnLst/>
              <a:rect l="l" t="t" r="r" b="b"/>
              <a:pathLst>
                <a:path w="630" h="924" extrusionOk="0">
                  <a:moveTo>
                    <a:pt x="94" y="0"/>
                  </a:moveTo>
                  <a:cubicBezTo>
                    <a:pt x="70" y="0"/>
                    <a:pt x="47" y="11"/>
                    <a:pt x="30" y="31"/>
                  </a:cubicBezTo>
                  <a:cubicBezTo>
                    <a:pt x="1" y="66"/>
                    <a:pt x="6" y="119"/>
                    <a:pt x="41" y="148"/>
                  </a:cubicBezTo>
                  <a:cubicBezTo>
                    <a:pt x="45" y="152"/>
                    <a:pt x="450" y="492"/>
                    <a:pt x="395" y="827"/>
                  </a:cubicBezTo>
                  <a:cubicBezTo>
                    <a:pt x="386" y="872"/>
                    <a:pt x="418" y="915"/>
                    <a:pt x="463" y="922"/>
                  </a:cubicBezTo>
                  <a:cubicBezTo>
                    <a:pt x="467" y="923"/>
                    <a:pt x="472" y="923"/>
                    <a:pt x="476" y="923"/>
                  </a:cubicBezTo>
                  <a:cubicBezTo>
                    <a:pt x="517" y="923"/>
                    <a:pt x="552" y="894"/>
                    <a:pt x="558" y="854"/>
                  </a:cubicBezTo>
                  <a:cubicBezTo>
                    <a:pt x="629" y="423"/>
                    <a:pt x="167" y="35"/>
                    <a:pt x="148" y="19"/>
                  </a:cubicBezTo>
                  <a:cubicBezTo>
                    <a:pt x="132" y="7"/>
                    <a:pt x="113" y="0"/>
                    <a:pt x="94"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0" name="Google Shape;440;p29"/>
            <p:cNvSpPr/>
            <p:nvPr/>
          </p:nvSpPr>
          <p:spPr>
            <a:xfrm>
              <a:off x="5511375" y="317175"/>
              <a:ext cx="10850" cy="25375"/>
            </a:xfrm>
            <a:custGeom>
              <a:avLst/>
              <a:gdLst/>
              <a:ahLst/>
              <a:cxnLst/>
              <a:rect l="l" t="t" r="r" b="b"/>
              <a:pathLst>
                <a:path w="434" h="1015" extrusionOk="0">
                  <a:moveTo>
                    <a:pt x="95" y="0"/>
                  </a:moveTo>
                  <a:cubicBezTo>
                    <a:pt x="83" y="0"/>
                    <a:pt x="72" y="3"/>
                    <a:pt x="60" y="8"/>
                  </a:cubicBezTo>
                  <a:cubicBezTo>
                    <a:pt x="18" y="27"/>
                    <a:pt x="1" y="78"/>
                    <a:pt x="20" y="119"/>
                  </a:cubicBezTo>
                  <a:cubicBezTo>
                    <a:pt x="23" y="124"/>
                    <a:pt x="243" y="603"/>
                    <a:pt x="48" y="883"/>
                  </a:cubicBezTo>
                  <a:cubicBezTo>
                    <a:pt x="21" y="920"/>
                    <a:pt x="31" y="973"/>
                    <a:pt x="69" y="998"/>
                  </a:cubicBezTo>
                  <a:cubicBezTo>
                    <a:pt x="84" y="1009"/>
                    <a:pt x="100" y="1014"/>
                    <a:pt x="117" y="1014"/>
                  </a:cubicBezTo>
                  <a:cubicBezTo>
                    <a:pt x="142" y="1014"/>
                    <a:pt x="168" y="1001"/>
                    <a:pt x="184" y="978"/>
                  </a:cubicBezTo>
                  <a:cubicBezTo>
                    <a:pt x="433" y="620"/>
                    <a:pt x="181" y="71"/>
                    <a:pt x="170" y="48"/>
                  </a:cubicBezTo>
                  <a:cubicBezTo>
                    <a:pt x="156" y="18"/>
                    <a:pt x="126" y="0"/>
                    <a:pt x="95"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1" name="Google Shape;441;p29"/>
            <p:cNvSpPr/>
            <p:nvPr/>
          </p:nvSpPr>
          <p:spPr>
            <a:xfrm>
              <a:off x="5456525" y="279750"/>
              <a:ext cx="21550" cy="16975"/>
            </a:xfrm>
            <a:custGeom>
              <a:avLst/>
              <a:gdLst/>
              <a:ahLst/>
              <a:cxnLst/>
              <a:rect l="l" t="t" r="r" b="b"/>
              <a:pathLst>
                <a:path w="862" h="679" extrusionOk="0">
                  <a:moveTo>
                    <a:pt x="92" y="1"/>
                  </a:moveTo>
                  <a:cubicBezTo>
                    <a:pt x="54" y="1"/>
                    <a:pt x="21" y="27"/>
                    <a:pt x="12" y="64"/>
                  </a:cubicBezTo>
                  <a:cubicBezTo>
                    <a:pt x="1" y="109"/>
                    <a:pt x="29" y="155"/>
                    <a:pt x="74" y="166"/>
                  </a:cubicBezTo>
                  <a:cubicBezTo>
                    <a:pt x="79" y="167"/>
                    <a:pt x="591" y="294"/>
                    <a:pt x="689" y="619"/>
                  </a:cubicBezTo>
                  <a:cubicBezTo>
                    <a:pt x="700" y="655"/>
                    <a:pt x="733" y="678"/>
                    <a:pt x="769" y="678"/>
                  </a:cubicBezTo>
                  <a:cubicBezTo>
                    <a:pt x="777" y="678"/>
                    <a:pt x="784" y="677"/>
                    <a:pt x="793" y="674"/>
                  </a:cubicBezTo>
                  <a:cubicBezTo>
                    <a:pt x="837" y="662"/>
                    <a:pt x="862" y="616"/>
                    <a:pt x="848" y="572"/>
                  </a:cubicBezTo>
                  <a:cubicBezTo>
                    <a:pt x="723" y="153"/>
                    <a:pt x="138" y="9"/>
                    <a:pt x="112" y="3"/>
                  </a:cubicBezTo>
                  <a:cubicBezTo>
                    <a:pt x="105" y="1"/>
                    <a:pt x="99" y="1"/>
                    <a:pt x="92"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2" name="Google Shape;442;p29"/>
            <p:cNvSpPr/>
            <p:nvPr/>
          </p:nvSpPr>
          <p:spPr>
            <a:xfrm>
              <a:off x="5422550" y="264350"/>
              <a:ext cx="25125" cy="9900"/>
            </a:xfrm>
            <a:custGeom>
              <a:avLst/>
              <a:gdLst/>
              <a:ahLst/>
              <a:cxnLst/>
              <a:rect l="l" t="t" r="r" b="b"/>
              <a:pathLst>
                <a:path w="1005" h="396" extrusionOk="0">
                  <a:moveTo>
                    <a:pt x="282" y="1"/>
                  </a:moveTo>
                  <a:cubicBezTo>
                    <a:pt x="169" y="1"/>
                    <a:pt x="87" y="13"/>
                    <a:pt x="78" y="15"/>
                  </a:cubicBezTo>
                  <a:cubicBezTo>
                    <a:pt x="33" y="21"/>
                    <a:pt x="1" y="64"/>
                    <a:pt x="8" y="110"/>
                  </a:cubicBezTo>
                  <a:cubicBezTo>
                    <a:pt x="15" y="151"/>
                    <a:pt x="50" y="180"/>
                    <a:pt x="90" y="180"/>
                  </a:cubicBezTo>
                  <a:cubicBezTo>
                    <a:pt x="95" y="180"/>
                    <a:pt x="99" y="180"/>
                    <a:pt x="104" y="179"/>
                  </a:cubicBezTo>
                  <a:cubicBezTo>
                    <a:pt x="105" y="179"/>
                    <a:pt x="180" y="168"/>
                    <a:pt x="284" y="168"/>
                  </a:cubicBezTo>
                  <a:cubicBezTo>
                    <a:pt x="457" y="168"/>
                    <a:pt x="711" y="199"/>
                    <a:pt x="846" y="365"/>
                  </a:cubicBezTo>
                  <a:cubicBezTo>
                    <a:pt x="862" y="384"/>
                    <a:pt x="886" y="395"/>
                    <a:pt x="911" y="395"/>
                  </a:cubicBezTo>
                  <a:cubicBezTo>
                    <a:pt x="929" y="395"/>
                    <a:pt x="947" y="389"/>
                    <a:pt x="963" y="377"/>
                  </a:cubicBezTo>
                  <a:cubicBezTo>
                    <a:pt x="999" y="348"/>
                    <a:pt x="1005" y="295"/>
                    <a:pt x="976" y="260"/>
                  </a:cubicBezTo>
                  <a:cubicBezTo>
                    <a:pt x="798" y="41"/>
                    <a:pt x="488" y="1"/>
                    <a:pt x="282"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3" name="Google Shape;443;p29"/>
            <p:cNvSpPr/>
            <p:nvPr/>
          </p:nvSpPr>
          <p:spPr>
            <a:xfrm>
              <a:off x="5450250" y="256075"/>
              <a:ext cx="23000" cy="14725"/>
            </a:xfrm>
            <a:custGeom>
              <a:avLst/>
              <a:gdLst/>
              <a:ahLst/>
              <a:cxnLst/>
              <a:rect l="l" t="t" r="r" b="b"/>
              <a:pathLst>
                <a:path w="920" h="589" extrusionOk="0">
                  <a:moveTo>
                    <a:pt x="89" y="1"/>
                  </a:moveTo>
                  <a:cubicBezTo>
                    <a:pt x="49" y="1"/>
                    <a:pt x="10" y="32"/>
                    <a:pt x="6" y="74"/>
                  </a:cubicBezTo>
                  <a:cubicBezTo>
                    <a:pt x="1" y="121"/>
                    <a:pt x="34" y="161"/>
                    <a:pt x="80" y="166"/>
                  </a:cubicBezTo>
                  <a:cubicBezTo>
                    <a:pt x="85" y="167"/>
                    <a:pt x="609" y="227"/>
                    <a:pt x="748" y="538"/>
                  </a:cubicBezTo>
                  <a:cubicBezTo>
                    <a:pt x="762" y="570"/>
                    <a:pt x="792" y="588"/>
                    <a:pt x="824" y="588"/>
                  </a:cubicBezTo>
                  <a:cubicBezTo>
                    <a:pt x="836" y="588"/>
                    <a:pt x="847" y="586"/>
                    <a:pt x="858" y="581"/>
                  </a:cubicBezTo>
                  <a:cubicBezTo>
                    <a:pt x="900" y="561"/>
                    <a:pt x="919" y="512"/>
                    <a:pt x="901" y="471"/>
                  </a:cubicBezTo>
                  <a:cubicBezTo>
                    <a:pt x="722" y="72"/>
                    <a:pt x="123" y="4"/>
                    <a:pt x="98" y="1"/>
                  </a:cubicBezTo>
                  <a:cubicBezTo>
                    <a:pt x="95" y="1"/>
                    <a:pt x="92" y="1"/>
                    <a:pt x="89"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44" name="Google Shape;444;p29"/>
          <p:cNvGrpSpPr/>
          <p:nvPr/>
        </p:nvGrpSpPr>
        <p:grpSpPr>
          <a:xfrm rot="10800000" flipH="1">
            <a:off x="10425881" y="4945649"/>
            <a:ext cx="353599" cy="548655"/>
            <a:chOff x="4064950" y="2294475"/>
            <a:chExt cx="191300" cy="298225"/>
          </a:xfrm>
        </p:grpSpPr>
        <p:sp>
          <p:nvSpPr>
            <p:cNvPr id="445" name="Google Shape;445;p29"/>
            <p:cNvSpPr/>
            <p:nvPr/>
          </p:nvSpPr>
          <p:spPr>
            <a:xfrm>
              <a:off x="4066125" y="2332925"/>
              <a:ext cx="165725" cy="255150"/>
            </a:xfrm>
            <a:custGeom>
              <a:avLst/>
              <a:gdLst/>
              <a:ahLst/>
              <a:cxnLst/>
              <a:rect l="l" t="t" r="r" b="b"/>
              <a:pathLst>
                <a:path w="6629" h="10206" extrusionOk="0">
                  <a:moveTo>
                    <a:pt x="4016" y="0"/>
                  </a:moveTo>
                  <a:cubicBezTo>
                    <a:pt x="3771" y="306"/>
                    <a:pt x="81" y="6939"/>
                    <a:pt x="94" y="7077"/>
                  </a:cubicBezTo>
                  <a:cubicBezTo>
                    <a:pt x="132" y="7477"/>
                    <a:pt x="1" y="9995"/>
                    <a:pt x="260" y="10190"/>
                  </a:cubicBezTo>
                  <a:cubicBezTo>
                    <a:pt x="274" y="10200"/>
                    <a:pt x="295" y="10205"/>
                    <a:pt x="321" y="10205"/>
                  </a:cubicBezTo>
                  <a:cubicBezTo>
                    <a:pt x="764" y="10205"/>
                    <a:pt x="2795" y="8724"/>
                    <a:pt x="2795" y="8724"/>
                  </a:cubicBezTo>
                  <a:cubicBezTo>
                    <a:pt x="2795" y="8724"/>
                    <a:pt x="6299" y="2152"/>
                    <a:pt x="6464" y="1808"/>
                  </a:cubicBezTo>
                  <a:cubicBezTo>
                    <a:pt x="6629" y="1464"/>
                    <a:pt x="4016" y="0"/>
                    <a:pt x="4016" y="0"/>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6" name="Google Shape;446;p29"/>
            <p:cNvSpPr/>
            <p:nvPr/>
          </p:nvSpPr>
          <p:spPr>
            <a:xfrm>
              <a:off x="4065825" y="2330825"/>
              <a:ext cx="168125" cy="259325"/>
            </a:xfrm>
            <a:custGeom>
              <a:avLst/>
              <a:gdLst/>
              <a:ahLst/>
              <a:cxnLst/>
              <a:rect l="l" t="t" r="r" b="b"/>
              <a:pathLst>
                <a:path w="6725" h="10373" extrusionOk="0">
                  <a:moveTo>
                    <a:pt x="4052" y="193"/>
                  </a:moveTo>
                  <a:cubicBezTo>
                    <a:pt x="5219" y="852"/>
                    <a:pt x="6424" y="1667"/>
                    <a:pt x="6400" y="1856"/>
                  </a:cubicBezTo>
                  <a:cubicBezTo>
                    <a:pt x="6242" y="2186"/>
                    <a:pt x="2940" y="8382"/>
                    <a:pt x="2742" y="8753"/>
                  </a:cubicBezTo>
                  <a:cubicBezTo>
                    <a:pt x="1934" y="9342"/>
                    <a:pt x="635" y="10206"/>
                    <a:pt x="332" y="10206"/>
                  </a:cubicBezTo>
                  <a:lnTo>
                    <a:pt x="321" y="10207"/>
                  </a:lnTo>
                  <a:cubicBezTo>
                    <a:pt x="169" y="10079"/>
                    <a:pt x="186" y="8566"/>
                    <a:pt x="192" y="7919"/>
                  </a:cubicBezTo>
                  <a:cubicBezTo>
                    <a:pt x="196" y="7571"/>
                    <a:pt x="200" y="7293"/>
                    <a:pt x="190" y="7167"/>
                  </a:cubicBezTo>
                  <a:cubicBezTo>
                    <a:pt x="311" y="6818"/>
                    <a:pt x="3589" y="907"/>
                    <a:pt x="4052" y="193"/>
                  </a:cubicBezTo>
                  <a:close/>
                  <a:moveTo>
                    <a:pt x="4028" y="0"/>
                  </a:moveTo>
                  <a:cubicBezTo>
                    <a:pt x="4004" y="0"/>
                    <a:pt x="3979" y="11"/>
                    <a:pt x="3963" y="32"/>
                  </a:cubicBezTo>
                  <a:cubicBezTo>
                    <a:pt x="3921" y="84"/>
                    <a:pt x="0" y="6932"/>
                    <a:pt x="23" y="7170"/>
                  </a:cubicBezTo>
                  <a:cubicBezTo>
                    <a:pt x="32" y="7280"/>
                    <a:pt x="30" y="7575"/>
                    <a:pt x="26" y="7918"/>
                  </a:cubicBezTo>
                  <a:cubicBezTo>
                    <a:pt x="10" y="9415"/>
                    <a:pt x="36" y="10201"/>
                    <a:pt x="222" y="10341"/>
                  </a:cubicBezTo>
                  <a:cubicBezTo>
                    <a:pt x="250" y="10362"/>
                    <a:pt x="288" y="10373"/>
                    <a:pt x="332" y="10373"/>
                  </a:cubicBezTo>
                  <a:cubicBezTo>
                    <a:pt x="791" y="10373"/>
                    <a:pt x="2647" y="9030"/>
                    <a:pt x="2856" y="8877"/>
                  </a:cubicBezTo>
                  <a:cubicBezTo>
                    <a:pt x="2867" y="8870"/>
                    <a:pt x="2876" y="8860"/>
                    <a:pt x="2880" y="8849"/>
                  </a:cubicBezTo>
                  <a:cubicBezTo>
                    <a:pt x="3024" y="8580"/>
                    <a:pt x="6388" y="2269"/>
                    <a:pt x="6550" y="1928"/>
                  </a:cubicBezTo>
                  <a:cubicBezTo>
                    <a:pt x="6724" y="1568"/>
                    <a:pt x="5069" y="572"/>
                    <a:pt x="4068" y="11"/>
                  </a:cubicBezTo>
                  <a:cubicBezTo>
                    <a:pt x="4056" y="4"/>
                    <a:pt x="4042" y="0"/>
                    <a:pt x="4028"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7" name="Google Shape;447;p29"/>
            <p:cNvSpPr/>
            <p:nvPr/>
          </p:nvSpPr>
          <p:spPr>
            <a:xfrm>
              <a:off x="4064950" y="2329700"/>
              <a:ext cx="171650" cy="225225"/>
            </a:xfrm>
            <a:custGeom>
              <a:avLst/>
              <a:gdLst/>
              <a:ahLst/>
              <a:cxnLst/>
              <a:rect l="l" t="t" r="r" b="b"/>
              <a:pathLst>
                <a:path w="6866" h="9009" extrusionOk="0">
                  <a:moveTo>
                    <a:pt x="4131" y="1"/>
                  </a:moveTo>
                  <a:cubicBezTo>
                    <a:pt x="4052" y="1"/>
                    <a:pt x="3991" y="23"/>
                    <a:pt x="3950" y="73"/>
                  </a:cubicBezTo>
                  <a:cubicBezTo>
                    <a:pt x="3588" y="516"/>
                    <a:pt x="462" y="6426"/>
                    <a:pt x="0" y="7280"/>
                  </a:cubicBezTo>
                  <a:cubicBezTo>
                    <a:pt x="0" y="7280"/>
                    <a:pt x="336" y="7238"/>
                    <a:pt x="632" y="7238"/>
                  </a:cubicBezTo>
                  <a:cubicBezTo>
                    <a:pt x="841" y="7238"/>
                    <a:pt x="1030" y="7259"/>
                    <a:pt x="1066" y="7330"/>
                  </a:cubicBezTo>
                  <a:cubicBezTo>
                    <a:pt x="1156" y="7500"/>
                    <a:pt x="1058" y="8368"/>
                    <a:pt x="1205" y="8374"/>
                  </a:cubicBezTo>
                  <a:cubicBezTo>
                    <a:pt x="1206" y="8374"/>
                    <a:pt x="1207" y="8374"/>
                    <a:pt x="1208" y="8374"/>
                  </a:cubicBezTo>
                  <a:cubicBezTo>
                    <a:pt x="1322" y="8374"/>
                    <a:pt x="1829" y="8146"/>
                    <a:pt x="2140" y="8146"/>
                  </a:cubicBezTo>
                  <a:cubicBezTo>
                    <a:pt x="2250" y="8146"/>
                    <a:pt x="2335" y="8174"/>
                    <a:pt x="2370" y="8252"/>
                  </a:cubicBezTo>
                  <a:cubicBezTo>
                    <a:pt x="2503" y="8550"/>
                    <a:pt x="2629" y="8907"/>
                    <a:pt x="2837" y="9008"/>
                  </a:cubicBezTo>
                  <a:cubicBezTo>
                    <a:pt x="2839" y="9008"/>
                    <a:pt x="2840" y="9009"/>
                    <a:pt x="2842" y="9009"/>
                  </a:cubicBezTo>
                  <a:cubicBezTo>
                    <a:pt x="3098" y="9009"/>
                    <a:pt x="6865" y="2064"/>
                    <a:pt x="6629" y="1719"/>
                  </a:cubicBezTo>
                  <a:cubicBezTo>
                    <a:pt x="6418" y="1409"/>
                    <a:pt x="4754" y="1"/>
                    <a:pt x="4131" y="1"/>
                  </a:cubicBez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8" name="Google Shape;448;p29"/>
            <p:cNvSpPr/>
            <p:nvPr/>
          </p:nvSpPr>
          <p:spPr>
            <a:xfrm>
              <a:off x="4065400" y="2547725"/>
              <a:ext cx="37300" cy="44975"/>
            </a:xfrm>
            <a:custGeom>
              <a:avLst/>
              <a:gdLst/>
              <a:ahLst/>
              <a:cxnLst/>
              <a:rect l="l" t="t" r="r" b="b"/>
              <a:pathLst>
                <a:path w="1492" h="1799" extrusionOk="0">
                  <a:moveTo>
                    <a:pt x="84" y="0"/>
                  </a:moveTo>
                  <a:lnTo>
                    <a:pt x="84" y="0"/>
                  </a:lnTo>
                  <a:cubicBezTo>
                    <a:pt x="84" y="1"/>
                    <a:pt x="0" y="1794"/>
                    <a:pt x="158" y="1798"/>
                  </a:cubicBezTo>
                  <a:cubicBezTo>
                    <a:pt x="159" y="1798"/>
                    <a:pt x="159" y="1798"/>
                    <a:pt x="159" y="1798"/>
                  </a:cubicBezTo>
                  <a:cubicBezTo>
                    <a:pt x="287" y="1798"/>
                    <a:pt x="1491" y="1222"/>
                    <a:pt x="1476" y="1133"/>
                  </a:cubicBezTo>
                  <a:cubicBezTo>
                    <a:pt x="1450" y="963"/>
                    <a:pt x="84" y="0"/>
                    <a:pt x="84" y="0"/>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9" name="Google Shape;449;p29"/>
            <p:cNvSpPr/>
            <p:nvPr/>
          </p:nvSpPr>
          <p:spPr>
            <a:xfrm>
              <a:off x="4156575" y="2306075"/>
              <a:ext cx="97000" cy="79875"/>
            </a:xfrm>
            <a:custGeom>
              <a:avLst/>
              <a:gdLst/>
              <a:ahLst/>
              <a:cxnLst/>
              <a:rect l="l" t="t" r="r" b="b"/>
              <a:pathLst>
                <a:path w="3880" h="3195" extrusionOk="0">
                  <a:moveTo>
                    <a:pt x="974" y="0"/>
                  </a:moveTo>
                  <a:cubicBezTo>
                    <a:pt x="921" y="0"/>
                    <a:pt x="882" y="12"/>
                    <a:pt x="860" y="38"/>
                  </a:cubicBezTo>
                  <a:cubicBezTo>
                    <a:pt x="616" y="326"/>
                    <a:pt x="0" y="1434"/>
                    <a:pt x="0" y="1434"/>
                  </a:cubicBezTo>
                  <a:lnTo>
                    <a:pt x="0" y="1435"/>
                  </a:lnTo>
                  <a:cubicBezTo>
                    <a:pt x="0" y="1435"/>
                    <a:pt x="2495" y="3194"/>
                    <a:pt x="2758" y="3194"/>
                  </a:cubicBezTo>
                  <a:cubicBezTo>
                    <a:pt x="2765" y="3194"/>
                    <a:pt x="2771" y="3193"/>
                    <a:pt x="2775" y="3190"/>
                  </a:cubicBezTo>
                  <a:cubicBezTo>
                    <a:pt x="2911" y="3085"/>
                    <a:pt x="3879" y="1507"/>
                    <a:pt x="3620" y="1339"/>
                  </a:cubicBezTo>
                  <a:cubicBezTo>
                    <a:pt x="3383" y="1187"/>
                    <a:pt x="1500" y="0"/>
                    <a:pt x="974" y="0"/>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0" name="Google Shape;450;p29"/>
            <p:cNvSpPr/>
            <p:nvPr/>
          </p:nvSpPr>
          <p:spPr>
            <a:xfrm>
              <a:off x="4154200" y="2304000"/>
              <a:ext cx="96525" cy="84025"/>
            </a:xfrm>
            <a:custGeom>
              <a:avLst/>
              <a:gdLst/>
              <a:ahLst/>
              <a:cxnLst/>
              <a:rect l="l" t="t" r="r" b="b"/>
              <a:pathLst>
                <a:path w="3861" h="3361" extrusionOk="0">
                  <a:moveTo>
                    <a:pt x="1070" y="167"/>
                  </a:moveTo>
                  <a:cubicBezTo>
                    <a:pt x="1510" y="167"/>
                    <a:pt x="3095" y="1124"/>
                    <a:pt x="3668" y="1492"/>
                  </a:cubicBezTo>
                  <a:cubicBezTo>
                    <a:pt x="3785" y="1640"/>
                    <a:pt x="3048" y="2974"/>
                    <a:pt x="2837" y="3191"/>
                  </a:cubicBezTo>
                  <a:cubicBezTo>
                    <a:pt x="2607" y="3130"/>
                    <a:pt x="1340" y="2291"/>
                    <a:pt x="204" y="1492"/>
                  </a:cubicBezTo>
                  <a:cubicBezTo>
                    <a:pt x="340" y="1251"/>
                    <a:pt x="817" y="414"/>
                    <a:pt x="1018" y="175"/>
                  </a:cubicBezTo>
                  <a:cubicBezTo>
                    <a:pt x="1021" y="173"/>
                    <a:pt x="1036" y="167"/>
                    <a:pt x="1070" y="167"/>
                  </a:cubicBezTo>
                  <a:close/>
                  <a:moveTo>
                    <a:pt x="1070" y="0"/>
                  </a:moveTo>
                  <a:cubicBezTo>
                    <a:pt x="989" y="0"/>
                    <a:pt x="930" y="22"/>
                    <a:pt x="892" y="67"/>
                  </a:cubicBezTo>
                  <a:cubicBezTo>
                    <a:pt x="645" y="357"/>
                    <a:pt x="47" y="1431"/>
                    <a:pt x="22" y="1476"/>
                  </a:cubicBezTo>
                  <a:cubicBezTo>
                    <a:pt x="1" y="1514"/>
                    <a:pt x="12" y="1561"/>
                    <a:pt x="46" y="1585"/>
                  </a:cubicBezTo>
                  <a:cubicBezTo>
                    <a:pt x="637" y="2002"/>
                    <a:pt x="2585" y="3361"/>
                    <a:pt x="2853" y="3361"/>
                  </a:cubicBezTo>
                  <a:cubicBezTo>
                    <a:pt x="2880" y="3361"/>
                    <a:pt x="2903" y="3353"/>
                    <a:pt x="2921" y="3339"/>
                  </a:cubicBezTo>
                  <a:cubicBezTo>
                    <a:pt x="3062" y="3230"/>
                    <a:pt x="3860" y="1935"/>
                    <a:pt x="3842" y="1519"/>
                  </a:cubicBezTo>
                  <a:cubicBezTo>
                    <a:pt x="3837" y="1422"/>
                    <a:pt x="3794" y="1375"/>
                    <a:pt x="3760" y="1353"/>
                  </a:cubicBezTo>
                  <a:cubicBezTo>
                    <a:pt x="3673" y="1298"/>
                    <a:pt x="1649" y="0"/>
                    <a:pt x="1070"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1" name="Google Shape;451;p29"/>
            <p:cNvSpPr/>
            <p:nvPr/>
          </p:nvSpPr>
          <p:spPr>
            <a:xfrm>
              <a:off x="4162250" y="2294475"/>
              <a:ext cx="94000" cy="79825"/>
            </a:xfrm>
            <a:custGeom>
              <a:avLst/>
              <a:gdLst/>
              <a:ahLst/>
              <a:cxnLst/>
              <a:rect l="l" t="t" r="r" b="b"/>
              <a:pathLst>
                <a:path w="3760" h="3193" extrusionOk="0">
                  <a:moveTo>
                    <a:pt x="946" y="1"/>
                  </a:moveTo>
                  <a:cubicBezTo>
                    <a:pt x="933" y="1"/>
                    <a:pt x="924" y="4"/>
                    <a:pt x="920" y="11"/>
                  </a:cubicBezTo>
                  <a:cubicBezTo>
                    <a:pt x="831" y="161"/>
                    <a:pt x="1" y="1121"/>
                    <a:pt x="117" y="1318"/>
                  </a:cubicBezTo>
                  <a:cubicBezTo>
                    <a:pt x="117" y="1318"/>
                    <a:pt x="2804" y="3192"/>
                    <a:pt x="2919" y="3192"/>
                  </a:cubicBezTo>
                  <a:cubicBezTo>
                    <a:pt x="2921" y="3192"/>
                    <a:pt x="2921" y="3192"/>
                    <a:pt x="2922" y="3192"/>
                  </a:cubicBezTo>
                  <a:cubicBezTo>
                    <a:pt x="2978" y="3147"/>
                    <a:pt x="3760" y="1848"/>
                    <a:pt x="3679" y="1686"/>
                  </a:cubicBezTo>
                  <a:cubicBezTo>
                    <a:pt x="3602" y="1531"/>
                    <a:pt x="1231" y="1"/>
                    <a:pt x="946" y="1"/>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2" name="Google Shape;452;p29"/>
            <p:cNvSpPr/>
            <p:nvPr/>
          </p:nvSpPr>
          <p:spPr>
            <a:xfrm>
              <a:off x="4120000" y="2376325"/>
              <a:ext cx="92325" cy="160175"/>
            </a:xfrm>
            <a:custGeom>
              <a:avLst/>
              <a:gdLst/>
              <a:ahLst/>
              <a:cxnLst/>
              <a:rect l="l" t="t" r="r" b="b"/>
              <a:pathLst>
                <a:path w="3693" h="6407" extrusionOk="0">
                  <a:moveTo>
                    <a:pt x="3597" y="1"/>
                  </a:moveTo>
                  <a:cubicBezTo>
                    <a:pt x="3568" y="1"/>
                    <a:pt x="3540" y="16"/>
                    <a:pt x="3525" y="43"/>
                  </a:cubicBezTo>
                  <a:lnTo>
                    <a:pt x="23" y="6282"/>
                  </a:lnTo>
                  <a:cubicBezTo>
                    <a:pt x="1" y="6322"/>
                    <a:pt x="15" y="6372"/>
                    <a:pt x="54" y="6395"/>
                  </a:cubicBezTo>
                  <a:cubicBezTo>
                    <a:pt x="68" y="6403"/>
                    <a:pt x="82" y="6406"/>
                    <a:pt x="96" y="6406"/>
                  </a:cubicBezTo>
                  <a:cubicBezTo>
                    <a:pt x="125" y="6406"/>
                    <a:pt x="153" y="6390"/>
                    <a:pt x="168" y="6364"/>
                  </a:cubicBezTo>
                  <a:lnTo>
                    <a:pt x="3670" y="124"/>
                  </a:lnTo>
                  <a:cubicBezTo>
                    <a:pt x="3692" y="85"/>
                    <a:pt x="3679" y="34"/>
                    <a:pt x="3639" y="12"/>
                  </a:cubicBezTo>
                  <a:cubicBezTo>
                    <a:pt x="3626" y="4"/>
                    <a:pt x="3611" y="1"/>
                    <a:pt x="3597"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3" name="Google Shape;453;p29"/>
            <p:cNvSpPr/>
            <p:nvPr/>
          </p:nvSpPr>
          <p:spPr>
            <a:xfrm>
              <a:off x="4089225" y="2355200"/>
              <a:ext cx="90050" cy="159825"/>
            </a:xfrm>
            <a:custGeom>
              <a:avLst/>
              <a:gdLst/>
              <a:ahLst/>
              <a:cxnLst/>
              <a:rect l="l" t="t" r="r" b="b"/>
              <a:pathLst>
                <a:path w="3602" h="6393" extrusionOk="0">
                  <a:moveTo>
                    <a:pt x="3506" y="0"/>
                  </a:moveTo>
                  <a:cubicBezTo>
                    <a:pt x="3477" y="0"/>
                    <a:pt x="3448" y="16"/>
                    <a:pt x="3433" y="43"/>
                  </a:cubicBezTo>
                  <a:lnTo>
                    <a:pt x="22" y="6269"/>
                  </a:lnTo>
                  <a:cubicBezTo>
                    <a:pt x="0" y="6310"/>
                    <a:pt x="15" y="6360"/>
                    <a:pt x="55" y="6383"/>
                  </a:cubicBezTo>
                  <a:cubicBezTo>
                    <a:pt x="69" y="6389"/>
                    <a:pt x="82" y="6393"/>
                    <a:pt x="95" y="6393"/>
                  </a:cubicBezTo>
                  <a:cubicBezTo>
                    <a:pt x="125" y="6393"/>
                    <a:pt x="154" y="6377"/>
                    <a:pt x="169" y="6350"/>
                  </a:cubicBezTo>
                  <a:lnTo>
                    <a:pt x="3580" y="123"/>
                  </a:lnTo>
                  <a:cubicBezTo>
                    <a:pt x="3602" y="83"/>
                    <a:pt x="3587" y="32"/>
                    <a:pt x="3546" y="10"/>
                  </a:cubicBezTo>
                  <a:cubicBezTo>
                    <a:pt x="3534" y="3"/>
                    <a:pt x="3520" y="0"/>
                    <a:pt x="3506"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4" name="Google Shape;454;p29"/>
            <p:cNvSpPr/>
            <p:nvPr/>
          </p:nvSpPr>
          <p:spPr>
            <a:xfrm>
              <a:off x="4196475" y="2307525"/>
              <a:ext cx="40525" cy="31525"/>
            </a:xfrm>
            <a:custGeom>
              <a:avLst/>
              <a:gdLst/>
              <a:ahLst/>
              <a:cxnLst/>
              <a:rect l="l" t="t" r="r" b="b"/>
              <a:pathLst>
                <a:path w="1621" h="1261" extrusionOk="0">
                  <a:moveTo>
                    <a:pt x="95" y="0"/>
                  </a:moveTo>
                  <a:cubicBezTo>
                    <a:pt x="68" y="0"/>
                    <a:pt x="42" y="13"/>
                    <a:pt x="26" y="38"/>
                  </a:cubicBezTo>
                  <a:cubicBezTo>
                    <a:pt x="0" y="76"/>
                    <a:pt x="10" y="127"/>
                    <a:pt x="48" y="153"/>
                  </a:cubicBezTo>
                  <a:cubicBezTo>
                    <a:pt x="59" y="160"/>
                    <a:pt x="1137" y="888"/>
                    <a:pt x="1468" y="1234"/>
                  </a:cubicBezTo>
                  <a:cubicBezTo>
                    <a:pt x="1485" y="1251"/>
                    <a:pt x="1505" y="1259"/>
                    <a:pt x="1529" y="1259"/>
                  </a:cubicBezTo>
                  <a:lnTo>
                    <a:pt x="1529" y="1261"/>
                  </a:lnTo>
                  <a:cubicBezTo>
                    <a:pt x="1549" y="1261"/>
                    <a:pt x="1569" y="1252"/>
                    <a:pt x="1586" y="1237"/>
                  </a:cubicBezTo>
                  <a:cubicBezTo>
                    <a:pt x="1619" y="1206"/>
                    <a:pt x="1620" y="1152"/>
                    <a:pt x="1589" y="1119"/>
                  </a:cubicBezTo>
                  <a:cubicBezTo>
                    <a:pt x="1246" y="759"/>
                    <a:pt x="186" y="45"/>
                    <a:pt x="142" y="15"/>
                  </a:cubicBezTo>
                  <a:cubicBezTo>
                    <a:pt x="128" y="5"/>
                    <a:pt x="111" y="0"/>
                    <a:pt x="95"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5" name="Google Shape;455;p29"/>
            <p:cNvSpPr/>
            <p:nvPr/>
          </p:nvSpPr>
          <p:spPr>
            <a:xfrm>
              <a:off x="4165575" y="2482050"/>
              <a:ext cx="10275" cy="12775"/>
            </a:xfrm>
            <a:custGeom>
              <a:avLst/>
              <a:gdLst/>
              <a:ahLst/>
              <a:cxnLst/>
              <a:rect l="l" t="t" r="r" b="b"/>
              <a:pathLst>
                <a:path w="411" h="511" extrusionOk="0">
                  <a:moveTo>
                    <a:pt x="316" y="1"/>
                  </a:moveTo>
                  <a:cubicBezTo>
                    <a:pt x="286" y="1"/>
                    <a:pt x="257" y="17"/>
                    <a:pt x="242" y="45"/>
                  </a:cubicBezTo>
                  <a:cubicBezTo>
                    <a:pt x="241" y="47"/>
                    <a:pt x="118" y="272"/>
                    <a:pt x="31" y="372"/>
                  </a:cubicBezTo>
                  <a:cubicBezTo>
                    <a:pt x="1" y="408"/>
                    <a:pt x="5" y="460"/>
                    <a:pt x="40" y="491"/>
                  </a:cubicBezTo>
                  <a:cubicBezTo>
                    <a:pt x="56" y="504"/>
                    <a:pt x="74" y="510"/>
                    <a:pt x="94" y="510"/>
                  </a:cubicBezTo>
                  <a:cubicBezTo>
                    <a:pt x="117" y="510"/>
                    <a:pt x="140" y="501"/>
                    <a:pt x="157" y="482"/>
                  </a:cubicBezTo>
                  <a:cubicBezTo>
                    <a:pt x="256" y="367"/>
                    <a:pt x="382" y="134"/>
                    <a:pt x="389" y="124"/>
                  </a:cubicBezTo>
                  <a:cubicBezTo>
                    <a:pt x="411" y="84"/>
                    <a:pt x="395" y="32"/>
                    <a:pt x="354" y="10"/>
                  </a:cubicBezTo>
                  <a:cubicBezTo>
                    <a:pt x="342" y="4"/>
                    <a:pt x="329" y="1"/>
                    <a:pt x="316"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6" name="Google Shape;456;p29"/>
            <p:cNvSpPr/>
            <p:nvPr/>
          </p:nvSpPr>
          <p:spPr>
            <a:xfrm>
              <a:off x="4153625" y="2490425"/>
              <a:ext cx="10275" cy="12775"/>
            </a:xfrm>
            <a:custGeom>
              <a:avLst/>
              <a:gdLst/>
              <a:ahLst/>
              <a:cxnLst/>
              <a:rect l="l" t="t" r="r" b="b"/>
              <a:pathLst>
                <a:path w="411" h="511" extrusionOk="0">
                  <a:moveTo>
                    <a:pt x="315" y="1"/>
                  </a:moveTo>
                  <a:cubicBezTo>
                    <a:pt x="286" y="1"/>
                    <a:pt x="257" y="17"/>
                    <a:pt x="242" y="45"/>
                  </a:cubicBezTo>
                  <a:cubicBezTo>
                    <a:pt x="240" y="47"/>
                    <a:pt x="118" y="272"/>
                    <a:pt x="31" y="372"/>
                  </a:cubicBezTo>
                  <a:cubicBezTo>
                    <a:pt x="1" y="408"/>
                    <a:pt x="4" y="460"/>
                    <a:pt x="40" y="491"/>
                  </a:cubicBezTo>
                  <a:cubicBezTo>
                    <a:pt x="56" y="504"/>
                    <a:pt x="74" y="511"/>
                    <a:pt x="94" y="511"/>
                  </a:cubicBezTo>
                  <a:cubicBezTo>
                    <a:pt x="117" y="511"/>
                    <a:pt x="140" y="501"/>
                    <a:pt x="157" y="482"/>
                  </a:cubicBezTo>
                  <a:cubicBezTo>
                    <a:pt x="256" y="367"/>
                    <a:pt x="383" y="134"/>
                    <a:pt x="388" y="124"/>
                  </a:cubicBezTo>
                  <a:cubicBezTo>
                    <a:pt x="410" y="83"/>
                    <a:pt x="394" y="32"/>
                    <a:pt x="354" y="10"/>
                  </a:cubicBezTo>
                  <a:cubicBezTo>
                    <a:pt x="342" y="4"/>
                    <a:pt x="329" y="1"/>
                    <a:pt x="315"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7" name="Google Shape;457;p29"/>
            <p:cNvSpPr/>
            <p:nvPr/>
          </p:nvSpPr>
          <p:spPr>
            <a:xfrm>
              <a:off x="4179000" y="2443975"/>
              <a:ext cx="10250" cy="12750"/>
            </a:xfrm>
            <a:custGeom>
              <a:avLst/>
              <a:gdLst/>
              <a:ahLst/>
              <a:cxnLst/>
              <a:rect l="l" t="t" r="r" b="b"/>
              <a:pathLst>
                <a:path w="410" h="510" extrusionOk="0">
                  <a:moveTo>
                    <a:pt x="315" y="0"/>
                  </a:moveTo>
                  <a:cubicBezTo>
                    <a:pt x="285" y="0"/>
                    <a:pt x="256" y="16"/>
                    <a:pt x="240" y="44"/>
                  </a:cubicBezTo>
                  <a:cubicBezTo>
                    <a:pt x="239" y="46"/>
                    <a:pt x="118" y="271"/>
                    <a:pt x="31" y="372"/>
                  </a:cubicBezTo>
                  <a:cubicBezTo>
                    <a:pt x="1" y="407"/>
                    <a:pt x="4" y="460"/>
                    <a:pt x="39" y="490"/>
                  </a:cubicBezTo>
                  <a:cubicBezTo>
                    <a:pt x="55" y="504"/>
                    <a:pt x="74" y="510"/>
                    <a:pt x="94" y="510"/>
                  </a:cubicBezTo>
                  <a:cubicBezTo>
                    <a:pt x="117" y="510"/>
                    <a:pt x="140" y="500"/>
                    <a:pt x="157" y="482"/>
                  </a:cubicBezTo>
                  <a:cubicBezTo>
                    <a:pt x="256" y="367"/>
                    <a:pt x="382" y="133"/>
                    <a:pt x="388" y="123"/>
                  </a:cubicBezTo>
                  <a:cubicBezTo>
                    <a:pt x="409" y="82"/>
                    <a:pt x="395" y="32"/>
                    <a:pt x="354" y="10"/>
                  </a:cubicBezTo>
                  <a:cubicBezTo>
                    <a:pt x="342" y="3"/>
                    <a:pt x="328" y="0"/>
                    <a:pt x="315"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8" name="Google Shape;458;p29"/>
            <p:cNvSpPr/>
            <p:nvPr/>
          </p:nvSpPr>
          <p:spPr>
            <a:xfrm>
              <a:off x="4162400" y="2469300"/>
              <a:ext cx="10250" cy="12775"/>
            </a:xfrm>
            <a:custGeom>
              <a:avLst/>
              <a:gdLst/>
              <a:ahLst/>
              <a:cxnLst/>
              <a:rect l="l" t="t" r="r" b="b"/>
              <a:pathLst>
                <a:path w="410" h="511" extrusionOk="0">
                  <a:moveTo>
                    <a:pt x="314" y="0"/>
                  </a:moveTo>
                  <a:cubicBezTo>
                    <a:pt x="284" y="0"/>
                    <a:pt x="256" y="16"/>
                    <a:pt x="240" y="45"/>
                  </a:cubicBezTo>
                  <a:cubicBezTo>
                    <a:pt x="239" y="46"/>
                    <a:pt x="118" y="271"/>
                    <a:pt x="30" y="372"/>
                  </a:cubicBezTo>
                  <a:cubicBezTo>
                    <a:pt x="1" y="408"/>
                    <a:pt x="4" y="460"/>
                    <a:pt x="39" y="490"/>
                  </a:cubicBezTo>
                  <a:cubicBezTo>
                    <a:pt x="55" y="503"/>
                    <a:pt x="74" y="511"/>
                    <a:pt x="94" y="511"/>
                  </a:cubicBezTo>
                  <a:cubicBezTo>
                    <a:pt x="117" y="511"/>
                    <a:pt x="140" y="501"/>
                    <a:pt x="157" y="481"/>
                  </a:cubicBezTo>
                  <a:cubicBezTo>
                    <a:pt x="256" y="366"/>
                    <a:pt x="382" y="133"/>
                    <a:pt x="388" y="123"/>
                  </a:cubicBezTo>
                  <a:cubicBezTo>
                    <a:pt x="409" y="83"/>
                    <a:pt x="394" y="32"/>
                    <a:pt x="354" y="10"/>
                  </a:cubicBezTo>
                  <a:cubicBezTo>
                    <a:pt x="341" y="3"/>
                    <a:pt x="328" y="0"/>
                    <a:pt x="314"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9" name="Google Shape;459;p29"/>
            <p:cNvSpPr/>
            <p:nvPr/>
          </p:nvSpPr>
          <p:spPr>
            <a:xfrm>
              <a:off x="4176725" y="2459750"/>
              <a:ext cx="10250" cy="12750"/>
            </a:xfrm>
            <a:custGeom>
              <a:avLst/>
              <a:gdLst/>
              <a:ahLst/>
              <a:cxnLst/>
              <a:rect l="l" t="t" r="r" b="b"/>
              <a:pathLst>
                <a:path w="410" h="510" extrusionOk="0">
                  <a:moveTo>
                    <a:pt x="315" y="0"/>
                  </a:moveTo>
                  <a:cubicBezTo>
                    <a:pt x="286" y="0"/>
                    <a:pt x="256" y="16"/>
                    <a:pt x="241" y="44"/>
                  </a:cubicBezTo>
                  <a:cubicBezTo>
                    <a:pt x="240" y="46"/>
                    <a:pt x="117" y="271"/>
                    <a:pt x="31" y="373"/>
                  </a:cubicBezTo>
                  <a:cubicBezTo>
                    <a:pt x="0" y="407"/>
                    <a:pt x="4" y="460"/>
                    <a:pt x="39" y="490"/>
                  </a:cubicBezTo>
                  <a:cubicBezTo>
                    <a:pt x="55" y="504"/>
                    <a:pt x="75" y="510"/>
                    <a:pt x="94" y="510"/>
                  </a:cubicBezTo>
                  <a:cubicBezTo>
                    <a:pt x="117" y="510"/>
                    <a:pt x="141" y="500"/>
                    <a:pt x="157" y="482"/>
                  </a:cubicBezTo>
                  <a:cubicBezTo>
                    <a:pt x="256" y="367"/>
                    <a:pt x="383" y="133"/>
                    <a:pt x="388" y="123"/>
                  </a:cubicBezTo>
                  <a:cubicBezTo>
                    <a:pt x="410" y="83"/>
                    <a:pt x="394" y="32"/>
                    <a:pt x="353" y="10"/>
                  </a:cubicBezTo>
                  <a:cubicBezTo>
                    <a:pt x="341" y="3"/>
                    <a:pt x="328" y="0"/>
                    <a:pt x="315"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60" name="Google Shape;460;p29"/>
          <p:cNvGrpSpPr/>
          <p:nvPr/>
        </p:nvGrpSpPr>
        <p:grpSpPr>
          <a:xfrm>
            <a:off x="8981918" y="4970033"/>
            <a:ext cx="529833" cy="731516"/>
            <a:chOff x="2764550" y="3928850"/>
            <a:chExt cx="397375" cy="548637"/>
          </a:xfrm>
        </p:grpSpPr>
        <p:sp>
          <p:nvSpPr>
            <p:cNvPr id="461" name="Google Shape;461;p29"/>
            <p:cNvSpPr/>
            <p:nvPr/>
          </p:nvSpPr>
          <p:spPr>
            <a:xfrm>
              <a:off x="2764550" y="4172369"/>
              <a:ext cx="166300" cy="225679"/>
            </a:xfrm>
            <a:custGeom>
              <a:avLst/>
              <a:gdLst/>
              <a:ahLst/>
              <a:cxnLst/>
              <a:rect l="l" t="t" r="r" b="b"/>
              <a:pathLst>
                <a:path w="6652" h="9202" extrusionOk="0">
                  <a:moveTo>
                    <a:pt x="6109" y="1"/>
                  </a:moveTo>
                  <a:cubicBezTo>
                    <a:pt x="6109" y="1"/>
                    <a:pt x="1521" y="1635"/>
                    <a:pt x="492" y="4208"/>
                  </a:cubicBezTo>
                  <a:cubicBezTo>
                    <a:pt x="0" y="5440"/>
                    <a:pt x="1669" y="9202"/>
                    <a:pt x="2163" y="9202"/>
                  </a:cubicBezTo>
                  <a:cubicBezTo>
                    <a:pt x="2184" y="9202"/>
                    <a:pt x="2202" y="9195"/>
                    <a:pt x="2219" y="9181"/>
                  </a:cubicBezTo>
                  <a:cubicBezTo>
                    <a:pt x="2626" y="8840"/>
                    <a:pt x="3363" y="6141"/>
                    <a:pt x="3749" y="6049"/>
                  </a:cubicBezTo>
                  <a:cubicBezTo>
                    <a:pt x="4133" y="5958"/>
                    <a:pt x="6256" y="5237"/>
                    <a:pt x="6454" y="4979"/>
                  </a:cubicBezTo>
                  <a:cubicBezTo>
                    <a:pt x="6652" y="4720"/>
                    <a:pt x="6109" y="1"/>
                    <a:pt x="6109" y="1"/>
                  </a:cubicBez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2" name="Google Shape;462;p29"/>
            <p:cNvSpPr/>
            <p:nvPr/>
          </p:nvSpPr>
          <p:spPr>
            <a:xfrm>
              <a:off x="3000850" y="4251048"/>
              <a:ext cx="150300" cy="226439"/>
            </a:xfrm>
            <a:custGeom>
              <a:avLst/>
              <a:gdLst/>
              <a:ahLst/>
              <a:cxnLst/>
              <a:rect l="l" t="t" r="r" b="b"/>
              <a:pathLst>
                <a:path w="6012" h="9233" extrusionOk="0">
                  <a:moveTo>
                    <a:pt x="4064" y="0"/>
                  </a:moveTo>
                  <a:cubicBezTo>
                    <a:pt x="4064" y="0"/>
                    <a:pt x="251" y="2833"/>
                    <a:pt x="197" y="3154"/>
                  </a:cubicBezTo>
                  <a:cubicBezTo>
                    <a:pt x="145" y="3477"/>
                    <a:pt x="1072" y="5517"/>
                    <a:pt x="1267" y="5861"/>
                  </a:cubicBezTo>
                  <a:cubicBezTo>
                    <a:pt x="1464" y="6204"/>
                    <a:pt x="0" y="8589"/>
                    <a:pt x="30" y="9119"/>
                  </a:cubicBezTo>
                  <a:cubicBezTo>
                    <a:pt x="34" y="9197"/>
                    <a:pt x="129" y="9232"/>
                    <a:pt x="289" y="9232"/>
                  </a:cubicBezTo>
                  <a:cubicBezTo>
                    <a:pt x="1217" y="9232"/>
                    <a:pt x="4339" y="8042"/>
                    <a:pt x="4838" y="6976"/>
                  </a:cubicBezTo>
                  <a:cubicBezTo>
                    <a:pt x="6011" y="4465"/>
                    <a:pt x="4064" y="0"/>
                    <a:pt x="4064" y="0"/>
                  </a:cubicBez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3" name="Google Shape;463;p29"/>
            <p:cNvSpPr/>
            <p:nvPr/>
          </p:nvSpPr>
          <p:spPr>
            <a:xfrm>
              <a:off x="2878700" y="3943026"/>
              <a:ext cx="282425" cy="454939"/>
            </a:xfrm>
            <a:custGeom>
              <a:avLst/>
              <a:gdLst/>
              <a:ahLst/>
              <a:cxnLst/>
              <a:rect l="l" t="t" r="r" b="b"/>
              <a:pathLst>
                <a:path w="11297" h="18550" extrusionOk="0">
                  <a:moveTo>
                    <a:pt x="9759" y="1"/>
                  </a:moveTo>
                  <a:cubicBezTo>
                    <a:pt x="9709" y="1"/>
                    <a:pt x="9658" y="11"/>
                    <a:pt x="9604" y="33"/>
                  </a:cubicBezTo>
                  <a:cubicBezTo>
                    <a:pt x="7883" y="736"/>
                    <a:pt x="1629" y="5474"/>
                    <a:pt x="815" y="8291"/>
                  </a:cubicBezTo>
                  <a:cubicBezTo>
                    <a:pt x="1" y="11108"/>
                    <a:pt x="145" y="16715"/>
                    <a:pt x="145" y="16715"/>
                  </a:cubicBezTo>
                  <a:cubicBezTo>
                    <a:pt x="145" y="16715"/>
                    <a:pt x="4120" y="18359"/>
                    <a:pt x="4715" y="18544"/>
                  </a:cubicBezTo>
                  <a:cubicBezTo>
                    <a:pt x="4726" y="18548"/>
                    <a:pt x="4737" y="18549"/>
                    <a:pt x="4750" y="18549"/>
                  </a:cubicBezTo>
                  <a:cubicBezTo>
                    <a:pt x="5464" y="18549"/>
                    <a:pt x="9689" y="13554"/>
                    <a:pt x="10259" y="11935"/>
                  </a:cubicBezTo>
                  <a:cubicBezTo>
                    <a:pt x="10820" y="10337"/>
                    <a:pt x="11297" y="1"/>
                    <a:pt x="9759" y="1"/>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4" name="Google Shape;464;p29"/>
            <p:cNvSpPr/>
            <p:nvPr/>
          </p:nvSpPr>
          <p:spPr>
            <a:xfrm>
              <a:off x="2876850" y="3940990"/>
              <a:ext cx="285075" cy="459034"/>
            </a:xfrm>
            <a:custGeom>
              <a:avLst/>
              <a:gdLst/>
              <a:ahLst/>
              <a:cxnLst/>
              <a:rect l="l" t="t" r="r" b="b"/>
              <a:pathLst>
                <a:path w="11403" h="18717" extrusionOk="0">
                  <a:moveTo>
                    <a:pt x="9833" y="167"/>
                  </a:moveTo>
                  <a:cubicBezTo>
                    <a:pt x="9939" y="167"/>
                    <a:pt x="10035" y="231"/>
                    <a:pt x="10128" y="363"/>
                  </a:cubicBezTo>
                  <a:cubicBezTo>
                    <a:pt x="11208" y="1888"/>
                    <a:pt x="10734" y="10625"/>
                    <a:pt x="10254" y="11989"/>
                  </a:cubicBezTo>
                  <a:cubicBezTo>
                    <a:pt x="10002" y="12707"/>
                    <a:pt x="8948" y="14233"/>
                    <a:pt x="7569" y="15878"/>
                  </a:cubicBezTo>
                  <a:cubicBezTo>
                    <a:pt x="6099" y="17632"/>
                    <a:pt x="5075" y="18549"/>
                    <a:pt x="4825" y="18549"/>
                  </a:cubicBezTo>
                  <a:lnTo>
                    <a:pt x="4814" y="18548"/>
                  </a:lnTo>
                  <a:cubicBezTo>
                    <a:pt x="4265" y="18377"/>
                    <a:pt x="765" y="16932"/>
                    <a:pt x="301" y="16742"/>
                  </a:cubicBezTo>
                  <a:lnTo>
                    <a:pt x="302" y="16742"/>
                  </a:lnTo>
                  <a:cubicBezTo>
                    <a:pt x="290" y="16157"/>
                    <a:pt x="211" y="11022"/>
                    <a:pt x="969" y="8398"/>
                  </a:cubicBezTo>
                  <a:cubicBezTo>
                    <a:pt x="1769" y="5628"/>
                    <a:pt x="8043" y="874"/>
                    <a:pt x="9710" y="193"/>
                  </a:cubicBezTo>
                  <a:cubicBezTo>
                    <a:pt x="9753" y="176"/>
                    <a:pt x="9794" y="167"/>
                    <a:pt x="9833" y="167"/>
                  </a:cubicBezTo>
                  <a:close/>
                  <a:moveTo>
                    <a:pt x="9832" y="0"/>
                  </a:moveTo>
                  <a:cubicBezTo>
                    <a:pt x="9772" y="0"/>
                    <a:pt x="9710" y="13"/>
                    <a:pt x="9647" y="39"/>
                  </a:cubicBezTo>
                  <a:cubicBezTo>
                    <a:pt x="7911" y="748"/>
                    <a:pt x="1638" y="5480"/>
                    <a:pt x="809" y="8351"/>
                  </a:cubicBezTo>
                  <a:cubicBezTo>
                    <a:pt x="0" y="11148"/>
                    <a:pt x="135" y="16744"/>
                    <a:pt x="136" y="16800"/>
                  </a:cubicBezTo>
                  <a:cubicBezTo>
                    <a:pt x="137" y="16833"/>
                    <a:pt x="157" y="16863"/>
                    <a:pt x="187" y="16875"/>
                  </a:cubicBezTo>
                  <a:cubicBezTo>
                    <a:pt x="350" y="16942"/>
                    <a:pt x="4172" y="18523"/>
                    <a:pt x="4765" y="18708"/>
                  </a:cubicBezTo>
                  <a:cubicBezTo>
                    <a:pt x="4783" y="18713"/>
                    <a:pt x="4803" y="18717"/>
                    <a:pt x="4825" y="18717"/>
                  </a:cubicBezTo>
                  <a:cubicBezTo>
                    <a:pt x="5612" y="18717"/>
                    <a:pt x="9841" y="13667"/>
                    <a:pt x="10412" y="12046"/>
                  </a:cubicBezTo>
                  <a:cubicBezTo>
                    <a:pt x="10907" y="10637"/>
                    <a:pt x="11403" y="1875"/>
                    <a:pt x="10264" y="268"/>
                  </a:cubicBezTo>
                  <a:cubicBezTo>
                    <a:pt x="10139" y="90"/>
                    <a:pt x="9992" y="0"/>
                    <a:pt x="9832"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5" name="Google Shape;465;p29"/>
            <p:cNvSpPr/>
            <p:nvPr/>
          </p:nvSpPr>
          <p:spPr>
            <a:xfrm>
              <a:off x="2974275" y="3928850"/>
              <a:ext cx="182050" cy="185949"/>
            </a:xfrm>
            <a:custGeom>
              <a:avLst/>
              <a:gdLst/>
              <a:ahLst/>
              <a:cxnLst/>
              <a:rect l="l" t="t" r="r" b="b"/>
              <a:pathLst>
                <a:path w="7282" h="7582" extrusionOk="0">
                  <a:moveTo>
                    <a:pt x="6091" y="1"/>
                  </a:moveTo>
                  <a:cubicBezTo>
                    <a:pt x="4966" y="1"/>
                    <a:pt x="110" y="4630"/>
                    <a:pt x="1" y="4889"/>
                  </a:cubicBezTo>
                  <a:cubicBezTo>
                    <a:pt x="1" y="4889"/>
                    <a:pt x="6212" y="7582"/>
                    <a:pt x="6949" y="7582"/>
                  </a:cubicBezTo>
                  <a:cubicBezTo>
                    <a:pt x="6993" y="7582"/>
                    <a:pt x="7017" y="7572"/>
                    <a:pt x="7020" y="7552"/>
                  </a:cubicBezTo>
                  <a:cubicBezTo>
                    <a:pt x="7282" y="5799"/>
                    <a:pt x="7106" y="302"/>
                    <a:pt x="6180" y="13"/>
                  </a:cubicBezTo>
                  <a:cubicBezTo>
                    <a:pt x="6154" y="5"/>
                    <a:pt x="6124" y="1"/>
                    <a:pt x="6091" y="1"/>
                  </a:cubicBez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6" name="Google Shape;466;p29"/>
            <p:cNvSpPr/>
            <p:nvPr/>
          </p:nvSpPr>
          <p:spPr>
            <a:xfrm>
              <a:off x="2910525" y="4245799"/>
              <a:ext cx="92250" cy="182417"/>
            </a:xfrm>
            <a:custGeom>
              <a:avLst/>
              <a:gdLst/>
              <a:ahLst/>
              <a:cxnLst/>
              <a:rect l="l" t="t" r="r" b="b"/>
              <a:pathLst>
                <a:path w="3690" h="7438" extrusionOk="0">
                  <a:moveTo>
                    <a:pt x="2966" y="1"/>
                  </a:moveTo>
                  <a:cubicBezTo>
                    <a:pt x="2950" y="1"/>
                    <a:pt x="2934" y="5"/>
                    <a:pt x="2918" y="15"/>
                  </a:cubicBezTo>
                  <a:lnTo>
                    <a:pt x="2919" y="15"/>
                  </a:lnTo>
                  <a:cubicBezTo>
                    <a:pt x="2919" y="15"/>
                    <a:pt x="1" y="2625"/>
                    <a:pt x="62" y="3171"/>
                  </a:cubicBezTo>
                  <a:cubicBezTo>
                    <a:pt x="121" y="3714"/>
                    <a:pt x="117" y="7437"/>
                    <a:pt x="438" y="7437"/>
                  </a:cubicBezTo>
                  <a:cubicBezTo>
                    <a:pt x="442" y="7437"/>
                    <a:pt x="445" y="7437"/>
                    <a:pt x="448" y="7436"/>
                  </a:cubicBezTo>
                  <a:cubicBezTo>
                    <a:pt x="781" y="7356"/>
                    <a:pt x="3015" y="5122"/>
                    <a:pt x="3358" y="4674"/>
                  </a:cubicBezTo>
                  <a:cubicBezTo>
                    <a:pt x="3689" y="4241"/>
                    <a:pt x="3439" y="1"/>
                    <a:pt x="2966" y="1"/>
                  </a:cubicBez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7" name="Google Shape;467;p29"/>
            <p:cNvSpPr/>
            <p:nvPr/>
          </p:nvSpPr>
          <p:spPr>
            <a:xfrm>
              <a:off x="2948525" y="4104898"/>
              <a:ext cx="136725" cy="134078"/>
            </a:xfrm>
            <a:custGeom>
              <a:avLst/>
              <a:gdLst/>
              <a:ahLst/>
              <a:cxnLst/>
              <a:rect l="l" t="t" r="r" b="b"/>
              <a:pathLst>
                <a:path w="5469" h="5467" extrusionOk="0">
                  <a:moveTo>
                    <a:pt x="2735" y="0"/>
                  </a:moveTo>
                  <a:cubicBezTo>
                    <a:pt x="1225" y="0"/>
                    <a:pt x="1" y="1224"/>
                    <a:pt x="1" y="2733"/>
                  </a:cubicBezTo>
                  <a:cubicBezTo>
                    <a:pt x="1" y="4244"/>
                    <a:pt x="1225" y="5467"/>
                    <a:pt x="2735" y="5467"/>
                  </a:cubicBezTo>
                  <a:cubicBezTo>
                    <a:pt x="4244" y="5467"/>
                    <a:pt x="5469" y="4244"/>
                    <a:pt x="5469" y="2733"/>
                  </a:cubicBezTo>
                  <a:cubicBezTo>
                    <a:pt x="5469" y="1224"/>
                    <a:pt x="4244" y="0"/>
                    <a:pt x="2735" y="0"/>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8" name="Google Shape;468;p29"/>
            <p:cNvSpPr/>
            <p:nvPr/>
          </p:nvSpPr>
          <p:spPr>
            <a:xfrm>
              <a:off x="2936825" y="4102813"/>
              <a:ext cx="160125" cy="138223"/>
            </a:xfrm>
            <a:custGeom>
              <a:avLst/>
              <a:gdLst/>
              <a:ahLst/>
              <a:cxnLst/>
              <a:rect l="l" t="t" r="r" b="b"/>
              <a:pathLst>
                <a:path w="6405" h="5636" extrusionOk="0">
                  <a:moveTo>
                    <a:pt x="3205" y="167"/>
                  </a:moveTo>
                  <a:cubicBezTo>
                    <a:pt x="3567" y="167"/>
                    <a:pt x="3921" y="242"/>
                    <a:pt x="4256" y="387"/>
                  </a:cubicBezTo>
                  <a:cubicBezTo>
                    <a:pt x="5597" y="967"/>
                    <a:pt x="6215" y="2531"/>
                    <a:pt x="5635" y="3871"/>
                  </a:cubicBezTo>
                  <a:cubicBezTo>
                    <a:pt x="5215" y="4842"/>
                    <a:pt x="4260" y="5470"/>
                    <a:pt x="3202" y="5470"/>
                  </a:cubicBezTo>
                  <a:cubicBezTo>
                    <a:pt x="2839" y="5470"/>
                    <a:pt x="2486" y="5396"/>
                    <a:pt x="2149" y="5251"/>
                  </a:cubicBezTo>
                  <a:cubicBezTo>
                    <a:pt x="809" y="4670"/>
                    <a:pt x="190" y="3106"/>
                    <a:pt x="771" y="1765"/>
                  </a:cubicBezTo>
                  <a:cubicBezTo>
                    <a:pt x="1192" y="794"/>
                    <a:pt x="2147" y="167"/>
                    <a:pt x="3205" y="167"/>
                  </a:cubicBezTo>
                  <a:close/>
                  <a:moveTo>
                    <a:pt x="3205" y="1"/>
                  </a:moveTo>
                  <a:cubicBezTo>
                    <a:pt x="2080" y="1"/>
                    <a:pt x="1065" y="667"/>
                    <a:pt x="618" y="1699"/>
                  </a:cubicBezTo>
                  <a:cubicBezTo>
                    <a:pt x="1" y="3124"/>
                    <a:pt x="659" y="4786"/>
                    <a:pt x="2083" y="5404"/>
                  </a:cubicBezTo>
                  <a:cubicBezTo>
                    <a:pt x="2440" y="5558"/>
                    <a:pt x="2816" y="5636"/>
                    <a:pt x="3202" y="5636"/>
                  </a:cubicBezTo>
                  <a:cubicBezTo>
                    <a:pt x="4326" y="5636"/>
                    <a:pt x="5341" y="4970"/>
                    <a:pt x="5789" y="3939"/>
                  </a:cubicBezTo>
                  <a:cubicBezTo>
                    <a:pt x="6405" y="2513"/>
                    <a:pt x="5748" y="851"/>
                    <a:pt x="4322" y="233"/>
                  </a:cubicBezTo>
                  <a:cubicBezTo>
                    <a:pt x="3966" y="79"/>
                    <a:pt x="3590" y="1"/>
                    <a:pt x="3205"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9" name="Google Shape;469;p29"/>
            <p:cNvSpPr/>
            <p:nvPr/>
          </p:nvSpPr>
          <p:spPr>
            <a:xfrm>
              <a:off x="2963750" y="4122973"/>
              <a:ext cx="100825" cy="98909"/>
            </a:xfrm>
            <a:custGeom>
              <a:avLst/>
              <a:gdLst/>
              <a:ahLst/>
              <a:cxnLst/>
              <a:rect l="l" t="t" r="r" b="b"/>
              <a:pathLst>
                <a:path w="4033" h="4033" extrusionOk="0">
                  <a:moveTo>
                    <a:pt x="2016" y="1"/>
                  </a:moveTo>
                  <a:cubicBezTo>
                    <a:pt x="903" y="1"/>
                    <a:pt x="1" y="903"/>
                    <a:pt x="1" y="2017"/>
                  </a:cubicBezTo>
                  <a:cubicBezTo>
                    <a:pt x="1" y="3130"/>
                    <a:pt x="903" y="4033"/>
                    <a:pt x="2016" y="4033"/>
                  </a:cubicBezTo>
                  <a:cubicBezTo>
                    <a:pt x="3130" y="4033"/>
                    <a:pt x="4033" y="3130"/>
                    <a:pt x="4033" y="2017"/>
                  </a:cubicBezTo>
                  <a:cubicBezTo>
                    <a:pt x="4033" y="903"/>
                    <a:pt x="3130" y="1"/>
                    <a:pt x="2016" y="1"/>
                  </a:cubicBez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0" name="Google Shape;470;p29"/>
            <p:cNvSpPr/>
            <p:nvPr/>
          </p:nvSpPr>
          <p:spPr>
            <a:xfrm>
              <a:off x="3052350" y="3984377"/>
              <a:ext cx="9800" cy="11331"/>
            </a:xfrm>
            <a:custGeom>
              <a:avLst/>
              <a:gdLst/>
              <a:ahLst/>
              <a:cxnLst/>
              <a:rect l="l" t="t" r="r" b="b"/>
              <a:pathLst>
                <a:path w="392" h="462" extrusionOk="0">
                  <a:moveTo>
                    <a:pt x="391" y="0"/>
                  </a:moveTo>
                  <a:cubicBezTo>
                    <a:pt x="391" y="1"/>
                    <a:pt x="72" y="213"/>
                    <a:pt x="1" y="462"/>
                  </a:cubicBezTo>
                  <a:lnTo>
                    <a:pt x="39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1" name="Google Shape;471;p29"/>
            <p:cNvSpPr/>
            <p:nvPr/>
          </p:nvSpPr>
          <p:spPr>
            <a:xfrm>
              <a:off x="3050050" y="3982317"/>
              <a:ext cx="14475" cy="15426"/>
            </a:xfrm>
            <a:custGeom>
              <a:avLst/>
              <a:gdLst/>
              <a:ahLst/>
              <a:cxnLst/>
              <a:rect l="l" t="t" r="r" b="b"/>
              <a:pathLst>
                <a:path w="579" h="629" extrusionOk="0">
                  <a:moveTo>
                    <a:pt x="483" y="1"/>
                  </a:moveTo>
                  <a:cubicBezTo>
                    <a:pt x="467" y="1"/>
                    <a:pt x="451" y="5"/>
                    <a:pt x="437" y="15"/>
                  </a:cubicBezTo>
                  <a:cubicBezTo>
                    <a:pt x="423" y="25"/>
                    <a:pt x="92" y="247"/>
                    <a:pt x="13" y="522"/>
                  </a:cubicBezTo>
                  <a:cubicBezTo>
                    <a:pt x="0" y="566"/>
                    <a:pt x="26" y="613"/>
                    <a:pt x="70" y="625"/>
                  </a:cubicBezTo>
                  <a:cubicBezTo>
                    <a:pt x="78" y="627"/>
                    <a:pt x="86" y="629"/>
                    <a:pt x="93" y="629"/>
                  </a:cubicBezTo>
                  <a:cubicBezTo>
                    <a:pt x="130" y="629"/>
                    <a:pt x="163" y="604"/>
                    <a:pt x="174" y="568"/>
                  </a:cubicBezTo>
                  <a:cubicBezTo>
                    <a:pt x="235" y="352"/>
                    <a:pt x="527" y="155"/>
                    <a:pt x="530" y="154"/>
                  </a:cubicBezTo>
                  <a:cubicBezTo>
                    <a:pt x="567" y="128"/>
                    <a:pt x="578" y="76"/>
                    <a:pt x="553" y="38"/>
                  </a:cubicBezTo>
                  <a:cubicBezTo>
                    <a:pt x="537" y="14"/>
                    <a:pt x="510" y="1"/>
                    <a:pt x="483"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2" name="Google Shape;472;p29"/>
            <p:cNvSpPr/>
            <p:nvPr/>
          </p:nvSpPr>
          <p:spPr>
            <a:xfrm>
              <a:off x="3049700" y="4010473"/>
              <a:ext cx="9775" cy="11331"/>
            </a:xfrm>
            <a:custGeom>
              <a:avLst/>
              <a:gdLst/>
              <a:ahLst/>
              <a:cxnLst/>
              <a:rect l="l" t="t" r="r" b="b"/>
              <a:pathLst>
                <a:path w="391" h="462" extrusionOk="0">
                  <a:moveTo>
                    <a:pt x="391" y="0"/>
                  </a:moveTo>
                  <a:cubicBezTo>
                    <a:pt x="391" y="0"/>
                    <a:pt x="72" y="213"/>
                    <a:pt x="1" y="461"/>
                  </a:cubicBezTo>
                  <a:lnTo>
                    <a:pt x="39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3" name="Google Shape;473;p29"/>
            <p:cNvSpPr/>
            <p:nvPr/>
          </p:nvSpPr>
          <p:spPr>
            <a:xfrm>
              <a:off x="3047375" y="4008412"/>
              <a:ext cx="14500" cy="15426"/>
            </a:xfrm>
            <a:custGeom>
              <a:avLst/>
              <a:gdLst/>
              <a:ahLst/>
              <a:cxnLst/>
              <a:rect l="l" t="t" r="r" b="b"/>
              <a:pathLst>
                <a:path w="580" h="629" extrusionOk="0">
                  <a:moveTo>
                    <a:pt x="484" y="1"/>
                  </a:moveTo>
                  <a:cubicBezTo>
                    <a:pt x="468" y="1"/>
                    <a:pt x="452" y="5"/>
                    <a:pt x="437" y="15"/>
                  </a:cubicBezTo>
                  <a:cubicBezTo>
                    <a:pt x="424" y="24"/>
                    <a:pt x="92" y="247"/>
                    <a:pt x="14" y="522"/>
                  </a:cubicBezTo>
                  <a:cubicBezTo>
                    <a:pt x="1" y="566"/>
                    <a:pt x="26" y="613"/>
                    <a:pt x="70" y="625"/>
                  </a:cubicBezTo>
                  <a:cubicBezTo>
                    <a:pt x="79" y="627"/>
                    <a:pt x="86" y="629"/>
                    <a:pt x="94" y="629"/>
                  </a:cubicBezTo>
                  <a:cubicBezTo>
                    <a:pt x="130" y="629"/>
                    <a:pt x="163" y="604"/>
                    <a:pt x="174" y="567"/>
                  </a:cubicBezTo>
                  <a:cubicBezTo>
                    <a:pt x="235" y="352"/>
                    <a:pt x="528" y="155"/>
                    <a:pt x="530" y="153"/>
                  </a:cubicBezTo>
                  <a:cubicBezTo>
                    <a:pt x="568" y="127"/>
                    <a:pt x="579" y="76"/>
                    <a:pt x="553" y="38"/>
                  </a:cubicBezTo>
                  <a:cubicBezTo>
                    <a:pt x="537" y="14"/>
                    <a:pt x="511" y="1"/>
                    <a:pt x="484"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4" name="Google Shape;474;p29"/>
            <p:cNvSpPr/>
            <p:nvPr/>
          </p:nvSpPr>
          <p:spPr>
            <a:xfrm>
              <a:off x="2938025" y="4300934"/>
              <a:ext cx="9775" cy="11282"/>
            </a:xfrm>
            <a:custGeom>
              <a:avLst/>
              <a:gdLst/>
              <a:ahLst/>
              <a:cxnLst/>
              <a:rect l="l" t="t" r="r" b="b"/>
              <a:pathLst>
                <a:path w="391" h="460" extrusionOk="0">
                  <a:moveTo>
                    <a:pt x="390" y="0"/>
                  </a:moveTo>
                  <a:cubicBezTo>
                    <a:pt x="390" y="0"/>
                    <a:pt x="71" y="213"/>
                    <a:pt x="0" y="460"/>
                  </a:cubicBezTo>
                  <a:lnTo>
                    <a:pt x="39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5" name="Google Shape;475;p29"/>
            <p:cNvSpPr/>
            <p:nvPr/>
          </p:nvSpPr>
          <p:spPr>
            <a:xfrm>
              <a:off x="2935700" y="4298874"/>
              <a:ext cx="14475" cy="15426"/>
            </a:xfrm>
            <a:custGeom>
              <a:avLst/>
              <a:gdLst/>
              <a:ahLst/>
              <a:cxnLst/>
              <a:rect l="l" t="t" r="r" b="b"/>
              <a:pathLst>
                <a:path w="579" h="629" extrusionOk="0">
                  <a:moveTo>
                    <a:pt x="484" y="0"/>
                  </a:moveTo>
                  <a:cubicBezTo>
                    <a:pt x="468" y="0"/>
                    <a:pt x="452" y="5"/>
                    <a:pt x="437" y="14"/>
                  </a:cubicBezTo>
                  <a:cubicBezTo>
                    <a:pt x="423" y="23"/>
                    <a:pt x="92" y="247"/>
                    <a:pt x="14" y="522"/>
                  </a:cubicBezTo>
                  <a:cubicBezTo>
                    <a:pt x="0" y="566"/>
                    <a:pt x="26" y="612"/>
                    <a:pt x="70" y="625"/>
                  </a:cubicBezTo>
                  <a:cubicBezTo>
                    <a:pt x="79" y="627"/>
                    <a:pt x="86" y="628"/>
                    <a:pt x="93" y="628"/>
                  </a:cubicBezTo>
                  <a:cubicBezTo>
                    <a:pt x="130" y="628"/>
                    <a:pt x="163" y="604"/>
                    <a:pt x="174" y="567"/>
                  </a:cubicBezTo>
                  <a:cubicBezTo>
                    <a:pt x="235" y="352"/>
                    <a:pt x="527" y="155"/>
                    <a:pt x="530" y="153"/>
                  </a:cubicBezTo>
                  <a:cubicBezTo>
                    <a:pt x="568" y="127"/>
                    <a:pt x="579" y="76"/>
                    <a:pt x="553" y="38"/>
                  </a:cubicBezTo>
                  <a:cubicBezTo>
                    <a:pt x="537" y="13"/>
                    <a:pt x="511" y="0"/>
                    <a:pt x="484"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6" name="Google Shape;476;p29"/>
            <p:cNvSpPr/>
            <p:nvPr/>
          </p:nvSpPr>
          <p:spPr>
            <a:xfrm>
              <a:off x="2824575" y="4240919"/>
              <a:ext cx="9775" cy="11331"/>
            </a:xfrm>
            <a:custGeom>
              <a:avLst/>
              <a:gdLst/>
              <a:ahLst/>
              <a:cxnLst/>
              <a:rect l="l" t="t" r="r" b="b"/>
              <a:pathLst>
                <a:path w="391" h="462" extrusionOk="0">
                  <a:moveTo>
                    <a:pt x="390" y="0"/>
                  </a:moveTo>
                  <a:cubicBezTo>
                    <a:pt x="390" y="0"/>
                    <a:pt x="71" y="213"/>
                    <a:pt x="0" y="461"/>
                  </a:cubicBezTo>
                  <a:lnTo>
                    <a:pt x="39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7" name="Google Shape;477;p29"/>
            <p:cNvSpPr/>
            <p:nvPr/>
          </p:nvSpPr>
          <p:spPr>
            <a:xfrm>
              <a:off x="2822250" y="4238859"/>
              <a:ext cx="14475" cy="15426"/>
            </a:xfrm>
            <a:custGeom>
              <a:avLst/>
              <a:gdLst/>
              <a:ahLst/>
              <a:cxnLst/>
              <a:rect l="l" t="t" r="r" b="b"/>
              <a:pathLst>
                <a:path w="579" h="629" extrusionOk="0">
                  <a:moveTo>
                    <a:pt x="482" y="0"/>
                  </a:moveTo>
                  <a:cubicBezTo>
                    <a:pt x="467" y="0"/>
                    <a:pt x="451" y="5"/>
                    <a:pt x="437" y="14"/>
                  </a:cubicBezTo>
                  <a:cubicBezTo>
                    <a:pt x="423" y="24"/>
                    <a:pt x="92" y="248"/>
                    <a:pt x="12" y="522"/>
                  </a:cubicBezTo>
                  <a:cubicBezTo>
                    <a:pt x="0" y="566"/>
                    <a:pt x="26" y="612"/>
                    <a:pt x="70" y="625"/>
                  </a:cubicBezTo>
                  <a:cubicBezTo>
                    <a:pt x="77" y="627"/>
                    <a:pt x="86" y="628"/>
                    <a:pt x="93" y="628"/>
                  </a:cubicBezTo>
                  <a:cubicBezTo>
                    <a:pt x="130" y="628"/>
                    <a:pt x="163" y="605"/>
                    <a:pt x="174" y="568"/>
                  </a:cubicBezTo>
                  <a:cubicBezTo>
                    <a:pt x="235" y="353"/>
                    <a:pt x="527" y="155"/>
                    <a:pt x="530" y="154"/>
                  </a:cubicBezTo>
                  <a:cubicBezTo>
                    <a:pt x="568" y="128"/>
                    <a:pt x="579" y="76"/>
                    <a:pt x="553" y="38"/>
                  </a:cubicBezTo>
                  <a:cubicBezTo>
                    <a:pt x="537" y="14"/>
                    <a:pt x="510" y="0"/>
                    <a:pt x="482"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8" name="Google Shape;478;p29"/>
            <p:cNvSpPr/>
            <p:nvPr/>
          </p:nvSpPr>
          <p:spPr>
            <a:xfrm>
              <a:off x="3103475" y="4399087"/>
              <a:ext cx="6825" cy="13268"/>
            </a:xfrm>
            <a:custGeom>
              <a:avLst/>
              <a:gdLst/>
              <a:ahLst/>
              <a:cxnLst/>
              <a:rect l="l" t="t" r="r" b="b"/>
              <a:pathLst>
                <a:path w="273" h="541" extrusionOk="0">
                  <a:moveTo>
                    <a:pt x="272" y="1"/>
                  </a:moveTo>
                  <a:lnTo>
                    <a:pt x="1" y="540"/>
                  </a:lnTo>
                  <a:cubicBezTo>
                    <a:pt x="1" y="540"/>
                    <a:pt x="261" y="259"/>
                    <a:pt x="272"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9" name="Google Shape;479;p29"/>
            <p:cNvSpPr/>
            <p:nvPr/>
          </p:nvSpPr>
          <p:spPr>
            <a:xfrm>
              <a:off x="3101175" y="4397051"/>
              <a:ext cx="11250" cy="17339"/>
            </a:xfrm>
            <a:custGeom>
              <a:avLst/>
              <a:gdLst/>
              <a:ahLst/>
              <a:cxnLst/>
              <a:rect l="l" t="t" r="r" b="b"/>
              <a:pathLst>
                <a:path w="450" h="707" extrusionOk="0">
                  <a:moveTo>
                    <a:pt x="359" y="0"/>
                  </a:moveTo>
                  <a:cubicBezTo>
                    <a:pt x="313" y="0"/>
                    <a:pt x="283" y="36"/>
                    <a:pt x="281" y="80"/>
                  </a:cubicBezTo>
                  <a:cubicBezTo>
                    <a:pt x="271" y="304"/>
                    <a:pt x="34" y="563"/>
                    <a:pt x="32" y="566"/>
                  </a:cubicBezTo>
                  <a:cubicBezTo>
                    <a:pt x="1" y="600"/>
                    <a:pt x="2" y="652"/>
                    <a:pt x="36" y="684"/>
                  </a:cubicBezTo>
                  <a:cubicBezTo>
                    <a:pt x="52" y="699"/>
                    <a:pt x="73" y="706"/>
                    <a:pt x="93" y="706"/>
                  </a:cubicBezTo>
                  <a:cubicBezTo>
                    <a:pt x="115" y="706"/>
                    <a:pt x="138" y="698"/>
                    <a:pt x="154" y="679"/>
                  </a:cubicBezTo>
                  <a:cubicBezTo>
                    <a:pt x="166" y="667"/>
                    <a:pt x="435" y="372"/>
                    <a:pt x="447" y="87"/>
                  </a:cubicBezTo>
                  <a:cubicBezTo>
                    <a:pt x="450" y="41"/>
                    <a:pt x="414" y="2"/>
                    <a:pt x="368" y="1"/>
                  </a:cubicBezTo>
                  <a:cubicBezTo>
                    <a:pt x="365" y="0"/>
                    <a:pt x="362" y="0"/>
                    <a:pt x="359"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0" name="Google Shape;480;p29"/>
            <p:cNvSpPr/>
            <p:nvPr/>
          </p:nvSpPr>
          <p:spPr>
            <a:xfrm>
              <a:off x="3099050" y="4374733"/>
              <a:ext cx="6800" cy="13268"/>
            </a:xfrm>
            <a:custGeom>
              <a:avLst/>
              <a:gdLst/>
              <a:ahLst/>
              <a:cxnLst/>
              <a:rect l="l" t="t" r="r" b="b"/>
              <a:pathLst>
                <a:path w="272" h="541" extrusionOk="0">
                  <a:moveTo>
                    <a:pt x="272" y="1"/>
                  </a:moveTo>
                  <a:lnTo>
                    <a:pt x="0" y="540"/>
                  </a:lnTo>
                  <a:cubicBezTo>
                    <a:pt x="0" y="540"/>
                    <a:pt x="262" y="259"/>
                    <a:pt x="272"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1" name="Google Shape;481;p29"/>
            <p:cNvSpPr/>
            <p:nvPr/>
          </p:nvSpPr>
          <p:spPr>
            <a:xfrm>
              <a:off x="3096750" y="4372672"/>
              <a:ext cx="11250" cy="17364"/>
            </a:xfrm>
            <a:custGeom>
              <a:avLst/>
              <a:gdLst/>
              <a:ahLst/>
              <a:cxnLst/>
              <a:rect l="l" t="t" r="r" b="b"/>
              <a:pathLst>
                <a:path w="450" h="708" extrusionOk="0">
                  <a:moveTo>
                    <a:pt x="357" y="1"/>
                  </a:moveTo>
                  <a:cubicBezTo>
                    <a:pt x="310" y="1"/>
                    <a:pt x="283" y="38"/>
                    <a:pt x="281" y="81"/>
                  </a:cubicBezTo>
                  <a:cubicBezTo>
                    <a:pt x="271" y="305"/>
                    <a:pt x="34" y="564"/>
                    <a:pt x="31" y="568"/>
                  </a:cubicBezTo>
                  <a:cubicBezTo>
                    <a:pt x="1" y="601"/>
                    <a:pt x="2" y="653"/>
                    <a:pt x="36" y="685"/>
                  </a:cubicBezTo>
                  <a:cubicBezTo>
                    <a:pt x="52" y="700"/>
                    <a:pt x="73" y="707"/>
                    <a:pt x="92" y="707"/>
                  </a:cubicBezTo>
                  <a:cubicBezTo>
                    <a:pt x="116" y="707"/>
                    <a:pt x="138" y="699"/>
                    <a:pt x="154" y="680"/>
                  </a:cubicBezTo>
                  <a:cubicBezTo>
                    <a:pt x="166" y="668"/>
                    <a:pt x="436" y="373"/>
                    <a:pt x="448" y="88"/>
                  </a:cubicBezTo>
                  <a:cubicBezTo>
                    <a:pt x="449" y="42"/>
                    <a:pt x="414" y="3"/>
                    <a:pt x="368" y="2"/>
                  </a:cubicBezTo>
                  <a:cubicBezTo>
                    <a:pt x="364" y="1"/>
                    <a:pt x="360" y="1"/>
                    <a:pt x="357"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2" name="Google Shape;482;p29"/>
            <p:cNvSpPr/>
            <p:nvPr/>
          </p:nvSpPr>
          <p:spPr>
            <a:xfrm>
              <a:off x="3084900" y="4428126"/>
              <a:ext cx="10325" cy="10816"/>
            </a:xfrm>
            <a:custGeom>
              <a:avLst/>
              <a:gdLst/>
              <a:ahLst/>
              <a:cxnLst/>
              <a:rect l="l" t="t" r="r" b="b"/>
              <a:pathLst>
                <a:path w="413" h="441" extrusionOk="0">
                  <a:moveTo>
                    <a:pt x="412" y="1"/>
                  </a:moveTo>
                  <a:lnTo>
                    <a:pt x="0" y="441"/>
                  </a:lnTo>
                  <a:cubicBezTo>
                    <a:pt x="0" y="441"/>
                    <a:pt x="329" y="245"/>
                    <a:pt x="412"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3" name="Google Shape;483;p29"/>
            <p:cNvSpPr/>
            <p:nvPr/>
          </p:nvSpPr>
          <p:spPr>
            <a:xfrm>
              <a:off x="3082500" y="4426065"/>
              <a:ext cx="15075" cy="14960"/>
            </a:xfrm>
            <a:custGeom>
              <a:avLst/>
              <a:gdLst/>
              <a:ahLst/>
              <a:cxnLst/>
              <a:rect l="l" t="t" r="r" b="b"/>
              <a:pathLst>
                <a:path w="603" h="610" extrusionOk="0">
                  <a:moveTo>
                    <a:pt x="508" y="1"/>
                  </a:moveTo>
                  <a:cubicBezTo>
                    <a:pt x="474" y="1"/>
                    <a:pt x="442" y="23"/>
                    <a:pt x="430" y="58"/>
                  </a:cubicBezTo>
                  <a:cubicBezTo>
                    <a:pt x="358" y="269"/>
                    <a:pt x="56" y="451"/>
                    <a:pt x="53" y="454"/>
                  </a:cubicBezTo>
                  <a:cubicBezTo>
                    <a:pt x="14" y="477"/>
                    <a:pt x="1" y="529"/>
                    <a:pt x="24" y="568"/>
                  </a:cubicBezTo>
                  <a:cubicBezTo>
                    <a:pt x="40" y="595"/>
                    <a:pt x="68" y="609"/>
                    <a:pt x="96" y="609"/>
                  </a:cubicBezTo>
                  <a:lnTo>
                    <a:pt x="96" y="608"/>
                  </a:lnTo>
                  <a:cubicBezTo>
                    <a:pt x="111" y="608"/>
                    <a:pt x="126" y="604"/>
                    <a:pt x="139" y="597"/>
                  </a:cubicBezTo>
                  <a:cubicBezTo>
                    <a:pt x="154" y="588"/>
                    <a:pt x="495" y="382"/>
                    <a:pt x="588" y="111"/>
                  </a:cubicBezTo>
                  <a:cubicBezTo>
                    <a:pt x="602" y="67"/>
                    <a:pt x="579" y="20"/>
                    <a:pt x="535" y="5"/>
                  </a:cubicBezTo>
                  <a:cubicBezTo>
                    <a:pt x="526" y="2"/>
                    <a:pt x="517" y="1"/>
                    <a:pt x="508"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4" name="Google Shape;484;p29"/>
            <p:cNvSpPr/>
            <p:nvPr/>
          </p:nvSpPr>
          <p:spPr>
            <a:xfrm>
              <a:off x="3117450" y="4364456"/>
              <a:ext cx="3825" cy="14690"/>
            </a:xfrm>
            <a:custGeom>
              <a:avLst/>
              <a:gdLst/>
              <a:ahLst/>
              <a:cxnLst/>
              <a:rect l="l" t="t" r="r" b="b"/>
              <a:pathLst>
                <a:path w="153" h="599" extrusionOk="0">
                  <a:moveTo>
                    <a:pt x="78" y="0"/>
                  </a:moveTo>
                  <a:lnTo>
                    <a:pt x="1" y="598"/>
                  </a:lnTo>
                  <a:cubicBezTo>
                    <a:pt x="1" y="598"/>
                    <a:pt x="152" y="246"/>
                    <a:pt x="78"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5" name="Google Shape;485;p29"/>
            <p:cNvSpPr/>
            <p:nvPr/>
          </p:nvSpPr>
          <p:spPr>
            <a:xfrm>
              <a:off x="3115100" y="4362371"/>
              <a:ext cx="8375" cy="18835"/>
            </a:xfrm>
            <a:custGeom>
              <a:avLst/>
              <a:gdLst/>
              <a:ahLst/>
              <a:cxnLst/>
              <a:rect l="l" t="t" r="r" b="b"/>
              <a:pathLst>
                <a:path w="335" h="768" extrusionOk="0">
                  <a:moveTo>
                    <a:pt x="172" y="1"/>
                  </a:moveTo>
                  <a:cubicBezTo>
                    <a:pt x="164" y="1"/>
                    <a:pt x="155" y="2"/>
                    <a:pt x="147" y="5"/>
                  </a:cubicBezTo>
                  <a:cubicBezTo>
                    <a:pt x="103" y="18"/>
                    <a:pt x="77" y="65"/>
                    <a:pt x="91" y="109"/>
                  </a:cubicBezTo>
                  <a:cubicBezTo>
                    <a:pt x="157" y="323"/>
                    <a:pt x="20" y="648"/>
                    <a:pt x="18" y="650"/>
                  </a:cubicBezTo>
                  <a:cubicBezTo>
                    <a:pt x="0" y="693"/>
                    <a:pt x="20" y="742"/>
                    <a:pt x="62" y="760"/>
                  </a:cubicBezTo>
                  <a:cubicBezTo>
                    <a:pt x="73" y="765"/>
                    <a:pt x="84" y="768"/>
                    <a:pt x="95" y="768"/>
                  </a:cubicBezTo>
                  <a:lnTo>
                    <a:pt x="95" y="766"/>
                  </a:lnTo>
                  <a:cubicBezTo>
                    <a:pt x="126" y="766"/>
                    <a:pt x="158" y="748"/>
                    <a:pt x="172" y="716"/>
                  </a:cubicBezTo>
                  <a:cubicBezTo>
                    <a:pt x="178" y="702"/>
                    <a:pt x="334" y="334"/>
                    <a:pt x="251" y="60"/>
                  </a:cubicBezTo>
                  <a:cubicBezTo>
                    <a:pt x="240" y="24"/>
                    <a:pt x="207" y="1"/>
                    <a:pt x="172"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6" name="Google Shape;486;p29"/>
            <p:cNvSpPr/>
            <p:nvPr/>
          </p:nvSpPr>
          <p:spPr>
            <a:xfrm>
              <a:off x="3080250" y="4406616"/>
              <a:ext cx="5800" cy="13832"/>
            </a:xfrm>
            <a:custGeom>
              <a:avLst/>
              <a:gdLst/>
              <a:ahLst/>
              <a:cxnLst/>
              <a:rect l="l" t="t" r="r" b="b"/>
              <a:pathLst>
                <a:path w="232" h="564" extrusionOk="0">
                  <a:moveTo>
                    <a:pt x="217" y="1"/>
                  </a:moveTo>
                  <a:lnTo>
                    <a:pt x="0" y="563"/>
                  </a:lnTo>
                  <a:cubicBezTo>
                    <a:pt x="0" y="563"/>
                    <a:pt x="231" y="259"/>
                    <a:pt x="217"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7" name="Google Shape;487;p29"/>
            <p:cNvSpPr/>
            <p:nvPr/>
          </p:nvSpPr>
          <p:spPr>
            <a:xfrm>
              <a:off x="3077850" y="4404581"/>
              <a:ext cx="10300" cy="17928"/>
            </a:xfrm>
            <a:custGeom>
              <a:avLst/>
              <a:gdLst/>
              <a:ahLst/>
              <a:cxnLst/>
              <a:rect l="l" t="t" r="r" b="b"/>
              <a:pathLst>
                <a:path w="412" h="731" extrusionOk="0">
                  <a:moveTo>
                    <a:pt x="317" y="0"/>
                  </a:moveTo>
                  <a:cubicBezTo>
                    <a:pt x="315" y="0"/>
                    <a:pt x="312" y="0"/>
                    <a:pt x="309" y="1"/>
                  </a:cubicBezTo>
                  <a:cubicBezTo>
                    <a:pt x="263" y="3"/>
                    <a:pt x="227" y="42"/>
                    <a:pt x="230" y="89"/>
                  </a:cubicBezTo>
                  <a:cubicBezTo>
                    <a:pt x="242" y="311"/>
                    <a:pt x="31" y="594"/>
                    <a:pt x="29" y="596"/>
                  </a:cubicBezTo>
                  <a:cubicBezTo>
                    <a:pt x="1" y="633"/>
                    <a:pt x="8" y="685"/>
                    <a:pt x="45" y="714"/>
                  </a:cubicBezTo>
                  <a:cubicBezTo>
                    <a:pt x="61" y="725"/>
                    <a:pt x="78" y="731"/>
                    <a:pt x="96" y="731"/>
                  </a:cubicBezTo>
                  <a:cubicBezTo>
                    <a:pt x="121" y="731"/>
                    <a:pt x="145" y="718"/>
                    <a:pt x="162" y="698"/>
                  </a:cubicBezTo>
                  <a:cubicBezTo>
                    <a:pt x="172" y="684"/>
                    <a:pt x="412" y="364"/>
                    <a:pt x="396" y="79"/>
                  </a:cubicBezTo>
                  <a:cubicBezTo>
                    <a:pt x="394" y="35"/>
                    <a:pt x="360" y="0"/>
                    <a:pt x="317"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8" name="Google Shape;488;p29"/>
            <p:cNvSpPr/>
            <p:nvPr/>
          </p:nvSpPr>
          <p:spPr>
            <a:xfrm>
              <a:off x="2941575" y="4320040"/>
              <a:ext cx="9775" cy="11331"/>
            </a:xfrm>
            <a:custGeom>
              <a:avLst/>
              <a:gdLst/>
              <a:ahLst/>
              <a:cxnLst/>
              <a:rect l="l" t="t" r="r" b="b"/>
              <a:pathLst>
                <a:path w="391" h="462" extrusionOk="0">
                  <a:moveTo>
                    <a:pt x="390" y="0"/>
                  </a:moveTo>
                  <a:lnTo>
                    <a:pt x="390" y="0"/>
                  </a:lnTo>
                  <a:cubicBezTo>
                    <a:pt x="390" y="0"/>
                    <a:pt x="71" y="213"/>
                    <a:pt x="0" y="461"/>
                  </a:cubicBezTo>
                  <a:lnTo>
                    <a:pt x="39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9" name="Google Shape;489;p29"/>
            <p:cNvSpPr/>
            <p:nvPr/>
          </p:nvSpPr>
          <p:spPr>
            <a:xfrm>
              <a:off x="2939250" y="4317979"/>
              <a:ext cx="14475" cy="15426"/>
            </a:xfrm>
            <a:custGeom>
              <a:avLst/>
              <a:gdLst/>
              <a:ahLst/>
              <a:cxnLst/>
              <a:rect l="l" t="t" r="r" b="b"/>
              <a:pathLst>
                <a:path w="579" h="629" extrusionOk="0">
                  <a:moveTo>
                    <a:pt x="484" y="1"/>
                  </a:moveTo>
                  <a:cubicBezTo>
                    <a:pt x="468" y="1"/>
                    <a:pt x="451" y="6"/>
                    <a:pt x="437" y="16"/>
                  </a:cubicBezTo>
                  <a:cubicBezTo>
                    <a:pt x="423" y="24"/>
                    <a:pt x="92" y="248"/>
                    <a:pt x="14" y="522"/>
                  </a:cubicBezTo>
                  <a:cubicBezTo>
                    <a:pt x="0" y="567"/>
                    <a:pt x="26" y="612"/>
                    <a:pt x="70" y="626"/>
                  </a:cubicBezTo>
                  <a:cubicBezTo>
                    <a:pt x="78" y="628"/>
                    <a:pt x="86" y="628"/>
                    <a:pt x="93" y="628"/>
                  </a:cubicBezTo>
                  <a:cubicBezTo>
                    <a:pt x="130" y="628"/>
                    <a:pt x="163" y="605"/>
                    <a:pt x="174" y="568"/>
                  </a:cubicBezTo>
                  <a:cubicBezTo>
                    <a:pt x="235" y="353"/>
                    <a:pt x="527" y="156"/>
                    <a:pt x="530" y="154"/>
                  </a:cubicBezTo>
                  <a:cubicBezTo>
                    <a:pt x="568" y="128"/>
                    <a:pt x="579" y="77"/>
                    <a:pt x="553" y="38"/>
                  </a:cubicBezTo>
                  <a:cubicBezTo>
                    <a:pt x="537" y="14"/>
                    <a:pt x="511" y="1"/>
                    <a:pt x="484"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0" name="Google Shape;490;p29"/>
            <p:cNvSpPr/>
            <p:nvPr/>
          </p:nvSpPr>
          <p:spPr>
            <a:xfrm>
              <a:off x="2932425" y="4350035"/>
              <a:ext cx="8550" cy="12213"/>
            </a:xfrm>
            <a:custGeom>
              <a:avLst/>
              <a:gdLst/>
              <a:ahLst/>
              <a:cxnLst/>
              <a:rect l="l" t="t" r="r" b="b"/>
              <a:pathLst>
                <a:path w="342" h="498" extrusionOk="0">
                  <a:moveTo>
                    <a:pt x="342" y="0"/>
                  </a:moveTo>
                  <a:cubicBezTo>
                    <a:pt x="342" y="0"/>
                    <a:pt x="46" y="244"/>
                    <a:pt x="0" y="498"/>
                  </a:cubicBezTo>
                  <a:lnTo>
                    <a:pt x="34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1" name="Google Shape;491;p29"/>
            <p:cNvSpPr/>
            <p:nvPr/>
          </p:nvSpPr>
          <p:spPr>
            <a:xfrm>
              <a:off x="2930150" y="4347975"/>
              <a:ext cx="13175" cy="16309"/>
            </a:xfrm>
            <a:custGeom>
              <a:avLst/>
              <a:gdLst/>
              <a:ahLst/>
              <a:cxnLst/>
              <a:rect l="l" t="t" r="r" b="b"/>
              <a:pathLst>
                <a:path w="527" h="665" extrusionOk="0">
                  <a:moveTo>
                    <a:pt x="432" y="1"/>
                  </a:moveTo>
                  <a:cubicBezTo>
                    <a:pt x="414" y="1"/>
                    <a:pt x="395" y="7"/>
                    <a:pt x="380" y="19"/>
                  </a:cubicBezTo>
                  <a:cubicBezTo>
                    <a:pt x="368" y="30"/>
                    <a:pt x="60" y="286"/>
                    <a:pt x="10" y="567"/>
                  </a:cubicBezTo>
                  <a:cubicBezTo>
                    <a:pt x="1" y="612"/>
                    <a:pt x="32" y="656"/>
                    <a:pt x="77" y="664"/>
                  </a:cubicBezTo>
                  <a:cubicBezTo>
                    <a:pt x="82" y="665"/>
                    <a:pt x="87" y="665"/>
                    <a:pt x="91" y="665"/>
                  </a:cubicBezTo>
                  <a:cubicBezTo>
                    <a:pt x="131" y="665"/>
                    <a:pt x="166" y="637"/>
                    <a:pt x="173" y="597"/>
                  </a:cubicBezTo>
                  <a:cubicBezTo>
                    <a:pt x="213" y="376"/>
                    <a:pt x="484" y="151"/>
                    <a:pt x="486" y="149"/>
                  </a:cubicBezTo>
                  <a:cubicBezTo>
                    <a:pt x="522" y="120"/>
                    <a:pt x="527" y="67"/>
                    <a:pt x="497" y="32"/>
                  </a:cubicBezTo>
                  <a:cubicBezTo>
                    <a:pt x="481" y="11"/>
                    <a:pt x="456" y="1"/>
                    <a:pt x="432"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2" name="Google Shape;492;p29"/>
            <p:cNvSpPr/>
            <p:nvPr/>
          </p:nvSpPr>
          <p:spPr>
            <a:xfrm>
              <a:off x="2803000" y="4248277"/>
              <a:ext cx="8575" cy="12238"/>
            </a:xfrm>
            <a:custGeom>
              <a:avLst/>
              <a:gdLst/>
              <a:ahLst/>
              <a:cxnLst/>
              <a:rect l="l" t="t" r="r" b="b"/>
              <a:pathLst>
                <a:path w="343" h="499" extrusionOk="0">
                  <a:moveTo>
                    <a:pt x="342" y="1"/>
                  </a:moveTo>
                  <a:lnTo>
                    <a:pt x="342" y="1"/>
                  </a:lnTo>
                  <a:cubicBezTo>
                    <a:pt x="342" y="1"/>
                    <a:pt x="46" y="244"/>
                    <a:pt x="1" y="499"/>
                  </a:cubicBezTo>
                  <a:lnTo>
                    <a:pt x="342"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3" name="Google Shape;493;p29"/>
            <p:cNvSpPr/>
            <p:nvPr/>
          </p:nvSpPr>
          <p:spPr>
            <a:xfrm>
              <a:off x="2800750" y="4246216"/>
              <a:ext cx="13175" cy="16334"/>
            </a:xfrm>
            <a:custGeom>
              <a:avLst/>
              <a:gdLst/>
              <a:ahLst/>
              <a:cxnLst/>
              <a:rect l="l" t="t" r="r" b="b"/>
              <a:pathLst>
                <a:path w="527" h="666" extrusionOk="0">
                  <a:moveTo>
                    <a:pt x="433" y="1"/>
                  </a:moveTo>
                  <a:cubicBezTo>
                    <a:pt x="414" y="1"/>
                    <a:pt x="395" y="7"/>
                    <a:pt x="379" y="20"/>
                  </a:cubicBezTo>
                  <a:cubicBezTo>
                    <a:pt x="366" y="31"/>
                    <a:pt x="59" y="287"/>
                    <a:pt x="9" y="568"/>
                  </a:cubicBezTo>
                  <a:cubicBezTo>
                    <a:pt x="0" y="613"/>
                    <a:pt x="31" y="656"/>
                    <a:pt x="76" y="665"/>
                  </a:cubicBezTo>
                  <a:cubicBezTo>
                    <a:pt x="81" y="666"/>
                    <a:pt x="86" y="666"/>
                    <a:pt x="91" y="666"/>
                  </a:cubicBezTo>
                  <a:cubicBezTo>
                    <a:pt x="130" y="666"/>
                    <a:pt x="165" y="638"/>
                    <a:pt x="173" y="597"/>
                  </a:cubicBezTo>
                  <a:cubicBezTo>
                    <a:pt x="212" y="377"/>
                    <a:pt x="482" y="151"/>
                    <a:pt x="486" y="149"/>
                  </a:cubicBezTo>
                  <a:cubicBezTo>
                    <a:pt x="521" y="120"/>
                    <a:pt x="526" y="67"/>
                    <a:pt x="497" y="31"/>
                  </a:cubicBezTo>
                  <a:cubicBezTo>
                    <a:pt x="480" y="11"/>
                    <a:pt x="457" y="1"/>
                    <a:pt x="433"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4" name="Google Shape;494;p29"/>
            <p:cNvSpPr/>
            <p:nvPr/>
          </p:nvSpPr>
          <p:spPr>
            <a:xfrm>
              <a:off x="2810100" y="4265690"/>
              <a:ext cx="8550" cy="12213"/>
            </a:xfrm>
            <a:custGeom>
              <a:avLst/>
              <a:gdLst/>
              <a:ahLst/>
              <a:cxnLst/>
              <a:rect l="l" t="t" r="r" b="b"/>
              <a:pathLst>
                <a:path w="342" h="498" extrusionOk="0">
                  <a:moveTo>
                    <a:pt x="342" y="0"/>
                  </a:moveTo>
                  <a:cubicBezTo>
                    <a:pt x="342" y="0"/>
                    <a:pt x="46" y="244"/>
                    <a:pt x="1" y="498"/>
                  </a:cubicBezTo>
                  <a:lnTo>
                    <a:pt x="34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5" name="Google Shape;495;p29"/>
            <p:cNvSpPr/>
            <p:nvPr/>
          </p:nvSpPr>
          <p:spPr>
            <a:xfrm>
              <a:off x="2807850" y="4263630"/>
              <a:ext cx="13150" cy="16334"/>
            </a:xfrm>
            <a:custGeom>
              <a:avLst/>
              <a:gdLst/>
              <a:ahLst/>
              <a:cxnLst/>
              <a:rect l="l" t="t" r="r" b="b"/>
              <a:pathLst>
                <a:path w="526" h="666" extrusionOk="0">
                  <a:moveTo>
                    <a:pt x="432" y="0"/>
                  </a:moveTo>
                  <a:cubicBezTo>
                    <a:pt x="414" y="0"/>
                    <a:pt x="395" y="7"/>
                    <a:pt x="379" y="19"/>
                  </a:cubicBezTo>
                  <a:cubicBezTo>
                    <a:pt x="366" y="30"/>
                    <a:pt x="59" y="286"/>
                    <a:pt x="9" y="567"/>
                  </a:cubicBezTo>
                  <a:cubicBezTo>
                    <a:pt x="0" y="613"/>
                    <a:pt x="31" y="655"/>
                    <a:pt x="76" y="664"/>
                  </a:cubicBezTo>
                  <a:cubicBezTo>
                    <a:pt x="81" y="665"/>
                    <a:pt x="86" y="665"/>
                    <a:pt x="91" y="665"/>
                  </a:cubicBezTo>
                  <a:cubicBezTo>
                    <a:pt x="130" y="665"/>
                    <a:pt x="165" y="637"/>
                    <a:pt x="173" y="597"/>
                  </a:cubicBezTo>
                  <a:cubicBezTo>
                    <a:pt x="212" y="377"/>
                    <a:pt x="482" y="150"/>
                    <a:pt x="486" y="148"/>
                  </a:cubicBezTo>
                  <a:cubicBezTo>
                    <a:pt x="521" y="118"/>
                    <a:pt x="526" y="66"/>
                    <a:pt x="497" y="30"/>
                  </a:cubicBezTo>
                  <a:cubicBezTo>
                    <a:pt x="480" y="11"/>
                    <a:pt x="456" y="0"/>
                    <a:pt x="432"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6" name="Google Shape;496;p29"/>
            <p:cNvSpPr/>
            <p:nvPr/>
          </p:nvSpPr>
          <p:spPr>
            <a:xfrm>
              <a:off x="2786175" y="4278738"/>
              <a:ext cx="8550" cy="12213"/>
            </a:xfrm>
            <a:custGeom>
              <a:avLst/>
              <a:gdLst/>
              <a:ahLst/>
              <a:cxnLst/>
              <a:rect l="l" t="t" r="r" b="b"/>
              <a:pathLst>
                <a:path w="342" h="498" extrusionOk="0">
                  <a:moveTo>
                    <a:pt x="341" y="0"/>
                  </a:moveTo>
                  <a:cubicBezTo>
                    <a:pt x="341" y="0"/>
                    <a:pt x="45" y="244"/>
                    <a:pt x="0" y="498"/>
                  </a:cubicBezTo>
                  <a:lnTo>
                    <a:pt x="34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7" name="Google Shape;497;p29"/>
            <p:cNvSpPr/>
            <p:nvPr/>
          </p:nvSpPr>
          <p:spPr>
            <a:xfrm>
              <a:off x="2783900" y="4276678"/>
              <a:ext cx="13175" cy="16334"/>
            </a:xfrm>
            <a:custGeom>
              <a:avLst/>
              <a:gdLst/>
              <a:ahLst/>
              <a:cxnLst/>
              <a:rect l="l" t="t" r="r" b="b"/>
              <a:pathLst>
                <a:path w="527" h="666" extrusionOk="0">
                  <a:moveTo>
                    <a:pt x="433" y="0"/>
                  </a:moveTo>
                  <a:cubicBezTo>
                    <a:pt x="414" y="0"/>
                    <a:pt x="395" y="7"/>
                    <a:pt x="380" y="19"/>
                  </a:cubicBezTo>
                  <a:cubicBezTo>
                    <a:pt x="366" y="30"/>
                    <a:pt x="59" y="286"/>
                    <a:pt x="9" y="566"/>
                  </a:cubicBezTo>
                  <a:cubicBezTo>
                    <a:pt x="1" y="613"/>
                    <a:pt x="31" y="655"/>
                    <a:pt x="76" y="664"/>
                  </a:cubicBezTo>
                  <a:cubicBezTo>
                    <a:pt x="81" y="664"/>
                    <a:pt x="86" y="665"/>
                    <a:pt x="91" y="665"/>
                  </a:cubicBezTo>
                  <a:cubicBezTo>
                    <a:pt x="130" y="665"/>
                    <a:pt x="166" y="637"/>
                    <a:pt x="173" y="597"/>
                  </a:cubicBezTo>
                  <a:cubicBezTo>
                    <a:pt x="212" y="375"/>
                    <a:pt x="484" y="150"/>
                    <a:pt x="486" y="148"/>
                  </a:cubicBezTo>
                  <a:cubicBezTo>
                    <a:pt x="522" y="118"/>
                    <a:pt x="526" y="66"/>
                    <a:pt x="497" y="30"/>
                  </a:cubicBezTo>
                  <a:cubicBezTo>
                    <a:pt x="481" y="11"/>
                    <a:pt x="457" y="0"/>
                    <a:pt x="433"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8" name="Google Shape;498;p29"/>
            <p:cNvSpPr/>
            <p:nvPr/>
          </p:nvSpPr>
          <p:spPr>
            <a:xfrm>
              <a:off x="2796225" y="4297083"/>
              <a:ext cx="5925" cy="13759"/>
            </a:xfrm>
            <a:custGeom>
              <a:avLst/>
              <a:gdLst/>
              <a:ahLst/>
              <a:cxnLst/>
              <a:rect l="l" t="t" r="r" b="b"/>
              <a:pathLst>
                <a:path w="237" h="561" extrusionOk="0">
                  <a:moveTo>
                    <a:pt x="236" y="1"/>
                  </a:moveTo>
                  <a:lnTo>
                    <a:pt x="236" y="1"/>
                  </a:lnTo>
                  <a:cubicBezTo>
                    <a:pt x="236" y="1"/>
                    <a:pt x="0" y="303"/>
                    <a:pt x="11" y="561"/>
                  </a:cubicBezTo>
                  <a:lnTo>
                    <a:pt x="236"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9" name="Google Shape;499;p29"/>
            <p:cNvSpPr/>
            <p:nvPr/>
          </p:nvSpPr>
          <p:spPr>
            <a:xfrm>
              <a:off x="2794100" y="4295048"/>
              <a:ext cx="10375" cy="17830"/>
            </a:xfrm>
            <a:custGeom>
              <a:avLst/>
              <a:gdLst/>
              <a:ahLst/>
              <a:cxnLst/>
              <a:rect l="l" t="t" r="r" b="b"/>
              <a:pathLst>
                <a:path w="415" h="727" extrusionOk="0">
                  <a:moveTo>
                    <a:pt x="321" y="0"/>
                  </a:moveTo>
                  <a:cubicBezTo>
                    <a:pt x="296" y="0"/>
                    <a:pt x="272" y="11"/>
                    <a:pt x="255" y="32"/>
                  </a:cubicBezTo>
                  <a:cubicBezTo>
                    <a:pt x="244" y="46"/>
                    <a:pt x="1" y="362"/>
                    <a:pt x="12" y="647"/>
                  </a:cubicBezTo>
                  <a:cubicBezTo>
                    <a:pt x="14" y="693"/>
                    <a:pt x="51" y="727"/>
                    <a:pt x="95" y="727"/>
                  </a:cubicBezTo>
                  <a:lnTo>
                    <a:pt x="99" y="727"/>
                  </a:lnTo>
                  <a:cubicBezTo>
                    <a:pt x="145" y="726"/>
                    <a:pt x="181" y="687"/>
                    <a:pt x="180" y="640"/>
                  </a:cubicBezTo>
                  <a:cubicBezTo>
                    <a:pt x="170" y="416"/>
                    <a:pt x="385" y="137"/>
                    <a:pt x="386" y="135"/>
                  </a:cubicBezTo>
                  <a:cubicBezTo>
                    <a:pt x="414" y="98"/>
                    <a:pt x="408" y="46"/>
                    <a:pt x="372" y="18"/>
                  </a:cubicBezTo>
                  <a:cubicBezTo>
                    <a:pt x="357" y="6"/>
                    <a:pt x="339" y="0"/>
                    <a:pt x="321"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0" name="Google Shape;500;p29"/>
            <p:cNvSpPr/>
            <p:nvPr/>
          </p:nvSpPr>
          <p:spPr>
            <a:xfrm>
              <a:off x="2924500" y="4326882"/>
              <a:ext cx="6675" cy="13293"/>
            </a:xfrm>
            <a:custGeom>
              <a:avLst/>
              <a:gdLst/>
              <a:ahLst/>
              <a:cxnLst/>
              <a:rect l="l" t="t" r="r" b="b"/>
              <a:pathLst>
                <a:path w="267" h="542" extrusionOk="0">
                  <a:moveTo>
                    <a:pt x="266" y="0"/>
                  </a:moveTo>
                  <a:lnTo>
                    <a:pt x="266" y="0"/>
                  </a:lnTo>
                  <a:cubicBezTo>
                    <a:pt x="266" y="0"/>
                    <a:pt x="9" y="285"/>
                    <a:pt x="1" y="542"/>
                  </a:cubicBezTo>
                  <a:lnTo>
                    <a:pt x="266"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1" name="Google Shape;501;p29"/>
            <p:cNvSpPr/>
            <p:nvPr/>
          </p:nvSpPr>
          <p:spPr>
            <a:xfrm>
              <a:off x="2922400" y="4324822"/>
              <a:ext cx="11100" cy="17437"/>
            </a:xfrm>
            <a:custGeom>
              <a:avLst/>
              <a:gdLst/>
              <a:ahLst/>
              <a:cxnLst/>
              <a:rect l="l" t="t" r="r" b="b"/>
              <a:pathLst>
                <a:path w="444" h="711" extrusionOk="0">
                  <a:moveTo>
                    <a:pt x="351" y="0"/>
                  </a:moveTo>
                  <a:cubicBezTo>
                    <a:pt x="328" y="0"/>
                    <a:pt x="305" y="9"/>
                    <a:pt x="289" y="28"/>
                  </a:cubicBezTo>
                  <a:cubicBezTo>
                    <a:pt x="277" y="41"/>
                    <a:pt x="10" y="338"/>
                    <a:pt x="2" y="623"/>
                  </a:cubicBezTo>
                  <a:cubicBezTo>
                    <a:pt x="0" y="670"/>
                    <a:pt x="36" y="708"/>
                    <a:pt x="82" y="710"/>
                  </a:cubicBezTo>
                  <a:lnTo>
                    <a:pt x="85" y="710"/>
                  </a:lnTo>
                  <a:cubicBezTo>
                    <a:pt x="130" y="710"/>
                    <a:pt x="167" y="673"/>
                    <a:pt x="168" y="629"/>
                  </a:cubicBezTo>
                  <a:cubicBezTo>
                    <a:pt x="175" y="406"/>
                    <a:pt x="410" y="143"/>
                    <a:pt x="412" y="140"/>
                  </a:cubicBezTo>
                  <a:cubicBezTo>
                    <a:pt x="443" y="106"/>
                    <a:pt x="441" y="53"/>
                    <a:pt x="406" y="22"/>
                  </a:cubicBezTo>
                  <a:cubicBezTo>
                    <a:pt x="390" y="7"/>
                    <a:pt x="370" y="0"/>
                    <a:pt x="351"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2" name="Google Shape;502;p29"/>
            <p:cNvSpPr/>
            <p:nvPr/>
          </p:nvSpPr>
          <p:spPr>
            <a:xfrm>
              <a:off x="3028425" y="4009590"/>
              <a:ext cx="9775" cy="11331"/>
            </a:xfrm>
            <a:custGeom>
              <a:avLst/>
              <a:gdLst/>
              <a:ahLst/>
              <a:cxnLst/>
              <a:rect l="l" t="t" r="r" b="b"/>
              <a:pathLst>
                <a:path w="391" h="462" extrusionOk="0">
                  <a:moveTo>
                    <a:pt x="391" y="1"/>
                  </a:moveTo>
                  <a:cubicBezTo>
                    <a:pt x="390" y="1"/>
                    <a:pt x="71" y="214"/>
                    <a:pt x="0" y="462"/>
                  </a:cubicBezTo>
                  <a:lnTo>
                    <a:pt x="39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3" name="Google Shape;503;p29"/>
            <p:cNvSpPr/>
            <p:nvPr/>
          </p:nvSpPr>
          <p:spPr>
            <a:xfrm>
              <a:off x="3026125" y="4007554"/>
              <a:ext cx="14450" cy="15426"/>
            </a:xfrm>
            <a:custGeom>
              <a:avLst/>
              <a:gdLst/>
              <a:ahLst/>
              <a:cxnLst/>
              <a:rect l="l" t="t" r="r" b="b"/>
              <a:pathLst>
                <a:path w="578" h="629" extrusionOk="0">
                  <a:moveTo>
                    <a:pt x="483" y="0"/>
                  </a:moveTo>
                  <a:cubicBezTo>
                    <a:pt x="467" y="0"/>
                    <a:pt x="451" y="5"/>
                    <a:pt x="437" y="14"/>
                  </a:cubicBezTo>
                  <a:cubicBezTo>
                    <a:pt x="423" y="24"/>
                    <a:pt x="91" y="247"/>
                    <a:pt x="13" y="522"/>
                  </a:cubicBezTo>
                  <a:cubicBezTo>
                    <a:pt x="1" y="566"/>
                    <a:pt x="25" y="612"/>
                    <a:pt x="70" y="624"/>
                  </a:cubicBezTo>
                  <a:cubicBezTo>
                    <a:pt x="78" y="627"/>
                    <a:pt x="85" y="628"/>
                    <a:pt x="92" y="628"/>
                  </a:cubicBezTo>
                  <a:lnTo>
                    <a:pt x="94" y="628"/>
                  </a:lnTo>
                  <a:cubicBezTo>
                    <a:pt x="129" y="628"/>
                    <a:pt x="163" y="604"/>
                    <a:pt x="173" y="567"/>
                  </a:cubicBezTo>
                  <a:cubicBezTo>
                    <a:pt x="234" y="352"/>
                    <a:pt x="527" y="155"/>
                    <a:pt x="529" y="152"/>
                  </a:cubicBezTo>
                  <a:cubicBezTo>
                    <a:pt x="568" y="127"/>
                    <a:pt x="578" y="75"/>
                    <a:pt x="552" y="37"/>
                  </a:cubicBezTo>
                  <a:cubicBezTo>
                    <a:pt x="536" y="14"/>
                    <a:pt x="510" y="0"/>
                    <a:pt x="483"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4" name="Google Shape;504;p29"/>
            <p:cNvSpPr/>
            <p:nvPr/>
          </p:nvSpPr>
          <p:spPr>
            <a:xfrm>
              <a:off x="3074525" y="3984377"/>
              <a:ext cx="9775" cy="11331"/>
            </a:xfrm>
            <a:custGeom>
              <a:avLst/>
              <a:gdLst/>
              <a:ahLst/>
              <a:cxnLst/>
              <a:rect l="l" t="t" r="r" b="b"/>
              <a:pathLst>
                <a:path w="391" h="462" extrusionOk="0">
                  <a:moveTo>
                    <a:pt x="391" y="0"/>
                  </a:moveTo>
                  <a:lnTo>
                    <a:pt x="391" y="0"/>
                  </a:lnTo>
                  <a:cubicBezTo>
                    <a:pt x="391" y="1"/>
                    <a:pt x="72" y="213"/>
                    <a:pt x="1" y="462"/>
                  </a:cubicBezTo>
                  <a:lnTo>
                    <a:pt x="39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5" name="Google Shape;505;p29"/>
            <p:cNvSpPr/>
            <p:nvPr/>
          </p:nvSpPr>
          <p:spPr>
            <a:xfrm>
              <a:off x="3072200" y="3982317"/>
              <a:ext cx="14500" cy="15426"/>
            </a:xfrm>
            <a:custGeom>
              <a:avLst/>
              <a:gdLst/>
              <a:ahLst/>
              <a:cxnLst/>
              <a:rect l="l" t="t" r="r" b="b"/>
              <a:pathLst>
                <a:path w="580" h="629" extrusionOk="0">
                  <a:moveTo>
                    <a:pt x="484" y="1"/>
                  </a:moveTo>
                  <a:cubicBezTo>
                    <a:pt x="468" y="1"/>
                    <a:pt x="452" y="5"/>
                    <a:pt x="437" y="15"/>
                  </a:cubicBezTo>
                  <a:cubicBezTo>
                    <a:pt x="424" y="25"/>
                    <a:pt x="92" y="247"/>
                    <a:pt x="14" y="522"/>
                  </a:cubicBezTo>
                  <a:cubicBezTo>
                    <a:pt x="1" y="566"/>
                    <a:pt x="26" y="613"/>
                    <a:pt x="70" y="625"/>
                  </a:cubicBezTo>
                  <a:cubicBezTo>
                    <a:pt x="79" y="627"/>
                    <a:pt x="86" y="629"/>
                    <a:pt x="94" y="629"/>
                  </a:cubicBezTo>
                  <a:cubicBezTo>
                    <a:pt x="130" y="629"/>
                    <a:pt x="163" y="604"/>
                    <a:pt x="174" y="568"/>
                  </a:cubicBezTo>
                  <a:cubicBezTo>
                    <a:pt x="235" y="352"/>
                    <a:pt x="528" y="155"/>
                    <a:pt x="530" y="154"/>
                  </a:cubicBezTo>
                  <a:cubicBezTo>
                    <a:pt x="568" y="128"/>
                    <a:pt x="579" y="76"/>
                    <a:pt x="553" y="38"/>
                  </a:cubicBezTo>
                  <a:cubicBezTo>
                    <a:pt x="537" y="14"/>
                    <a:pt x="511" y="1"/>
                    <a:pt x="484"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6" name="Google Shape;506;p29"/>
            <p:cNvSpPr/>
            <p:nvPr/>
          </p:nvSpPr>
          <p:spPr>
            <a:xfrm>
              <a:off x="3086950" y="3960881"/>
              <a:ext cx="9775" cy="11331"/>
            </a:xfrm>
            <a:custGeom>
              <a:avLst/>
              <a:gdLst/>
              <a:ahLst/>
              <a:cxnLst/>
              <a:rect l="l" t="t" r="r" b="b"/>
              <a:pathLst>
                <a:path w="391" h="462" extrusionOk="0">
                  <a:moveTo>
                    <a:pt x="390" y="1"/>
                  </a:moveTo>
                  <a:lnTo>
                    <a:pt x="390" y="1"/>
                  </a:lnTo>
                  <a:cubicBezTo>
                    <a:pt x="390" y="1"/>
                    <a:pt x="71" y="214"/>
                    <a:pt x="0" y="462"/>
                  </a:cubicBezTo>
                  <a:lnTo>
                    <a:pt x="39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7" name="Google Shape;507;p29"/>
            <p:cNvSpPr/>
            <p:nvPr/>
          </p:nvSpPr>
          <p:spPr>
            <a:xfrm>
              <a:off x="3084625" y="3958845"/>
              <a:ext cx="14475" cy="15426"/>
            </a:xfrm>
            <a:custGeom>
              <a:avLst/>
              <a:gdLst/>
              <a:ahLst/>
              <a:cxnLst/>
              <a:rect l="l" t="t" r="r" b="b"/>
              <a:pathLst>
                <a:path w="579" h="629" extrusionOk="0">
                  <a:moveTo>
                    <a:pt x="482" y="0"/>
                  </a:moveTo>
                  <a:cubicBezTo>
                    <a:pt x="467" y="0"/>
                    <a:pt x="451" y="5"/>
                    <a:pt x="437" y="14"/>
                  </a:cubicBezTo>
                  <a:cubicBezTo>
                    <a:pt x="423" y="24"/>
                    <a:pt x="92" y="248"/>
                    <a:pt x="14" y="522"/>
                  </a:cubicBezTo>
                  <a:cubicBezTo>
                    <a:pt x="0" y="566"/>
                    <a:pt x="26" y="612"/>
                    <a:pt x="70" y="626"/>
                  </a:cubicBezTo>
                  <a:cubicBezTo>
                    <a:pt x="77" y="627"/>
                    <a:pt x="86" y="628"/>
                    <a:pt x="93" y="628"/>
                  </a:cubicBezTo>
                  <a:cubicBezTo>
                    <a:pt x="130" y="628"/>
                    <a:pt x="163" y="605"/>
                    <a:pt x="174" y="568"/>
                  </a:cubicBezTo>
                  <a:cubicBezTo>
                    <a:pt x="235" y="353"/>
                    <a:pt x="526" y="155"/>
                    <a:pt x="530" y="154"/>
                  </a:cubicBezTo>
                  <a:cubicBezTo>
                    <a:pt x="568" y="128"/>
                    <a:pt x="579" y="75"/>
                    <a:pt x="553" y="37"/>
                  </a:cubicBezTo>
                  <a:cubicBezTo>
                    <a:pt x="537" y="13"/>
                    <a:pt x="510" y="0"/>
                    <a:pt x="482"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8" name="Google Shape;508;p29"/>
            <p:cNvSpPr/>
            <p:nvPr/>
          </p:nvSpPr>
          <p:spPr>
            <a:xfrm>
              <a:off x="3072750" y="4006131"/>
              <a:ext cx="9775" cy="11282"/>
            </a:xfrm>
            <a:custGeom>
              <a:avLst/>
              <a:gdLst/>
              <a:ahLst/>
              <a:cxnLst/>
              <a:rect l="l" t="t" r="r" b="b"/>
              <a:pathLst>
                <a:path w="391" h="460" extrusionOk="0">
                  <a:moveTo>
                    <a:pt x="391" y="0"/>
                  </a:moveTo>
                  <a:cubicBezTo>
                    <a:pt x="391" y="0"/>
                    <a:pt x="72" y="213"/>
                    <a:pt x="1" y="460"/>
                  </a:cubicBezTo>
                  <a:lnTo>
                    <a:pt x="39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9" name="Google Shape;509;p29"/>
            <p:cNvSpPr/>
            <p:nvPr/>
          </p:nvSpPr>
          <p:spPr>
            <a:xfrm>
              <a:off x="3070425" y="4004071"/>
              <a:ext cx="14500" cy="15426"/>
            </a:xfrm>
            <a:custGeom>
              <a:avLst/>
              <a:gdLst/>
              <a:ahLst/>
              <a:cxnLst/>
              <a:rect l="l" t="t" r="r" b="b"/>
              <a:pathLst>
                <a:path w="580" h="629" extrusionOk="0">
                  <a:moveTo>
                    <a:pt x="484" y="0"/>
                  </a:moveTo>
                  <a:cubicBezTo>
                    <a:pt x="468" y="0"/>
                    <a:pt x="452" y="5"/>
                    <a:pt x="437" y="14"/>
                  </a:cubicBezTo>
                  <a:cubicBezTo>
                    <a:pt x="424" y="24"/>
                    <a:pt x="92" y="247"/>
                    <a:pt x="14" y="522"/>
                  </a:cubicBezTo>
                  <a:cubicBezTo>
                    <a:pt x="1" y="566"/>
                    <a:pt x="26" y="612"/>
                    <a:pt x="70" y="625"/>
                  </a:cubicBezTo>
                  <a:cubicBezTo>
                    <a:pt x="79" y="627"/>
                    <a:pt x="86" y="628"/>
                    <a:pt x="94" y="628"/>
                  </a:cubicBezTo>
                  <a:cubicBezTo>
                    <a:pt x="130" y="628"/>
                    <a:pt x="163" y="604"/>
                    <a:pt x="174" y="567"/>
                  </a:cubicBezTo>
                  <a:cubicBezTo>
                    <a:pt x="236" y="352"/>
                    <a:pt x="528" y="155"/>
                    <a:pt x="530" y="153"/>
                  </a:cubicBezTo>
                  <a:cubicBezTo>
                    <a:pt x="568" y="127"/>
                    <a:pt x="579" y="76"/>
                    <a:pt x="553" y="38"/>
                  </a:cubicBezTo>
                  <a:cubicBezTo>
                    <a:pt x="537" y="14"/>
                    <a:pt x="511" y="0"/>
                    <a:pt x="484"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0" name="Google Shape;510;p29"/>
            <p:cNvSpPr/>
            <p:nvPr/>
          </p:nvSpPr>
          <p:spPr>
            <a:xfrm>
              <a:off x="3012800" y="4137125"/>
              <a:ext cx="36500" cy="55426"/>
            </a:xfrm>
            <a:custGeom>
              <a:avLst/>
              <a:gdLst/>
              <a:ahLst/>
              <a:cxnLst/>
              <a:rect l="l" t="t" r="r" b="b"/>
              <a:pathLst>
                <a:path w="1460" h="2260" extrusionOk="0">
                  <a:moveTo>
                    <a:pt x="95" y="0"/>
                  </a:moveTo>
                  <a:cubicBezTo>
                    <a:pt x="59" y="0"/>
                    <a:pt x="25" y="23"/>
                    <a:pt x="14" y="60"/>
                  </a:cubicBezTo>
                  <a:cubicBezTo>
                    <a:pt x="1" y="104"/>
                    <a:pt x="26" y="150"/>
                    <a:pt x="70" y="163"/>
                  </a:cubicBezTo>
                  <a:cubicBezTo>
                    <a:pt x="76" y="166"/>
                    <a:pt x="775" y="384"/>
                    <a:pt x="1088" y="975"/>
                  </a:cubicBezTo>
                  <a:cubicBezTo>
                    <a:pt x="1266" y="1312"/>
                    <a:pt x="1287" y="1708"/>
                    <a:pt x="1149" y="2151"/>
                  </a:cubicBezTo>
                  <a:cubicBezTo>
                    <a:pt x="1135" y="2195"/>
                    <a:pt x="1160" y="2241"/>
                    <a:pt x="1204" y="2255"/>
                  </a:cubicBezTo>
                  <a:cubicBezTo>
                    <a:pt x="1212" y="2258"/>
                    <a:pt x="1221" y="2260"/>
                    <a:pt x="1228" y="2260"/>
                  </a:cubicBezTo>
                  <a:cubicBezTo>
                    <a:pt x="1264" y="2260"/>
                    <a:pt x="1297" y="2236"/>
                    <a:pt x="1308" y="2201"/>
                  </a:cubicBezTo>
                  <a:cubicBezTo>
                    <a:pt x="1459" y="1713"/>
                    <a:pt x="1435" y="1275"/>
                    <a:pt x="1236" y="897"/>
                  </a:cubicBezTo>
                  <a:cubicBezTo>
                    <a:pt x="891" y="245"/>
                    <a:pt x="150" y="13"/>
                    <a:pt x="118" y="3"/>
                  </a:cubicBezTo>
                  <a:cubicBezTo>
                    <a:pt x="110" y="1"/>
                    <a:pt x="103" y="0"/>
                    <a:pt x="95"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240" name="Google Shape;329;p29"/>
          <p:cNvSpPr txBox="1">
            <a:spLocks/>
          </p:cNvSpPr>
          <p:nvPr/>
        </p:nvSpPr>
        <p:spPr>
          <a:xfrm>
            <a:off x="412865" y="2607496"/>
            <a:ext cx="8466023" cy="2484393"/>
          </a:xfrm>
          <a:prstGeom prst="rect">
            <a:avLst/>
          </a:prstGeom>
          <a:noFill/>
          <a:ln>
            <a:noFill/>
          </a:ln>
        </p:spPr>
        <p:txBody>
          <a:bodyPr spcFirstLastPara="1" wrap="square" lIns="121900" tIns="121900" rIns="121900" bIns="1219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5200"/>
              <a:buFont typeface="Montserrat"/>
              <a:buNone/>
              <a:defRPr sz="4200" b="1" i="0" u="none" strike="noStrike" cap="none">
                <a:solidFill>
                  <a:schemeClr val="dk1"/>
                </a:solidFill>
                <a:latin typeface="Montserrat"/>
                <a:ea typeface="Montserrat"/>
                <a:cs typeface="Montserrat"/>
                <a:sym typeface="Montserrat"/>
              </a:defRPr>
            </a:lvl1pPr>
            <a:lvl2pPr marR="0" lvl="1" algn="ctr" rtl="0">
              <a:lnSpc>
                <a:spcPct val="100000"/>
              </a:lnSpc>
              <a:spcBef>
                <a:spcPts val="0"/>
              </a:spcBef>
              <a:spcAft>
                <a:spcPts val="0"/>
              </a:spcAft>
              <a:buClr>
                <a:schemeClr val="dk1"/>
              </a:buClr>
              <a:buSzPts val="5200"/>
              <a:buFont typeface="Montserrat"/>
              <a:buNone/>
              <a:defRPr sz="5200" b="0" i="0" u="none" strike="noStrike" cap="none">
                <a:solidFill>
                  <a:schemeClr val="dk1"/>
                </a:solidFill>
                <a:latin typeface="Montserrat"/>
                <a:ea typeface="Montserrat"/>
                <a:cs typeface="Montserrat"/>
                <a:sym typeface="Montserrat"/>
              </a:defRPr>
            </a:lvl2pPr>
            <a:lvl3pPr marR="0" lvl="2" algn="ctr" rtl="0">
              <a:lnSpc>
                <a:spcPct val="100000"/>
              </a:lnSpc>
              <a:spcBef>
                <a:spcPts val="0"/>
              </a:spcBef>
              <a:spcAft>
                <a:spcPts val="0"/>
              </a:spcAft>
              <a:buClr>
                <a:schemeClr val="dk1"/>
              </a:buClr>
              <a:buSzPts val="5200"/>
              <a:buFont typeface="Montserrat"/>
              <a:buNone/>
              <a:defRPr sz="5200" b="0" i="0" u="none" strike="noStrike" cap="none">
                <a:solidFill>
                  <a:schemeClr val="dk1"/>
                </a:solidFill>
                <a:latin typeface="Montserrat"/>
                <a:ea typeface="Montserrat"/>
                <a:cs typeface="Montserrat"/>
                <a:sym typeface="Montserrat"/>
              </a:defRPr>
            </a:lvl3pPr>
            <a:lvl4pPr marR="0" lvl="3" algn="ctr" rtl="0">
              <a:lnSpc>
                <a:spcPct val="100000"/>
              </a:lnSpc>
              <a:spcBef>
                <a:spcPts val="0"/>
              </a:spcBef>
              <a:spcAft>
                <a:spcPts val="0"/>
              </a:spcAft>
              <a:buClr>
                <a:schemeClr val="dk1"/>
              </a:buClr>
              <a:buSzPts val="5200"/>
              <a:buFont typeface="Montserrat"/>
              <a:buNone/>
              <a:defRPr sz="5200" b="0" i="0" u="none" strike="noStrike" cap="none">
                <a:solidFill>
                  <a:schemeClr val="dk1"/>
                </a:solidFill>
                <a:latin typeface="Montserrat"/>
                <a:ea typeface="Montserrat"/>
                <a:cs typeface="Montserrat"/>
                <a:sym typeface="Montserrat"/>
              </a:defRPr>
            </a:lvl4pPr>
            <a:lvl5pPr marR="0" lvl="4" algn="ctr" rtl="0">
              <a:lnSpc>
                <a:spcPct val="100000"/>
              </a:lnSpc>
              <a:spcBef>
                <a:spcPts val="0"/>
              </a:spcBef>
              <a:spcAft>
                <a:spcPts val="0"/>
              </a:spcAft>
              <a:buClr>
                <a:schemeClr val="dk1"/>
              </a:buClr>
              <a:buSzPts val="5200"/>
              <a:buFont typeface="Montserrat"/>
              <a:buNone/>
              <a:defRPr sz="5200" b="0" i="0" u="none" strike="noStrike" cap="none">
                <a:solidFill>
                  <a:schemeClr val="dk1"/>
                </a:solidFill>
                <a:latin typeface="Montserrat"/>
                <a:ea typeface="Montserrat"/>
                <a:cs typeface="Montserrat"/>
                <a:sym typeface="Montserrat"/>
              </a:defRPr>
            </a:lvl5pPr>
            <a:lvl6pPr marR="0" lvl="5" algn="ctr" rtl="0">
              <a:lnSpc>
                <a:spcPct val="100000"/>
              </a:lnSpc>
              <a:spcBef>
                <a:spcPts val="0"/>
              </a:spcBef>
              <a:spcAft>
                <a:spcPts val="0"/>
              </a:spcAft>
              <a:buClr>
                <a:schemeClr val="dk1"/>
              </a:buClr>
              <a:buSzPts val="5200"/>
              <a:buFont typeface="Montserrat"/>
              <a:buNone/>
              <a:defRPr sz="5200" b="0" i="0" u="none" strike="noStrike" cap="none">
                <a:solidFill>
                  <a:schemeClr val="dk1"/>
                </a:solidFill>
                <a:latin typeface="Montserrat"/>
                <a:ea typeface="Montserrat"/>
                <a:cs typeface="Montserrat"/>
                <a:sym typeface="Montserrat"/>
              </a:defRPr>
            </a:lvl6pPr>
            <a:lvl7pPr marR="0" lvl="6" algn="ctr" rtl="0">
              <a:lnSpc>
                <a:spcPct val="100000"/>
              </a:lnSpc>
              <a:spcBef>
                <a:spcPts val="0"/>
              </a:spcBef>
              <a:spcAft>
                <a:spcPts val="0"/>
              </a:spcAft>
              <a:buClr>
                <a:schemeClr val="dk1"/>
              </a:buClr>
              <a:buSzPts val="5200"/>
              <a:buFont typeface="Montserrat"/>
              <a:buNone/>
              <a:defRPr sz="5200" b="0" i="0" u="none" strike="noStrike" cap="none">
                <a:solidFill>
                  <a:schemeClr val="dk1"/>
                </a:solidFill>
                <a:latin typeface="Montserrat"/>
                <a:ea typeface="Montserrat"/>
                <a:cs typeface="Montserrat"/>
                <a:sym typeface="Montserrat"/>
              </a:defRPr>
            </a:lvl7pPr>
            <a:lvl8pPr marR="0" lvl="7" algn="ctr" rtl="0">
              <a:lnSpc>
                <a:spcPct val="100000"/>
              </a:lnSpc>
              <a:spcBef>
                <a:spcPts val="0"/>
              </a:spcBef>
              <a:spcAft>
                <a:spcPts val="0"/>
              </a:spcAft>
              <a:buClr>
                <a:schemeClr val="dk1"/>
              </a:buClr>
              <a:buSzPts val="5200"/>
              <a:buFont typeface="Montserrat"/>
              <a:buNone/>
              <a:defRPr sz="5200" b="0" i="0" u="none" strike="noStrike" cap="none">
                <a:solidFill>
                  <a:schemeClr val="dk1"/>
                </a:solidFill>
                <a:latin typeface="Montserrat"/>
                <a:ea typeface="Montserrat"/>
                <a:cs typeface="Montserrat"/>
                <a:sym typeface="Montserrat"/>
              </a:defRPr>
            </a:lvl8pPr>
            <a:lvl9pPr marR="0" lvl="8" algn="ctr" rtl="0">
              <a:lnSpc>
                <a:spcPct val="100000"/>
              </a:lnSpc>
              <a:spcBef>
                <a:spcPts val="0"/>
              </a:spcBef>
              <a:spcAft>
                <a:spcPts val="0"/>
              </a:spcAft>
              <a:buClr>
                <a:schemeClr val="dk1"/>
              </a:buClr>
              <a:buSzPts val="5200"/>
              <a:buFont typeface="Montserrat"/>
              <a:buNone/>
              <a:defRPr sz="5200" b="0" i="0" u="none" strike="noStrike" cap="none">
                <a:solidFill>
                  <a:schemeClr val="dk1"/>
                </a:solidFill>
                <a:latin typeface="Montserrat"/>
                <a:ea typeface="Montserrat"/>
                <a:cs typeface="Montserrat"/>
                <a:sym typeface="Montserrat"/>
              </a:defRPr>
            </a:lvl9pPr>
          </a:lstStyle>
          <a:p>
            <a:pPr lvl="0" algn="ctr" defTabSz="1219170">
              <a:buClr>
                <a:srgbClr val="373334"/>
              </a:buClr>
              <a:defRPr/>
            </a:pPr>
            <a:r>
              <a:rPr kumimoji="0" lang="en-US" sz="2667" b="1" i="0" u="none" strike="noStrike" kern="0" cap="none" spc="0" normalizeH="0" baseline="0" noProof="0" dirty="0">
                <a:ln>
                  <a:noFill/>
                </a:ln>
                <a:solidFill>
                  <a:srgbClr val="F7C2D6">
                    <a:lumMod val="75000"/>
                  </a:srgbClr>
                </a:solidFill>
                <a:effectLst/>
                <a:uLnTx/>
                <a:uFillTx/>
                <a:latin typeface="Montserrat"/>
                <a:sym typeface="Montserrat"/>
              </a:rPr>
              <a:t>Lesson 3: </a:t>
            </a:r>
            <a:r>
              <a:rPr lang="en-US" sz="2667" kern="0" dirty="0">
                <a:solidFill>
                  <a:srgbClr val="F7C2D6">
                    <a:lumMod val="75000"/>
                  </a:srgbClr>
                </a:solidFill>
              </a:rPr>
              <a:t>READING</a:t>
            </a:r>
            <a:endParaRPr kumimoji="0" lang="en-US" sz="2667" b="1" i="0" u="none" strike="noStrike" kern="0" cap="none" spc="0" normalizeH="0" baseline="0" noProof="0" dirty="0">
              <a:ln>
                <a:noFill/>
              </a:ln>
              <a:solidFill>
                <a:srgbClr val="F7C2D6">
                  <a:lumMod val="75000"/>
                </a:srgbClr>
              </a:solidFill>
              <a:effectLst/>
              <a:uLnTx/>
              <a:uFillTx/>
              <a:latin typeface="Montserrat"/>
              <a:sym typeface="Montserrat"/>
            </a:endParaRPr>
          </a:p>
          <a:p>
            <a:pPr lvl="0" algn="ctr" defTabSz="1219170">
              <a:buClr>
                <a:srgbClr val="373334"/>
              </a:buClr>
              <a:defRPr/>
            </a:pPr>
            <a:r>
              <a:rPr lang="en-US" sz="2667" b="0" i="1" kern="0" dirty="0">
                <a:solidFill>
                  <a:srgbClr val="AEE0E3">
                    <a:lumMod val="50000"/>
                  </a:srgbClr>
                </a:solidFill>
              </a:rPr>
              <a:t>Teenagers and voluntary work</a:t>
            </a:r>
            <a:endParaRPr kumimoji="0" lang="en-US" sz="3200" b="1" i="0" u="none" strike="noStrike" kern="0" cap="none" spc="0" normalizeH="0" baseline="0" noProof="0" dirty="0">
              <a:ln>
                <a:noFill/>
              </a:ln>
              <a:solidFill>
                <a:srgbClr val="AEE0E3">
                  <a:lumMod val="50000"/>
                </a:srgbClr>
              </a:solidFill>
              <a:effectLst/>
              <a:uLnTx/>
              <a:uFillTx/>
              <a:latin typeface="Montserrat"/>
              <a:sym typeface="Montserrat"/>
            </a:endParaRPr>
          </a:p>
          <a:p>
            <a:pPr marL="0" marR="0" lvl="0" indent="0" algn="ctr" defTabSz="1219170" rtl="0" eaLnBrk="1" fontAlgn="auto" latinLnBrk="0" hangingPunct="1">
              <a:lnSpc>
                <a:spcPct val="90000"/>
              </a:lnSpc>
              <a:spcBef>
                <a:spcPts val="0"/>
              </a:spcBef>
              <a:spcAft>
                <a:spcPts val="0"/>
              </a:spcAft>
              <a:buClr>
                <a:srgbClr val="373334"/>
              </a:buClr>
              <a:buSzPts val="5200"/>
              <a:buFont typeface="Montserrat"/>
              <a:buNone/>
              <a:tabLst/>
              <a:defRPr/>
            </a:pPr>
            <a:endParaRPr kumimoji="0" lang="en-US" sz="5600" b="1" i="0" u="none" strike="noStrike" kern="0" cap="none" spc="0" normalizeH="0" baseline="0" noProof="0" dirty="0">
              <a:ln>
                <a:noFill/>
              </a:ln>
              <a:solidFill>
                <a:srgbClr val="373334"/>
              </a:solidFill>
              <a:effectLst/>
              <a:uLnTx/>
              <a:uFillTx/>
              <a:latin typeface="Montserrat"/>
              <a:sym typeface="Montserrat"/>
            </a:endParaRPr>
          </a:p>
        </p:txBody>
      </p:sp>
    </p:spTree>
    <p:extLst>
      <p:ext uri="{BB962C8B-B14F-4D97-AF65-F5344CB8AC3E}">
        <p14:creationId xmlns:p14="http://schemas.microsoft.com/office/powerpoint/2010/main" val="33694470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8514929A-D5FC-4F66-8951-74EDFD16573E}"/>
              </a:ext>
            </a:extLst>
          </p:cNvPr>
          <p:cNvSpPr txBox="1"/>
          <p:nvPr/>
        </p:nvSpPr>
        <p:spPr>
          <a:xfrm>
            <a:off x="1365534" y="1125229"/>
            <a:ext cx="10450652" cy="492443"/>
          </a:xfrm>
          <a:prstGeom prst="rect">
            <a:avLst/>
          </a:prstGeom>
          <a:noFill/>
        </p:spPr>
        <p:txBody>
          <a:bodyPr wrap="square">
            <a:spAutoFit/>
          </a:bodyPr>
          <a:lstStyle/>
          <a:p>
            <a:r>
              <a:rPr lang="en-GB" sz="2600" b="1" dirty="0">
                <a:solidFill>
                  <a:srgbClr val="006673"/>
                </a:solidFill>
              </a:rPr>
              <a:t>Complete the mind map with popular volunteering activities for teenagers.</a:t>
            </a:r>
            <a:endParaRPr lang="en-VN" sz="2600" b="1" dirty="0">
              <a:solidFill>
                <a:srgbClr val="006673"/>
              </a:solidFill>
            </a:endParaRPr>
          </a:p>
        </p:txBody>
      </p:sp>
      <p:sp>
        <p:nvSpPr>
          <p:cNvPr id="18" name="Rounded Rectangle 17"/>
          <p:cNvSpPr/>
          <p:nvPr/>
        </p:nvSpPr>
        <p:spPr>
          <a:xfrm>
            <a:off x="799960" y="1104748"/>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9" name="TextBox 18"/>
          <p:cNvSpPr txBox="1"/>
          <p:nvPr/>
        </p:nvSpPr>
        <p:spPr>
          <a:xfrm>
            <a:off x="844640" y="1002108"/>
            <a:ext cx="449821" cy="707886"/>
          </a:xfrm>
          <a:prstGeom prst="rect">
            <a:avLst/>
          </a:prstGeom>
          <a:noFill/>
        </p:spPr>
        <p:txBody>
          <a:bodyPr wrap="square" rtlCol="0">
            <a:spAutoFit/>
          </a:bodyPr>
          <a:lstStyle/>
          <a:p>
            <a:pPr algn="ctr"/>
            <a:r>
              <a:rPr lang="vi-VN" sz="4000" b="1" dirty="0">
                <a:solidFill>
                  <a:schemeClr val="bg1"/>
                </a:solidFill>
                <a:latin typeface="Myriad Pro" pitchFamily="34" charset="0"/>
              </a:rPr>
              <a:t>1</a:t>
            </a:r>
            <a:endParaRPr lang="en-US" sz="4000" b="1" dirty="0">
              <a:solidFill>
                <a:schemeClr val="bg1"/>
              </a:solidFill>
              <a:latin typeface="Myriad Pro" pitchFamily="34" charset="0"/>
            </a:endParaRPr>
          </a:p>
        </p:txBody>
      </p:sp>
      <p:sp>
        <p:nvSpPr>
          <p:cNvPr id="16" name="Rounded Rectangle 15">
            <a:extLst>
              <a:ext uri="{FF2B5EF4-FFF2-40B4-BE49-F238E27FC236}">
                <a16:creationId xmlns:a16="http://schemas.microsoft.com/office/drawing/2014/main" id="{6A1A8B6D-1697-0B4F-A4BA-EF23046830E1}"/>
              </a:ext>
            </a:extLst>
          </p:cNvPr>
          <p:cNvSpPr/>
          <p:nvPr/>
        </p:nvSpPr>
        <p:spPr>
          <a:xfrm>
            <a:off x="4312022" y="5291546"/>
            <a:ext cx="3567953" cy="79785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VN" sz="2800" b="1" dirty="0"/>
              <a:t>Volunteering activities</a:t>
            </a:r>
          </a:p>
        </p:txBody>
      </p:sp>
      <p:sp>
        <p:nvSpPr>
          <p:cNvPr id="20" name="Rounded Rectangle 19">
            <a:extLst>
              <a:ext uri="{FF2B5EF4-FFF2-40B4-BE49-F238E27FC236}">
                <a16:creationId xmlns:a16="http://schemas.microsoft.com/office/drawing/2014/main" id="{D00C8E15-6DE6-0A45-B5B2-014E5B63D1B3}"/>
              </a:ext>
            </a:extLst>
          </p:cNvPr>
          <p:cNvSpPr/>
          <p:nvPr/>
        </p:nvSpPr>
        <p:spPr>
          <a:xfrm>
            <a:off x="304800" y="3901598"/>
            <a:ext cx="3361161" cy="79785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400" dirty="0"/>
              <a:t>h</a:t>
            </a:r>
            <a:r>
              <a:rPr lang="en-VN" sz="2400" dirty="0"/>
              <a:t>elping at a food bank</a:t>
            </a:r>
          </a:p>
        </p:txBody>
      </p:sp>
      <p:sp>
        <p:nvSpPr>
          <p:cNvPr id="21" name="Rounded Rectangle 20">
            <a:extLst>
              <a:ext uri="{FF2B5EF4-FFF2-40B4-BE49-F238E27FC236}">
                <a16:creationId xmlns:a16="http://schemas.microsoft.com/office/drawing/2014/main" id="{FE173335-CCD3-F647-BB44-5D73953068ED}"/>
              </a:ext>
            </a:extLst>
          </p:cNvPr>
          <p:cNvSpPr/>
          <p:nvPr/>
        </p:nvSpPr>
        <p:spPr>
          <a:xfrm>
            <a:off x="4312023" y="3901597"/>
            <a:ext cx="3567953" cy="79785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400" dirty="0"/>
              <a:t>s</a:t>
            </a:r>
            <a:r>
              <a:rPr lang="en-VN" sz="2400" dirty="0"/>
              <a:t>elling handmade items</a:t>
            </a:r>
          </a:p>
        </p:txBody>
      </p:sp>
      <p:sp>
        <p:nvSpPr>
          <p:cNvPr id="22" name="Rounded Rectangle 21">
            <a:extLst>
              <a:ext uri="{FF2B5EF4-FFF2-40B4-BE49-F238E27FC236}">
                <a16:creationId xmlns:a16="http://schemas.microsoft.com/office/drawing/2014/main" id="{DA89EC22-B090-1847-BC37-47AD54F95F2E}"/>
              </a:ext>
            </a:extLst>
          </p:cNvPr>
          <p:cNvSpPr/>
          <p:nvPr/>
        </p:nvSpPr>
        <p:spPr>
          <a:xfrm>
            <a:off x="8348818" y="3901596"/>
            <a:ext cx="3567953" cy="79785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400" dirty="0"/>
              <a:t>r</a:t>
            </a:r>
            <a:r>
              <a:rPr lang="en-VN" sz="2400" dirty="0"/>
              <a:t>aising money for charity</a:t>
            </a:r>
          </a:p>
        </p:txBody>
      </p:sp>
      <p:sp>
        <p:nvSpPr>
          <p:cNvPr id="23" name="Rounded Rectangle 22">
            <a:extLst>
              <a:ext uri="{FF2B5EF4-FFF2-40B4-BE49-F238E27FC236}">
                <a16:creationId xmlns:a16="http://schemas.microsoft.com/office/drawing/2014/main" id="{594B439A-2151-244F-BD37-D9E31C89EB7B}"/>
              </a:ext>
            </a:extLst>
          </p:cNvPr>
          <p:cNvSpPr/>
          <p:nvPr/>
        </p:nvSpPr>
        <p:spPr>
          <a:xfrm>
            <a:off x="304800" y="5687050"/>
            <a:ext cx="3263153" cy="79785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VN" sz="2800" b="1" dirty="0"/>
              <a:t>…</a:t>
            </a:r>
          </a:p>
        </p:txBody>
      </p:sp>
      <p:sp>
        <p:nvSpPr>
          <p:cNvPr id="24" name="Rounded Rectangle 23">
            <a:extLst>
              <a:ext uri="{FF2B5EF4-FFF2-40B4-BE49-F238E27FC236}">
                <a16:creationId xmlns:a16="http://schemas.microsoft.com/office/drawing/2014/main" id="{09AA0589-9D4A-3341-846C-CA3B96D51458}"/>
              </a:ext>
            </a:extLst>
          </p:cNvPr>
          <p:cNvSpPr/>
          <p:nvPr/>
        </p:nvSpPr>
        <p:spPr>
          <a:xfrm>
            <a:off x="8348817" y="5687050"/>
            <a:ext cx="3567953" cy="79785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VN" sz="2800" b="1" dirty="0"/>
              <a:t>…</a:t>
            </a:r>
          </a:p>
        </p:txBody>
      </p:sp>
      <p:cxnSp>
        <p:nvCxnSpPr>
          <p:cNvPr id="25" name="Elbow Connector 24">
            <a:extLst>
              <a:ext uri="{FF2B5EF4-FFF2-40B4-BE49-F238E27FC236}">
                <a16:creationId xmlns:a16="http://schemas.microsoft.com/office/drawing/2014/main" id="{0DDDA0F0-164A-D64E-BEEE-072A72D727A6}"/>
              </a:ext>
            </a:extLst>
          </p:cNvPr>
          <p:cNvCxnSpPr>
            <a:stCxn id="16" idx="1"/>
            <a:endCxn id="20" idx="3"/>
          </p:cNvCxnSpPr>
          <p:nvPr/>
        </p:nvCxnSpPr>
        <p:spPr>
          <a:xfrm rot="10800000">
            <a:off x="3665962" y="4300528"/>
            <a:ext cx="646061" cy="1389948"/>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D935242F-D2A8-E748-AC7C-F842847B14C9}"/>
              </a:ext>
            </a:extLst>
          </p:cNvPr>
          <p:cNvCxnSpPr>
            <a:stCxn id="16" idx="0"/>
            <a:endCxn id="21" idx="2"/>
          </p:cNvCxnSpPr>
          <p:nvPr/>
        </p:nvCxnSpPr>
        <p:spPr>
          <a:xfrm flipV="1">
            <a:off x="6095999" y="4699456"/>
            <a:ext cx="1" cy="59209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Elbow Connector 28">
            <a:extLst>
              <a:ext uri="{FF2B5EF4-FFF2-40B4-BE49-F238E27FC236}">
                <a16:creationId xmlns:a16="http://schemas.microsoft.com/office/drawing/2014/main" id="{ECDFB9C4-1AD4-7C48-A423-190B1BEE8151}"/>
              </a:ext>
            </a:extLst>
          </p:cNvPr>
          <p:cNvCxnSpPr>
            <a:stCxn id="16" idx="3"/>
            <a:endCxn id="22" idx="1"/>
          </p:cNvCxnSpPr>
          <p:nvPr/>
        </p:nvCxnSpPr>
        <p:spPr>
          <a:xfrm flipV="1">
            <a:off x="7879975" y="4300526"/>
            <a:ext cx="468843" cy="1389950"/>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2" name="Curved Connector 41">
            <a:extLst>
              <a:ext uri="{FF2B5EF4-FFF2-40B4-BE49-F238E27FC236}">
                <a16:creationId xmlns:a16="http://schemas.microsoft.com/office/drawing/2014/main" id="{47C61E7B-18BF-214F-A072-C826E40A6279}"/>
              </a:ext>
            </a:extLst>
          </p:cNvPr>
          <p:cNvCxnSpPr>
            <a:cxnSpLocks/>
            <a:stCxn id="16" idx="1"/>
            <a:endCxn id="23" idx="3"/>
          </p:cNvCxnSpPr>
          <p:nvPr/>
        </p:nvCxnSpPr>
        <p:spPr>
          <a:xfrm rot="10800000" flipV="1">
            <a:off x="3567954" y="5690476"/>
            <a:ext cx="744069" cy="395504"/>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1" name="Curved Connector 50">
            <a:extLst>
              <a:ext uri="{FF2B5EF4-FFF2-40B4-BE49-F238E27FC236}">
                <a16:creationId xmlns:a16="http://schemas.microsoft.com/office/drawing/2014/main" id="{3EF5203B-EC87-9B4F-9C1E-50097DC92815}"/>
              </a:ext>
            </a:extLst>
          </p:cNvPr>
          <p:cNvCxnSpPr>
            <a:cxnSpLocks/>
            <a:stCxn id="16" idx="3"/>
            <a:endCxn id="24" idx="1"/>
          </p:cNvCxnSpPr>
          <p:nvPr/>
        </p:nvCxnSpPr>
        <p:spPr>
          <a:xfrm>
            <a:off x="7879975" y="5690476"/>
            <a:ext cx="468842" cy="395504"/>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rotWithShape="1">
          <a:blip r:embed="rId3"/>
          <a:srcRect l="3945" t="-1" r="4359" b="1080"/>
          <a:stretch/>
        </p:blipFill>
        <p:spPr>
          <a:xfrm>
            <a:off x="1278792" y="1986276"/>
            <a:ext cx="2693096" cy="1893108"/>
          </a:xfrm>
          <a:prstGeom prst="rect">
            <a:avLst/>
          </a:prstGeom>
        </p:spPr>
      </p:pic>
      <p:pic>
        <p:nvPicPr>
          <p:cNvPr id="4" name="Picture 3"/>
          <p:cNvPicPr>
            <a:picLocks noChangeAspect="1"/>
          </p:cNvPicPr>
          <p:nvPr/>
        </p:nvPicPr>
        <p:blipFill rotWithShape="1">
          <a:blip r:embed="rId4"/>
          <a:srcRect l="2794" t="3416" r="3404" b="3158"/>
          <a:stretch/>
        </p:blipFill>
        <p:spPr>
          <a:xfrm>
            <a:off x="4698597" y="1803490"/>
            <a:ext cx="2813089" cy="1994436"/>
          </a:xfrm>
          <a:prstGeom prst="rect">
            <a:avLst/>
          </a:prstGeom>
        </p:spPr>
      </p:pic>
      <p:pic>
        <p:nvPicPr>
          <p:cNvPr id="5" name="Picture 4"/>
          <p:cNvPicPr>
            <a:picLocks noChangeAspect="1"/>
          </p:cNvPicPr>
          <p:nvPr/>
        </p:nvPicPr>
        <p:blipFill rotWithShape="1">
          <a:blip r:embed="rId5"/>
          <a:srcRect l="764" t="1999" r="1197" b="1507"/>
          <a:stretch/>
        </p:blipFill>
        <p:spPr>
          <a:xfrm>
            <a:off x="8503920" y="1695360"/>
            <a:ext cx="2862072" cy="2120854"/>
          </a:xfrm>
          <a:prstGeom prst="rect">
            <a:avLst/>
          </a:prstGeom>
        </p:spPr>
      </p:pic>
      <p:sp>
        <p:nvSpPr>
          <p:cNvPr id="6" name="Title 5"/>
          <p:cNvSpPr>
            <a:spLocks noGrp="1"/>
          </p:cNvSpPr>
          <p:nvPr>
            <p:ph type="title"/>
          </p:nvPr>
        </p:nvSpPr>
        <p:spPr>
          <a:xfrm>
            <a:off x="969141" y="235083"/>
            <a:ext cx="10272000" cy="763600"/>
          </a:xfrm>
        </p:spPr>
        <p:txBody>
          <a:bodyPr/>
          <a:lstStyle/>
          <a:p>
            <a:r>
              <a:rPr lang="en-US" dirty="0"/>
              <a:t>PRE-READING</a:t>
            </a:r>
          </a:p>
        </p:txBody>
      </p:sp>
    </p:spTree>
    <p:extLst>
      <p:ext uri="{BB962C8B-B14F-4D97-AF65-F5344CB8AC3E}">
        <p14:creationId xmlns:p14="http://schemas.microsoft.com/office/powerpoint/2010/main" val="2889144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1378085" y="1577676"/>
            <a:ext cx="5231128" cy="1349383"/>
          </a:xfrm>
          <a:prstGeom prst="rect">
            <a:avLst/>
          </a:prstGeom>
          <a:noFill/>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5400" b="1" dirty="0">
                <a:solidFill>
                  <a:srgbClr val="F26532"/>
                </a:solidFill>
              </a:rPr>
              <a:t>donation </a:t>
            </a:r>
            <a:r>
              <a:rPr lang="en-VN" sz="5400" b="1" dirty="0">
                <a:solidFill>
                  <a:srgbClr val="F26532"/>
                </a:solidFill>
              </a:rPr>
              <a:t>(</a:t>
            </a:r>
            <a:r>
              <a:rPr lang="en-GB" sz="5400" b="1" dirty="0">
                <a:solidFill>
                  <a:srgbClr val="F26532"/>
                </a:solidFill>
              </a:rPr>
              <a:t>n</a:t>
            </a:r>
            <a:r>
              <a:rPr lang="en-VN" sz="5400" b="1" dirty="0">
                <a:solidFill>
                  <a:srgbClr val="F26532"/>
                </a:solidFill>
              </a:rPr>
              <a:t>)</a:t>
            </a:r>
            <a:endParaRPr lang="en-US" sz="8800" b="1" dirty="0">
              <a:solidFill>
                <a:srgbClr val="F26532"/>
              </a:solidFill>
              <a:cs typeface="Calibri" panose="020F0502020204030204" pitchFamily="34" charset="0"/>
            </a:endParaRPr>
          </a:p>
        </p:txBody>
      </p:sp>
      <p:sp>
        <p:nvSpPr>
          <p:cNvPr id="12" name="Rectangle 11"/>
          <p:cNvSpPr/>
          <p:nvPr/>
        </p:nvSpPr>
        <p:spPr>
          <a:xfrm>
            <a:off x="576854" y="4251322"/>
            <a:ext cx="6835327" cy="2062103"/>
          </a:xfrm>
          <a:prstGeom prst="rect">
            <a:avLst/>
          </a:prstGeom>
        </p:spPr>
        <p:txBody>
          <a:bodyPr wrap="square">
            <a:spAutoFit/>
          </a:bodyPr>
          <a:lstStyle/>
          <a:p>
            <a:pPr algn="just"/>
            <a:r>
              <a:rPr lang="en-VN" sz="3200" dirty="0"/>
              <a:t>something that is given to a person or an organization such as a charity, in order to help them; the act of giving something in this way</a:t>
            </a:r>
          </a:p>
        </p:txBody>
      </p:sp>
      <p:sp>
        <p:nvSpPr>
          <p:cNvPr id="2" name="Rectangle 1"/>
          <p:cNvSpPr/>
          <p:nvPr/>
        </p:nvSpPr>
        <p:spPr>
          <a:xfrm>
            <a:off x="2494627" y="2783699"/>
            <a:ext cx="2202847" cy="584775"/>
          </a:xfrm>
          <a:prstGeom prst="rect">
            <a:avLst/>
          </a:prstGeom>
        </p:spPr>
        <p:txBody>
          <a:bodyPr wrap="none">
            <a:spAutoFit/>
          </a:bodyPr>
          <a:lstStyle/>
          <a:p>
            <a:r>
              <a:rPr lang="en-VN" sz="3200" b="1" dirty="0">
                <a:solidFill>
                  <a:srgbClr val="05A0B8"/>
                </a:solidFill>
              </a:rPr>
              <a:t>/dəʊˈneɪʃn/</a:t>
            </a:r>
          </a:p>
        </p:txBody>
      </p:sp>
      <p:pic>
        <p:nvPicPr>
          <p:cNvPr id="10248" name="Picture 8" descr="Vector illustration of donation box with masks - WhatcomTalk">
            <a:extLst>
              <a:ext uri="{FF2B5EF4-FFF2-40B4-BE49-F238E27FC236}">
                <a16:creationId xmlns:a16="http://schemas.microsoft.com/office/drawing/2014/main" id="{7CBA2411-4DC5-AD4D-AF4A-CEF0D3523D3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70645" y="1714182"/>
            <a:ext cx="4286250" cy="3429635"/>
          </a:xfrm>
          <a:prstGeom prst="rect">
            <a:avLst/>
          </a:prstGeom>
          <a:noFill/>
          <a:extLst>
            <a:ext uri="{909E8E84-426E-40DD-AFC4-6F175D3DCCD1}">
              <a14:hiddenFill xmlns:a14="http://schemas.microsoft.com/office/drawing/2010/main">
                <a:solidFill>
                  <a:srgbClr val="FFFFFF"/>
                </a:solidFill>
              </a14:hiddenFill>
            </a:ext>
          </a:extLst>
        </p:spPr>
      </p:pic>
      <p:pic>
        <p:nvPicPr>
          <p:cNvPr id="8" name="donation__gb_1" descr="donation__gb_1">
            <a:hlinkClick r:id="" action="ppaction://media"/>
            <a:extLst>
              <a:ext uri="{FF2B5EF4-FFF2-40B4-BE49-F238E27FC236}">
                <a16:creationId xmlns:a16="http://schemas.microsoft.com/office/drawing/2014/main" id="{E664EA28-4954-CC48-B888-AFDB04C0C73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092003" y="3522370"/>
            <a:ext cx="812800" cy="812800"/>
          </a:xfrm>
          <a:prstGeom prst="rect">
            <a:avLst/>
          </a:prstGeom>
        </p:spPr>
      </p:pic>
      <p:sp>
        <p:nvSpPr>
          <p:cNvPr id="10" name="Title 9"/>
          <p:cNvSpPr>
            <a:spLocks noGrp="1"/>
          </p:cNvSpPr>
          <p:nvPr>
            <p:ph type="title"/>
          </p:nvPr>
        </p:nvSpPr>
        <p:spPr/>
        <p:txBody>
          <a:bodyPr/>
          <a:lstStyle/>
          <a:p>
            <a:r>
              <a:rPr lang="en-US" dirty="0"/>
              <a:t>VOCABULARY</a:t>
            </a:r>
            <a:br>
              <a:rPr lang="en-US" dirty="0"/>
            </a:br>
            <a:endParaRPr lang="en-US" dirty="0"/>
          </a:p>
        </p:txBody>
      </p:sp>
    </p:spTree>
    <p:extLst>
      <p:ext uri="{BB962C8B-B14F-4D97-AF65-F5344CB8AC3E}">
        <p14:creationId xmlns:p14="http://schemas.microsoft.com/office/powerpoint/2010/main" val="3626644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097" fill="hold"/>
                                        <p:tgtEl>
                                          <p:spTgt spid="8"/>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8"/>
                </p:tgtEl>
              </p:cMediaNode>
            </p:audio>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724619" y="1723229"/>
            <a:ext cx="5960921" cy="1048533"/>
          </a:xfrm>
          <a:prstGeom prst="rect">
            <a:avLst/>
          </a:prstGeom>
          <a:noFill/>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5400" b="1" dirty="0">
                <a:solidFill>
                  <a:srgbClr val="F26532"/>
                </a:solidFill>
              </a:rPr>
              <a:t> deliver (</a:t>
            </a:r>
            <a:r>
              <a:rPr lang="en-US" sz="5400" b="1" dirty="0">
                <a:solidFill>
                  <a:srgbClr val="F26532"/>
                </a:solidFill>
              </a:rPr>
              <a:t>v</a:t>
            </a:r>
            <a:r>
              <a:rPr lang="en-VN" sz="5400" b="1" dirty="0">
                <a:solidFill>
                  <a:srgbClr val="F26532"/>
                </a:solidFill>
              </a:rPr>
              <a:t>)</a:t>
            </a:r>
            <a:r>
              <a:rPr lang="en-US" sz="5400" b="1" dirty="0">
                <a:solidFill>
                  <a:srgbClr val="F26532"/>
                </a:solidFill>
              </a:rPr>
              <a:t> </a:t>
            </a:r>
            <a:endParaRPr lang="en-US" sz="5400" b="1" dirty="0">
              <a:solidFill>
                <a:srgbClr val="F26532"/>
              </a:solidFill>
              <a:cs typeface="Calibri" panose="020F0502020204030204" pitchFamily="34" charset="0"/>
            </a:endParaRPr>
          </a:p>
        </p:txBody>
      </p:sp>
      <p:sp>
        <p:nvSpPr>
          <p:cNvPr id="12" name="Rectangle 11"/>
          <p:cNvSpPr/>
          <p:nvPr/>
        </p:nvSpPr>
        <p:spPr>
          <a:xfrm>
            <a:off x="419084" y="4427513"/>
            <a:ext cx="6901785" cy="1077218"/>
          </a:xfrm>
          <a:prstGeom prst="rect">
            <a:avLst/>
          </a:prstGeom>
        </p:spPr>
        <p:txBody>
          <a:bodyPr wrap="square">
            <a:spAutoFit/>
          </a:bodyPr>
          <a:lstStyle/>
          <a:p>
            <a:pPr algn="just"/>
            <a:r>
              <a:rPr lang="en-VN" sz="3200" dirty="0"/>
              <a:t>to take goods, letters, etc. to the person or people they have been sent to</a:t>
            </a:r>
          </a:p>
        </p:txBody>
      </p:sp>
      <p:sp>
        <p:nvSpPr>
          <p:cNvPr id="2" name="Rectangle 1"/>
          <p:cNvSpPr/>
          <p:nvPr/>
        </p:nvSpPr>
        <p:spPr>
          <a:xfrm>
            <a:off x="2541457" y="2771761"/>
            <a:ext cx="2048959" cy="584775"/>
          </a:xfrm>
          <a:prstGeom prst="rect">
            <a:avLst/>
          </a:prstGeom>
        </p:spPr>
        <p:txBody>
          <a:bodyPr wrap="none">
            <a:spAutoFit/>
          </a:bodyPr>
          <a:lstStyle/>
          <a:p>
            <a:r>
              <a:rPr lang="en-VN" sz="3200" b="1" dirty="0">
                <a:solidFill>
                  <a:srgbClr val="05A0B8"/>
                </a:solidFill>
              </a:rPr>
              <a:t>/dɪˈlɪvə(r)/</a:t>
            </a:r>
          </a:p>
        </p:txBody>
      </p:sp>
      <p:pic>
        <p:nvPicPr>
          <p:cNvPr id="11266" name="Picture 2" descr="Is Delivery Finally Ready To Deliver? | PYMNTS.com">
            <a:extLst>
              <a:ext uri="{FF2B5EF4-FFF2-40B4-BE49-F238E27FC236}">
                <a16:creationId xmlns:a16="http://schemas.microsoft.com/office/drawing/2014/main" id="{DEBE6FCE-ECF3-7346-AAB5-ED9235D9B01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01586" y="2093474"/>
            <a:ext cx="3607621" cy="2526124"/>
          </a:xfrm>
          <a:prstGeom prst="rect">
            <a:avLst/>
          </a:prstGeom>
          <a:noFill/>
          <a:extLst>
            <a:ext uri="{909E8E84-426E-40DD-AFC4-6F175D3DCCD1}">
              <a14:hiddenFill xmlns:a14="http://schemas.microsoft.com/office/drawing/2010/main">
                <a:solidFill>
                  <a:srgbClr val="FFFFFF"/>
                </a:solidFill>
              </a14:hiddenFill>
            </a:ext>
          </a:extLst>
        </p:spPr>
      </p:pic>
      <p:pic>
        <p:nvPicPr>
          <p:cNvPr id="4" name="deliver__gb_2" descr="deliver__gb_2">
            <a:hlinkClick r:id="" action="ppaction://media"/>
            <a:extLst>
              <a:ext uri="{FF2B5EF4-FFF2-40B4-BE49-F238E27FC236}">
                <a16:creationId xmlns:a16="http://schemas.microsoft.com/office/drawing/2014/main" id="{83BEC2AB-F183-4944-8E49-A5545AE05E6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057177" y="3614713"/>
            <a:ext cx="812800" cy="812800"/>
          </a:xfrm>
          <a:prstGeom prst="rect">
            <a:avLst/>
          </a:prstGeom>
        </p:spPr>
      </p:pic>
      <p:sp>
        <p:nvSpPr>
          <p:cNvPr id="9" name="Title 9"/>
          <p:cNvSpPr txBox="1">
            <a:spLocks/>
          </p:cNvSpPr>
          <p:nvPr/>
        </p:nvSpPr>
        <p:spPr>
          <a:xfrm>
            <a:off x="960000" y="593367"/>
            <a:ext cx="10272000" cy="7636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US" sz="3200" b="1" kern="0" dirty="0">
                <a:latin typeface="Montserrat"/>
              </a:rPr>
              <a:t>VOCABULARY</a:t>
            </a:r>
            <a:br>
              <a:rPr lang="en-US" kern="0" dirty="0"/>
            </a:br>
            <a:endParaRPr lang="en-US" kern="0" dirty="0"/>
          </a:p>
        </p:txBody>
      </p:sp>
    </p:spTree>
    <p:extLst>
      <p:ext uri="{BB962C8B-B14F-4D97-AF65-F5344CB8AC3E}">
        <p14:creationId xmlns:p14="http://schemas.microsoft.com/office/powerpoint/2010/main" val="1910394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888"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4"/>
                </p:tgtEl>
              </p:cMediaNode>
            </p:audio>
          </p:childTnLst>
        </p:cTn>
      </p:par>
    </p:tnLst>
    <p:bldLst>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1454412" y="1723229"/>
            <a:ext cx="5231128" cy="1048533"/>
          </a:xfrm>
          <a:prstGeom prst="rect">
            <a:avLst/>
          </a:prstGeom>
          <a:noFill/>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5400" b="1" dirty="0">
                <a:solidFill>
                  <a:srgbClr val="F26532"/>
                </a:solidFill>
              </a:rPr>
              <a:t>hardship</a:t>
            </a:r>
            <a:r>
              <a:rPr lang="en-VN" sz="5400" b="1" dirty="0">
                <a:solidFill>
                  <a:srgbClr val="F26532"/>
                </a:solidFill>
              </a:rPr>
              <a:t> (n)</a:t>
            </a:r>
            <a:endParaRPr lang="en-US" sz="5400" b="1" dirty="0">
              <a:solidFill>
                <a:srgbClr val="F26532"/>
              </a:solidFill>
              <a:cs typeface="Calibri" panose="020F0502020204030204" pitchFamily="34" charset="0"/>
            </a:endParaRPr>
          </a:p>
        </p:txBody>
      </p:sp>
      <p:sp>
        <p:nvSpPr>
          <p:cNvPr id="12" name="Rectangle 11"/>
          <p:cNvSpPr/>
          <p:nvPr/>
        </p:nvSpPr>
        <p:spPr>
          <a:xfrm>
            <a:off x="418933" y="4319374"/>
            <a:ext cx="7018783" cy="1569660"/>
          </a:xfrm>
          <a:prstGeom prst="rect">
            <a:avLst/>
          </a:prstGeom>
        </p:spPr>
        <p:txBody>
          <a:bodyPr wrap="square">
            <a:spAutoFit/>
          </a:bodyPr>
          <a:lstStyle/>
          <a:p>
            <a:pPr algn="just"/>
            <a:r>
              <a:rPr lang="en-VN" sz="3200" dirty="0"/>
              <a:t>a situation that is difficult and unpleasant because you do not have enough money, food, clothes, etc.</a:t>
            </a:r>
          </a:p>
        </p:txBody>
      </p:sp>
      <p:sp>
        <p:nvSpPr>
          <p:cNvPr id="2" name="Rectangle 1"/>
          <p:cNvSpPr/>
          <p:nvPr/>
        </p:nvSpPr>
        <p:spPr>
          <a:xfrm>
            <a:off x="2935598" y="2800322"/>
            <a:ext cx="1882247" cy="584775"/>
          </a:xfrm>
          <a:prstGeom prst="rect">
            <a:avLst/>
          </a:prstGeom>
        </p:spPr>
        <p:txBody>
          <a:bodyPr wrap="none">
            <a:spAutoFit/>
          </a:bodyPr>
          <a:lstStyle/>
          <a:p>
            <a:r>
              <a:rPr lang="en-VN" sz="3200" b="1" dirty="0">
                <a:solidFill>
                  <a:srgbClr val="05A0B8"/>
                </a:solidFill>
              </a:rPr>
              <a:t>/ˈhɑːdʃɪp/</a:t>
            </a:r>
          </a:p>
        </p:txBody>
      </p:sp>
      <p:pic>
        <p:nvPicPr>
          <p:cNvPr id="12290" name="Picture 2" descr="Study: Economic Hardship Faced by Survivors of Intimate Partner Violence |  The Swaddle">
            <a:extLst>
              <a:ext uri="{FF2B5EF4-FFF2-40B4-BE49-F238E27FC236}">
                <a16:creationId xmlns:a16="http://schemas.microsoft.com/office/drawing/2014/main" id="{1A6C55D1-0834-204C-B3EF-02FD0B37407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37717" y="1930434"/>
            <a:ext cx="4335349" cy="2852203"/>
          </a:xfrm>
          <a:prstGeom prst="rect">
            <a:avLst/>
          </a:prstGeom>
          <a:noFill/>
          <a:extLst>
            <a:ext uri="{909E8E84-426E-40DD-AFC4-6F175D3DCCD1}">
              <a14:hiddenFill xmlns:a14="http://schemas.microsoft.com/office/drawing/2010/main">
                <a:solidFill>
                  <a:srgbClr val="FFFFFF"/>
                </a:solidFill>
              </a14:hiddenFill>
            </a:ext>
          </a:extLst>
        </p:spPr>
      </p:pic>
      <p:pic>
        <p:nvPicPr>
          <p:cNvPr id="4" name="hardship__gb_1" descr="hardship__gb_1">
            <a:hlinkClick r:id="" action="ppaction://media"/>
            <a:extLst>
              <a:ext uri="{FF2B5EF4-FFF2-40B4-BE49-F238E27FC236}">
                <a16:creationId xmlns:a16="http://schemas.microsoft.com/office/drawing/2014/main" id="{94ED1D53-F870-B54B-9781-1461D68BBF9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553820" y="3501465"/>
            <a:ext cx="812800" cy="812800"/>
          </a:xfrm>
          <a:prstGeom prst="rect">
            <a:avLst/>
          </a:prstGeom>
        </p:spPr>
      </p:pic>
      <p:sp>
        <p:nvSpPr>
          <p:cNvPr id="9" name="Title 9"/>
          <p:cNvSpPr txBox="1">
            <a:spLocks/>
          </p:cNvSpPr>
          <p:nvPr/>
        </p:nvSpPr>
        <p:spPr>
          <a:xfrm>
            <a:off x="960000" y="593367"/>
            <a:ext cx="10272000" cy="7636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US" sz="3200" b="1" kern="0" dirty="0">
                <a:latin typeface="Montserrat"/>
              </a:rPr>
              <a:t>VOCABULARY</a:t>
            </a:r>
            <a:br>
              <a:rPr lang="en-US" kern="0" dirty="0"/>
            </a:br>
            <a:endParaRPr lang="en-US" kern="0" dirty="0"/>
          </a:p>
        </p:txBody>
      </p:sp>
    </p:spTree>
    <p:extLst>
      <p:ext uri="{BB962C8B-B14F-4D97-AF65-F5344CB8AC3E}">
        <p14:creationId xmlns:p14="http://schemas.microsoft.com/office/powerpoint/2010/main" val="2097369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07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4"/>
                </p:tgtEl>
              </p:cMediaNode>
            </p:audio>
          </p:childTnLst>
        </p:cTn>
      </p:par>
    </p:tnLst>
    <p:bldLst>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65EC367B-D5DC-394A-9358-11CEDDD01F4D}"/>
              </a:ext>
            </a:extLst>
          </p:cNvPr>
          <p:cNvGraphicFramePr>
            <a:graphicFrameLocks noGrp="1"/>
          </p:cNvGraphicFramePr>
          <p:nvPr>
            <p:extLst>
              <p:ext uri="{D42A27DB-BD31-4B8C-83A1-F6EECF244321}">
                <p14:modId xmlns:p14="http://schemas.microsoft.com/office/powerpoint/2010/main" val="3657338689"/>
              </p:ext>
            </p:extLst>
          </p:nvPr>
        </p:nvGraphicFramePr>
        <p:xfrm>
          <a:off x="719312" y="1132116"/>
          <a:ext cx="10753376" cy="5459701"/>
        </p:xfrm>
        <a:graphic>
          <a:graphicData uri="http://schemas.openxmlformats.org/drawingml/2006/table">
            <a:tbl>
              <a:tblPr>
                <a:tableStyleId>{69CF1AB2-1976-4502-BF36-3FF5EA218861}</a:tableStyleId>
              </a:tblPr>
              <a:tblGrid>
                <a:gridCol w="2461663">
                  <a:extLst>
                    <a:ext uri="{9D8B030D-6E8A-4147-A177-3AD203B41FA5}">
                      <a16:colId xmlns:a16="http://schemas.microsoft.com/office/drawing/2014/main" val="1388942047"/>
                    </a:ext>
                  </a:extLst>
                </a:gridCol>
                <a:gridCol w="2284138">
                  <a:extLst>
                    <a:ext uri="{9D8B030D-6E8A-4147-A177-3AD203B41FA5}">
                      <a16:colId xmlns:a16="http://schemas.microsoft.com/office/drawing/2014/main" val="2531890022"/>
                    </a:ext>
                  </a:extLst>
                </a:gridCol>
                <a:gridCol w="6007575">
                  <a:extLst>
                    <a:ext uri="{9D8B030D-6E8A-4147-A177-3AD203B41FA5}">
                      <a16:colId xmlns:a16="http://schemas.microsoft.com/office/drawing/2014/main" val="2701580524"/>
                    </a:ext>
                  </a:extLst>
                </a:gridCol>
              </a:tblGrid>
              <a:tr h="640051">
                <a:tc>
                  <a:txBody>
                    <a:bodyPr/>
                    <a:lstStyle/>
                    <a:p>
                      <a:pPr algn="ctr"/>
                      <a:r>
                        <a:rPr lang="en-VN" sz="2400">
                          <a:effectLst/>
                        </a:rPr>
                        <a:t>Form</a:t>
                      </a:r>
                      <a:endParaRPr lang="en-VN" sz="2400" b="1">
                        <a:effectLst/>
                        <a:latin typeface="Times New Roman" panose="02020603050405020304" pitchFamily="18" charset="0"/>
                        <a:ea typeface="Times New Roman" panose="02020603050405020304" pitchFamily="18" charset="0"/>
                      </a:endParaRPr>
                    </a:p>
                  </a:txBody>
                  <a:tcPr marL="68580" marR="68580" marT="71755" marB="71755" anchor="ctr"/>
                </a:tc>
                <a:tc>
                  <a:txBody>
                    <a:bodyPr/>
                    <a:lstStyle/>
                    <a:p>
                      <a:pPr algn="ctr"/>
                      <a:r>
                        <a:rPr lang="en-VN" sz="2400" dirty="0">
                          <a:effectLst/>
                        </a:rPr>
                        <a:t>Pronunciation</a:t>
                      </a:r>
                      <a:endParaRPr lang="en-VN" sz="24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en-VN" sz="2400" dirty="0">
                          <a:effectLst/>
                        </a:rPr>
                        <a:t>Meaning</a:t>
                      </a:r>
                      <a:endParaRPr lang="en-VN" sz="2400" b="1" dirty="0">
                        <a:effectLst/>
                        <a:latin typeface="Times New Roman" panose="02020603050405020304" pitchFamily="18" charset="0"/>
                        <a:ea typeface="Times New Roman" panose="02020603050405020304" pitchFamily="18" charset="0"/>
                      </a:endParaRPr>
                    </a:p>
                  </a:txBody>
                  <a:tcPr marL="68580" marR="68580" marT="71755" marB="71755" anchor="ctr"/>
                </a:tc>
                <a:extLst>
                  <a:ext uri="{0D108BD9-81ED-4DB2-BD59-A6C34878D82A}">
                    <a16:rowId xmlns:a16="http://schemas.microsoft.com/office/drawing/2014/main" val="867730111"/>
                  </a:ext>
                </a:extLst>
              </a:tr>
              <a:tr h="1864444">
                <a:tc>
                  <a:txBody>
                    <a:bodyPr/>
                    <a:lstStyle/>
                    <a:p>
                      <a:pPr marL="144145" indent="-144145"/>
                      <a:r>
                        <a:rPr lang="en-US" sz="2400" dirty="0">
                          <a:effectLst/>
                        </a:rPr>
                        <a:t>donation </a:t>
                      </a:r>
                      <a:r>
                        <a:rPr lang="en-VN" sz="2400" dirty="0">
                          <a:effectLst/>
                        </a:rPr>
                        <a:t>(</a:t>
                      </a:r>
                      <a:r>
                        <a:rPr lang="en-GB" sz="2400" dirty="0">
                          <a:effectLst/>
                        </a:rPr>
                        <a:t>n</a:t>
                      </a:r>
                      <a:r>
                        <a:rPr lang="en-VN" sz="2400" dirty="0">
                          <a:effectLst/>
                        </a:rPr>
                        <a:t>)</a:t>
                      </a:r>
                      <a:endParaRPr lang="en-VN" sz="2400" dirty="0">
                        <a:effectLst/>
                        <a:latin typeface="Times New Roman" panose="02020603050405020304" pitchFamily="18" charset="0"/>
                        <a:ea typeface="Times New Roman" panose="02020603050405020304" pitchFamily="18" charset="0"/>
                      </a:endParaRPr>
                    </a:p>
                  </a:txBody>
                  <a:tcPr marL="71755" marR="71755" marT="71755" marB="71755"/>
                </a:tc>
                <a:tc>
                  <a:txBody>
                    <a:bodyPr/>
                    <a:lstStyle/>
                    <a:p>
                      <a:r>
                        <a:rPr lang="en-VN" sz="2400" dirty="0">
                          <a:effectLst/>
                        </a:rPr>
                        <a:t>/dəʊˈneɪʃn/</a:t>
                      </a:r>
                    </a:p>
                    <a:p>
                      <a:r>
                        <a:rPr lang="en-VN" sz="2400" dirty="0">
                          <a:effectLst/>
                        </a:rPr>
                        <a:t> </a:t>
                      </a:r>
                      <a:endParaRPr lang="en-VN" sz="2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VN" sz="2400">
                          <a:effectLst/>
                        </a:rPr>
                        <a:t>something that is given to a person or an organization such as a charity, in order to help them; the act of giving something in this way</a:t>
                      </a:r>
                    </a:p>
                    <a:p>
                      <a:r>
                        <a:rPr lang="en-VN" sz="2400">
                          <a:effectLst/>
                        </a:rPr>
                        <a:t> </a:t>
                      </a:r>
                      <a:endParaRPr lang="en-VN" sz="2400">
                        <a:effectLst/>
                        <a:latin typeface="Times New Roman" panose="02020603050405020304" pitchFamily="18" charset="0"/>
                        <a:ea typeface="Times New Roman" panose="02020603050405020304" pitchFamily="18" charset="0"/>
                      </a:endParaRPr>
                    </a:p>
                  </a:txBody>
                  <a:tcPr marL="71755" marR="71755" marT="71755" marB="71755"/>
                </a:tc>
                <a:extLst>
                  <a:ext uri="{0D108BD9-81ED-4DB2-BD59-A6C34878D82A}">
                    <a16:rowId xmlns:a16="http://schemas.microsoft.com/office/drawing/2014/main" val="4259044807"/>
                  </a:ext>
                </a:extLst>
              </a:tr>
              <a:tr h="1172931">
                <a:tc>
                  <a:txBody>
                    <a:bodyPr/>
                    <a:lstStyle/>
                    <a:p>
                      <a:pPr marL="144145" indent="-144145"/>
                      <a:r>
                        <a:rPr lang="en-GB" sz="2400" dirty="0">
                          <a:effectLst/>
                        </a:rPr>
                        <a:t>deliver (</a:t>
                      </a:r>
                      <a:r>
                        <a:rPr lang="en-US" sz="2400" dirty="0">
                          <a:effectLst/>
                        </a:rPr>
                        <a:t>v</a:t>
                      </a:r>
                      <a:r>
                        <a:rPr lang="en-VN" sz="2400" dirty="0">
                          <a:effectLst/>
                        </a:rPr>
                        <a:t>)</a:t>
                      </a:r>
                      <a:endParaRPr lang="en-VN" sz="2400" dirty="0">
                        <a:effectLst/>
                        <a:latin typeface="Times New Roman" panose="02020603050405020304" pitchFamily="18" charset="0"/>
                        <a:ea typeface="Times New Roman" panose="02020603050405020304" pitchFamily="18" charset="0"/>
                      </a:endParaRPr>
                    </a:p>
                  </a:txBody>
                  <a:tcPr marL="71755" marR="71755" marT="71755" marB="71755"/>
                </a:tc>
                <a:tc>
                  <a:txBody>
                    <a:bodyPr/>
                    <a:lstStyle/>
                    <a:p>
                      <a:r>
                        <a:rPr lang="en-VN" sz="2400">
                          <a:effectLst/>
                        </a:rPr>
                        <a:t>/dɪˈlɪvə(r)/</a:t>
                      </a:r>
                    </a:p>
                    <a:p>
                      <a:r>
                        <a:rPr lang="en-VN" sz="2400">
                          <a:effectLst/>
                        </a:rPr>
                        <a:t> </a:t>
                      </a:r>
                      <a:endParaRPr lang="en-VN" sz="24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VN" sz="2400" dirty="0">
                          <a:effectLst/>
                        </a:rPr>
                        <a:t>to take goods, letters, etc. to the person or people they have been sent to</a:t>
                      </a:r>
                    </a:p>
                    <a:p>
                      <a:r>
                        <a:rPr lang="en-VN" sz="2400" dirty="0">
                          <a:effectLst/>
                        </a:rPr>
                        <a:t> </a:t>
                      </a:r>
                      <a:endParaRPr lang="en-VN" sz="2400" dirty="0">
                        <a:effectLst/>
                        <a:latin typeface="Times New Roman" panose="02020603050405020304" pitchFamily="18" charset="0"/>
                        <a:ea typeface="Times New Roman" panose="02020603050405020304" pitchFamily="18" charset="0"/>
                      </a:endParaRPr>
                    </a:p>
                  </a:txBody>
                  <a:tcPr marL="71755" marR="71755" marT="71755" marB="71755"/>
                </a:tc>
                <a:extLst>
                  <a:ext uri="{0D108BD9-81ED-4DB2-BD59-A6C34878D82A}">
                    <a16:rowId xmlns:a16="http://schemas.microsoft.com/office/drawing/2014/main" val="3934530217"/>
                  </a:ext>
                </a:extLst>
              </a:tr>
              <a:tr h="1518688">
                <a:tc>
                  <a:txBody>
                    <a:bodyPr/>
                    <a:lstStyle/>
                    <a:p>
                      <a:pPr marL="144145" indent="-144145"/>
                      <a:r>
                        <a:rPr lang="en-US" sz="2400" dirty="0">
                          <a:effectLst/>
                        </a:rPr>
                        <a:t>hardship</a:t>
                      </a:r>
                      <a:r>
                        <a:rPr lang="en-VN" sz="2400" dirty="0">
                          <a:effectLst/>
                        </a:rPr>
                        <a:t> (n)</a:t>
                      </a:r>
                      <a:endParaRPr lang="en-VN" sz="2400" dirty="0">
                        <a:effectLst/>
                        <a:latin typeface="Times New Roman" panose="02020603050405020304" pitchFamily="18" charset="0"/>
                        <a:ea typeface="Times New Roman" panose="02020603050405020304" pitchFamily="18" charset="0"/>
                      </a:endParaRPr>
                    </a:p>
                  </a:txBody>
                  <a:tcPr marL="71755" marR="71755" marT="71755" marB="71755"/>
                </a:tc>
                <a:tc>
                  <a:txBody>
                    <a:bodyPr/>
                    <a:lstStyle/>
                    <a:p>
                      <a:r>
                        <a:rPr lang="en-VN" sz="2400">
                          <a:effectLst/>
                        </a:rPr>
                        <a:t>/ˈhɑːdʃɪp/</a:t>
                      </a:r>
                    </a:p>
                    <a:p>
                      <a:r>
                        <a:rPr lang="en-VN" sz="2400">
                          <a:effectLst/>
                        </a:rPr>
                        <a:t> </a:t>
                      </a:r>
                      <a:endParaRPr lang="en-VN" sz="24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VN" sz="2400" dirty="0">
                          <a:effectLst/>
                        </a:rPr>
                        <a:t>a situation that is difficult and unpleasant because you do not have enough money, food, clothes, etc.</a:t>
                      </a:r>
                    </a:p>
                    <a:p>
                      <a:r>
                        <a:rPr lang="en-VN" sz="2400" dirty="0">
                          <a:effectLst/>
                        </a:rPr>
                        <a:t> </a:t>
                      </a:r>
                      <a:endParaRPr lang="en-VN" sz="2400" dirty="0">
                        <a:effectLst/>
                        <a:latin typeface="Times New Roman" panose="02020603050405020304" pitchFamily="18" charset="0"/>
                        <a:ea typeface="Times New Roman" panose="02020603050405020304" pitchFamily="18" charset="0"/>
                      </a:endParaRPr>
                    </a:p>
                  </a:txBody>
                  <a:tcPr marL="71755" marR="71755" marT="71755" marB="71755"/>
                </a:tc>
                <a:extLst>
                  <a:ext uri="{0D108BD9-81ED-4DB2-BD59-A6C34878D82A}">
                    <a16:rowId xmlns:a16="http://schemas.microsoft.com/office/drawing/2014/main" val="1350186001"/>
                  </a:ext>
                </a:extLst>
              </a:tr>
            </a:tbl>
          </a:graphicData>
        </a:graphic>
      </p:graphicFrame>
      <p:sp>
        <p:nvSpPr>
          <p:cNvPr id="5" name="Title 9"/>
          <p:cNvSpPr txBox="1">
            <a:spLocks/>
          </p:cNvSpPr>
          <p:nvPr/>
        </p:nvSpPr>
        <p:spPr>
          <a:xfrm>
            <a:off x="960000" y="593367"/>
            <a:ext cx="10272000" cy="7636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US" sz="3200" b="1" kern="0" dirty="0">
                <a:latin typeface="Montserrat"/>
              </a:rPr>
              <a:t>VOCABULARY</a:t>
            </a:r>
            <a:br>
              <a:rPr lang="en-US" kern="0" dirty="0"/>
            </a:br>
            <a:endParaRPr lang="en-US" kern="0" dirty="0"/>
          </a:p>
        </p:txBody>
      </p:sp>
    </p:spTree>
    <p:extLst>
      <p:ext uri="{BB962C8B-B14F-4D97-AF65-F5344CB8AC3E}">
        <p14:creationId xmlns:p14="http://schemas.microsoft.com/office/powerpoint/2010/main" val="6771410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8514929A-D5FC-4F66-8951-74EDFD16573E}"/>
              </a:ext>
            </a:extLst>
          </p:cNvPr>
          <p:cNvSpPr txBox="1"/>
          <p:nvPr/>
        </p:nvSpPr>
        <p:spPr>
          <a:xfrm>
            <a:off x="1523999" y="1055104"/>
            <a:ext cx="7808687" cy="523220"/>
          </a:xfrm>
          <a:prstGeom prst="rect">
            <a:avLst/>
          </a:prstGeom>
          <a:noFill/>
        </p:spPr>
        <p:txBody>
          <a:bodyPr wrap="square">
            <a:spAutoFit/>
          </a:bodyPr>
          <a:lstStyle/>
          <a:p>
            <a:r>
              <a:rPr lang="en-GB" sz="2800" b="1" dirty="0">
                <a:solidFill>
                  <a:srgbClr val="006673"/>
                </a:solidFill>
              </a:rPr>
              <a:t>Read the text and choose the main idea.</a:t>
            </a:r>
            <a:endParaRPr lang="en-VN" sz="2800" b="1" dirty="0">
              <a:solidFill>
                <a:srgbClr val="006673"/>
              </a:solidFill>
            </a:endParaRPr>
          </a:p>
        </p:txBody>
      </p:sp>
      <p:sp>
        <p:nvSpPr>
          <p:cNvPr id="18" name="Rounded Rectangle 17"/>
          <p:cNvSpPr/>
          <p:nvPr/>
        </p:nvSpPr>
        <p:spPr>
          <a:xfrm>
            <a:off x="937120" y="1013308"/>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9" name="TextBox 18"/>
          <p:cNvSpPr txBox="1"/>
          <p:nvPr/>
        </p:nvSpPr>
        <p:spPr>
          <a:xfrm>
            <a:off x="963512" y="892380"/>
            <a:ext cx="449821" cy="707886"/>
          </a:xfrm>
          <a:prstGeom prst="rect">
            <a:avLst/>
          </a:prstGeom>
          <a:noFill/>
        </p:spPr>
        <p:txBody>
          <a:bodyPr wrap="square" rtlCol="0">
            <a:spAutoFit/>
          </a:bodyPr>
          <a:lstStyle/>
          <a:p>
            <a:pPr algn="ctr"/>
            <a:r>
              <a:rPr lang="vi-VN" sz="4000" b="1" dirty="0">
                <a:solidFill>
                  <a:schemeClr val="bg1"/>
                </a:solidFill>
                <a:latin typeface="Myriad Pro" pitchFamily="34" charset="0"/>
              </a:rPr>
              <a:t>2</a:t>
            </a:r>
            <a:endParaRPr lang="en-US" sz="4000" b="1" dirty="0">
              <a:solidFill>
                <a:schemeClr val="bg1"/>
              </a:solidFill>
              <a:latin typeface="Myriad Pro" pitchFamily="34" charset="0"/>
            </a:endParaRPr>
          </a:p>
        </p:txBody>
      </p:sp>
      <p:sp>
        <p:nvSpPr>
          <p:cNvPr id="2" name="TextBox 1">
            <a:extLst>
              <a:ext uri="{FF2B5EF4-FFF2-40B4-BE49-F238E27FC236}">
                <a16:creationId xmlns:a16="http://schemas.microsoft.com/office/drawing/2014/main" id="{8A4106C1-4961-324D-8ADA-03CEBC9ADCF8}"/>
              </a:ext>
            </a:extLst>
          </p:cNvPr>
          <p:cNvSpPr txBox="1"/>
          <p:nvPr/>
        </p:nvSpPr>
        <p:spPr>
          <a:xfrm>
            <a:off x="746747" y="1587468"/>
            <a:ext cx="11008659" cy="526297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lvl="0" algn="just"/>
            <a:r>
              <a:rPr lang="en-US" sz="2100" dirty="0">
                <a:solidFill>
                  <a:schemeClr val="dk1"/>
                </a:solidFill>
              </a:rPr>
              <a:t>I joined the Volunteer Club when I started secondary school. The </a:t>
            </a:r>
            <a:r>
              <a:rPr lang="en-US" sz="2100">
                <a:solidFill>
                  <a:schemeClr val="dk1"/>
                </a:solidFill>
              </a:rPr>
              <a:t>club was formed </a:t>
            </a:r>
            <a:r>
              <a:rPr lang="en-US" sz="2100" dirty="0">
                <a:solidFill>
                  <a:schemeClr val="dk1"/>
                </a:solidFill>
              </a:rPr>
              <a:t>fifteen years ago, shortly after the school was set up. Since then, it has </a:t>
            </a:r>
            <a:r>
              <a:rPr lang="en-US" sz="2100" dirty="0" err="1">
                <a:solidFill>
                  <a:schemeClr val="dk1"/>
                </a:solidFill>
              </a:rPr>
              <a:t>organised</a:t>
            </a:r>
            <a:r>
              <a:rPr lang="en-US" sz="2100" dirty="0">
                <a:solidFill>
                  <a:schemeClr val="dk1"/>
                </a:solidFill>
              </a:rPr>
              <a:t> various volunteering activities for all students to participate.</a:t>
            </a:r>
          </a:p>
          <a:p>
            <a:pPr lvl="0" algn="just"/>
            <a:r>
              <a:rPr lang="en-US" sz="2100" dirty="0">
                <a:solidFill>
                  <a:schemeClr val="dk1"/>
                </a:solidFill>
              </a:rPr>
              <a:t>One of the most popular activities of our club is selling handmade items to raise money for the local orphanage and homeless old people. Last year, we also raised over one hundred million VND to help people in flooded areas. The money was used to buy warm clothes, blankets, food and clean water.</a:t>
            </a:r>
          </a:p>
          <a:p>
            <a:pPr lvl="0" algn="just"/>
            <a:r>
              <a:rPr lang="en-US" sz="2100" dirty="0">
                <a:solidFill>
                  <a:schemeClr val="dk1"/>
                </a:solidFill>
              </a:rPr>
              <a:t>Our club welcomes different types of donations: clothes, picture books, unused notebooks, and other unwanted items. At the end of each month, we take the donations to the community </a:t>
            </a:r>
            <a:r>
              <a:rPr lang="en-US" sz="2100" dirty="0" err="1">
                <a:solidFill>
                  <a:schemeClr val="dk1"/>
                </a:solidFill>
              </a:rPr>
              <a:t>centre</a:t>
            </a:r>
            <a:r>
              <a:rPr lang="en-US" sz="2100" dirty="0">
                <a:solidFill>
                  <a:schemeClr val="dk1"/>
                </a:solidFill>
              </a:rPr>
              <a:t>. Our club also </a:t>
            </a:r>
            <a:r>
              <a:rPr lang="en-US" sz="2100" dirty="0" err="1">
                <a:solidFill>
                  <a:schemeClr val="dk1"/>
                </a:solidFill>
              </a:rPr>
              <a:t>organises</a:t>
            </a:r>
            <a:r>
              <a:rPr lang="en-US" sz="2100" dirty="0">
                <a:solidFill>
                  <a:schemeClr val="dk1"/>
                </a:solidFill>
              </a:rPr>
              <a:t> afterschool games for orphanage and concerts for the old people at the </a:t>
            </a:r>
            <a:r>
              <a:rPr lang="en-US" sz="2100" dirty="0" err="1">
                <a:solidFill>
                  <a:schemeClr val="dk1"/>
                </a:solidFill>
              </a:rPr>
              <a:t>centre</a:t>
            </a:r>
            <a:r>
              <a:rPr lang="en-US" sz="2100" dirty="0">
                <a:solidFill>
                  <a:schemeClr val="dk1"/>
                </a:solidFill>
              </a:rPr>
              <a:t>. In addition, it offers other volunteering activities, such as helping at a food bank or delivering free meals to poor families.</a:t>
            </a:r>
          </a:p>
          <a:p>
            <a:pPr lvl="0" algn="just"/>
            <a:r>
              <a:rPr lang="en-US" sz="2100" dirty="0">
                <a:solidFill>
                  <a:schemeClr val="dk1"/>
                </a:solidFill>
              </a:rPr>
              <a:t>Volunteering has helped my gain life experiences and find my sense of purpose in life. When I see suffering and hardships, I feel thankful for what I have. What is more, these activities provide opportunities for me to meet other teenagers with similar interests and help me build essential life skills.</a:t>
            </a:r>
          </a:p>
        </p:txBody>
      </p:sp>
      <p:sp>
        <p:nvSpPr>
          <p:cNvPr id="15" name="Title 9"/>
          <p:cNvSpPr txBox="1">
            <a:spLocks/>
          </p:cNvSpPr>
          <p:nvPr/>
        </p:nvSpPr>
        <p:spPr>
          <a:xfrm>
            <a:off x="1115076" y="249708"/>
            <a:ext cx="10272000" cy="7636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US" sz="3200" b="1" kern="0" dirty="0">
                <a:latin typeface="Montserrat"/>
              </a:rPr>
              <a:t>WHILE-READING</a:t>
            </a:r>
            <a:endParaRPr lang="en-US" kern="0" dirty="0"/>
          </a:p>
        </p:txBody>
      </p:sp>
    </p:spTree>
    <p:extLst>
      <p:ext uri="{BB962C8B-B14F-4D97-AF65-F5344CB8AC3E}">
        <p14:creationId xmlns:p14="http://schemas.microsoft.com/office/powerpoint/2010/main" val="3118075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8514929A-D5FC-4F66-8951-74EDFD16573E}"/>
              </a:ext>
            </a:extLst>
          </p:cNvPr>
          <p:cNvSpPr txBox="1"/>
          <p:nvPr/>
        </p:nvSpPr>
        <p:spPr>
          <a:xfrm>
            <a:off x="1523999" y="1164832"/>
            <a:ext cx="7358744" cy="523220"/>
          </a:xfrm>
          <a:prstGeom prst="rect">
            <a:avLst/>
          </a:prstGeom>
          <a:noFill/>
        </p:spPr>
        <p:txBody>
          <a:bodyPr wrap="square">
            <a:spAutoFit/>
          </a:bodyPr>
          <a:lstStyle/>
          <a:p>
            <a:r>
              <a:rPr lang="en-GB" sz="2800" b="1" dirty="0">
                <a:solidFill>
                  <a:srgbClr val="006673"/>
                </a:solidFill>
              </a:rPr>
              <a:t>Read the text and choose the main idea.</a:t>
            </a:r>
            <a:endParaRPr lang="en-VN" sz="2800" b="1" dirty="0">
              <a:solidFill>
                <a:srgbClr val="006673"/>
              </a:solidFill>
            </a:endParaRPr>
          </a:p>
        </p:txBody>
      </p:sp>
      <p:sp>
        <p:nvSpPr>
          <p:cNvPr id="18" name="Rounded Rectangle 17"/>
          <p:cNvSpPr/>
          <p:nvPr/>
        </p:nvSpPr>
        <p:spPr>
          <a:xfrm>
            <a:off x="937120" y="1104748"/>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9" name="TextBox 18"/>
          <p:cNvSpPr txBox="1"/>
          <p:nvPr/>
        </p:nvSpPr>
        <p:spPr>
          <a:xfrm>
            <a:off x="963512" y="1002108"/>
            <a:ext cx="449821" cy="707886"/>
          </a:xfrm>
          <a:prstGeom prst="rect">
            <a:avLst/>
          </a:prstGeom>
          <a:noFill/>
        </p:spPr>
        <p:txBody>
          <a:bodyPr wrap="square" rtlCol="0">
            <a:spAutoFit/>
          </a:bodyPr>
          <a:lstStyle/>
          <a:p>
            <a:pPr algn="ctr"/>
            <a:r>
              <a:rPr lang="vi-VN" sz="4000" b="1" dirty="0">
                <a:solidFill>
                  <a:schemeClr val="bg1"/>
                </a:solidFill>
                <a:latin typeface="Myriad Pro" pitchFamily="34" charset="0"/>
              </a:rPr>
              <a:t>2</a:t>
            </a:r>
            <a:endParaRPr lang="en-US" sz="4000" b="1" dirty="0">
              <a:solidFill>
                <a:schemeClr val="bg1"/>
              </a:solidFill>
              <a:latin typeface="Myriad Pro" pitchFamily="34" charset="0"/>
            </a:endParaRPr>
          </a:p>
        </p:txBody>
      </p:sp>
      <p:sp>
        <p:nvSpPr>
          <p:cNvPr id="12" name="Google Shape;232;g10ccc671e94_0_158">
            <a:extLst>
              <a:ext uri="{FF2B5EF4-FFF2-40B4-BE49-F238E27FC236}">
                <a16:creationId xmlns:a16="http://schemas.microsoft.com/office/drawing/2014/main" id="{998F4374-B1CB-8445-BD74-912D7F50FA55}"/>
              </a:ext>
            </a:extLst>
          </p:cNvPr>
          <p:cNvSpPr/>
          <p:nvPr/>
        </p:nvSpPr>
        <p:spPr>
          <a:xfrm>
            <a:off x="1413332" y="2171643"/>
            <a:ext cx="9971843" cy="1289973"/>
          </a:xfrm>
          <a:prstGeom prst="rect">
            <a:avLst/>
          </a:prstGeom>
          <a:ln>
            <a:headEnd type="none" w="sm" len="sm"/>
            <a:tailEnd type="none" w="sm" len="sm"/>
          </a:ln>
        </p:spPr>
        <p:style>
          <a:lnRef idx="2">
            <a:schemeClr val="accent2"/>
          </a:lnRef>
          <a:fillRef idx="1">
            <a:schemeClr val="lt1"/>
          </a:fillRef>
          <a:effectRef idx="0">
            <a:schemeClr val="accent2"/>
          </a:effectRef>
          <a:fontRef idx="minor">
            <a:schemeClr val="dk1"/>
          </a:fontRef>
        </p:style>
        <p:txBody>
          <a:bodyPr spcFirstLastPara="1" wrap="square" lIns="91425" tIns="91425" rIns="91425" bIns="91425" anchor="t" anchorCtr="0">
            <a:noAutofit/>
          </a:bodyPr>
          <a:lstStyle/>
          <a:p>
            <a:pPr marL="139700" lvl="0" algn="l" rtl="0">
              <a:spcBef>
                <a:spcPts val="0"/>
              </a:spcBef>
              <a:spcAft>
                <a:spcPts val="0"/>
              </a:spcAft>
              <a:buSzPts val="1400"/>
            </a:pPr>
            <a:r>
              <a:rPr lang="en-US" sz="2400" dirty="0">
                <a:solidFill>
                  <a:schemeClr val="dk1"/>
                </a:solidFill>
              </a:rPr>
              <a:t>A. The writer’s secondary school has a long and interesting history.</a:t>
            </a:r>
            <a:endParaRPr sz="2800" dirty="0"/>
          </a:p>
        </p:txBody>
      </p:sp>
      <p:sp>
        <p:nvSpPr>
          <p:cNvPr id="15" name="Google Shape;234;g10ccc671e94_0_158">
            <a:extLst>
              <a:ext uri="{FF2B5EF4-FFF2-40B4-BE49-F238E27FC236}">
                <a16:creationId xmlns:a16="http://schemas.microsoft.com/office/drawing/2014/main" id="{931325E4-F169-F94C-AA8B-C82292E7DC9B}"/>
              </a:ext>
            </a:extLst>
          </p:cNvPr>
          <p:cNvSpPr/>
          <p:nvPr/>
        </p:nvSpPr>
        <p:spPr>
          <a:xfrm>
            <a:off x="1413333" y="3662439"/>
            <a:ext cx="9971842" cy="1289973"/>
          </a:xfrm>
          <a:prstGeom prst="rect">
            <a:avLst/>
          </a:prstGeom>
          <a:ln>
            <a:headEnd type="none" w="sm" len="sm"/>
            <a:tailEnd type="none" w="sm" len="sm"/>
          </a:ln>
        </p:spPr>
        <p:style>
          <a:lnRef idx="2">
            <a:schemeClr val="accent2"/>
          </a:lnRef>
          <a:fillRef idx="1">
            <a:schemeClr val="lt1"/>
          </a:fillRef>
          <a:effectRef idx="0">
            <a:schemeClr val="accent2"/>
          </a:effectRef>
          <a:fontRef idx="minor">
            <a:schemeClr val="dk1"/>
          </a:fontRef>
        </p:style>
        <p:txBody>
          <a:bodyPr spcFirstLastPara="1" wrap="square" lIns="91425" tIns="91425" rIns="91425" bIns="91425" anchor="t" anchorCtr="0">
            <a:noAutofit/>
          </a:bodyPr>
          <a:lstStyle/>
          <a:p>
            <a:pPr marL="0" lvl="0" indent="0" algn="l" rtl="0">
              <a:spcBef>
                <a:spcPts val="0"/>
              </a:spcBef>
              <a:spcAft>
                <a:spcPts val="0"/>
              </a:spcAft>
              <a:buNone/>
            </a:pPr>
            <a:r>
              <a:rPr lang="en-US" sz="2400" dirty="0">
                <a:solidFill>
                  <a:schemeClr val="dk1"/>
                </a:solidFill>
              </a:rPr>
              <a:t>   B. The Volunteer Club was set up 15 years ago to help  teens gain work experience.</a:t>
            </a:r>
            <a:endParaRPr sz="2800" dirty="0"/>
          </a:p>
        </p:txBody>
      </p:sp>
      <p:sp>
        <p:nvSpPr>
          <p:cNvPr id="16" name="Google Shape;233;g10ccc671e94_0_158">
            <a:extLst>
              <a:ext uri="{FF2B5EF4-FFF2-40B4-BE49-F238E27FC236}">
                <a16:creationId xmlns:a16="http://schemas.microsoft.com/office/drawing/2014/main" id="{EDAE59A8-FFF0-514A-B2A8-4DC6E08D633A}"/>
              </a:ext>
            </a:extLst>
          </p:cNvPr>
          <p:cNvSpPr/>
          <p:nvPr/>
        </p:nvSpPr>
        <p:spPr>
          <a:xfrm>
            <a:off x="1439726" y="5153235"/>
            <a:ext cx="9945449" cy="1079866"/>
          </a:xfrm>
          <a:prstGeom prst="rect">
            <a:avLst/>
          </a:prstGeom>
          <a:ln>
            <a:headEnd type="none" w="sm" len="sm"/>
            <a:tailEnd type="none" w="sm" len="sm"/>
          </a:ln>
        </p:spPr>
        <p:style>
          <a:lnRef idx="2">
            <a:schemeClr val="accent2"/>
          </a:lnRef>
          <a:fillRef idx="1">
            <a:schemeClr val="lt1"/>
          </a:fillRef>
          <a:effectRef idx="0">
            <a:schemeClr val="accent2"/>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r>
              <a:rPr lang="en-US" sz="2400" dirty="0">
                <a:solidFill>
                  <a:schemeClr val="dk1"/>
                </a:solidFill>
              </a:rPr>
              <a:t>   C. The club </a:t>
            </a:r>
            <a:r>
              <a:rPr lang="en-US" sz="2400" dirty="0" err="1">
                <a:solidFill>
                  <a:schemeClr val="dk1"/>
                </a:solidFill>
              </a:rPr>
              <a:t>organises</a:t>
            </a:r>
            <a:r>
              <a:rPr lang="en-US" sz="2400" dirty="0">
                <a:solidFill>
                  <a:schemeClr val="dk1"/>
                </a:solidFill>
              </a:rPr>
              <a:t> many volunteering activities that benefit both community and the students.</a:t>
            </a:r>
            <a:endParaRPr sz="2800" dirty="0"/>
          </a:p>
        </p:txBody>
      </p:sp>
      <p:sp>
        <p:nvSpPr>
          <p:cNvPr id="2" name="Donut 1">
            <a:extLst>
              <a:ext uri="{FF2B5EF4-FFF2-40B4-BE49-F238E27FC236}">
                <a16:creationId xmlns:a16="http://schemas.microsoft.com/office/drawing/2014/main" id="{3A421936-7728-214D-8ACD-0509181AFADF}"/>
              </a:ext>
            </a:extLst>
          </p:cNvPr>
          <p:cNvSpPr/>
          <p:nvPr/>
        </p:nvSpPr>
        <p:spPr>
          <a:xfrm>
            <a:off x="1523999" y="5281683"/>
            <a:ext cx="537884" cy="411485"/>
          </a:xfrm>
          <a:prstGeom prst="donut">
            <a:avLst>
              <a:gd name="adj" fmla="val 5556"/>
            </a:avLst>
          </a:prstGeom>
          <a:ln>
            <a:solidFill>
              <a:srgbClr val="F265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solidFill>
                <a:schemeClr val="tx1"/>
              </a:solidFill>
            </a:endParaRPr>
          </a:p>
        </p:txBody>
      </p:sp>
      <p:sp>
        <p:nvSpPr>
          <p:cNvPr id="17" name="Title 9"/>
          <p:cNvSpPr txBox="1">
            <a:spLocks/>
          </p:cNvSpPr>
          <p:nvPr/>
        </p:nvSpPr>
        <p:spPr>
          <a:xfrm>
            <a:off x="1019708" y="476539"/>
            <a:ext cx="10272000" cy="7636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US" sz="3200" b="1" kern="0" dirty="0">
                <a:latin typeface="Montserrat"/>
              </a:rPr>
              <a:t>WHILE-READING</a:t>
            </a:r>
            <a:endParaRPr lang="en-US" kern="0" dirty="0"/>
          </a:p>
        </p:txBody>
      </p:sp>
    </p:spTree>
    <p:extLst>
      <p:ext uri="{BB962C8B-B14F-4D97-AF65-F5344CB8AC3E}">
        <p14:creationId xmlns:p14="http://schemas.microsoft.com/office/powerpoint/2010/main" val="396333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8247953" y="3406918"/>
            <a:ext cx="2714171" cy="369332"/>
          </a:xfrm>
          <a:prstGeom prst="rect">
            <a:avLst/>
          </a:prstGeom>
          <a:solidFill>
            <a:srgbClr val="92D050"/>
          </a:solidFill>
        </p:spPr>
        <p:txBody>
          <a:bodyPr wrap="square" rtlCol="0">
            <a:spAutoFit/>
          </a:bodyPr>
          <a:lstStyle/>
          <a:p>
            <a:endParaRPr lang="en-US"/>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585084" y="0"/>
            <a:ext cx="2708752" cy="5277396"/>
          </a:xfrm>
          <a:prstGeom prst="rect">
            <a:avLst/>
          </a:prstGeom>
        </p:spPr>
      </p:pic>
      <p:sp>
        <p:nvSpPr>
          <p:cNvPr id="4" name="Rectangle 3"/>
          <p:cNvSpPr/>
          <p:nvPr/>
        </p:nvSpPr>
        <p:spPr>
          <a:xfrm>
            <a:off x="4952863" y="1843385"/>
            <a:ext cx="5524782" cy="1107996"/>
          </a:xfrm>
          <a:prstGeom prst="rect">
            <a:avLst/>
          </a:prstGeom>
          <a:noFill/>
        </p:spPr>
        <p:txBody>
          <a:bodyPr wrap="none" lIns="91440" tIns="45720" rIns="91440" bIns="45720">
            <a:spAutoFit/>
          </a:bodyPr>
          <a:lstStyle/>
          <a:p>
            <a:pPr algn="ctr"/>
            <a:r>
              <a:rPr lang="en-US" sz="6600" b="1" dirty="0">
                <a:ln w="10160">
                  <a:solidFill>
                    <a:srgbClr val="4472C4"/>
                  </a:solidFill>
                  <a:prstDash val="solid"/>
                </a:ln>
                <a:solidFill>
                  <a:srgbClr val="FFFFFF"/>
                </a:solidFill>
                <a:effectLst>
                  <a:outerShdw blurRad="38100" dist="22860" dir="5400000" algn="tl" rotWithShape="0">
                    <a:srgbClr val="000000">
                      <a:alpha val="30000"/>
                    </a:srgbClr>
                  </a:outerShdw>
                </a:effectLst>
                <a:latin typeface="Calibri" panose="020F0502020204030204"/>
              </a:rPr>
              <a:t>Harvest carrots</a:t>
            </a:r>
          </a:p>
        </p:txBody>
      </p:sp>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23107" y="2841837"/>
            <a:ext cx="1196895" cy="927286"/>
          </a:xfrm>
          <a:prstGeom prst="rect">
            <a:avLst/>
          </a:prstGeom>
        </p:spPr>
      </p:pic>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290424" y="2798155"/>
            <a:ext cx="2039956" cy="1852613"/>
          </a:xfrm>
          <a:prstGeom prst="rect">
            <a:avLst/>
          </a:prstGeom>
        </p:spPr>
      </p:pic>
      <p:pic>
        <p:nvPicPr>
          <p:cNvPr id="14" name="Picture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93659" y="3201544"/>
            <a:ext cx="1485873" cy="2075852"/>
          </a:xfrm>
          <a:prstGeom prst="rect">
            <a:avLst/>
          </a:prstGeom>
        </p:spPr>
      </p:pic>
      <p:pic>
        <p:nvPicPr>
          <p:cNvPr id="15" name="Picture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184611">
            <a:off x="8864974" y="5417842"/>
            <a:ext cx="850901" cy="1273201"/>
          </a:xfrm>
          <a:prstGeom prst="rect">
            <a:avLst/>
          </a:prstGeom>
        </p:spPr>
      </p:pic>
      <p:pic>
        <p:nvPicPr>
          <p:cNvPr id="16" name="Picture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184611">
            <a:off x="6643365" y="5417842"/>
            <a:ext cx="850901" cy="1273201"/>
          </a:xfrm>
          <a:prstGeom prst="rect">
            <a:avLst/>
          </a:prstGeom>
        </p:spPr>
      </p:pic>
      <p:pic>
        <p:nvPicPr>
          <p:cNvPr id="17" name="Picture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184611">
            <a:off x="4408165" y="5417842"/>
            <a:ext cx="850901" cy="1273201"/>
          </a:xfrm>
          <a:prstGeom prst="rect">
            <a:avLst/>
          </a:prstGeom>
        </p:spPr>
      </p:pic>
      <p:pic>
        <p:nvPicPr>
          <p:cNvPr id="18" name="Picture 1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184611">
            <a:off x="2252703" y="5417842"/>
            <a:ext cx="850901" cy="1273201"/>
          </a:xfrm>
          <a:prstGeom prst="rect">
            <a:avLst/>
          </a:prstGeom>
        </p:spPr>
      </p:pic>
      <p:sp>
        <p:nvSpPr>
          <p:cNvPr id="19" name="Rectangle 18"/>
          <p:cNvSpPr/>
          <p:nvPr/>
        </p:nvSpPr>
        <p:spPr>
          <a:xfrm>
            <a:off x="2219145" y="6050477"/>
            <a:ext cx="7678834" cy="823564"/>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a:solidFill>
                  <a:srgbClr val="002060"/>
                </a:solidFill>
                <a:latin typeface="Times New Roman" panose="02020603050405020304" pitchFamily="18" charset="0"/>
                <a:cs typeface="Times New Roman" panose="02020603050405020304" pitchFamily="18" charset="0"/>
              </a:rPr>
              <a:t>  </a:t>
            </a:r>
          </a:p>
        </p:txBody>
      </p:sp>
      <p:pic>
        <p:nvPicPr>
          <p:cNvPr id="20" name="nhacne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2660666" y="2537037"/>
            <a:ext cx="609600" cy="609600"/>
          </a:xfrm>
          <a:prstGeom prst="rect">
            <a:avLst/>
          </a:prstGeom>
        </p:spPr>
      </p:pic>
    </p:spTree>
    <p:extLst>
      <p:ext uri="{BB962C8B-B14F-4D97-AF65-F5344CB8AC3E}">
        <p14:creationId xmlns:p14="http://schemas.microsoft.com/office/powerpoint/2010/main" val="3389573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mph" presetSubtype="0" repeatCount="indefinite" fill="hold" nodeType="withEffect">
                                  <p:stCondLst>
                                    <p:cond delay="0"/>
                                  </p:stCondLst>
                                  <p:childTnLst>
                                    <p:animClr clrSpc="rgb" dir="cw">
                                      <p:cBhvr override="childStyle">
                                        <p:cTn id="6" dur="500" fill="hold"/>
                                        <p:tgtEl>
                                          <p:spTgt spid="4">
                                            <p:txEl>
                                              <p:pRg st="0" end="0"/>
                                            </p:txEl>
                                          </p:spTgt>
                                        </p:tgtEl>
                                        <p:attrNameLst>
                                          <p:attrName>style.color</p:attrName>
                                        </p:attrNameLst>
                                      </p:cBhvr>
                                      <p:to>
                                        <a:srgbClr val="BDD7EE"/>
                                      </p:to>
                                    </p:animClr>
                                    <p:animClr clrSpc="rgb" dir="cw">
                                      <p:cBhvr>
                                        <p:cTn id="7" dur="500" fill="hold"/>
                                        <p:tgtEl>
                                          <p:spTgt spid="4">
                                            <p:txEl>
                                              <p:pRg st="0" end="0"/>
                                            </p:txEl>
                                          </p:spTgt>
                                        </p:tgtEl>
                                        <p:attrNameLst>
                                          <p:attrName>fillcolor</p:attrName>
                                        </p:attrNameLst>
                                      </p:cBhvr>
                                      <p:to>
                                        <a:srgbClr val="BDD7EE"/>
                                      </p:to>
                                    </p:animClr>
                                    <p:set>
                                      <p:cBhvr>
                                        <p:cTn id="8" dur="500" fill="hold"/>
                                        <p:tgtEl>
                                          <p:spTgt spid="4">
                                            <p:txEl>
                                              <p:pRg st="0" end="0"/>
                                            </p:txEl>
                                          </p:spTgt>
                                        </p:tgtEl>
                                        <p:attrNameLst>
                                          <p:attrName>fill.type</p:attrName>
                                        </p:attrNameLst>
                                      </p:cBhvr>
                                      <p:to>
                                        <p:strVal val="solid"/>
                                      </p:to>
                                    </p:set>
                                    <p:set>
                                      <p:cBhvr>
                                        <p:cTn id="9" dur="500" fill="hold"/>
                                        <p:tgtEl>
                                          <p:spTgt spid="4">
                                            <p:txEl>
                                              <p:pRg st="0" end="0"/>
                                            </p:txEl>
                                          </p:spTgt>
                                        </p:tgtEl>
                                        <p:attrNameLst>
                                          <p:attrName>fill.on</p:attrName>
                                        </p:attrNameLst>
                                      </p:cBhvr>
                                      <p:to>
                                        <p:strVal val="true"/>
                                      </p:to>
                                    </p:set>
                                  </p:childTnLst>
                                </p:cTn>
                              </p:par>
                              <p:par>
                                <p:cTn id="10" presetID="1" presetClass="mediacall" presetSubtype="0" fill="hold" nodeType="withEffect">
                                  <p:stCondLst>
                                    <p:cond delay="0"/>
                                  </p:stCondLst>
                                  <p:childTnLst>
                                    <p:cmd type="call" cmd="playFrom(0.0)">
                                      <p:cBhvr>
                                        <p:cTn id="11" dur="21159"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repeatCount="indefinite" fill="hold" display="0">
                  <p:stCondLst>
                    <p:cond delay="indefinite"/>
                  </p:stCondLst>
                  <p:endCondLst>
                    <p:cond evt="onStopAudio" delay="0">
                      <p:tgtEl>
                        <p:sldTgt/>
                      </p:tgtEl>
                    </p:cond>
                  </p:endCondLst>
                </p:cTn>
                <p:tgtEl>
                  <p:spTgt spid="20"/>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29600" y="3532038"/>
            <a:ext cx="2714171" cy="369332"/>
          </a:xfrm>
          <a:prstGeom prst="rect">
            <a:avLst/>
          </a:prstGeom>
          <a:solidFill>
            <a:srgbClr val="92D050"/>
          </a:solidFill>
        </p:spPr>
        <p:txBody>
          <a:bodyPr wrap="square" rtlCol="0">
            <a:spAutoFit/>
          </a:bodyPr>
          <a:lstStyle/>
          <a:p>
            <a:endParaRPr lang="en-US"/>
          </a:p>
        </p:txBody>
      </p:sp>
      <p:pic>
        <p:nvPicPr>
          <p:cNvPr id="27" name="Picture 2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823107" y="2841837"/>
            <a:ext cx="1196895" cy="927286"/>
          </a:xfrm>
          <a:prstGeom prst="rect">
            <a:avLst/>
          </a:prstGeom>
        </p:spPr>
      </p:pic>
      <p:pic>
        <p:nvPicPr>
          <p:cNvPr id="16" name="Picture 15"/>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flipH="1">
            <a:off x="1752601" y="330406"/>
            <a:ext cx="1661009" cy="3236104"/>
          </a:xfrm>
          <a:prstGeom prst="rect">
            <a:avLst/>
          </a:prstGeom>
        </p:spPr>
      </p:pic>
      <p:pic>
        <p:nvPicPr>
          <p:cNvPr id="5" name="Picture 4"/>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flipH="1">
            <a:off x="-952500" y="442174"/>
            <a:ext cx="2476500" cy="3810000"/>
          </a:xfrm>
          <a:prstGeom prst="rect">
            <a:avLst/>
          </a:prstGeom>
        </p:spPr>
      </p:pic>
      <p:pic>
        <p:nvPicPr>
          <p:cNvPr id="7" name="Picture 6"/>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2280520" y="3301355"/>
            <a:ext cx="1683130" cy="1683130"/>
          </a:xfrm>
          <a:prstGeom prst="rect">
            <a:avLst/>
          </a:prstGeom>
        </p:spPr>
      </p:pic>
      <p:pic>
        <p:nvPicPr>
          <p:cNvPr id="8" name="Picture 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903006" y="2284902"/>
            <a:ext cx="1581150" cy="2032907"/>
          </a:xfrm>
          <a:prstGeom prst="rect">
            <a:avLst/>
          </a:prstGeom>
        </p:spPr>
      </p:pic>
      <p:sp>
        <p:nvSpPr>
          <p:cNvPr id="9" name="Rounded Rectangular Callout 8"/>
          <p:cNvSpPr/>
          <p:nvPr/>
        </p:nvSpPr>
        <p:spPr>
          <a:xfrm>
            <a:off x="5822848" y="2988295"/>
            <a:ext cx="3409950" cy="1345724"/>
          </a:xfrm>
          <a:prstGeom prst="wedgeRoundRectCallout">
            <a:avLst>
              <a:gd name="adj1" fmla="val -77817"/>
              <a:gd name="adj2" fmla="val -23801"/>
              <a:gd name="adj3" fmla="val 16667"/>
            </a:avLst>
          </a:prstGeom>
          <a:solidFill>
            <a:schemeClr val="accent2">
              <a:alpha val="70000"/>
            </a:schemeClr>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2400" dirty="0">
                <a:solidFill>
                  <a:prstClr val="white"/>
                </a:solidFill>
                <a:latin typeface="Times New Roman" panose="02020603050405020304" pitchFamily="18" charset="0"/>
                <a:cs typeface="Times New Roman" panose="02020603050405020304" pitchFamily="18" charset="0"/>
              </a:rPr>
              <a:t>I’m hungry. Could I have a carrot please?</a:t>
            </a:r>
          </a:p>
        </p:txBody>
      </p:sp>
      <p:sp>
        <p:nvSpPr>
          <p:cNvPr id="10" name="Rounded Rectangular Callout 9"/>
          <p:cNvSpPr/>
          <p:nvPr/>
        </p:nvSpPr>
        <p:spPr>
          <a:xfrm>
            <a:off x="4095629" y="1276351"/>
            <a:ext cx="3023048" cy="1341211"/>
          </a:xfrm>
          <a:prstGeom prst="wedgeRoundRectCallout">
            <a:avLst>
              <a:gd name="adj1" fmla="val -103719"/>
              <a:gd name="adj2" fmla="val -56700"/>
              <a:gd name="adj3" fmla="val 16667"/>
            </a:avLst>
          </a:prstGeom>
          <a:solidFill>
            <a:schemeClr val="accent2">
              <a:alpha val="70000"/>
            </a:schemeClr>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2000" dirty="0">
                <a:solidFill>
                  <a:prstClr val="white"/>
                </a:solidFill>
                <a:latin typeface="Times New Roman" panose="02020603050405020304" pitchFamily="18" charset="0"/>
                <a:cs typeface="Times New Roman" panose="02020603050405020304" pitchFamily="18" charset="0"/>
              </a:rPr>
              <a:t>Okay, if you can answer my questions correctly.</a:t>
            </a:r>
          </a:p>
        </p:txBody>
      </p:sp>
      <p:sp>
        <p:nvSpPr>
          <p:cNvPr id="11" name="Rounded Rectangular Callout 10"/>
          <p:cNvSpPr/>
          <p:nvPr/>
        </p:nvSpPr>
        <p:spPr>
          <a:xfrm>
            <a:off x="1715915" y="3924301"/>
            <a:ext cx="3124200" cy="1060184"/>
          </a:xfrm>
          <a:prstGeom prst="wedgeRoundRectCallout">
            <a:avLst>
              <a:gd name="adj1" fmla="val -25718"/>
              <a:gd name="adj2" fmla="val -299077"/>
              <a:gd name="adj3" fmla="val 16667"/>
            </a:avLst>
          </a:prstGeom>
          <a:solidFill>
            <a:schemeClr val="accent2">
              <a:alpha val="70000"/>
            </a:schemeClr>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2400" dirty="0">
                <a:solidFill>
                  <a:prstClr val="white"/>
                </a:solidFill>
                <a:latin typeface="Times New Roman" panose="02020603050405020304" pitchFamily="18" charset="0"/>
                <a:cs typeface="Times New Roman" panose="02020603050405020304" pitchFamily="18" charset="0"/>
              </a:rPr>
              <a:t>Let you do it!</a:t>
            </a:r>
          </a:p>
        </p:txBody>
      </p:sp>
      <p:sp>
        <p:nvSpPr>
          <p:cNvPr id="12" name="Rounded Rectangular Callout 11"/>
          <p:cNvSpPr/>
          <p:nvPr/>
        </p:nvSpPr>
        <p:spPr>
          <a:xfrm>
            <a:off x="4929343" y="408655"/>
            <a:ext cx="4894435" cy="726840"/>
          </a:xfrm>
          <a:prstGeom prst="wedgeRoundRectCallout">
            <a:avLst>
              <a:gd name="adj1" fmla="val -96880"/>
              <a:gd name="adj2" fmla="val 47257"/>
              <a:gd name="adj3" fmla="val 16667"/>
            </a:avLst>
          </a:prstGeom>
          <a:solidFill>
            <a:schemeClr val="accent2">
              <a:alpha val="70000"/>
            </a:schemeClr>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2800" dirty="0">
                <a:solidFill>
                  <a:prstClr val="white"/>
                </a:solidFill>
                <a:latin typeface="Times New Roman" panose="02020603050405020304" pitchFamily="18" charset="0"/>
                <a:cs typeface="Times New Roman" panose="02020603050405020304" pitchFamily="18" charset="0"/>
              </a:rPr>
              <a:t>Do you want to try?</a:t>
            </a:r>
          </a:p>
        </p:txBody>
      </p:sp>
      <p:pic>
        <p:nvPicPr>
          <p:cNvPr id="13" name="Picture 12"/>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711091" y="2690473"/>
            <a:ext cx="1683130" cy="1683130"/>
          </a:xfrm>
          <a:prstGeom prst="rect">
            <a:avLst/>
          </a:prstGeom>
        </p:spPr>
      </p:pic>
      <p:pic>
        <p:nvPicPr>
          <p:cNvPr id="15" name="Picture 14"/>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524000" y="2405209"/>
            <a:ext cx="1060934" cy="1267227"/>
          </a:xfrm>
          <a:prstGeom prst="rect">
            <a:avLst/>
          </a:prstGeom>
        </p:spPr>
      </p:pic>
      <p:sp>
        <p:nvSpPr>
          <p:cNvPr id="17" name="Rounded Rectangular Callout 16"/>
          <p:cNvSpPr/>
          <p:nvPr/>
        </p:nvSpPr>
        <p:spPr>
          <a:xfrm>
            <a:off x="1667424" y="3743771"/>
            <a:ext cx="3409950" cy="1345724"/>
          </a:xfrm>
          <a:prstGeom prst="wedgeRoundRectCallout">
            <a:avLst>
              <a:gd name="adj1" fmla="val -37594"/>
              <a:gd name="adj2" fmla="val -100244"/>
              <a:gd name="adj3" fmla="val 16667"/>
            </a:avLst>
          </a:prstGeom>
          <a:solidFill>
            <a:schemeClr val="accent2">
              <a:alpha val="70000"/>
            </a:schemeClr>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2400" dirty="0">
                <a:solidFill>
                  <a:prstClr val="white"/>
                </a:solidFill>
                <a:latin typeface="Times New Roman" panose="02020603050405020304" pitchFamily="18" charset="0"/>
                <a:cs typeface="Times New Roman" panose="02020603050405020304" pitchFamily="18" charset="0"/>
              </a:rPr>
              <a:t>Sure!</a:t>
            </a:r>
          </a:p>
        </p:txBody>
      </p:sp>
      <p:pic>
        <p:nvPicPr>
          <p:cNvPr id="19" name="Picture 18"/>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rot="184611">
            <a:off x="8864974" y="5417842"/>
            <a:ext cx="850901" cy="1273201"/>
          </a:xfrm>
          <a:prstGeom prst="rect">
            <a:avLst/>
          </a:prstGeom>
        </p:spPr>
      </p:pic>
      <p:pic>
        <p:nvPicPr>
          <p:cNvPr id="21" name="Picture 20"/>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rot="184611">
            <a:off x="6643365" y="5417842"/>
            <a:ext cx="850901" cy="1273201"/>
          </a:xfrm>
          <a:prstGeom prst="rect">
            <a:avLst/>
          </a:prstGeom>
        </p:spPr>
      </p:pic>
      <p:pic>
        <p:nvPicPr>
          <p:cNvPr id="22" name="Picture 21"/>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rot="184611">
            <a:off x="4408165" y="5417842"/>
            <a:ext cx="850901" cy="1273201"/>
          </a:xfrm>
          <a:prstGeom prst="rect">
            <a:avLst/>
          </a:prstGeom>
        </p:spPr>
      </p:pic>
      <p:pic>
        <p:nvPicPr>
          <p:cNvPr id="23" name="Picture 22"/>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rot="184611">
            <a:off x="2252703" y="5417842"/>
            <a:ext cx="850901" cy="1273201"/>
          </a:xfrm>
          <a:prstGeom prst="rect">
            <a:avLst/>
          </a:prstGeom>
        </p:spPr>
      </p:pic>
      <p:sp>
        <p:nvSpPr>
          <p:cNvPr id="24" name="Rectangle 23"/>
          <p:cNvSpPr/>
          <p:nvPr/>
        </p:nvSpPr>
        <p:spPr>
          <a:xfrm>
            <a:off x="2219145" y="6050477"/>
            <a:ext cx="7678834" cy="823564"/>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a:solidFill>
                  <a:srgbClr val="002060"/>
                </a:solidFill>
                <a:latin typeface="Times New Roman" panose="02020603050405020304" pitchFamily="18" charset="0"/>
                <a:cs typeface="Times New Roman" panose="02020603050405020304" pitchFamily="18" charset="0"/>
              </a:rPr>
              <a:t>  </a:t>
            </a:r>
          </a:p>
        </p:txBody>
      </p:sp>
      <p:pic>
        <p:nvPicPr>
          <p:cNvPr id="29" name="voice 1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9"/>
          <a:stretch>
            <a:fillRect/>
          </a:stretch>
        </p:blipFill>
        <p:spPr>
          <a:xfrm>
            <a:off x="12512485" y="-90342"/>
            <a:ext cx="609600" cy="609600"/>
          </a:xfrm>
          <a:prstGeom prst="rect">
            <a:avLst/>
          </a:prstGeom>
        </p:spPr>
      </p:pic>
      <p:pic>
        <p:nvPicPr>
          <p:cNvPr id="30" name="voice1b">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9"/>
          <a:stretch>
            <a:fillRect/>
          </a:stretch>
        </p:blipFill>
        <p:spPr>
          <a:xfrm>
            <a:off x="12512485" y="1207860"/>
            <a:ext cx="609600" cy="609600"/>
          </a:xfrm>
          <a:prstGeom prst="rect">
            <a:avLst/>
          </a:prstGeom>
        </p:spPr>
      </p:pic>
      <p:pic>
        <p:nvPicPr>
          <p:cNvPr id="31" name="voice2b">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9"/>
          <a:stretch>
            <a:fillRect/>
          </a:stretch>
        </p:blipFill>
        <p:spPr>
          <a:xfrm>
            <a:off x="13354050" y="1207860"/>
            <a:ext cx="609600" cy="609600"/>
          </a:xfrm>
          <a:prstGeom prst="rect">
            <a:avLst/>
          </a:prstGeom>
        </p:spPr>
      </p:pic>
      <p:pic>
        <p:nvPicPr>
          <p:cNvPr id="32" name="voice3b">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9"/>
          <a:stretch>
            <a:fillRect/>
          </a:stretch>
        </p:blipFill>
        <p:spPr>
          <a:xfrm>
            <a:off x="14382750" y="1167754"/>
            <a:ext cx="609600" cy="609600"/>
          </a:xfrm>
          <a:prstGeom prst="rect">
            <a:avLst/>
          </a:prstGeom>
        </p:spPr>
      </p:pic>
      <p:pic>
        <p:nvPicPr>
          <p:cNvPr id="33" name="voice2a">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9"/>
          <a:stretch>
            <a:fillRect/>
          </a:stretch>
        </p:blipFill>
        <p:spPr>
          <a:xfrm>
            <a:off x="13354050" y="0"/>
            <a:ext cx="609600" cy="609600"/>
          </a:xfrm>
          <a:prstGeom prst="rect">
            <a:avLst/>
          </a:prstGeom>
        </p:spPr>
      </p:pic>
    </p:spTree>
    <p:extLst>
      <p:ext uri="{BB962C8B-B14F-4D97-AF65-F5344CB8AC3E}">
        <p14:creationId xmlns:p14="http://schemas.microsoft.com/office/powerpoint/2010/main" val="3655374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afterEffect">
                                  <p:stCondLst>
                                    <p:cond delay="0"/>
                                  </p:stCondLst>
                                  <p:childTnLst>
                                    <p:animMotion origin="layout" path="M -3.33333E-6 -1.11111E-6 L 0.21684 -0.05417 " pathEditMode="relative" rAng="0" ptsTypes="AA">
                                      <p:cBhvr>
                                        <p:cTn id="6" dur="2000" fill="hold"/>
                                        <p:tgtEl>
                                          <p:spTgt spid="5"/>
                                        </p:tgtEl>
                                        <p:attrNameLst>
                                          <p:attrName>ppt_x</p:attrName>
                                          <p:attrName>ppt_y</p:attrName>
                                        </p:attrNameLst>
                                      </p:cBhvr>
                                      <p:rCtr x="10851" y="-2708"/>
                                    </p:animMotion>
                                  </p:childTnLst>
                                </p:cTn>
                              </p:par>
                            </p:childTnLst>
                          </p:cTn>
                        </p:par>
                        <p:par>
                          <p:cTn id="7" fill="hold">
                            <p:stCondLst>
                              <p:cond delay="2000"/>
                            </p:stCondLst>
                            <p:childTnLst>
                              <p:par>
                                <p:cTn id="8" presetID="10" presetClass="exit" presetSubtype="0" fill="hold" nodeType="afterEffect">
                                  <p:stCondLst>
                                    <p:cond delay="0"/>
                                  </p:stCondLst>
                                  <p:childTnLst>
                                    <p:animEffect transition="out" filter="fade">
                                      <p:cBhvr>
                                        <p:cTn id="9" dur="10"/>
                                        <p:tgtEl>
                                          <p:spTgt spid="5"/>
                                        </p:tgtEl>
                                      </p:cBhvr>
                                    </p:animEffect>
                                    <p:set>
                                      <p:cBhvr>
                                        <p:cTn id="10" dur="1" fill="hold">
                                          <p:stCondLst>
                                            <p:cond delay="9"/>
                                          </p:stCondLst>
                                        </p:cTn>
                                        <p:tgtEl>
                                          <p:spTgt spid="5"/>
                                        </p:tgtEl>
                                        <p:attrNameLst>
                                          <p:attrName>style.visibility</p:attrName>
                                        </p:attrNameLst>
                                      </p:cBhvr>
                                      <p:to>
                                        <p:strVal val="hidden"/>
                                      </p:to>
                                    </p:set>
                                  </p:childTnLst>
                                </p:cTn>
                              </p:par>
                              <p:par>
                                <p:cTn id="11" presetID="10"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
                                        <p:tgtEl>
                                          <p:spTgt spid="16"/>
                                        </p:tgtEl>
                                      </p:cBhvr>
                                    </p:animEffect>
                                  </p:childTnLst>
                                </p:cTn>
                              </p:par>
                              <p:par>
                                <p:cTn id="14" presetID="35" presetClass="path" presetSubtype="0" accel="50000" decel="50000" fill="hold" nodeType="withEffect">
                                  <p:stCondLst>
                                    <p:cond delay="0"/>
                                  </p:stCondLst>
                                  <p:childTnLst>
                                    <p:animMotion origin="layout" path="M 3.88889E-6 3.33333E-6 L -0.76302 -0.09584 " pathEditMode="relative" rAng="0" ptsTypes="AA">
                                      <p:cBhvr>
                                        <p:cTn id="15" dur="4000" fill="hold"/>
                                        <p:tgtEl>
                                          <p:spTgt spid="7"/>
                                        </p:tgtEl>
                                        <p:attrNameLst>
                                          <p:attrName>ppt_x</p:attrName>
                                          <p:attrName>ppt_y</p:attrName>
                                        </p:attrNameLst>
                                      </p:cBhvr>
                                      <p:rCtr x="-38160" y="-4792"/>
                                    </p:animMotion>
                                  </p:childTnLst>
                                </p:cTn>
                              </p:par>
                            </p:childTnLst>
                          </p:cTn>
                        </p:par>
                        <p:par>
                          <p:cTn id="16" fill="hold">
                            <p:stCondLst>
                              <p:cond delay="6000"/>
                            </p:stCondLst>
                            <p:childTnLst>
                              <p:par>
                                <p:cTn id="17" presetID="10" presetClass="exit" presetSubtype="0" fill="hold" nodeType="afterEffect">
                                  <p:stCondLst>
                                    <p:cond delay="0"/>
                                  </p:stCondLst>
                                  <p:childTnLst>
                                    <p:animEffect transition="out" filter="fade">
                                      <p:cBhvr>
                                        <p:cTn id="18" dur="10"/>
                                        <p:tgtEl>
                                          <p:spTgt spid="7"/>
                                        </p:tgtEl>
                                      </p:cBhvr>
                                    </p:animEffect>
                                    <p:set>
                                      <p:cBhvr>
                                        <p:cTn id="19" dur="1" fill="hold">
                                          <p:stCondLst>
                                            <p:cond delay="9"/>
                                          </p:stCondLst>
                                        </p:cTn>
                                        <p:tgtEl>
                                          <p:spTgt spid="7"/>
                                        </p:tgtEl>
                                        <p:attrNameLst>
                                          <p:attrName>style.visibility</p:attrName>
                                        </p:attrNameLst>
                                      </p:cBhvr>
                                      <p:to>
                                        <p:strVal val="hidden"/>
                                      </p:to>
                                    </p:set>
                                  </p:childTnLst>
                                </p:cTn>
                              </p:par>
                            </p:childTnLst>
                          </p:cTn>
                        </p:par>
                        <p:par>
                          <p:cTn id="20" fill="hold">
                            <p:stCondLst>
                              <p:cond delay="6010"/>
                            </p:stCondLst>
                            <p:childTnLst>
                              <p:par>
                                <p:cTn id="21" presetID="10"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
                                        <p:tgtEl>
                                          <p:spTgt spid="8"/>
                                        </p:tgtEl>
                                      </p:cBhvr>
                                    </p:animEffect>
                                  </p:childTnLst>
                                </p:cTn>
                              </p:par>
                            </p:childTnLst>
                          </p:cTn>
                        </p:par>
                        <p:par>
                          <p:cTn id="24" fill="hold">
                            <p:stCondLst>
                              <p:cond delay="6020"/>
                            </p:stCondLst>
                            <p:childTnLst>
                              <p:par>
                                <p:cTn id="25" presetID="50" presetClass="entr" presetSubtype="0" decel="10000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1000" fill="hold"/>
                                        <p:tgtEl>
                                          <p:spTgt spid="9"/>
                                        </p:tgtEl>
                                        <p:attrNameLst>
                                          <p:attrName>ppt_w</p:attrName>
                                        </p:attrNameLst>
                                      </p:cBhvr>
                                      <p:tavLst>
                                        <p:tav tm="0">
                                          <p:val>
                                            <p:strVal val="#ppt_w+.3"/>
                                          </p:val>
                                        </p:tav>
                                        <p:tav tm="100000">
                                          <p:val>
                                            <p:strVal val="#ppt_w"/>
                                          </p:val>
                                        </p:tav>
                                      </p:tavLst>
                                    </p:anim>
                                    <p:anim calcmode="lin" valueType="num">
                                      <p:cBhvr>
                                        <p:cTn id="28" dur="1000" fill="hold"/>
                                        <p:tgtEl>
                                          <p:spTgt spid="9"/>
                                        </p:tgtEl>
                                        <p:attrNameLst>
                                          <p:attrName>ppt_h</p:attrName>
                                        </p:attrNameLst>
                                      </p:cBhvr>
                                      <p:tavLst>
                                        <p:tav tm="0">
                                          <p:val>
                                            <p:strVal val="#ppt_h"/>
                                          </p:val>
                                        </p:tav>
                                        <p:tav tm="100000">
                                          <p:val>
                                            <p:strVal val="#ppt_h"/>
                                          </p:val>
                                        </p:tav>
                                      </p:tavLst>
                                    </p:anim>
                                    <p:animEffect transition="in" filter="fade">
                                      <p:cBhvr>
                                        <p:cTn id="29" dur="1000"/>
                                        <p:tgtEl>
                                          <p:spTgt spid="9"/>
                                        </p:tgtEl>
                                      </p:cBhvr>
                                    </p:animEffect>
                                  </p:childTnLst>
                                </p:cTn>
                              </p:par>
                            </p:childTnLst>
                          </p:cTn>
                        </p:par>
                        <p:par>
                          <p:cTn id="30" fill="hold">
                            <p:stCondLst>
                              <p:cond delay="7020"/>
                            </p:stCondLst>
                            <p:childTnLst>
                              <p:par>
                                <p:cTn id="31" presetID="10" presetClass="exit" presetSubtype="0" fill="hold" grpId="1" nodeType="afterEffect">
                                  <p:stCondLst>
                                    <p:cond delay="0"/>
                                  </p:stCondLst>
                                  <p:childTnLst>
                                    <p:animEffect transition="out" filter="fade">
                                      <p:cBhvr>
                                        <p:cTn id="32" dur="500"/>
                                        <p:tgtEl>
                                          <p:spTgt spid="9"/>
                                        </p:tgtEl>
                                      </p:cBhvr>
                                    </p:animEffect>
                                    <p:set>
                                      <p:cBhvr>
                                        <p:cTn id="33" dur="1" fill="hold">
                                          <p:stCondLst>
                                            <p:cond delay="499"/>
                                          </p:stCondLst>
                                        </p:cTn>
                                        <p:tgtEl>
                                          <p:spTgt spid="9"/>
                                        </p:tgtEl>
                                        <p:attrNameLst>
                                          <p:attrName>style.visibility</p:attrName>
                                        </p:attrNameLst>
                                      </p:cBhvr>
                                      <p:to>
                                        <p:strVal val="hidden"/>
                                      </p:to>
                                    </p:set>
                                  </p:childTnLst>
                                </p:cTn>
                              </p:par>
                            </p:childTnLst>
                          </p:cTn>
                        </p:par>
                        <p:par>
                          <p:cTn id="34" fill="hold">
                            <p:stCondLst>
                              <p:cond delay="7520"/>
                            </p:stCondLst>
                            <p:childTnLst>
                              <p:par>
                                <p:cTn id="35" presetID="50" presetClass="entr" presetSubtype="0" decel="10000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1250" fill="hold"/>
                                        <p:tgtEl>
                                          <p:spTgt spid="10"/>
                                        </p:tgtEl>
                                        <p:attrNameLst>
                                          <p:attrName>ppt_w</p:attrName>
                                        </p:attrNameLst>
                                      </p:cBhvr>
                                      <p:tavLst>
                                        <p:tav tm="0">
                                          <p:val>
                                            <p:strVal val="#ppt_w+.3"/>
                                          </p:val>
                                        </p:tav>
                                        <p:tav tm="100000">
                                          <p:val>
                                            <p:strVal val="#ppt_w"/>
                                          </p:val>
                                        </p:tav>
                                      </p:tavLst>
                                    </p:anim>
                                    <p:anim calcmode="lin" valueType="num">
                                      <p:cBhvr>
                                        <p:cTn id="38" dur="1250" fill="hold"/>
                                        <p:tgtEl>
                                          <p:spTgt spid="10"/>
                                        </p:tgtEl>
                                        <p:attrNameLst>
                                          <p:attrName>ppt_h</p:attrName>
                                        </p:attrNameLst>
                                      </p:cBhvr>
                                      <p:tavLst>
                                        <p:tav tm="0">
                                          <p:val>
                                            <p:strVal val="#ppt_h"/>
                                          </p:val>
                                        </p:tav>
                                        <p:tav tm="100000">
                                          <p:val>
                                            <p:strVal val="#ppt_h"/>
                                          </p:val>
                                        </p:tav>
                                      </p:tavLst>
                                    </p:anim>
                                    <p:animEffect transition="in" filter="fade">
                                      <p:cBhvr>
                                        <p:cTn id="39" dur="1250"/>
                                        <p:tgtEl>
                                          <p:spTgt spid="10"/>
                                        </p:tgtEl>
                                      </p:cBhvr>
                                    </p:animEffect>
                                  </p:childTnLst>
                                </p:cTn>
                              </p:par>
                            </p:childTnLst>
                          </p:cTn>
                        </p:par>
                        <p:par>
                          <p:cTn id="40" fill="hold">
                            <p:stCondLst>
                              <p:cond delay="8770"/>
                            </p:stCondLst>
                            <p:childTnLst>
                              <p:par>
                                <p:cTn id="41" presetID="10" presetClass="exit" presetSubtype="0" fill="hold" grpId="1" nodeType="afterEffect">
                                  <p:stCondLst>
                                    <p:cond delay="0"/>
                                  </p:stCondLst>
                                  <p:childTnLst>
                                    <p:animEffect transition="out" filter="fade">
                                      <p:cBhvr>
                                        <p:cTn id="42" dur="500"/>
                                        <p:tgtEl>
                                          <p:spTgt spid="10"/>
                                        </p:tgtEl>
                                      </p:cBhvr>
                                    </p:animEffect>
                                    <p:set>
                                      <p:cBhvr>
                                        <p:cTn id="43" dur="1" fill="hold">
                                          <p:stCondLst>
                                            <p:cond delay="499"/>
                                          </p:stCondLst>
                                        </p:cTn>
                                        <p:tgtEl>
                                          <p:spTgt spid="10"/>
                                        </p:tgtEl>
                                        <p:attrNameLst>
                                          <p:attrName>style.visibility</p:attrName>
                                        </p:attrNameLst>
                                      </p:cBhvr>
                                      <p:to>
                                        <p:strVal val="hidden"/>
                                      </p:to>
                                    </p:set>
                                  </p:childTnLst>
                                </p:cTn>
                              </p:par>
                            </p:childTnLst>
                          </p:cTn>
                        </p:par>
                        <p:par>
                          <p:cTn id="44" fill="hold">
                            <p:stCondLst>
                              <p:cond delay="9270"/>
                            </p:stCondLst>
                            <p:childTnLst>
                              <p:par>
                                <p:cTn id="45" presetID="50" presetClass="entr" presetSubtype="0" decel="10000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1250" fill="hold"/>
                                        <p:tgtEl>
                                          <p:spTgt spid="11"/>
                                        </p:tgtEl>
                                        <p:attrNameLst>
                                          <p:attrName>ppt_w</p:attrName>
                                        </p:attrNameLst>
                                      </p:cBhvr>
                                      <p:tavLst>
                                        <p:tav tm="0">
                                          <p:val>
                                            <p:strVal val="#ppt_w+.3"/>
                                          </p:val>
                                        </p:tav>
                                        <p:tav tm="100000">
                                          <p:val>
                                            <p:strVal val="#ppt_w"/>
                                          </p:val>
                                        </p:tav>
                                      </p:tavLst>
                                    </p:anim>
                                    <p:anim calcmode="lin" valueType="num">
                                      <p:cBhvr>
                                        <p:cTn id="48" dur="1250" fill="hold"/>
                                        <p:tgtEl>
                                          <p:spTgt spid="11"/>
                                        </p:tgtEl>
                                        <p:attrNameLst>
                                          <p:attrName>ppt_h</p:attrName>
                                        </p:attrNameLst>
                                      </p:cBhvr>
                                      <p:tavLst>
                                        <p:tav tm="0">
                                          <p:val>
                                            <p:strVal val="#ppt_h"/>
                                          </p:val>
                                        </p:tav>
                                        <p:tav tm="100000">
                                          <p:val>
                                            <p:strVal val="#ppt_h"/>
                                          </p:val>
                                        </p:tav>
                                      </p:tavLst>
                                    </p:anim>
                                    <p:animEffect transition="in" filter="fade">
                                      <p:cBhvr>
                                        <p:cTn id="49" dur="1250"/>
                                        <p:tgtEl>
                                          <p:spTgt spid="11"/>
                                        </p:tgtEl>
                                      </p:cBhvr>
                                    </p:animEffect>
                                  </p:childTnLst>
                                </p:cTn>
                              </p:par>
                            </p:childTnLst>
                          </p:cTn>
                        </p:par>
                        <p:par>
                          <p:cTn id="50" fill="hold">
                            <p:stCondLst>
                              <p:cond delay="10520"/>
                            </p:stCondLst>
                            <p:childTnLst>
                              <p:par>
                                <p:cTn id="51" presetID="10" presetClass="exit" presetSubtype="0" fill="hold" grpId="1" nodeType="afterEffect">
                                  <p:stCondLst>
                                    <p:cond delay="0"/>
                                  </p:stCondLst>
                                  <p:childTnLst>
                                    <p:animEffect transition="out" filter="fade">
                                      <p:cBhvr>
                                        <p:cTn id="52" dur="500"/>
                                        <p:tgtEl>
                                          <p:spTgt spid="11"/>
                                        </p:tgtEl>
                                      </p:cBhvr>
                                    </p:animEffect>
                                    <p:set>
                                      <p:cBhvr>
                                        <p:cTn id="53" dur="1" fill="hold">
                                          <p:stCondLst>
                                            <p:cond delay="499"/>
                                          </p:stCondLst>
                                        </p:cTn>
                                        <p:tgtEl>
                                          <p:spTgt spid="11"/>
                                        </p:tgtEl>
                                        <p:attrNameLst>
                                          <p:attrName>style.visibility</p:attrName>
                                        </p:attrNameLst>
                                      </p:cBhvr>
                                      <p:to>
                                        <p:strVal val="hidden"/>
                                      </p:to>
                                    </p:set>
                                  </p:childTnLst>
                                </p:cTn>
                              </p:par>
                            </p:childTnLst>
                          </p:cTn>
                        </p:par>
                        <p:par>
                          <p:cTn id="54" fill="hold">
                            <p:stCondLst>
                              <p:cond delay="11020"/>
                            </p:stCondLst>
                            <p:childTnLst>
                              <p:par>
                                <p:cTn id="55" presetID="50" presetClass="entr" presetSubtype="0" decel="100000"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1250" fill="hold"/>
                                        <p:tgtEl>
                                          <p:spTgt spid="12"/>
                                        </p:tgtEl>
                                        <p:attrNameLst>
                                          <p:attrName>ppt_w</p:attrName>
                                        </p:attrNameLst>
                                      </p:cBhvr>
                                      <p:tavLst>
                                        <p:tav tm="0">
                                          <p:val>
                                            <p:strVal val="#ppt_w+.3"/>
                                          </p:val>
                                        </p:tav>
                                        <p:tav tm="100000">
                                          <p:val>
                                            <p:strVal val="#ppt_w"/>
                                          </p:val>
                                        </p:tav>
                                      </p:tavLst>
                                    </p:anim>
                                    <p:anim calcmode="lin" valueType="num">
                                      <p:cBhvr>
                                        <p:cTn id="58" dur="1250" fill="hold"/>
                                        <p:tgtEl>
                                          <p:spTgt spid="12"/>
                                        </p:tgtEl>
                                        <p:attrNameLst>
                                          <p:attrName>ppt_h</p:attrName>
                                        </p:attrNameLst>
                                      </p:cBhvr>
                                      <p:tavLst>
                                        <p:tav tm="0">
                                          <p:val>
                                            <p:strVal val="#ppt_h"/>
                                          </p:val>
                                        </p:tav>
                                        <p:tav tm="100000">
                                          <p:val>
                                            <p:strVal val="#ppt_h"/>
                                          </p:val>
                                        </p:tav>
                                      </p:tavLst>
                                    </p:anim>
                                    <p:animEffect transition="in" filter="fade">
                                      <p:cBhvr>
                                        <p:cTn id="59" dur="1250"/>
                                        <p:tgtEl>
                                          <p:spTgt spid="12"/>
                                        </p:tgtEl>
                                      </p:cBhvr>
                                    </p:animEffect>
                                  </p:childTnLst>
                                </p:cTn>
                              </p:par>
                            </p:childTnLst>
                          </p:cTn>
                        </p:par>
                        <p:par>
                          <p:cTn id="60" fill="hold">
                            <p:stCondLst>
                              <p:cond delay="12270"/>
                            </p:stCondLst>
                            <p:childTnLst>
                              <p:par>
                                <p:cTn id="61" presetID="10" presetClass="exit" presetSubtype="0" fill="hold" nodeType="afterEffect">
                                  <p:stCondLst>
                                    <p:cond delay="0"/>
                                  </p:stCondLst>
                                  <p:childTnLst>
                                    <p:animEffect transition="out" filter="fade">
                                      <p:cBhvr>
                                        <p:cTn id="62" dur="10"/>
                                        <p:tgtEl>
                                          <p:spTgt spid="8"/>
                                        </p:tgtEl>
                                      </p:cBhvr>
                                    </p:animEffect>
                                    <p:set>
                                      <p:cBhvr>
                                        <p:cTn id="63" dur="1" fill="hold">
                                          <p:stCondLst>
                                            <p:cond delay="9"/>
                                          </p:stCondLst>
                                        </p:cTn>
                                        <p:tgtEl>
                                          <p:spTgt spid="8"/>
                                        </p:tgtEl>
                                        <p:attrNameLst>
                                          <p:attrName>style.visibility</p:attrName>
                                        </p:attrNameLst>
                                      </p:cBhvr>
                                      <p:to>
                                        <p:strVal val="hidden"/>
                                      </p:to>
                                    </p:set>
                                  </p:childTnLst>
                                </p:cTn>
                              </p:par>
                            </p:childTnLst>
                          </p:cTn>
                        </p:par>
                        <p:par>
                          <p:cTn id="64" fill="hold">
                            <p:stCondLst>
                              <p:cond delay="12280"/>
                            </p:stCondLst>
                            <p:childTnLst>
                              <p:par>
                                <p:cTn id="65" presetID="10" presetClass="entr" presetSubtype="0" fill="hold"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10"/>
                                        <p:tgtEl>
                                          <p:spTgt spid="13"/>
                                        </p:tgtEl>
                                      </p:cBhvr>
                                    </p:animEffect>
                                  </p:childTnLst>
                                </p:cTn>
                              </p:par>
                              <p:par>
                                <p:cTn id="68" presetID="35" presetClass="path" presetSubtype="0" accel="50000" decel="50000" fill="hold" nodeType="withEffect">
                                  <p:stCondLst>
                                    <p:cond delay="0"/>
                                  </p:stCondLst>
                                  <p:childTnLst>
                                    <p:animMotion origin="layout" path="M 5.55112E-17 3.7037E-6 L -0.26493 -0.07361 " pathEditMode="relative" rAng="0" ptsTypes="AA">
                                      <p:cBhvr>
                                        <p:cTn id="69" dur="1000" fill="hold"/>
                                        <p:tgtEl>
                                          <p:spTgt spid="13"/>
                                        </p:tgtEl>
                                        <p:attrNameLst>
                                          <p:attrName>ppt_x</p:attrName>
                                          <p:attrName>ppt_y</p:attrName>
                                        </p:attrNameLst>
                                      </p:cBhvr>
                                      <p:rCtr x="-13247" y="-3681"/>
                                    </p:animMotion>
                                  </p:childTnLst>
                                </p:cTn>
                              </p:par>
                            </p:childTnLst>
                          </p:cTn>
                        </p:par>
                        <p:par>
                          <p:cTn id="70" fill="hold">
                            <p:stCondLst>
                              <p:cond delay="13280"/>
                            </p:stCondLst>
                            <p:childTnLst>
                              <p:par>
                                <p:cTn id="71" presetID="10" presetClass="exit" presetSubtype="0" fill="hold" nodeType="afterEffect">
                                  <p:stCondLst>
                                    <p:cond delay="0"/>
                                  </p:stCondLst>
                                  <p:childTnLst>
                                    <p:animEffect transition="out" filter="fade">
                                      <p:cBhvr>
                                        <p:cTn id="72" dur="10"/>
                                        <p:tgtEl>
                                          <p:spTgt spid="13"/>
                                        </p:tgtEl>
                                      </p:cBhvr>
                                    </p:animEffect>
                                    <p:set>
                                      <p:cBhvr>
                                        <p:cTn id="73" dur="1" fill="hold">
                                          <p:stCondLst>
                                            <p:cond delay="9"/>
                                          </p:stCondLst>
                                        </p:cTn>
                                        <p:tgtEl>
                                          <p:spTgt spid="13"/>
                                        </p:tgtEl>
                                        <p:attrNameLst>
                                          <p:attrName>style.visibility</p:attrName>
                                        </p:attrNameLst>
                                      </p:cBhvr>
                                      <p:to>
                                        <p:strVal val="hidden"/>
                                      </p:to>
                                    </p:set>
                                  </p:childTnLst>
                                </p:cTn>
                              </p:par>
                              <p:par>
                                <p:cTn id="74" presetID="10" presetClass="entr" presetSubtype="0" fill="hold" nodeType="with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10"/>
                                        <p:tgtEl>
                                          <p:spTgt spid="15"/>
                                        </p:tgtEl>
                                      </p:cBhvr>
                                    </p:animEffect>
                                  </p:childTnLst>
                                </p:cTn>
                              </p:par>
                            </p:childTnLst>
                          </p:cTn>
                        </p:par>
                        <p:par>
                          <p:cTn id="77" fill="hold">
                            <p:stCondLst>
                              <p:cond delay="13290"/>
                            </p:stCondLst>
                            <p:childTnLst>
                              <p:par>
                                <p:cTn id="78" presetID="50" presetClass="entr" presetSubtype="0" decel="100000" fill="hold" grpId="0" nodeType="afterEffect">
                                  <p:stCondLst>
                                    <p:cond delay="0"/>
                                  </p:stCondLst>
                                  <p:childTnLst>
                                    <p:set>
                                      <p:cBhvr>
                                        <p:cTn id="79" dur="1" fill="hold">
                                          <p:stCondLst>
                                            <p:cond delay="0"/>
                                          </p:stCondLst>
                                        </p:cTn>
                                        <p:tgtEl>
                                          <p:spTgt spid="17"/>
                                        </p:tgtEl>
                                        <p:attrNameLst>
                                          <p:attrName>style.visibility</p:attrName>
                                        </p:attrNameLst>
                                      </p:cBhvr>
                                      <p:to>
                                        <p:strVal val="visible"/>
                                      </p:to>
                                    </p:set>
                                    <p:anim calcmode="lin" valueType="num">
                                      <p:cBhvr>
                                        <p:cTn id="80" dur="1000" fill="hold"/>
                                        <p:tgtEl>
                                          <p:spTgt spid="17"/>
                                        </p:tgtEl>
                                        <p:attrNameLst>
                                          <p:attrName>ppt_w</p:attrName>
                                        </p:attrNameLst>
                                      </p:cBhvr>
                                      <p:tavLst>
                                        <p:tav tm="0">
                                          <p:val>
                                            <p:strVal val="#ppt_w+.3"/>
                                          </p:val>
                                        </p:tav>
                                        <p:tav tm="100000">
                                          <p:val>
                                            <p:strVal val="#ppt_w"/>
                                          </p:val>
                                        </p:tav>
                                      </p:tavLst>
                                    </p:anim>
                                    <p:anim calcmode="lin" valueType="num">
                                      <p:cBhvr>
                                        <p:cTn id="81" dur="1000" fill="hold"/>
                                        <p:tgtEl>
                                          <p:spTgt spid="17"/>
                                        </p:tgtEl>
                                        <p:attrNameLst>
                                          <p:attrName>ppt_h</p:attrName>
                                        </p:attrNameLst>
                                      </p:cBhvr>
                                      <p:tavLst>
                                        <p:tav tm="0">
                                          <p:val>
                                            <p:strVal val="#ppt_h"/>
                                          </p:val>
                                        </p:tav>
                                        <p:tav tm="100000">
                                          <p:val>
                                            <p:strVal val="#ppt_h"/>
                                          </p:val>
                                        </p:tav>
                                      </p:tavLst>
                                    </p:anim>
                                    <p:animEffect transition="in" filter="fade">
                                      <p:cBhvr>
                                        <p:cTn id="82" dur="1000"/>
                                        <p:tgtEl>
                                          <p:spTgt spid="17"/>
                                        </p:tgtEl>
                                      </p:cBhvr>
                                    </p:animEffect>
                                  </p:childTnLst>
                                </p:cTn>
                              </p:par>
                            </p:childTnLst>
                          </p:cTn>
                        </p:par>
                        <p:par>
                          <p:cTn id="83" fill="hold">
                            <p:stCondLst>
                              <p:cond delay="14290"/>
                            </p:stCondLst>
                            <p:childTnLst>
                              <p:par>
                                <p:cTn id="84" presetID="10" presetClass="exit" presetSubtype="0" fill="hold" grpId="1" nodeType="afterEffect">
                                  <p:stCondLst>
                                    <p:cond delay="0"/>
                                  </p:stCondLst>
                                  <p:childTnLst>
                                    <p:animEffect transition="out" filter="fade">
                                      <p:cBhvr>
                                        <p:cTn id="85" dur="500"/>
                                        <p:tgtEl>
                                          <p:spTgt spid="12"/>
                                        </p:tgtEl>
                                      </p:cBhvr>
                                    </p:animEffect>
                                    <p:set>
                                      <p:cBhvr>
                                        <p:cTn id="86"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87" fill="hold" display="0">
                  <p:stCondLst>
                    <p:cond delay="indefinite"/>
                  </p:stCondLst>
                  <p:endCondLst>
                    <p:cond evt="onStopAudio" delay="0">
                      <p:tgtEl>
                        <p:sldTgt/>
                      </p:tgtEl>
                    </p:cond>
                  </p:endCondLst>
                </p:cTn>
                <p:tgtEl>
                  <p:spTgt spid="29"/>
                </p:tgtEl>
              </p:cMediaNode>
            </p:audio>
            <p:audio>
              <p:cMediaNode vol="80000">
                <p:cTn id="88" fill="hold" display="0">
                  <p:stCondLst>
                    <p:cond delay="indefinite"/>
                  </p:stCondLst>
                  <p:endCondLst>
                    <p:cond evt="onStopAudio" delay="0">
                      <p:tgtEl>
                        <p:sldTgt/>
                      </p:tgtEl>
                    </p:cond>
                  </p:endCondLst>
                </p:cTn>
                <p:tgtEl>
                  <p:spTgt spid="30"/>
                </p:tgtEl>
              </p:cMediaNode>
            </p:audio>
            <p:audio>
              <p:cMediaNode vol="80000">
                <p:cTn id="89" fill="hold" display="0">
                  <p:stCondLst>
                    <p:cond delay="indefinite"/>
                  </p:stCondLst>
                  <p:endCondLst>
                    <p:cond evt="onStopAudio" delay="0">
                      <p:tgtEl>
                        <p:sldTgt/>
                      </p:tgtEl>
                    </p:cond>
                  </p:endCondLst>
                </p:cTn>
                <p:tgtEl>
                  <p:spTgt spid="31"/>
                </p:tgtEl>
              </p:cMediaNode>
            </p:audio>
            <p:audio>
              <p:cMediaNode vol="80000">
                <p:cTn id="90" fill="hold" display="0">
                  <p:stCondLst>
                    <p:cond delay="indefinite"/>
                  </p:stCondLst>
                  <p:endCondLst>
                    <p:cond evt="onStopAudio" delay="0">
                      <p:tgtEl>
                        <p:sldTgt/>
                      </p:tgtEl>
                    </p:cond>
                  </p:endCondLst>
                </p:cTn>
                <p:tgtEl>
                  <p:spTgt spid="32"/>
                </p:tgtEl>
              </p:cMediaNode>
            </p:audio>
            <p:audio>
              <p:cMediaNode vol="80000">
                <p:cTn id="91" fill="hold" display="0">
                  <p:stCondLst>
                    <p:cond delay="indefinite"/>
                  </p:stCondLst>
                  <p:endCondLst>
                    <p:cond evt="onStopAudio" delay="0">
                      <p:tgtEl>
                        <p:sldTgt/>
                      </p:tgtEl>
                    </p:cond>
                  </p:endCondLst>
                </p:cTn>
                <p:tgtEl>
                  <p:spTgt spid="33"/>
                </p:tgtEl>
              </p:cMediaNode>
            </p:audio>
          </p:childTnLst>
        </p:cTn>
      </p:par>
    </p:tnLst>
    <p:bldLst>
      <p:bldP spid="9" grpId="0" animBg="1"/>
      <p:bldP spid="9" grpId="1" animBg="1"/>
      <p:bldP spid="10" grpId="0" animBg="1"/>
      <p:bldP spid="10" grpId="1" animBg="1"/>
      <p:bldP spid="11" grpId="0" animBg="1"/>
      <p:bldP spid="11" grpId="1" animBg="1"/>
      <p:bldP spid="12" grpId="0" animBg="1"/>
      <p:bldP spid="12" grpId="1" animBg="1"/>
      <p:bldP spid="1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14024" y="4555482"/>
            <a:ext cx="1249999" cy="1336206"/>
          </a:xfrm>
          <a:prstGeom prst="rect">
            <a:avLst/>
          </a:prstGeom>
        </p:spPr>
      </p:pic>
      <p:pic>
        <p:nvPicPr>
          <p:cNvPr id="19" name="Picture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92415" y="4489550"/>
            <a:ext cx="1249999" cy="1336206"/>
          </a:xfrm>
          <a:prstGeom prst="rect">
            <a:avLst/>
          </a:prstGeom>
        </p:spPr>
      </p:pic>
      <p:pic>
        <p:nvPicPr>
          <p:cNvPr id="75" name="Picture 7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823107" y="2841837"/>
            <a:ext cx="1196895" cy="927286"/>
          </a:xfrm>
          <a:prstGeom prst="rect">
            <a:avLst/>
          </a:prstGeom>
        </p:spPr>
      </p:pic>
      <p:sp>
        <p:nvSpPr>
          <p:cNvPr id="77" name="Sun 76"/>
          <p:cNvSpPr/>
          <p:nvPr/>
        </p:nvSpPr>
        <p:spPr>
          <a:xfrm>
            <a:off x="1714750" y="3981875"/>
            <a:ext cx="2162493" cy="2083116"/>
          </a:xfrm>
          <a:prstGeom prst="su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33" name="Picture 3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1752601" y="330406"/>
            <a:ext cx="1661009" cy="3236104"/>
          </a:xfrm>
          <a:prstGeom prst="rect">
            <a:avLst/>
          </a:prstGeom>
        </p:spPr>
      </p:pic>
      <p:pic>
        <p:nvPicPr>
          <p:cNvPr id="5" name="Picture 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1178482" y="2209366"/>
            <a:ext cx="1958679" cy="1871627"/>
          </a:xfrm>
          <a:prstGeom prst="rect">
            <a:avLst/>
          </a:prstGeom>
        </p:spPr>
      </p:pic>
      <p:pic>
        <p:nvPicPr>
          <p:cNvPr id="16" name="Picture 1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524000" y="2405209"/>
            <a:ext cx="1060934" cy="1267227"/>
          </a:xfrm>
          <a:prstGeom prst="rect">
            <a:avLst/>
          </a:prstGeom>
        </p:spPr>
      </p:pic>
      <p:sp>
        <p:nvSpPr>
          <p:cNvPr id="35" name="Rectangle 34"/>
          <p:cNvSpPr/>
          <p:nvPr/>
        </p:nvSpPr>
        <p:spPr>
          <a:xfrm>
            <a:off x="5477467" y="1411497"/>
            <a:ext cx="5246804" cy="461665"/>
          </a:xfrm>
          <a:prstGeom prst="rect">
            <a:avLst/>
          </a:prstGeom>
        </p:spPr>
        <p:txBody>
          <a:bodyPr wrap="square">
            <a:spAutoFit/>
          </a:bodyPr>
          <a:lstStyle/>
          <a:p>
            <a:r>
              <a:rPr lang="en-US" sz="2400" b="1" dirty="0">
                <a:solidFill>
                  <a:prstClr val="white"/>
                </a:solidFill>
                <a:latin typeface="Times New Roman" panose="02020603050405020304" pitchFamily="18" charset="0"/>
                <a:cs typeface="Times New Roman" panose="02020603050405020304" pitchFamily="18" charset="0"/>
              </a:rPr>
              <a:t>A : items</a:t>
            </a:r>
          </a:p>
        </p:txBody>
      </p:sp>
      <p:pic>
        <p:nvPicPr>
          <p:cNvPr id="28" name="Picture 2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01753" y="4489550"/>
            <a:ext cx="1249999" cy="1336206"/>
          </a:xfrm>
          <a:prstGeom prst="rect">
            <a:avLst/>
          </a:prstGeom>
        </p:spPr>
      </p:pic>
      <p:pic>
        <p:nvPicPr>
          <p:cNvPr id="12" name="Picture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717745" y="4555483"/>
            <a:ext cx="1442555" cy="1310075"/>
          </a:xfrm>
          <a:prstGeom prst="rect">
            <a:avLst/>
          </a:prstGeom>
        </p:spPr>
      </p:pic>
      <p:pic>
        <p:nvPicPr>
          <p:cNvPr id="14" name="Picture 13"/>
          <p:cNvPicPr>
            <a:picLocks noChangeAspect="1"/>
          </p:cNvPicPr>
          <p:nvPr/>
        </p:nvPicPr>
        <p:blipFill rotWithShape="1">
          <a:blip r:embed="rId12">
            <a:extLst>
              <a:ext uri="{BEBA8EAE-BF5A-486C-A8C5-ECC9F3942E4B}">
                <a14:imgProps xmlns:a14="http://schemas.microsoft.com/office/drawing/2010/main">
                  <a14:imgLayer r:embed="rId13">
                    <a14:imgEffect>
                      <a14:backgroundRemoval t="9901" b="49505" l="10370" r="90370">
                        <a14:backgroundMark x1="38519" y1="48020" x2="42963" y2="47030"/>
                      </a14:backgroundRemoval>
                    </a14:imgEffect>
                  </a14:imgLayer>
                </a14:imgProps>
              </a:ext>
              <a:ext uri="{28A0092B-C50C-407E-A947-70E740481C1C}">
                <a14:useLocalDpi xmlns:a14="http://schemas.microsoft.com/office/drawing/2010/main" val="0"/>
              </a:ext>
            </a:extLst>
          </a:blip>
          <a:srcRect b="50261"/>
          <a:stretch/>
        </p:blipFill>
        <p:spPr>
          <a:xfrm rot="3519568">
            <a:off x="9748784" y="5479736"/>
            <a:ext cx="823031" cy="612530"/>
          </a:xfrm>
          <a:prstGeom prst="rect">
            <a:avLst/>
          </a:prstGeom>
        </p:spPr>
      </p:pic>
      <p:pic>
        <p:nvPicPr>
          <p:cNvPr id="6" name="Picture 5"/>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rot="184611">
            <a:off x="8864974" y="5417842"/>
            <a:ext cx="850901" cy="1273201"/>
          </a:xfrm>
          <a:prstGeom prst="rect">
            <a:avLst/>
          </a:prstGeom>
        </p:spPr>
      </p:pic>
      <p:pic>
        <p:nvPicPr>
          <p:cNvPr id="17" name="Picture 1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496136" y="4489551"/>
            <a:ext cx="1442555" cy="1310075"/>
          </a:xfrm>
          <a:prstGeom prst="rect">
            <a:avLst/>
          </a:prstGeom>
        </p:spPr>
      </p:pic>
      <p:pic>
        <p:nvPicPr>
          <p:cNvPr id="21" name="Picture 20"/>
          <p:cNvPicPr>
            <a:picLocks noChangeAspect="1"/>
          </p:cNvPicPr>
          <p:nvPr/>
        </p:nvPicPr>
        <p:blipFill rotWithShape="1">
          <a:blip r:embed="rId12">
            <a:extLst>
              <a:ext uri="{BEBA8EAE-BF5A-486C-A8C5-ECC9F3942E4B}">
                <a14:imgProps xmlns:a14="http://schemas.microsoft.com/office/drawing/2010/main">
                  <a14:imgLayer r:embed="rId13">
                    <a14:imgEffect>
                      <a14:backgroundRemoval t="9901" b="49505" l="10370" r="90370">
                        <a14:backgroundMark x1="38519" y1="48020" x2="42963" y2="47030"/>
                      </a14:backgroundRemoval>
                    </a14:imgEffect>
                  </a14:imgLayer>
                </a14:imgProps>
              </a:ext>
              <a:ext uri="{28A0092B-C50C-407E-A947-70E740481C1C}">
                <a14:useLocalDpi xmlns:a14="http://schemas.microsoft.com/office/drawing/2010/main" val="0"/>
              </a:ext>
            </a:extLst>
          </a:blip>
          <a:srcRect b="50261"/>
          <a:stretch/>
        </p:blipFill>
        <p:spPr>
          <a:xfrm rot="3519568">
            <a:off x="7527175" y="5413804"/>
            <a:ext cx="823031" cy="612530"/>
          </a:xfrm>
          <a:prstGeom prst="rect">
            <a:avLst/>
          </a:prstGeom>
        </p:spPr>
      </p:pic>
      <p:pic>
        <p:nvPicPr>
          <p:cNvPr id="22" name="Picture 21"/>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rot="184611">
            <a:off x="6643365" y="5417842"/>
            <a:ext cx="850901" cy="1273201"/>
          </a:xfrm>
          <a:prstGeom prst="rect">
            <a:avLst/>
          </a:prstGeom>
        </p:spPr>
      </p:pic>
      <p:pic>
        <p:nvPicPr>
          <p:cNvPr id="23" name="Picture 2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260936" y="4527651"/>
            <a:ext cx="1442555" cy="1310075"/>
          </a:xfrm>
          <a:prstGeom prst="rect">
            <a:avLst/>
          </a:prstGeom>
        </p:spPr>
      </p:pic>
      <p:pic>
        <p:nvPicPr>
          <p:cNvPr id="24" name="Picture 2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57215" y="4527650"/>
            <a:ext cx="1249999" cy="1336206"/>
          </a:xfrm>
          <a:prstGeom prst="rect">
            <a:avLst/>
          </a:prstGeom>
        </p:spPr>
      </p:pic>
      <p:pic>
        <p:nvPicPr>
          <p:cNvPr id="25" name="Picture 24"/>
          <p:cNvPicPr>
            <a:picLocks noChangeAspect="1"/>
          </p:cNvPicPr>
          <p:nvPr/>
        </p:nvPicPr>
        <p:blipFill rotWithShape="1">
          <a:blip r:embed="rId12">
            <a:extLst>
              <a:ext uri="{BEBA8EAE-BF5A-486C-A8C5-ECC9F3942E4B}">
                <a14:imgProps xmlns:a14="http://schemas.microsoft.com/office/drawing/2010/main">
                  <a14:imgLayer r:embed="rId13">
                    <a14:imgEffect>
                      <a14:backgroundRemoval t="9901" b="49505" l="10370" r="90370">
                        <a14:backgroundMark x1="38519" y1="48020" x2="42963" y2="47030"/>
                      </a14:backgroundRemoval>
                    </a14:imgEffect>
                  </a14:imgLayer>
                </a14:imgProps>
              </a:ext>
              <a:ext uri="{28A0092B-C50C-407E-A947-70E740481C1C}">
                <a14:useLocalDpi xmlns:a14="http://schemas.microsoft.com/office/drawing/2010/main" val="0"/>
              </a:ext>
            </a:extLst>
          </a:blip>
          <a:srcRect b="50261"/>
          <a:stretch/>
        </p:blipFill>
        <p:spPr>
          <a:xfrm rot="3519568">
            <a:off x="5291975" y="5451904"/>
            <a:ext cx="823031" cy="612530"/>
          </a:xfrm>
          <a:prstGeom prst="rect">
            <a:avLst/>
          </a:prstGeom>
        </p:spPr>
      </p:pic>
      <p:pic>
        <p:nvPicPr>
          <p:cNvPr id="26" name="Picture 25"/>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rot="184611">
            <a:off x="4408165" y="5417842"/>
            <a:ext cx="850901" cy="1273201"/>
          </a:xfrm>
          <a:prstGeom prst="rect">
            <a:avLst/>
          </a:prstGeom>
        </p:spPr>
      </p:pic>
      <p:pic>
        <p:nvPicPr>
          <p:cNvPr id="27" name="Picture 26"/>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244737" y="4343308"/>
            <a:ext cx="1102519" cy="1360250"/>
          </a:xfrm>
          <a:prstGeom prst="rect">
            <a:avLst/>
          </a:prstGeom>
        </p:spPr>
      </p:pic>
      <p:pic>
        <p:nvPicPr>
          <p:cNvPr id="30" name="Picture 29"/>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rot="184611">
            <a:off x="2252703" y="5417842"/>
            <a:ext cx="850901" cy="1273201"/>
          </a:xfrm>
          <a:prstGeom prst="rect">
            <a:avLst/>
          </a:prstGeom>
        </p:spPr>
      </p:pic>
      <p:sp>
        <p:nvSpPr>
          <p:cNvPr id="45" name="Rounded Rectangular Callout 44"/>
          <p:cNvSpPr/>
          <p:nvPr/>
        </p:nvSpPr>
        <p:spPr>
          <a:xfrm>
            <a:off x="3137161" y="8859"/>
            <a:ext cx="7055223" cy="1394582"/>
          </a:xfrm>
          <a:prstGeom prst="wedgeRoundRectCallout">
            <a:avLst>
              <a:gd name="adj1" fmla="val -58471"/>
              <a:gd name="adj2" fmla="val 22449"/>
              <a:gd name="adj3" fmla="val 16667"/>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FF0000"/>
                </a:solidFill>
                <a:latin typeface="Times New Roman" panose="02020603050405020304" pitchFamily="18" charset="0"/>
                <a:cs typeface="Times New Roman" panose="02020603050405020304" pitchFamily="18" charset="0"/>
              </a:rPr>
              <a:t>objects or things</a:t>
            </a:r>
          </a:p>
        </p:txBody>
      </p:sp>
      <p:sp>
        <p:nvSpPr>
          <p:cNvPr id="55" name="Rectangle 54"/>
          <p:cNvSpPr/>
          <p:nvPr/>
        </p:nvSpPr>
        <p:spPr>
          <a:xfrm>
            <a:off x="2219145" y="6050477"/>
            <a:ext cx="7678834" cy="823564"/>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a:solidFill>
                  <a:srgbClr val="002060"/>
                </a:solidFill>
                <a:latin typeface="Times New Roman" panose="02020603050405020304" pitchFamily="18" charset="0"/>
                <a:cs typeface="Times New Roman" panose="02020603050405020304" pitchFamily="18" charset="0"/>
              </a:rPr>
              <a:t>  A                   B                   C                   D</a:t>
            </a:r>
          </a:p>
        </p:txBody>
      </p:sp>
      <p:sp>
        <p:nvSpPr>
          <p:cNvPr id="81" name="Rectangle 80"/>
          <p:cNvSpPr/>
          <p:nvPr/>
        </p:nvSpPr>
        <p:spPr>
          <a:xfrm>
            <a:off x="5477467" y="1905641"/>
            <a:ext cx="5246804" cy="830997"/>
          </a:xfrm>
          <a:prstGeom prst="rect">
            <a:avLst/>
          </a:prstGeom>
        </p:spPr>
        <p:txBody>
          <a:bodyPr wrap="square">
            <a:spAutoFit/>
          </a:bodyPr>
          <a:lstStyle/>
          <a:p>
            <a:r>
              <a:rPr lang="en-US" sz="2400" b="1" dirty="0">
                <a:solidFill>
                  <a:prstClr val="white"/>
                </a:solidFill>
                <a:latin typeface="Times New Roman" panose="02020603050405020304" pitchFamily="18" charset="0"/>
                <a:cs typeface="Times New Roman" panose="02020603050405020304" pitchFamily="18" charset="0"/>
              </a:rPr>
              <a:t>B : various</a:t>
            </a:r>
          </a:p>
          <a:p>
            <a:endParaRPr lang="en-US" sz="2400" b="1" dirty="0">
              <a:solidFill>
                <a:prstClr val="white"/>
              </a:solidFill>
              <a:latin typeface="Times New Roman" panose="02020603050405020304" pitchFamily="18" charset="0"/>
              <a:cs typeface="Times New Roman" panose="02020603050405020304" pitchFamily="18" charset="0"/>
            </a:endParaRPr>
          </a:p>
        </p:txBody>
      </p:sp>
      <p:sp>
        <p:nvSpPr>
          <p:cNvPr id="82" name="Rectangle 81"/>
          <p:cNvSpPr/>
          <p:nvPr/>
        </p:nvSpPr>
        <p:spPr>
          <a:xfrm>
            <a:off x="5477467" y="2399785"/>
            <a:ext cx="5246804" cy="461665"/>
          </a:xfrm>
          <a:prstGeom prst="rect">
            <a:avLst/>
          </a:prstGeom>
        </p:spPr>
        <p:txBody>
          <a:bodyPr wrap="square">
            <a:spAutoFit/>
          </a:bodyPr>
          <a:lstStyle/>
          <a:p>
            <a:r>
              <a:rPr lang="en-US" sz="2400" b="1" dirty="0">
                <a:solidFill>
                  <a:prstClr val="white"/>
                </a:solidFill>
                <a:latin typeface="Times New Roman" panose="02020603050405020304" pitchFamily="18" charset="0"/>
                <a:cs typeface="Times New Roman" panose="02020603050405020304" pitchFamily="18" charset="0"/>
              </a:rPr>
              <a:t>C : participate</a:t>
            </a:r>
          </a:p>
        </p:txBody>
      </p:sp>
      <p:sp>
        <p:nvSpPr>
          <p:cNvPr id="83" name="Rectangle 82"/>
          <p:cNvSpPr/>
          <p:nvPr/>
        </p:nvSpPr>
        <p:spPr>
          <a:xfrm>
            <a:off x="5477467" y="2893930"/>
            <a:ext cx="5246804" cy="830997"/>
          </a:xfrm>
          <a:prstGeom prst="rect">
            <a:avLst/>
          </a:prstGeom>
        </p:spPr>
        <p:txBody>
          <a:bodyPr wrap="square">
            <a:spAutoFit/>
          </a:bodyPr>
          <a:lstStyle/>
          <a:p>
            <a:r>
              <a:rPr lang="en-US" sz="2400" b="1" dirty="0">
                <a:solidFill>
                  <a:prstClr val="white"/>
                </a:solidFill>
                <a:latin typeface="Times New Roman" panose="02020603050405020304" pitchFamily="18" charset="0"/>
                <a:cs typeface="Times New Roman" panose="02020603050405020304" pitchFamily="18" charset="0"/>
              </a:rPr>
              <a:t>D : delivering</a:t>
            </a:r>
          </a:p>
          <a:p>
            <a:endParaRPr lang="en-US" sz="2400" b="1" dirty="0">
              <a:solidFill>
                <a:prstClr val="white"/>
              </a:solidFill>
              <a:latin typeface="Times New Roman" panose="02020603050405020304" pitchFamily="18" charset="0"/>
              <a:cs typeface="Times New Roman" panose="02020603050405020304" pitchFamily="18" charset="0"/>
            </a:endParaRPr>
          </a:p>
        </p:txBody>
      </p:sp>
      <p:sp>
        <p:nvSpPr>
          <p:cNvPr id="29" name="TextBox 28"/>
          <p:cNvSpPr txBox="1"/>
          <p:nvPr/>
        </p:nvSpPr>
        <p:spPr>
          <a:xfrm>
            <a:off x="8327596" y="3395650"/>
            <a:ext cx="2714171" cy="369332"/>
          </a:xfrm>
          <a:prstGeom prst="rect">
            <a:avLst/>
          </a:prstGeom>
          <a:solidFill>
            <a:srgbClr val="92D050"/>
          </a:solidFill>
        </p:spPr>
        <p:txBody>
          <a:bodyPr wrap="square" rtlCol="0">
            <a:spAutoFit/>
          </a:bodyPr>
          <a:lstStyle/>
          <a:p>
            <a:endParaRPr lang="en-US"/>
          </a:p>
        </p:txBody>
      </p:sp>
    </p:spTree>
    <p:extLst>
      <p:ext uri="{BB962C8B-B14F-4D97-AF65-F5344CB8AC3E}">
        <p14:creationId xmlns:p14="http://schemas.microsoft.com/office/powerpoint/2010/main" val="627160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5"/>
                                        </p:tgtEl>
                                        <p:attrNameLst>
                                          <p:attrName>ppt_y</p:attrName>
                                        </p:attrNameLst>
                                      </p:cBhvr>
                                      <p:tavLst>
                                        <p:tav tm="0">
                                          <p:val>
                                            <p:strVal val="#ppt_y"/>
                                          </p:val>
                                        </p:tav>
                                        <p:tav tm="100000">
                                          <p:val>
                                            <p:strVal val="#ppt_y"/>
                                          </p:val>
                                        </p:tav>
                                      </p:tavLst>
                                    </p:anim>
                                    <p:anim calcmode="lin" valueType="num">
                                      <p:cBhvr>
                                        <p:cTn id="9"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5"/>
                                        </p:tgtEl>
                                      </p:cBhvr>
                                    </p:animEffect>
                                  </p:childTnLst>
                                </p:cTn>
                              </p:par>
                            </p:childTnLst>
                          </p:cTn>
                        </p:par>
                        <p:par>
                          <p:cTn id="12" fill="hold">
                            <p:stCondLst>
                              <p:cond delay="1200"/>
                            </p:stCondLst>
                            <p:childTnLst>
                              <p:par>
                                <p:cTn id="13" presetID="10" presetClass="entr" presetSubtype="0" fill="hold" nodeType="afterEffect">
                                  <p:stCondLst>
                                    <p:cond delay="0"/>
                                  </p:stCondLst>
                                  <p:childTnLst>
                                    <p:set>
                                      <p:cBhvr>
                                        <p:cTn id="14" dur="1" fill="hold">
                                          <p:stCondLst>
                                            <p:cond delay="0"/>
                                          </p:stCondLst>
                                        </p:cTn>
                                        <p:tgtEl>
                                          <p:spTgt spid="35">
                                            <p:txEl>
                                              <p:pRg st="0" end="0"/>
                                            </p:txEl>
                                          </p:spTgt>
                                        </p:tgtEl>
                                        <p:attrNameLst>
                                          <p:attrName>style.visibility</p:attrName>
                                        </p:attrNameLst>
                                      </p:cBhvr>
                                      <p:to>
                                        <p:strVal val="visible"/>
                                      </p:to>
                                    </p:set>
                                    <p:animEffect transition="in" filter="fade">
                                      <p:cBhvr>
                                        <p:cTn id="15" dur="500"/>
                                        <p:tgtEl>
                                          <p:spTgt spid="35">
                                            <p:txEl>
                                              <p:pRg st="0" end="0"/>
                                            </p:txEl>
                                          </p:spTgt>
                                        </p:tgtEl>
                                      </p:cBhvr>
                                    </p:animEffect>
                                  </p:childTnLst>
                                </p:cTn>
                              </p:par>
                            </p:childTnLst>
                          </p:cTn>
                        </p:par>
                        <p:par>
                          <p:cTn id="16" fill="hold">
                            <p:stCondLst>
                              <p:cond delay="1700"/>
                            </p:stCondLst>
                            <p:childTnLst>
                              <p:par>
                                <p:cTn id="17" presetID="10" presetClass="entr" presetSubtype="0" fill="hold" nodeType="afterEffect">
                                  <p:stCondLst>
                                    <p:cond delay="0"/>
                                  </p:stCondLst>
                                  <p:childTnLst>
                                    <p:set>
                                      <p:cBhvr>
                                        <p:cTn id="18" dur="1" fill="hold">
                                          <p:stCondLst>
                                            <p:cond delay="0"/>
                                          </p:stCondLst>
                                        </p:cTn>
                                        <p:tgtEl>
                                          <p:spTgt spid="81">
                                            <p:txEl>
                                              <p:pRg st="0" end="0"/>
                                            </p:txEl>
                                          </p:spTgt>
                                        </p:tgtEl>
                                        <p:attrNameLst>
                                          <p:attrName>style.visibility</p:attrName>
                                        </p:attrNameLst>
                                      </p:cBhvr>
                                      <p:to>
                                        <p:strVal val="visible"/>
                                      </p:to>
                                    </p:set>
                                    <p:animEffect transition="in" filter="fade">
                                      <p:cBhvr>
                                        <p:cTn id="19" dur="500"/>
                                        <p:tgtEl>
                                          <p:spTgt spid="81">
                                            <p:txEl>
                                              <p:pRg st="0" end="0"/>
                                            </p:txEl>
                                          </p:spTgt>
                                        </p:tgtEl>
                                      </p:cBhvr>
                                    </p:animEffect>
                                  </p:childTnLst>
                                </p:cTn>
                              </p:par>
                            </p:childTnLst>
                          </p:cTn>
                        </p:par>
                        <p:par>
                          <p:cTn id="20" fill="hold">
                            <p:stCondLst>
                              <p:cond delay="2200"/>
                            </p:stCondLst>
                            <p:childTnLst>
                              <p:par>
                                <p:cTn id="21" presetID="10" presetClass="entr" presetSubtype="0" fill="hold" nodeType="afterEffect">
                                  <p:stCondLst>
                                    <p:cond delay="0"/>
                                  </p:stCondLst>
                                  <p:childTnLst>
                                    <p:set>
                                      <p:cBhvr>
                                        <p:cTn id="22" dur="1" fill="hold">
                                          <p:stCondLst>
                                            <p:cond delay="0"/>
                                          </p:stCondLst>
                                        </p:cTn>
                                        <p:tgtEl>
                                          <p:spTgt spid="82">
                                            <p:txEl>
                                              <p:pRg st="0" end="0"/>
                                            </p:txEl>
                                          </p:spTgt>
                                        </p:tgtEl>
                                        <p:attrNameLst>
                                          <p:attrName>style.visibility</p:attrName>
                                        </p:attrNameLst>
                                      </p:cBhvr>
                                      <p:to>
                                        <p:strVal val="visible"/>
                                      </p:to>
                                    </p:set>
                                    <p:animEffect transition="in" filter="fade">
                                      <p:cBhvr>
                                        <p:cTn id="23" dur="500"/>
                                        <p:tgtEl>
                                          <p:spTgt spid="82">
                                            <p:txEl>
                                              <p:pRg st="0" end="0"/>
                                            </p:txEl>
                                          </p:spTgt>
                                        </p:tgtEl>
                                      </p:cBhvr>
                                    </p:animEffect>
                                  </p:childTnLst>
                                </p:cTn>
                              </p:par>
                            </p:childTnLst>
                          </p:cTn>
                        </p:par>
                        <p:par>
                          <p:cTn id="24" fill="hold">
                            <p:stCondLst>
                              <p:cond delay="2700"/>
                            </p:stCondLst>
                            <p:childTnLst>
                              <p:par>
                                <p:cTn id="25" presetID="10" presetClass="entr" presetSubtype="0" fill="hold" nodeType="afterEffect">
                                  <p:stCondLst>
                                    <p:cond delay="0"/>
                                  </p:stCondLst>
                                  <p:childTnLst>
                                    <p:set>
                                      <p:cBhvr>
                                        <p:cTn id="26" dur="1" fill="hold">
                                          <p:stCondLst>
                                            <p:cond delay="0"/>
                                          </p:stCondLst>
                                        </p:cTn>
                                        <p:tgtEl>
                                          <p:spTgt spid="83">
                                            <p:txEl>
                                              <p:pRg st="0" end="0"/>
                                            </p:txEl>
                                          </p:spTgt>
                                        </p:tgtEl>
                                        <p:attrNameLst>
                                          <p:attrName>style.visibility</p:attrName>
                                        </p:attrNameLst>
                                      </p:cBhvr>
                                      <p:to>
                                        <p:strVal val="visible"/>
                                      </p:to>
                                    </p:set>
                                    <p:animEffect transition="in" filter="fade">
                                      <p:cBhvr>
                                        <p:cTn id="27" dur="500"/>
                                        <p:tgtEl>
                                          <p:spTgt spid="8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6"/>
                    </p:tgtEl>
                  </p:cond>
                </p:stCondLst>
                <p:endSync evt="end" delay="0">
                  <p:rtn val="all"/>
                </p:endSync>
                <p:childTnLst>
                  <p:par>
                    <p:cTn id="29" fill="hold">
                      <p:stCondLst>
                        <p:cond delay="0"/>
                      </p:stCondLst>
                      <p:childTnLst>
                        <p:par>
                          <p:cTn id="30" fill="hold">
                            <p:stCondLst>
                              <p:cond delay="0"/>
                            </p:stCondLst>
                            <p:childTnLst>
                              <p:par>
                                <p:cTn id="31" presetID="32" presetClass="emph" presetSubtype="0" fill="hold" nodeType="clickEffect">
                                  <p:stCondLst>
                                    <p:cond delay="0"/>
                                  </p:stCondLst>
                                  <p:childTnLst>
                                    <p:animRot by="120000">
                                      <p:cBhvr>
                                        <p:cTn id="32" dur="100" fill="hold">
                                          <p:stCondLst>
                                            <p:cond delay="0"/>
                                          </p:stCondLst>
                                        </p:cTn>
                                        <p:tgtEl>
                                          <p:spTgt spid="6"/>
                                        </p:tgtEl>
                                        <p:attrNameLst>
                                          <p:attrName>r</p:attrName>
                                        </p:attrNameLst>
                                      </p:cBhvr>
                                    </p:animRot>
                                    <p:animRot by="-240000">
                                      <p:cBhvr>
                                        <p:cTn id="33" dur="200" fill="hold">
                                          <p:stCondLst>
                                            <p:cond delay="200"/>
                                          </p:stCondLst>
                                        </p:cTn>
                                        <p:tgtEl>
                                          <p:spTgt spid="6"/>
                                        </p:tgtEl>
                                        <p:attrNameLst>
                                          <p:attrName>r</p:attrName>
                                        </p:attrNameLst>
                                      </p:cBhvr>
                                    </p:animRot>
                                    <p:animRot by="240000">
                                      <p:cBhvr>
                                        <p:cTn id="34" dur="200" fill="hold">
                                          <p:stCondLst>
                                            <p:cond delay="400"/>
                                          </p:stCondLst>
                                        </p:cTn>
                                        <p:tgtEl>
                                          <p:spTgt spid="6"/>
                                        </p:tgtEl>
                                        <p:attrNameLst>
                                          <p:attrName>r</p:attrName>
                                        </p:attrNameLst>
                                      </p:cBhvr>
                                    </p:animRot>
                                    <p:animRot by="-240000">
                                      <p:cBhvr>
                                        <p:cTn id="35" dur="200" fill="hold">
                                          <p:stCondLst>
                                            <p:cond delay="600"/>
                                          </p:stCondLst>
                                        </p:cTn>
                                        <p:tgtEl>
                                          <p:spTgt spid="6"/>
                                        </p:tgtEl>
                                        <p:attrNameLst>
                                          <p:attrName>r</p:attrName>
                                        </p:attrNameLst>
                                      </p:cBhvr>
                                    </p:animRot>
                                    <p:animRot by="120000">
                                      <p:cBhvr>
                                        <p:cTn id="36" dur="200" fill="hold">
                                          <p:stCondLst>
                                            <p:cond delay="800"/>
                                          </p:stCondLst>
                                        </p:cTn>
                                        <p:tgtEl>
                                          <p:spTgt spid="6"/>
                                        </p:tgtEl>
                                        <p:attrNameLst>
                                          <p:attrName>r</p:attrName>
                                        </p:attrNameLst>
                                      </p:cBhvr>
                                    </p:animRot>
                                  </p:childTnLst>
                                </p:cTn>
                              </p:par>
                            </p:childTnLst>
                          </p:cTn>
                        </p:par>
                        <p:par>
                          <p:cTn id="37" fill="hold">
                            <p:stCondLst>
                              <p:cond delay="1000"/>
                            </p:stCondLst>
                            <p:childTnLst>
                              <p:par>
                                <p:cTn id="38" presetID="10" presetClass="exit" presetSubtype="0" fill="hold" nodeType="afterEffect">
                                  <p:stCondLst>
                                    <p:cond delay="0"/>
                                  </p:stCondLst>
                                  <p:childTnLst>
                                    <p:animEffect transition="out" filter="fade">
                                      <p:cBhvr>
                                        <p:cTn id="39" dur="10"/>
                                        <p:tgtEl>
                                          <p:spTgt spid="16"/>
                                        </p:tgtEl>
                                      </p:cBhvr>
                                    </p:animEffect>
                                    <p:set>
                                      <p:cBhvr>
                                        <p:cTn id="40" dur="1" fill="hold">
                                          <p:stCondLst>
                                            <p:cond delay="9"/>
                                          </p:stCondLst>
                                        </p:cTn>
                                        <p:tgtEl>
                                          <p:spTgt spid="16"/>
                                        </p:tgtEl>
                                        <p:attrNameLst>
                                          <p:attrName>style.visibility</p:attrName>
                                        </p:attrNameLst>
                                      </p:cBhvr>
                                      <p:to>
                                        <p:strVal val="hidden"/>
                                      </p:to>
                                    </p:set>
                                  </p:childTnLst>
                                </p:cTn>
                              </p:par>
                              <p:par>
                                <p:cTn id="41" presetID="10" presetClass="entr" presetSubtype="0" fill="hold"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
                                        <p:tgtEl>
                                          <p:spTgt spid="5"/>
                                        </p:tgtEl>
                                      </p:cBhvr>
                                    </p:animEffect>
                                  </p:childTnLst>
                                </p:cTn>
                              </p:par>
                            </p:childTnLst>
                          </p:cTn>
                        </p:par>
                        <p:par>
                          <p:cTn id="44" fill="hold">
                            <p:stCondLst>
                              <p:cond delay="1010"/>
                            </p:stCondLst>
                            <p:childTnLst>
                              <p:par>
                                <p:cTn id="45" presetID="63" presetClass="path" presetSubtype="0" accel="50000" decel="50000" fill="hold" nodeType="afterEffect">
                                  <p:stCondLst>
                                    <p:cond delay="0"/>
                                  </p:stCondLst>
                                  <p:childTnLst>
                                    <p:animMotion origin="layout" path="M -8.33333E-7 -4.81481E-6 L 0.75677 0.30996 " pathEditMode="relative" rAng="0" ptsTypes="AA">
                                      <p:cBhvr>
                                        <p:cTn id="46" dur="3000" fill="hold"/>
                                        <p:tgtEl>
                                          <p:spTgt spid="5"/>
                                        </p:tgtEl>
                                        <p:attrNameLst>
                                          <p:attrName>ppt_x</p:attrName>
                                          <p:attrName>ppt_y</p:attrName>
                                        </p:attrNameLst>
                                      </p:cBhvr>
                                      <p:rCtr x="37830" y="15486"/>
                                    </p:animMotion>
                                  </p:childTnLst>
                                </p:cTn>
                              </p:par>
                            </p:childTnLst>
                          </p:cTn>
                        </p:par>
                        <p:par>
                          <p:cTn id="47" fill="hold">
                            <p:stCondLst>
                              <p:cond delay="4010"/>
                            </p:stCondLst>
                            <p:childTnLst>
                              <p:par>
                                <p:cTn id="48" presetID="10" presetClass="exit" presetSubtype="0" fill="hold" nodeType="afterEffect">
                                  <p:stCondLst>
                                    <p:cond delay="0"/>
                                  </p:stCondLst>
                                  <p:childTnLst>
                                    <p:animEffect transition="out" filter="fade">
                                      <p:cBhvr>
                                        <p:cTn id="49" dur="10"/>
                                        <p:tgtEl>
                                          <p:spTgt spid="5"/>
                                        </p:tgtEl>
                                      </p:cBhvr>
                                    </p:animEffect>
                                    <p:set>
                                      <p:cBhvr>
                                        <p:cTn id="50" dur="1" fill="hold">
                                          <p:stCondLst>
                                            <p:cond delay="9"/>
                                          </p:stCondLst>
                                        </p:cTn>
                                        <p:tgtEl>
                                          <p:spTgt spid="5"/>
                                        </p:tgtEl>
                                        <p:attrNameLst>
                                          <p:attrName>style.visibility</p:attrName>
                                        </p:attrNameLst>
                                      </p:cBhvr>
                                      <p:to>
                                        <p:strVal val="hidden"/>
                                      </p:to>
                                    </p:set>
                                  </p:childTnLst>
                                </p:cTn>
                              </p:par>
                              <p:par>
                                <p:cTn id="51" presetID="10" presetClass="entr" presetSubtype="0" fill="hold" nodeType="with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10"/>
                                        <p:tgtEl>
                                          <p:spTgt spid="11"/>
                                        </p:tgtEl>
                                      </p:cBhvr>
                                    </p:animEffect>
                                  </p:childTnLst>
                                </p:cTn>
                              </p:par>
                            </p:childTnLst>
                          </p:cTn>
                        </p:par>
                        <p:par>
                          <p:cTn id="54" fill="hold">
                            <p:stCondLst>
                              <p:cond delay="4020"/>
                            </p:stCondLst>
                            <p:childTnLst>
                              <p:par>
                                <p:cTn id="55" presetID="32" presetClass="emph" presetSubtype="0" fill="hold" nodeType="afterEffect">
                                  <p:stCondLst>
                                    <p:cond delay="0"/>
                                  </p:stCondLst>
                                  <p:childTnLst>
                                    <p:animRot by="120000">
                                      <p:cBhvr>
                                        <p:cTn id="56" dur="200" fill="hold">
                                          <p:stCondLst>
                                            <p:cond delay="0"/>
                                          </p:stCondLst>
                                        </p:cTn>
                                        <p:tgtEl>
                                          <p:spTgt spid="11"/>
                                        </p:tgtEl>
                                        <p:attrNameLst>
                                          <p:attrName>r</p:attrName>
                                        </p:attrNameLst>
                                      </p:cBhvr>
                                    </p:animRot>
                                    <p:animRot by="-240000">
                                      <p:cBhvr>
                                        <p:cTn id="57" dur="400" fill="hold">
                                          <p:stCondLst>
                                            <p:cond delay="400"/>
                                          </p:stCondLst>
                                        </p:cTn>
                                        <p:tgtEl>
                                          <p:spTgt spid="11"/>
                                        </p:tgtEl>
                                        <p:attrNameLst>
                                          <p:attrName>r</p:attrName>
                                        </p:attrNameLst>
                                      </p:cBhvr>
                                    </p:animRot>
                                    <p:animRot by="240000">
                                      <p:cBhvr>
                                        <p:cTn id="58" dur="400" fill="hold">
                                          <p:stCondLst>
                                            <p:cond delay="800"/>
                                          </p:stCondLst>
                                        </p:cTn>
                                        <p:tgtEl>
                                          <p:spTgt spid="11"/>
                                        </p:tgtEl>
                                        <p:attrNameLst>
                                          <p:attrName>r</p:attrName>
                                        </p:attrNameLst>
                                      </p:cBhvr>
                                    </p:animRot>
                                    <p:animRot by="-240000">
                                      <p:cBhvr>
                                        <p:cTn id="59" dur="400" fill="hold">
                                          <p:stCondLst>
                                            <p:cond delay="1200"/>
                                          </p:stCondLst>
                                        </p:cTn>
                                        <p:tgtEl>
                                          <p:spTgt spid="11"/>
                                        </p:tgtEl>
                                        <p:attrNameLst>
                                          <p:attrName>r</p:attrName>
                                        </p:attrNameLst>
                                      </p:cBhvr>
                                    </p:animRot>
                                    <p:animRot by="120000">
                                      <p:cBhvr>
                                        <p:cTn id="60" dur="400" fill="hold">
                                          <p:stCondLst>
                                            <p:cond delay="1600"/>
                                          </p:stCondLst>
                                        </p:cTn>
                                        <p:tgtEl>
                                          <p:spTgt spid="11"/>
                                        </p:tgtEl>
                                        <p:attrNameLst>
                                          <p:attrName>r</p:attrName>
                                        </p:attrNameLst>
                                      </p:cBhvr>
                                    </p:animRot>
                                  </p:childTnLst>
                                </p:cTn>
                              </p:par>
                              <p:par>
                                <p:cTn id="61" presetID="32" presetClass="emph" presetSubtype="0" fill="hold" nodeType="withEffect">
                                  <p:stCondLst>
                                    <p:cond delay="0"/>
                                  </p:stCondLst>
                                  <p:childTnLst>
                                    <p:animRot by="120000">
                                      <p:cBhvr>
                                        <p:cTn id="62" dur="200" fill="hold">
                                          <p:stCondLst>
                                            <p:cond delay="0"/>
                                          </p:stCondLst>
                                        </p:cTn>
                                        <p:tgtEl>
                                          <p:spTgt spid="6"/>
                                        </p:tgtEl>
                                        <p:attrNameLst>
                                          <p:attrName>r</p:attrName>
                                        </p:attrNameLst>
                                      </p:cBhvr>
                                    </p:animRot>
                                    <p:animRot by="-240000">
                                      <p:cBhvr>
                                        <p:cTn id="63" dur="400" fill="hold">
                                          <p:stCondLst>
                                            <p:cond delay="400"/>
                                          </p:stCondLst>
                                        </p:cTn>
                                        <p:tgtEl>
                                          <p:spTgt spid="6"/>
                                        </p:tgtEl>
                                        <p:attrNameLst>
                                          <p:attrName>r</p:attrName>
                                        </p:attrNameLst>
                                      </p:cBhvr>
                                    </p:animRot>
                                    <p:animRot by="240000">
                                      <p:cBhvr>
                                        <p:cTn id="64" dur="400" fill="hold">
                                          <p:stCondLst>
                                            <p:cond delay="800"/>
                                          </p:stCondLst>
                                        </p:cTn>
                                        <p:tgtEl>
                                          <p:spTgt spid="6"/>
                                        </p:tgtEl>
                                        <p:attrNameLst>
                                          <p:attrName>r</p:attrName>
                                        </p:attrNameLst>
                                      </p:cBhvr>
                                    </p:animRot>
                                    <p:animRot by="-240000">
                                      <p:cBhvr>
                                        <p:cTn id="65" dur="400" fill="hold">
                                          <p:stCondLst>
                                            <p:cond delay="1200"/>
                                          </p:stCondLst>
                                        </p:cTn>
                                        <p:tgtEl>
                                          <p:spTgt spid="6"/>
                                        </p:tgtEl>
                                        <p:attrNameLst>
                                          <p:attrName>r</p:attrName>
                                        </p:attrNameLst>
                                      </p:cBhvr>
                                    </p:animRot>
                                    <p:animRot by="120000">
                                      <p:cBhvr>
                                        <p:cTn id="66" dur="400" fill="hold">
                                          <p:stCondLst>
                                            <p:cond delay="1600"/>
                                          </p:stCondLst>
                                        </p:cTn>
                                        <p:tgtEl>
                                          <p:spTgt spid="6"/>
                                        </p:tgtEl>
                                        <p:attrNameLst>
                                          <p:attrName>r</p:attrName>
                                        </p:attrNameLst>
                                      </p:cBhvr>
                                    </p:animRot>
                                  </p:childTnLst>
                                </p:cTn>
                              </p:par>
                            </p:childTnLst>
                          </p:cTn>
                        </p:par>
                        <p:par>
                          <p:cTn id="67" fill="hold">
                            <p:stCondLst>
                              <p:cond delay="6020"/>
                            </p:stCondLst>
                            <p:childTnLst>
                              <p:par>
                                <p:cTn id="68" presetID="10" presetClass="exit" presetSubtype="0" fill="hold" nodeType="afterEffect">
                                  <p:stCondLst>
                                    <p:cond delay="0"/>
                                  </p:stCondLst>
                                  <p:childTnLst>
                                    <p:animEffect transition="out" filter="fade">
                                      <p:cBhvr>
                                        <p:cTn id="69" dur="250"/>
                                        <p:tgtEl>
                                          <p:spTgt spid="11"/>
                                        </p:tgtEl>
                                      </p:cBhvr>
                                    </p:animEffect>
                                    <p:set>
                                      <p:cBhvr>
                                        <p:cTn id="70" dur="1" fill="hold">
                                          <p:stCondLst>
                                            <p:cond delay="249"/>
                                          </p:stCondLst>
                                        </p:cTn>
                                        <p:tgtEl>
                                          <p:spTgt spid="11"/>
                                        </p:tgtEl>
                                        <p:attrNameLst>
                                          <p:attrName>style.visibility</p:attrName>
                                        </p:attrNameLst>
                                      </p:cBhvr>
                                      <p:to>
                                        <p:strVal val="hidden"/>
                                      </p:to>
                                    </p:set>
                                  </p:childTnLst>
                                </p:cTn>
                              </p:par>
                              <p:par>
                                <p:cTn id="71" presetID="10" presetClass="entr" presetSubtype="0" fill="hold" nodeType="with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250"/>
                                        <p:tgtEl>
                                          <p:spTgt spid="12"/>
                                        </p:tgtEl>
                                      </p:cBhvr>
                                    </p:animEffect>
                                  </p:childTnLst>
                                  <p:subTnLst>
                                    <p:audio>
                                      <p:cMediaNode>
                                        <p:cTn display="0" masterRel="sameClick">
                                          <p:stCondLst>
                                            <p:cond evt="begin" delay="0">
                                              <p:tn val="71"/>
                                            </p:cond>
                                          </p:stCondLst>
                                          <p:endCondLst>
                                            <p:cond evt="onStopAudio" delay="0">
                                              <p:tgtEl>
                                                <p:sldTgt/>
                                              </p:tgtEl>
                                            </p:cond>
                                          </p:endCondLst>
                                        </p:cTn>
                                        <p:tgtEl>
                                          <p:sndTgt r:embed="rId2" name="oisairoi.wav"/>
                                        </p:tgtEl>
                                      </p:cMediaNode>
                                    </p:audio>
                                  </p:subTnLst>
                                </p:cTn>
                              </p:par>
                              <p:par>
                                <p:cTn id="74" presetID="10" presetClass="entr" presetSubtype="0" fill="hold" nodeType="with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fade">
                                      <p:cBhvr>
                                        <p:cTn id="76" dur="250"/>
                                        <p:tgtEl>
                                          <p:spTgt spid="14"/>
                                        </p:tgtEl>
                                      </p:cBhvr>
                                    </p:animEffect>
                                  </p:childTnLst>
                                </p:cTn>
                              </p:par>
                              <p:par>
                                <p:cTn id="77" presetID="10" presetClass="exit" presetSubtype="0" fill="hold" nodeType="withEffect">
                                  <p:stCondLst>
                                    <p:cond delay="0"/>
                                  </p:stCondLst>
                                  <p:childTnLst>
                                    <p:animEffect transition="out" filter="fade">
                                      <p:cBhvr>
                                        <p:cTn id="78" dur="250"/>
                                        <p:tgtEl>
                                          <p:spTgt spid="6"/>
                                        </p:tgtEl>
                                      </p:cBhvr>
                                    </p:animEffect>
                                    <p:set>
                                      <p:cBhvr>
                                        <p:cTn id="79" dur="1" fill="hold">
                                          <p:stCondLst>
                                            <p:cond delay="24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80" restart="whenNotActive" fill="hold" evtFilter="cancelBubble" nodeType="interactiveSeq">
                <p:stCondLst>
                  <p:cond evt="onClick" delay="0">
                    <p:tgtEl>
                      <p:spTgt spid="22"/>
                    </p:tgtEl>
                  </p:cond>
                </p:stCondLst>
                <p:endSync evt="end" delay="0">
                  <p:rtn val="all"/>
                </p:endSync>
                <p:childTnLst>
                  <p:par>
                    <p:cTn id="81" fill="hold">
                      <p:stCondLst>
                        <p:cond delay="0"/>
                      </p:stCondLst>
                      <p:childTnLst>
                        <p:par>
                          <p:cTn id="82" fill="hold">
                            <p:stCondLst>
                              <p:cond delay="0"/>
                            </p:stCondLst>
                            <p:childTnLst>
                              <p:par>
                                <p:cTn id="83" presetID="32" presetClass="emph" presetSubtype="0" fill="hold" nodeType="clickEffect">
                                  <p:stCondLst>
                                    <p:cond delay="0"/>
                                  </p:stCondLst>
                                  <p:childTnLst>
                                    <p:animRot by="120000">
                                      <p:cBhvr>
                                        <p:cTn id="84" dur="100" fill="hold">
                                          <p:stCondLst>
                                            <p:cond delay="0"/>
                                          </p:stCondLst>
                                        </p:cTn>
                                        <p:tgtEl>
                                          <p:spTgt spid="22"/>
                                        </p:tgtEl>
                                        <p:attrNameLst>
                                          <p:attrName>r</p:attrName>
                                        </p:attrNameLst>
                                      </p:cBhvr>
                                    </p:animRot>
                                    <p:animRot by="-240000">
                                      <p:cBhvr>
                                        <p:cTn id="85" dur="200" fill="hold">
                                          <p:stCondLst>
                                            <p:cond delay="200"/>
                                          </p:stCondLst>
                                        </p:cTn>
                                        <p:tgtEl>
                                          <p:spTgt spid="22"/>
                                        </p:tgtEl>
                                        <p:attrNameLst>
                                          <p:attrName>r</p:attrName>
                                        </p:attrNameLst>
                                      </p:cBhvr>
                                    </p:animRot>
                                    <p:animRot by="240000">
                                      <p:cBhvr>
                                        <p:cTn id="86" dur="200" fill="hold">
                                          <p:stCondLst>
                                            <p:cond delay="400"/>
                                          </p:stCondLst>
                                        </p:cTn>
                                        <p:tgtEl>
                                          <p:spTgt spid="22"/>
                                        </p:tgtEl>
                                        <p:attrNameLst>
                                          <p:attrName>r</p:attrName>
                                        </p:attrNameLst>
                                      </p:cBhvr>
                                    </p:animRot>
                                    <p:animRot by="-240000">
                                      <p:cBhvr>
                                        <p:cTn id="87" dur="200" fill="hold">
                                          <p:stCondLst>
                                            <p:cond delay="600"/>
                                          </p:stCondLst>
                                        </p:cTn>
                                        <p:tgtEl>
                                          <p:spTgt spid="22"/>
                                        </p:tgtEl>
                                        <p:attrNameLst>
                                          <p:attrName>r</p:attrName>
                                        </p:attrNameLst>
                                      </p:cBhvr>
                                    </p:animRot>
                                    <p:animRot by="120000">
                                      <p:cBhvr>
                                        <p:cTn id="88" dur="200" fill="hold">
                                          <p:stCondLst>
                                            <p:cond delay="800"/>
                                          </p:stCondLst>
                                        </p:cTn>
                                        <p:tgtEl>
                                          <p:spTgt spid="22"/>
                                        </p:tgtEl>
                                        <p:attrNameLst>
                                          <p:attrName>r</p:attrName>
                                        </p:attrNameLst>
                                      </p:cBhvr>
                                    </p:animRot>
                                  </p:childTnLst>
                                </p:cTn>
                              </p:par>
                            </p:childTnLst>
                          </p:cTn>
                        </p:par>
                        <p:par>
                          <p:cTn id="89" fill="hold">
                            <p:stCondLst>
                              <p:cond delay="1000"/>
                            </p:stCondLst>
                            <p:childTnLst>
                              <p:par>
                                <p:cTn id="90" presetID="10" presetClass="exit" presetSubtype="0" fill="hold" nodeType="afterEffect">
                                  <p:stCondLst>
                                    <p:cond delay="0"/>
                                  </p:stCondLst>
                                  <p:childTnLst>
                                    <p:animEffect transition="out" filter="fade">
                                      <p:cBhvr>
                                        <p:cTn id="91" dur="250"/>
                                        <p:tgtEl>
                                          <p:spTgt spid="16"/>
                                        </p:tgtEl>
                                      </p:cBhvr>
                                    </p:animEffect>
                                    <p:set>
                                      <p:cBhvr>
                                        <p:cTn id="92" dur="1" fill="hold">
                                          <p:stCondLst>
                                            <p:cond delay="249"/>
                                          </p:stCondLst>
                                        </p:cTn>
                                        <p:tgtEl>
                                          <p:spTgt spid="16"/>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5"/>
                                        </p:tgtEl>
                                        <p:attrNameLst>
                                          <p:attrName>style.visibility</p:attrName>
                                        </p:attrNameLst>
                                      </p:cBhvr>
                                      <p:to>
                                        <p:strVal val="visible"/>
                                      </p:to>
                                    </p:set>
                                    <p:animEffect transition="in" filter="fade">
                                      <p:cBhvr>
                                        <p:cTn id="95" dur="250"/>
                                        <p:tgtEl>
                                          <p:spTgt spid="5"/>
                                        </p:tgtEl>
                                      </p:cBhvr>
                                    </p:animEffect>
                                  </p:childTnLst>
                                </p:cTn>
                              </p:par>
                            </p:childTnLst>
                          </p:cTn>
                        </p:par>
                        <p:par>
                          <p:cTn id="96" fill="hold">
                            <p:stCondLst>
                              <p:cond delay="1250"/>
                            </p:stCondLst>
                            <p:childTnLst>
                              <p:par>
                                <p:cTn id="97" presetID="63" presetClass="path" presetSubtype="0" accel="50000" decel="50000" fill="hold" nodeType="afterEffect">
                                  <p:stCondLst>
                                    <p:cond delay="0"/>
                                  </p:stCondLst>
                                  <p:childTnLst>
                                    <p:animMotion origin="layout" path="M -8.33333E-7 -4.81481E-6 L 0.54809 0.30024 " pathEditMode="relative" rAng="0" ptsTypes="AA">
                                      <p:cBhvr>
                                        <p:cTn id="98" dur="2000" fill="hold"/>
                                        <p:tgtEl>
                                          <p:spTgt spid="5"/>
                                        </p:tgtEl>
                                        <p:attrNameLst>
                                          <p:attrName>ppt_x</p:attrName>
                                          <p:attrName>ppt_y</p:attrName>
                                        </p:attrNameLst>
                                      </p:cBhvr>
                                      <p:rCtr x="27396" y="15000"/>
                                    </p:animMotion>
                                  </p:childTnLst>
                                </p:cTn>
                              </p:par>
                            </p:childTnLst>
                          </p:cTn>
                        </p:par>
                        <p:par>
                          <p:cTn id="99" fill="hold">
                            <p:stCondLst>
                              <p:cond delay="3250"/>
                            </p:stCondLst>
                            <p:childTnLst>
                              <p:par>
                                <p:cTn id="100" presetID="10" presetClass="exit" presetSubtype="0" fill="hold" nodeType="afterEffect">
                                  <p:stCondLst>
                                    <p:cond delay="0"/>
                                  </p:stCondLst>
                                  <p:childTnLst>
                                    <p:animEffect transition="out" filter="fade">
                                      <p:cBhvr>
                                        <p:cTn id="101" dur="250"/>
                                        <p:tgtEl>
                                          <p:spTgt spid="5"/>
                                        </p:tgtEl>
                                      </p:cBhvr>
                                    </p:animEffect>
                                    <p:set>
                                      <p:cBhvr>
                                        <p:cTn id="102" dur="1" fill="hold">
                                          <p:stCondLst>
                                            <p:cond delay="249"/>
                                          </p:stCondLst>
                                        </p:cTn>
                                        <p:tgtEl>
                                          <p:spTgt spid="5"/>
                                        </p:tgtEl>
                                        <p:attrNameLst>
                                          <p:attrName>style.visibility</p:attrName>
                                        </p:attrNameLst>
                                      </p:cBhvr>
                                      <p:to>
                                        <p:strVal val="hidden"/>
                                      </p:to>
                                    </p:set>
                                  </p:childTnLst>
                                </p:cTn>
                              </p:par>
                              <p:par>
                                <p:cTn id="103" presetID="10" presetClass="entr" presetSubtype="0" fill="hold" nodeType="with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fade">
                                      <p:cBhvr>
                                        <p:cTn id="105" dur="250"/>
                                        <p:tgtEl>
                                          <p:spTgt spid="19"/>
                                        </p:tgtEl>
                                      </p:cBhvr>
                                    </p:animEffect>
                                  </p:childTnLst>
                                </p:cTn>
                              </p:par>
                            </p:childTnLst>
                          </p:cTn>
                        </p:par>
                        <p:par>
                          <p:cTn id="106" fill="hold">
                            <p:stCondLst>
                              <p:cond delay="3500"/>
                            </p:stCondLst>
                            <p:childTnLst>
                              <p:par>
                                <p:cTn id="107" presetID="32" presetClass="emph" presetSubtype="0" fill="hold" nodeType="afterEffect">
                                  <p:stCondLst>
                                    <p:cond delay="0"/>
                                  </p:stCondLst>
                                  <p:childTnLst>
                                    <p:animRot by="120000">
                                      <p:cBhvr>
                                        <p:cTn id="108" dur="200" fill="hold">
                                          <p:stCondLst>
                                            <p:cond delay="0"/>
                                          </p:stCondLst>
                                        </p:cTn>
                                        <p:tgtEl>
                                          <p:spTgt spid="19"/>
                                        </p:tgtEl>
                                        <p:attrNameLst>
                                          <p:attrName>r</p:attrName>
                                        </p:attrNameLst>
                                      </p:cBhvr>
                                    </p:animRot>
                                    <p:animRot by="-240000">
                                      <p:cBhvr>
                                        <p:cTn id="109" dur="400" fill="hold">
                                          <p:stCondLst>
                                            <p:cond delay="400"/>
                                          </p:stCondLst>
                                        </p:cTn>
                                        <p:tgtEl>
                                          <p:spTgt spid="19"/>
                                        </p:tgtEl>
                                        <p:attrNameLst>
                                          <p:attrName>r</p:attrName>
                                        </p:attrNameLst>
                                      </p:cBhvr>
                                    </p:animRot>
                                    <p:animRot by="240000">
                                      <p:cBhvr>
                                        <p:cTn id="110" dur="400" fill="hold">
                                          <p:stCondLst>
                                            <p:cond delay="800"/>
                                          </p:stCondLst>
                                        </p:cTn>
                                        <p:tgtEl>
                                          <p:spTgt spid="19"/>
                                        </p:tgtEl>
                                        <p:attrNameLst>
                                          <p:attrName>r</p:attrName>
                                        </p:attrNameLst>
                                      </p:cBhvr>
                                    </p:animRot>
                                    <p:animRot by="-240000">
                                      <p:cBhvr>
                                        <p:cTn id="111" dur="400" fill="hold">
                                          <p:stCondLst>
                                            <p:cond delay="1200"/>
                                          </p:stCondLst>
                                        </p:cTn>
                                        <p:tgtEl>
                                          <p:spTgt spid="19"/>
                                        </p:tgtEl>
                                        <p:attrNameLst>
                                          <p:attrName>r</p:attrName>
                                        </p:attrNameLst>
                                      </p:cBhvr>
                                    </p:animRot>
                                    <p:animRot by="120000">
                                      <p:cBhvr>
                                        <p:cTn id="112" dur="400" fill="hold">
                                          <p:stCondLst>
                                            <p:cond delay="1600"/>
                                          </p:stCondLst>
                                        </p:cTn>
                                        <p:tgtEl>
                                          <p:spTgt spid="19"/>
                                        </p:tgtEl>
                                        <p:attrNameLst>
                                          <p:attrName>r</p:attrName>
                                        </p:attrNameLst>
                                      </p:cBhvr>
                                    </p:animRot>
                                  </p:childTnLst>
                                </p:cTn>
                              </p:par>
                              <p:par>
                                <p:cTn id="113" presetID="32" presetClass="emph" presetSubtype="0" fill="hold" nodeType="withEffect">
                                  <p:stCondLst>
                                    <p:cond delay="0"/>
                                  </p:stCondLst>
                                  <p:childTnLst>
                                    <p:animRot by="120000">
                                      <p:cBhvr>
                                        <p:cTn id="114" dur="200" fill="hold">
                                          <p:stCondLst>
                                            <p:cond delay="0"/>
                                          </p:stCondLst>
                                        </p:cTn>
                                        <p:tgtEl>
                                          <p:spTgt spid="22"/>
                                        </p:tgtEl>
                                        <p:attrNameLst>
                                          <p:attrName>r</p:attrName>
                                        </p:attrNameLst>
                                      </p:cBhvr>
                                    </p:animRot>
                                    <p:animRot by="-240000">
                                      <p:cBhvr>
                                        <p:cTn id="115" dur="400" fill="hold">
                                          <p:stCondLst>
                                            <p:cond delay="400"/>
                                          </p:stCondLst>
                                        </p:cTn>
                                        <p:tgtEl>
                                          <p:spTgt spid="22"/>
                                        </p:tgtEl>
                                        <p:attrNameLst>
                                          <p:attrName>r</p:attrName>
                                        </p:attrNameLst>
                                      </p:cBhvr>
                                    </p:animRot>
                                    <p:animRot by="240000">
                                      <p:cBhvr>
                                        <p:cTn id="116" dur="400" fill="hold">
                                          <p:stCondLst>
                                            <p:cond delay="800"/>
                                          </p:stCondLst>
                                        </p:cTn>
                                        <p:tgtEl>
                                          <p:spTgt spid="22"/>
                                        </p:tgtEl>
                                        <p:attrNameLst>
                                          <p:attrName>r</p:attrName>
                                        </p:attrNameLst>
                                      </p:cBhvr>
                                    </p:animRot>
                                    <p:animRot by="-240000">
                                      <p:cBhvr>
                                        <p:cTn id="117" dur="400" fill="hold">
                                          <p:stCondLst>
                                            <p:cond delay="1200"/>
                                          </p:stCondLst>
                                        </p:cTn>
                                        <p:tgtEl>
                                          <p:spTgt spid="22"/>
                                        </p:tgtEl>
                                        <p:attrNameLst>
                                          <p:attrName>r</p:attrName>
                                        </p:attrNameLst>
                                      </p:cBhvr>
                                    </p:animRot>
                                    <p:animRot by="120000">
                                      <p:cBhvr>
                                        <p:cTn id="118" dur="400" fill="hold">
                                          <p:stCondLst>
                                            <p:cond delay="1600"/>
                                          </p:stCondLst>
                                        </p:cTn>
                                        <p:tgtEl>
                                          <p:spTgt spid="22"/>
                                        </p:tgtEl>
                                        <p:attrNameLst>
                                          <p:attrName>r</p:attrName>
                                        </p:attrNameLst>
                                      </p:cBhvr>
                                    </p:animRot>
                                  </p:childTnLst>
                                </p:cTn>
                              </p:par>
                            </p:childTnLst>
                          </p:cTn>
                        </p:par>
                        <p:par>
                          <p:cTn id="119" fill="hold">
                            <p:stCondLst>
                              <p:cond delay="5500"/>
                            </p:stCondLst>
                            <p:childTnLst>
                              <p:par>
                                <p:cTn id="120" presetID="10" presetClass="exit" presetSubtype="0" fill="hold" nodeType="afterEffect">
                                  <p:stCondLst>
                                    <p:cond delay="0"/>
                                  </p:stCondLst>
                                  <p:childTnLst>
                                    <p:animEffect transition="out" filter="fade">
                                      <p:cBhvr>
                                        <p:cTn id="121" dur="250"/>
                                        <p:tgtEl>
                                          <p:spTgt spid="19"/>
                                        </p:tgtEl>
                                      </p:cBhvr>
                                    </p:animEffect>
                                    <p:set>
                                      <p:cBhvr>
                                        <p:cTn id="122" dur="1" fill="hold">
                                          <p:stCondLst>
                                            <p:cond delay="249"/>
                                          </p:stCondLst>
                                        </p:cTn>
                                        <p:tgtEl>
                                          <p:spTgt spid="19"/>
                                        </p:tgtEl>
                                        <p:attrNameLst>
                                          <p:attrName>style.visibility</p:attrName>
                                        </p:attrNameLst>
                                      </p:cBhvr>
                                      <p:to>
                                        <p:strVal val="hidden"/>
                                      </p:to>
                                    </p:set>
                                  </p:childTnLst>
                                </p:cTn>
                              </p:par>
                              <p:par>
                                <p:cTn id="123" presetID="10" presetClass="entr" presetSubtype="0" fill="hold" nodeType="withEffect">
                                  <p:stCondLst>
                                    <p:cond delay="0"/>
                                  </p:stCondLst>
                                  <p:childTnLst>
                                    <p:set>
                                      <p:cBhvr>
                                        <p:cTn id="124" dur="1" fill="hold">
                                          <p:stCondLst>
                                            <p:cond delay="0"/>
                                          </p:stCondLst>
                                        </p:cTn>
                                        <p:tgtEl>
                                          <p:spTgt spid="17"/>
                                        </p:tgtEl>
                                        <p:attrNameLst>
                                          <p:attrName>style.visibility</p:attrName>
                                        </p:attrNameLst>
                                      </p:cBhvr>
                                      <p:to>
                                        <p:strVal val="visible"/>
                                      </p:to>
                                    </p:set>
                                    <p:animEffect transition="in" filter="fade">
                                      <p:cBhvr>
                                        <p:cTn id="125" dur="250"/>
                                        <p:tgtEl>
                                          <p:spTgt spid="17"/>
                                        </p:tgtEl>
                                      </p:cBhvr>
                                    </p:animEffect>
                                  </p:childTnLst>
                                  <p:subTnLst>
                                    <p:audio>
                                      <p:cMediaNode>
                                        <p:cTn display="0" masterRel="sameClick">
                                          <p:stCondLst>
                                            <p:cond evt="begin" delay="0">
                                              <p:tn val="123"/>
                                            </p:cond>
                                          </p:stCondLst>
                                          <p:endCondLst>
                                            <p:cond evt="onStopAudio" delay="0">
                                              <p:tgtEl>
                                                <p:sldTgt/>
                                              </p:tgtEl>
                                            </p:cond>
                                          </p:endCondLst>
                                        </p:cTn>
                                        <p:tgtEl>
                                          <p:sndTgt r:embed="rId2" name="oisairoi.wav"/>
                                        </p:tgtEl>
                                      </p:cMediaNode>
                                    </p:audio>
                                  </p:subTnLst>
                                </p:cTn>
                              </p:par>
                              <p:par>
                                <p:cTn id="126" presetID="10" presetClass="entr" presetSubtype="0" fill="hold" nodeType="withEffect">
                                  <p:stCondLst>
                                    <p:cond delay="0"/>
                                  </p:stCondLst>
                                  <p:childTnLst>
                                    <p:set>
                                      <p:cBhvr>
                                        <p:cTn id="127" dur="1" fill="hold">
                                          <p:stCondLst>
                                            <p:cond delay="0"/>
                                          </p:stCondLst>
                                        </p:cTn>
                                        <p:tgtEl>
                                          <p:spTgt spid="21"/>
                                        </p:tgtEl>
                                        <p:attrNameLst>
                                          <p:attrName>style.visibility</p:attrName>
                                        </p:attrNameLst>
                                      </p:cBhvr>
                                      <p:to>
                                        <p:strVal val="visible"/>
                                      </p:to>
                                    </p:set>
                                    <p:animEffect transition="in" filter="fade">
                                      <p:cBhvr>
                                        <p:cTn id="128" dur="250"/>
                                        <p:tgtEl>
                                          <p:spTgt spid="21"/>
                                        </p:tgtEl>
                                      </p:cBhvr>
                                    </p:animEffect>
                                  </p:childTnLst>
                                </p:cTn>
                              </p:par>
                              <p:par>
                                <p:cTn id="129" presetID="10" presetClass="exit" presetSubtype="0" fill="hold" nodeType="withEffect">
                                  <p:stCondLst>
                                    <p:cond delay="0"/>
                                  </p:stCondLst>
                                  <p:childTnLst>
                                    <p:animEffect transition="out" filter="fade">
                                      <p:cBhvr>
                                        <p:cTn id="130" dur="250"/>
                                        <p:tgtEl>
                                          <p:spTgt spid="22"/>
                                        </p:tgtEl>
                                      </p:cBhvr>
                                    </p:animEffect>
                                    <p:set>
                                      <p:cBhvr>
                                        <p:cTn id="131" dur="1" fill="hold">
                                          <p:stCondLst>
                                            <p:cond delay="24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132" restart="whenNotActive" fill="hold" evtFilter="cancelBubble" nodeType="interactiveSeq">
                <p:stCondLst>
                  <p:cond evt="onClick" delay="0">
                    <p:tgtEl>
                      <p:spTgt spid="26"/>
                    </p:tgtEl>
                  </p:cond>
                </p:stCondLst>
                <p:endSync evt="end" delay="0">
                  <p:rtn val="all"/>
                </p:endSync>
                <p:childTnLst>
                  <p:par>
                    <p:cTn id="133" fill="hold">
                      <p:stCondLst>
                        <p:cond delay="0"/>
                      </p:stCondLst>
                      <p:childTnLst>
                        <p:par>
                          <p:cTn id="134" fill="hold">
                            <p:stCondLst>
                              <p:cond delay="0"/>
                            </p:stCondLst>
                            <p:childTnLst>
                              <p:par>
                                <p:cTn id="135" presetID="32" presetClass="emph" presetSubtype="0" fill="hold" nodeType="clickEffect">
                                  <p:stCondLst>
                                    <p:cond delay="0"/>
                                  </p:stCondLst>
                                  <p:childTnLst>
                                    <p:animRot by="120000">
                                      <p:cBhvr>
                                        <p:cTn id="136" dur="100" fill="hold">
                                          <p:stCondLst>
                                            <p:cond delay="0"/>
                                          </p:stCondLst>
                                        </p:cTn>
                                        <p:tgtEl>
                                          <p:spTgt spid="26"/>
                                        </p:tgtEl>
                                        <p:attrNameLst>
                                          <p:attrName>r</p:attrName>
                                        </p:attrNameLst>
                                      </p:cBhvr>
                                    </p:animRot>
                                    <p:animRot by="-240000">
                                      <p:cBhvr>
                                        <p:cTn id="137" dur="200" fill="hold">
                                          <p:stCondLst>
                                            <p:cond delay="200"/>
                                          </p:stCondLst>
                                        </p:cTn>
                                        <p:tgtEl>
                                          <p:spTgt spid="26"/>
                                        </p:tgtEl>
                                        <p:attrNameLst>
                                          <p:attrName>r</p:attrName>
                                        </p:attrNameLst>
                                      </p:cBhvr>
                                    </p:animRot>
                                    <p:animRot by="240000">
                                      <p:cBhvr>
                                        <p:cTn id="138" dur="200" fill="hold">
                                          <p:stCondLst>
                                            <p:cond delay="400"/>
                                          </p:stCondLst>
                                        </p:cTn>
                                        <p:tgtEl>
                                          <p:spTgt spid="26"/>
                                        </p:tgtEl>
                                        <p:attrNameLst>
                                          <p:attrName>r</p:attrName>
                                        </p:attrNameLst>
                                      </p:cBhvr>
                                    </p:animRot>
                                    <p:animRot by="-240000">
                                      <p:cBhvr>
                                        <p:cTn id="139" dur="200" fill="hold">
                                          <p:stCondLst>
                                            <p:cond delay="600"/>
                                          </p:stCondLst>
                                        </p:cTn>
                                        <p:tgtEl>
                                          <p:spTgt spid="26"/>
                                        </p:tgtEl>
                                        <p:attrNameLst>
                                          <p:attrName>r</p:attrName>
                                        </p:attrNameLst>
                                      </p:cBhvr>
                                    </p:animRot>
                                    <p:animRot by="120000">
                                      <p:cBhvr>
                                        <p:cTn id="140" dur="200" fill="hold">
                                          <p:stCondLst>
                                            <p:cond delay="800"/>
                                          </p:stCondLst>
                                        </p:cTn>
                                        <p:tgtEl>
                                          <p:spTgt spid="26"/>
                                        </p:tgtEl>
                                        <p:attrNameLst>
                                          <p:attrName>r</p:attrName>
                                        </p:attrNameLst>
                                      </p:cBhvr>
                                    </p:animRot>
                                  </p:childTnLst>
                                </p:cTn>
                              </p:par>
                            </p:childTnLst>
                          </p:cTn>
                        </p:par>
                        <p:par>
                          <p:cTn id="141" fill="hold">
                            <p:stCondLst>
                              <p:cond delay="1000"/>
                            </p:stCondLst>
                            <p:childTnLst>
                              <p:par>
                                <p:cTn id="142" presetID="10" presetClass="exit" presetSubtype="0" fill="hold" nodeType="afterEffect">
                                  <p:stCondLst>
                                    <p:cond delay="0"/>
                                  </p:stCondLst>
                                  <p:childTnLst>
                                    <p:animEffect transition="out" filter="fade">
                                      <p:cBhvr>
                                        <p:cTn id="143" dur="250"/>
                                        <p:tgtEl>
                                          <p:spTgt spid="16"/>
                                        </p:tgtEl>
                                      </p:cBhvr>
                                    </p:animEffect>
                                    <p:set>
                                      <p:cBhvr>
                                        <p:cTn id="144" dur="1" fill="hold">
                                          <p:stCondLst>
                                            <p:cond delay="249"/>
                                          </p:stCondLst>
                                        </p:cTn>
                                        <p:tgtEl>
                                          <p:spTgt spid="16"/>
                                        </p:tgtEl>
                                        <p:attrNameLst>
                                          <p:attrName>style.visibility</p:attrName>
                                        </p:attrNameLst>
                                      </p:cBhvr>
                                      <p:to>
                                        <p:strVal val="hidden"/>
                                      </p:to>
                                    </p:set>
                                  </p:childTnLst>
                                </p:cTn>
                              </p:par>
                              <p:par>
                                <p:cTn id="145" presetID="10" presetClass="entr" presetSubtype="0" fill="hold" nodeType="withEffect">
                                  <p:stCondLst>
                                    <p:cond delay="0"/>
                                  </p:stCondLst>
                                  <p:childTnLst>
                                    <p:set>
                                      <p:cBhvr>
                                        <p:cTn id="146" dur="1" fill="hold">
                                          <p:stCondLst>
                                            <p:cond delay="0"/>
                                          </p:stCondLst>
                                        </p:cTn>
                                        <p:tgtEl>
                                          <p:spTgt spid="5"/>
                                        </p:tgtEl>
                                        <p:attrNameLst>
                                          <p:attrName>style.visibility</p:attrName>
                                        </p:attrNameLst>
                                      </p:cBhvr>
                                      <p:to>
                                        <p:strVal val="visible"/>
                                      </p:to>
                                    </p:set>
                                    <p:animEffect transition="in" filter="fade">
                                      <p:cBhvr>
                                        <p:cTn id="147" dur="250"/>
                                        <p:tgtEl>
                                          <p:spTgt spid="5"/>
                                        </p:tgtEl>
                                      </p:cBhvr>
                                    </p:animEffect>
                                  </p:childTnLst>
                                </p:cTn>
                              </p:par>
                            </p:childTnLst>
                          </p:cTn>
                        </p:par>
                        <p:par>
                          <p:cTn id="148" fill="hold">
                            <p:stCondLst>
                              <p:cond delay="1250"/>
                            </p:stCondLst>
                            <p:childTnLst>
                              <p:par>
                                <p:cTn id="149" presetID="63" presetClass="path" presetSubtype="0" accel="50000" decel="50000" fill="hold" nodeType="afterEffect">
                                  <p:stCondLst>
                                    <p:cond delay="0"/>
                                  </p:stCondLst>
                                  <p:childTnLst>
                                    <p:animMotion origin="layout" path="M -8.33333E-7 -4.81481E-6 L 0.33316 0.30024 " pathEditMode="relative" rAng="0" ptsTypes="AA">
                                      <p:cBhvr>
                                        <p:cTn id="150" dur="2000" fill="hold"/>
                                        <p:tgtEl>
                                          <p:spTgt spid="5"/>
                                        </p:tgtEl>
                                        <p:attrNameLst>
                                          <p:attrName>ppt_x</p:attrName>
                                          <p:attrName>ppt_y</p:attrName>
                                        </p:attrNameLst>
                                      </p:cBhvr>
                                      <p:rCtr x="16649" y="15000"/>
                                    </p:animMotion>
                                  </p:childTnLst>
                                </p:cTn>
                              </p:par>
                            </p:childTnLst>
                          </p:cTn>
                        </p:par>
                        <p:par>
                          <p:cTn id="151" fill="hold">
                            <p:stCondLst>
                              <p:cond delay="3250"/>
                            </p:stCondLst>
                            <p:childTnLst>
                              <p:par>
                                <p:cTn id="152" presetID="10" presetClass="exit" presetSubtype="0" fill="hold" nodeType="afterEffect">
                                  <p:stCondLst>
                                    <p:cond delay="0"/>
                                  </p:stCondLst>
                                  <p:childTnLst>
                                    <p:animEffect transition="out" filter="fade">
                                      <p:cBhvr>
                                        <p:cTn id="153" dur="250"/>
                                        <p:tgtEl>
                                          <p:spTgt spid="5"/>
                                        </p:tgtEl>
                                      </p:cBhvr>
                                    </p:animEffect>
                                    <p:set>
                                      <p:cBhvr>
                                        <p:cTn id="154" dur="1" fill="hold">
                                          <p:stCondLst>
                                            <p:cond delay="249"/>
                                          </p:stCondLst>
                                        </p:cTn>
                                        <p:tgtEl>
                                          <p:spTgt spid="5"/>
                                        </p:tgtEl>
                                        <p:attrNameLst>
                                          <p:attrName>style.visibility</p:attrName>
                                        </p:attrNameLst>
                                      </p:cBhvr>
                                      <p:to>
                                        <p:strVal val="hidden"/>
                                      </p:to>
                                    </p:set>
                                  </p:childTnLst>
                                </p:cTn>
                              </p:par>
                              <p:par>
                                <p:cTn id="155" presetID="10" presetClass="entr" presetSubtype="0" fill="hold" nodeType="withEffect">
                                  <p:stCondLst>
                                    <p:cond delay="0"/>
                                  </p:stCondLst>
                                  <p:childTnLst>
                                    <p:set>
                                      <p:cBhvr>
                                        <p:cTn id="156" dur="1" fill="hold">
                                          <p:stCondLst>
                                            <p:cond delay="0"/>
                                          </p:stCondLst>
                                        </p:cTn>
                                        <p:tgtEl>
                                          <p:spTgt spid="24"/>
                                        </p:tgtEl>
                                        <p:attrNameLst>
                                          <p:attrName>style.visibility</p:attrName>
                                        </p:attrNameLst>
                                      </p:cBhvr>
                                      <p:to>
                                        <p:strVal val="visible"/>
                                      </p:to>
                                    </p:set>
                                    <p:animEffect transition="in" filter="fade">
                                      <p:cBhvr>
                                        <p:cTn id="157" dur="250"/>
                                        <p:tgtEl>
                                          <p:spTgt spid="24"/>
                                        </p:tgtEl>
                                      </p:cBhvr>
                                    </p:animEffect>
                                  </p:childTnLst>
                                </p:cTn>
                              </p:par>
                            </p:childTnLst>
                          </p:cTn>
                        </p:par>
                        <p:par>
                          <p:cTn id="158" fill="hold">
                            <p:stCondLst>
                              <p:cond delay="3500"/>
                            </p:stCondLst>
                            <p:childTnLst>
                              <p:par>
                                <p:cTn id="159" presetID="32" presetClass="emph" presetSubtype="0" fill="hold" nodeType="afterEffect">
                                  <p:stCondLst>
                                    <p:cond delay="0"/>
                                  </p:stCondLst>
                                  <p:childTnLst>
                                    <p:animRot by="120000">
                                      <p:cBhvr>
                                        <p:cTn id="160" dur="200" fill="hold">
                                          <p:stCondLst>
                                            <p:cond delay="0"/>
                                          </p:stCondLst>
                                        </p:cTn>
                                        <p:tgtEl>
                                          <p:spTgt spid="24"/>
                                        </p:tgtEl>
                                        <p:attrNameLst>
                                          <p:attrName>r</p:attrName>
                                        </p:attrNameLst>
                                      </p:cBhvr>
                                    </p:animRot>
                                    <p:animRot by="-240000">
                                      <p:cBhvr>
                                        <p:cTn id="161" dur="400" fill="hold">
                                          <p:stCondLst>
                                            <p:cond delay="400"/>
                                          </p:stCondLst>
                                        </p:cTn>
                                        <p:tgtEl>
                                          <p:spTgt spid="24"/>
                                        </p:tgtEl>
                                        <p:attrNameLst>
                                          <p:attrName>r</p:attrName>
                                        </p:attrNameLst>
                                      </p:cBhvr>
                                    </p:animRot>
                                    <p:animRot by="240000">
                                      <p:cBhvr>
                                        <p:cTn id="162" dur="400" fill="hold">
                                          <p:stCondLst>
                                            <p:cond delay="800"/>
                                          </p:stCondLst>
                                        </p:cTn>
                                        <p:tgtEl>
                                          <p:spTgt spid="24"/>
                                        </p:tgtEl>
                                        <p:attrNameLst>
                                          <p:attrName>r</p:attrName>
                                        </p:attrNameLst>
                                      </p:cBhvr>
                                    </p:animRot>
                                    <p:animRot by="-240000">
                                      <p:cBhvr>
                                        <p:cTn id="163" dur="400" fill="hold">
                                          <p:stCondLst>
                                            <p:cond delay="1200"/>
                                          </p:stCondLst>
                                        </p:cTn>
                                        <p:tgtEl>
                                          <p:spTgt spid="24"/>
                                        </p:tgtEl>
                                        <p:attrNameLst>
                                          <p:attrName>r</p:attrName>
                                        </p:attrNameLst>
                                      </p:cBhvr>
                                    </p:animRot>
                                    <p:animRot by="120000">
                                      <p:cBhvr>
                                        <p:cTn id="164" dur="400" fill="hold">
                                          <p:stCondLst>
                                            <p:cond delay="1600"/>
                                          </p:stCondLst>
                                        </p:cTn>
                                        <p:tgtEl>
                                          <p:spTgt spid="24"/>
                                        </p:tgtEl>
                                        <p:attrNameLst>
                                          <p:attrName>r</p:attrName>
                                        </p:attrNameLst>
                                      </p:cBhvr>
                                    </p:animRot>
                                  </p:childTnLst>
                                </p:cTn>
                              </p:par>
                              <p:par>
                                <p:cTn id="165" presetID="32" presetClass="emph" presetSubtype="0" fill="hold" nodeType="withEffect">
                                  <p:stCondLst>
                                    <p:cond delay="0"/>
                                  </p:stCondLst>
                                  <p:childTnLst>
                                    <p:animRot by="120000">
                                      <p:cBhvr>
                                        <p:cTn id="166" dur="200" fill="hold">
                                          <p:stCondLst>
                                            <p:cond delay="0"/>
                                          </p:stCondLst>
                                        </p:cTn>
                                        <p:tgtEl>
                                          <p:spTgt spid="26"/>
                                        </p:tgtEl>
                                        <p:attrNameLst>
                                          <p:attrName>r</p:attrName>
                                        </p:attrNameLst>
                                      </p:cBhvr>
                                    </p:animRot>
                                    <p:animRot by="-240000">
                                      <p:cBhvr>
                                        <p:cTn id="167" dur="400" fill="hold">
                                          <p:stCondLst>
                                            <p:cond delay="400"/>
                                          </p:stCondLst>
                                        </p:cTn>
                                        <p:tgtEl>
                                          <p:spTgt spid="26"/>
                                        </p:tgtEl>
                                        <p:attrNameLst>
                                          <p:attrName>r</p:attrName>
                                        </p:attrNameLst>
                                      </p:cBhvr>
                                    </p:animRot>
                                    <p:animRot by="240000">
                                      <p:cBhvr>
                                        <p:cTn id="168" dur="400" fill="hold">
                                          <p:stCondLst>
                                            <p:cond delay="800"/>
                                          </p:stCondLst>
                                        </p:cTn>
                                        <p:tgtEl>
                                          <p:spTgt spid="26"/>
                                        </p:tgtEl>
                                        <p:attrNameLst>
                                          <p:attrName>r</p:attrName>
                                        </p:attrNameLst>
                                      </p:cBhvr>
                                    </p:animRot>
                                    <p:animRot by="-240000">
                                      <p:cBhvr>
                                        <p:cTn id="169" dur="400" fill="hold">
                                          <p:stCondLst>
                                            <p:cond delay="1200"/>
                                          </p:stCondLst>
                                        </p:cTn>
                                        <p:tgtEl>
                                          <p:spTgt spid="26"/>
                                        </p:tgtEl>
                                        <p:attrNameLst>
                                          <p:attrName>r</p:attrName>
                                        </p:attrNameLst>
                                      </p:cBhvr>
                                    </p:animRot>
                                    <p:animRot by="120000">
                                      <p:cBhvr>
                                        <p:cTn id="170" dur="400" fill="hold">
                                          <p:stCondLst>
                                            <p:cond delay="1600"/>
                                          </p:stCondLst>
                                        </p:cTn>
                                        <p:tgtEl>
                                          <p:spTgt spid="26"/>
                                        </p:tgtEl>
                                        <p:attrNameLst>
                                          <p:attrName>r</p:attrName>
                                        </p:attrNameLst>
                                      </p:cBhvr>
                                    </p:animRot>
                                  </p:childTnLst>
                                </p:cTn>
                              </p:par>
                            </p:childTnLst>
                          </p:cTn>
                        </p:par>
                        <p:par>
                          <p:cTn id="171" fill="hold">
                            <p:stCondLst>
                              <p:cond delay="5500"/>
                            </p:stCondLst>
                            <p:childTnLst>
                              <p:par>
                                <p:cTn id="172" presetID="10" presetClass="exit" presetSubtype="0" fill="hold" nodeType="afterEffect">
                                  <p:stCondLst>
                                    <p:cond delay="0"/>
                                  </p:stCondLst>
                                  <p:childTnLst>
                                    <p:animEffect transition="out" filter="fade">
                                      <p:cBhvr>
                                        <p:cTn id="173" dur="250"/>
                                        <p:tgtEl>
                                          <p:spTgt spid="24"/>
                                        </p:tgtEl>
                                      </p:cBhvr>
                                    </p:animEffect>
                                    <p:set>
                                      <p:cBhvr>
                                        <p:cTn id="174" dur="1" fill="hold">
                                          <p:stCondLst>
                                            <p:cond delay="249"/>
                                          </p:stCondLst>
                                        </p:cTn>
                                        <p:tgtEl>
                                          <p:spTgt spid="24"/>
                                        </p:tgtEl>
                                        <p:attrNameLst>
                                          <p:attrName>style.visibility</p:attrName>
                                        </p:attrNameLst>
                                      </p:cBhvr>
                                      <p:to>
                                        <p:strVal val="hidden"/>
                                      </p:to>
                                    </p:set>
                                  </p:childTnLst>
                                </p:cTn>
                              </p:par>
                              <p:par>
                                <p:cTn id="175" presetID="10" presetClass="entr" presetSubtype="0" fill="hold" nodeType="withEffect">
                                  <p:stCondLst>
                                    <p:cond delay="0"/>
                                  </p:stCondLst>
                                  <p:childTnLst>
                                    <p:set>
                                      <p:cBhvr>
                                        <p:cTn id="176" dur="1" fill="hold">
                                          <p:stCondLst>
                                            <p:cond delay="0"/>
                                          </p:stCondLst>
                                        </p:cTn>
                                        <p:tgtEl>
                                          <p:spTgt spid="23"/>
                                        </p:tgtEl>
                                        <p:attrNameLst>
                                          <p:attrName>style.visibility</p:attrName>
                                        </p:attrNameLst>
                                      </p:cBhvr>
                                      <p:to>
                                        <p:strVal val="visible"/>
                                      </p:to>
                                    </p:set>
                                    <p:animEffect transition="in" filter="fade">
                                      <p:cBhvr>
                                        <p:cTn id="177" dur="250"/>
                                        <p:tgtEl>
                                          <p:spTgt spid="23"/>
                                        </p:tgtEl>
                                      </p:cBhvr>
                                    </p:animEffect>
                                  </p:childTnLst>
                                  <p:subTnLst>
                                    <p:audio>
                                      <p:cMediaNode>
                                        <p:cTn display="0" masterRel="sameClick">
                                          <p:stCondLst>
                                            <p:cond evt="begin" delay="0">
                                              <p:tn val="175"/>
                                            </p:cond>
                                          </p:stCondLst>
                                          <p:endCondLst>
                                            <p:cond evt="onStopAudio" delay="0">
                                              <p:tgtEl>
                                                <p:sldTgt/>
                                              </p:tgtEl>
                                            </p:cond>
                                          </p:endCondLst>
                                        </p:cTn>
                                        <p:tgtEl>
                                          <p:sndTgt r:embed="rId3" name="oisairoi.wav"/>
                                        </p:tgtEl>
                                      </p:cMediaNode>
                                    </p:audio>
                                  </p:subTnLst>
                                </p:cTn>
                              </p:par>
                              <p:par>
                                <p:cTn id="178" presetID="10" presetClass="entr" presetSubtype="0" fill="hold" nodeType="withEffect">
                                  <p:stCondLst>
                                    <p:cond delay="0"/>
                                  </p:stCondLst>
                                  <p:childTnLst>
                                    <p:set>
                                      <p:cBhvr>
                                        <p:cTn id="179" dur="1" fill="hold">
                                          <p:stCondLst>
                                            <p:cond delay="0"/>
                                          </p:stCondLst>
                                        </p:cTn>
                                        <p:tgtEl>
                                          <p:spTgt spid="25"/>
                                        </p:tgtEl>
                                        <p:attrNameLst>
                                          <p:attrName>style.visibility</p:attrName>
                                        </p:attrNameLst>
                                      </p:cBhvr>
                                      <p:to>
                                        <p:strVal val="visible"/>
                                      </p:to>
                                    </p:set>
                                    <p:animEffect transition="in" filter="fade">
                                      <p:cBhvr>
                                        <p:cTn id="180" dur="250"/>
                                        <p:tgtEl>
                                          <p:spTgt spid="25"/>
                                        </p:tgtEl>
                                      </p:cBhvr>
                                    </p:animEffect>
                                  </p:childTnLst>
                                  <p:subTnLst>
                                    <p:audio>
                                      <p:cMediaNode>
                                        <p:cTn display="0" masterRel="sameClick">
                                          <p:stCondLst>
                                            <p:cond evt="begin" delay="0">
                                              <p:tn val="178"/>
                                            </p:cond>
                                          </p:stCondLst>
                                          <p:endCondLst>
                                            <p:cond evt="onStopAudio" delay="0">
                                              <p:tgtEl>
                                                <p:sldTgt/>
                                              </p:tgtEl>
                                            </p:cond>
                                          </p:endCondLst>
                                        </p:cTn>
                                        <p:tgtEl>
                                          <p:sndTgt r:embed="rId2" name="oisairoi.wav"/>
                                        </p:tgtEl>
                                      </p:cMediaNode>
                                    </p:audio>
                                  </p:subTnLst>
                                </p:cTn>
                              </p:par>
                              <p:par>
                                <p:cTn id="181" presetID="10" presetClass="exit" presetSubtype="0" fill="hold" nodeType="withEffect">
                                  <p:stCondLst>
                                    <p:cond delay="0"/>
                                  </p:stCondLst>
                                  <p:childTnLst>
                                    <p:animEffect transition="out" filter="fade">
                                      <p:cBhvr>
                                        <p:cTn id="182" dur="250"/>
                                        <p:tgtEl>
                                          <p:spTgt spid="26"/>
                                        </p:tgtEl>
                                      </p:cBhvr>
                                    </p:animEffect>
                                    <p:set>
                                      <p:cBhvr>
                                        <p:cTn id="183" dur="1" fill="hold">
                                          <p:stCondLst>
                                            <p:cond delay="24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184" restart="whenNotActive" fill="hold" evtFilter="cancelBubble" nodeType="interactiveSeq">
                <p:stCondLst>
                  <p:cond evt="onClick" delay="0">
                    <p:tgtEl>
                      <p:spTgt spid="30"/>
                    </p:tgtEl>
                  </p:cond>
                </p:stCondLst>
                <p:endSync evt="end" delay="0">
                  <p:rtn val="all"/>
                </p:endSync>
                <p:childTnLst>
                  <p:par>
                    <p:cTn id="185" fill="hold">
                      <p:stCondLst>
                        <p:cond delay="0"/>
                      </p:stCondLst>
                      <p:childTnLst>
                        <p:par>
                          <p:cTn id="186" fill="hold">
                            <p:stCondLst>
                              <p:cond delay="0"/>
                            </p:stCondLst>
                            <p:childTnLst>
                              <p:par>
                                <p:cTn id="187" presetID="32" presetClass="emph" presetSubtype="0" fill="hold" nodeType="clickEffect">
                                  <p:stCondLst>
                                    <p:cond delay="0"/>
                                  </p:stCondLst>
                                  <p:childTnLst>
                                    <p:animRot by="120000">
                                      <p:cBhvr>
                                        <p:cTn id="188" dur="100" fill="hold">
                                          <p:stCondLst>
                                            <p:cond delay="0"/>
                                          </p:stCondLst>
                                        </p:cTn>
                                        <p:tgtEl>
                                          <p:spTgt spid="30"/>
                                        </p:tgtEl>
                                        <p:attrNameLst>
                                          <p:attrName>r</p:attrName>
                                        </p:attrNameLst>
                                      </p:cBhvr>
                                    </p:animRot>
                                    <p:animRot by="-240000">
                                      <p:cBhvr>
                                        <p:cTn id="189" dur="200" fill="hold">
                                          <p:stCondLst>
                                            <p:cond delay="200"/>
                                          </p:stCondLst>
                                        </p:cTn>
                                        <p:tgtEl>
                                          <p:spTgt spid="30"/>
                                        </p:tgtEl>
                                        <p:attrNameLst>
                                          <p:attrName>r</p:attrName>
                                        </p:attrNameLst>
                                      </p:cBhvr>
                                    </p:animRot>
                                    <p:animRot by="240000">
                                      <p:cBhvr>
                                        <p:cTn id="190" dur="200" fill="hold">
                                          <p:stCondLst>
                                            <p:cond delay="400"/>
                                          </p:stCondLst>
                                        </p:cTn>
                                        <p:tgtEl>
                                          <p:spTgt spid="30"/>
                                        </p:tgtEl>
                                        <p:attrNameLst>
                                          <p:attrName>r</p:attrName>
                                        </p:attrNameLst>
                                      </p:cBhvr>
                                    </p:animRot>
                                    <p:animRot by="-240000">
                                      <p:cBhvr>
                                        <p:cTn id="191" dur="200" fill="hold">
                                          <p:stCondLst>
                                            <p:cond delay="600"/>
                                          </p:stCondLst>
                                        </p:cTn>
                                        <p:tgtEl>
                                          <p:spTgt spid="30"/>
                                        </p:tgtEl>
                                        <p:attrNameLst>
                                          <p:attrName>r</p:attrName>
                                        </p:attrNameLst>
                                      </p:cBhvr>
                                    </p:animRot>
                                    <p:animRot by="120000">
                                      <p:cBhvr>
                                        <p:cTn id="192" dur="200" fill="hold">
                                          <p:stCondLst>
                                            <p:cond delay="800"/>
                                          </p:stCondLst>
                                        </p:cTn>
                                        <p:tgtEl>
                                          <p:spTgt spid="30"/>
                                        </p:tgtEl>
                                        <p:attrNameLst>
                                          <p:attrName>r</p:attrName>
                                        </p:attrNameLst>
                                      </p:cBhvr>
                                    </p:animRot>
                                  </p:childTnLst>
                                </p:cTn>
                              </p:par>
                            </p:childTnLst>
                          </p:cTn>
                        </p:par>
                        <p:par>
                          <p:cTn id="193" fill="hold">
                            <p:stCondLst>
                              <p:cond delay="1000"/>
                            </p:stCondLst>
                            <p:childTnLst>
                              <p:par>
                                <p:cTn id="194" presetID="10" presetClass="exit" presetSubtype="0" fill="hold" nodeType="afterEffect">
                                  <p:stCondLst>
                                    <p:cond delay="0"/>
                                  </p:stCondLst>
                                  <p:childTnLst>
                                    <p:animEffect transition="out" filter="fade">
                                      <p:cBhvr>
                                        <p:cTn id="195" dur="250"/>
                                        <p:tgtEl>
                                          <p:spTgt spid="16"/>
                                        </p:tgtEl>
                                      </p:cBhvr>
                                    </p:animEffect>
                                    <p:set>
                                      <p:cBhvr>
                                        <p:cTn id="196" dur="1" fill="hold">
                                          <p:stCondLst>
                                            <p:cond delay="249"/>
                                          </p:stCondLst>
                                        </p:cTn>
                                        <p:tgtEl>
                                          <p:spTgt spid="16"/>
                                        </p:tgtEl>
                                        <p:attrNameLst>
                                          <p:attrName>style.visibility</p:attrName>
                                        </p:attrNameLst>
                                      </p:cBhvr>
                                      <p:to>
                                        <p:strVal val="hidden"/>
                                      </p:to>
                                    </p:set>
                                  </p:childTnLst>
                                </p:cTn>
                              </p:par>
                              <p:par>
                                <p:cTn id="197" presetID="10" presetClass="entr" presetSubtype="0" fill="hold" nodeType="withEffect">
                                  <p:stCondLst>
                                    <p:cond delay="0"/>
                                  </p:stCondLst>
                                  <p:childTnLst>
                                    <p:set>
                                      <p:cBhvr>
                                        <p:cTn id="198" dur="1" fill="hold">
                                          <p:stCondLst>
                                            <p:cond delay="0"/>
                                          </p:stCondLst>
                                        </p:cTn>
                                        <p:tgtEl>
                                          <p:spTgt spid="5"/>
                                        </p:tgtEl>
                                        <p:attrNameLst>
                                          <p:attrName>style.visibility</p:attrName>
                                        </p:attrNameLst>
                                      </p:cBhvr>
                                      <p:to>
                                        <p:strVal val="visible"/>
                                      </p:to>
                                    </p:set>
                                    <p:animEffect transition="in" filter="fade">
                                      <p:cBhvr>
                                        <p:cTn id="199" dur="250"/>
                                        <p:tgtEl>
                                          <p:spTgt spid="5"/>
                                        </p:tgtEl>
                                      </p:cBhvr>
                                    </p:animEffect>
                                  </p:childTnLst>
                                </p:cTn>
                              </p:par>
                            </p:childTnLst>
                          </p:cTn>
                        </p:par>
                        <p:par>
                          <p:cTn id="200" fill="hold">
                            <p:stCondLst>
                              <p:cond delay="1250"/>
                            </p:stCondLst>
                            <p:childTnLst>
                              <p:par>
                                <p:cTn id="201" presetID="49" presetClass="path" presetSubtype="0" accel="50000" decel="50000" fill="hold" nodeType="afterEffect">
                                  <p:stCondLst>
                                    <p:cond delay="0"/>
                                  </p:stCondLst>
                                  <p:childTnLst>
                                    <p:animMotion origin="layout" path="M -0.00573 0.02894 L 0.07917 0.32917 " pathEditMode="relative" rAng="0" ptsTypes="AA">
                                      <p:cBhvr>
                                        <p:cTn id="202" dur="2000" fill="hold"/>
                                        <p:tgtEl>
                                          <p:spTgt spid="5"/>
                                        </p:tgtEl>
                                        <p:attrNameLst>
                                          <p:attrName>ppt_x</p:attrName>
                                          <p:attrName>ppt_y</p:attrName>
                                        </p:attrNameLst>
                                      </p:cBhvr>
                                      <p:rCtr x="4236" y="15000"/>
                                    </p:animMotion>
                                  </p:childTnLst>
                                </p:cTn>
                              </p:par>
                            </p:childTnLst>
                          </p:cTn>
                        </p:par>
                        <p:par>
                          <p:cTn id="203" fill="hold">
                            <p:stCondLst>
                              <p:cond delay="3250"/>
                            </p:stCondLst>
                            <p:childTnLst>
                              <p:par>
                                <p:cTn id="204" presetID="10" presetClass="exit" presetSubtype="0" fill="hold" nodeType="afterEffect">
                                  <p:stCondLst>
                                    <p:cond delay="0"/>
                                  </p:stCondLst>
                                  <p:childTnLst>
                                    <p:animEffect transition="out" filter="fade">
                                      <p:cBhvr>
                                        <p:cTn id="205" dur="250"/>
                                        <p:tgtEl>
                                          <p:spTgt spid="5"/>
                                        </p:tgtEl>
                                      </p:cBhvr>
                                    </p:animEffect>
                                    <p:set>
                                      <p:cBhvr>
                                        <p:cTn id="206" dur="1" fill="hold">
                                          <p:stCondLst>
                                            <p:cond delay="249"/>
                                          </p:stCondLst>
                                        </p:cTn>
                                        <p:tgtEl>
                                          <p:spTgt spid="5"/>
                                        </p:tgtEl>
                                        <p:attrNameLst>
                                          <p:attrName>style.visibility</p:attrName>
                                        </p:attrNameLst>
                                      </p:cBhvr>
                                      <p:to>
                                        <p:strVal val="hidden"/>
                                      </p:to>
                                    </p:set>
                                  </p:childTnLst>
                                </p:cTn>
                              </p:par>
                              <p:par>
                                <p:cTn id="207" presetID="10" presetClass="entr" presetSubtype="0" fill="hold" nodeType="withEffect">
                                  <p:stCondLst>
                                    <p:cond delay="0"/>
                                  </p:stCondLst>
                                  <p:childTnLst>
                                    <p:set>
                                      <p:cBhvr>
                                        <p:cTn id="208" dur="1" fill="hold">
                                          <p:stCondLst>
                                            <p:cond delay="0"/>
                                          </p:stCondLst>
                                        </p:cTn>
                                        <p:tgtEl>
                                          <p:spTgt spid="28"/>
                                        </p:tgtEl>
                                        <p:attrNameLst>
                                          <p:attrName>style.visibility</p:attrName>
                                        </p:attrNameLst>
                                      </p:cBhvr>
                                      <p:to>
                                        <p:strVal val="visible"/>
                                      </p:to>
                                    </p:set>
                                    <p:animEffect transition="in" filter="fade">
                                      <p:cBhvr>
                                        <p:cTn id="209" dur="250"/>
                                        <p:tgtEl>
                                          <p:spTgt spid="28"/>
                                        </p:tgtEl>
                                      </p:cBhvr>
                                    </p:animEffect>
                                  </p:childTnLst>
                                </p:cTn>
                              </p:par>
                            </p:childTnLst>
                          </p:cTn>
                        </p:par>
                        <p:par>
                          <p:cTn id="210" fill="hold">
                            <p:stCondLst>
                              <p:cond delay="3500"/>
                            </p:stCondLst>
                            <p:childTnLst>
                              <p:par>
                                <p:cTn id="211" presetID="32" presetClass="emph" presetSubtype="0" fill="hold" nodeType="afterEffect">
                                  <p:stCondLst>
                                    <p:cond delay="0"/>
                                  </p:stCondLst>
                                  <p:childTnLst>
                                    <p:animRot by="120000">
                                      <p:cBhvr>
                                        <p:cTn id="212" dur="200" fill="hold">
                                          <p:stCondLst>
                                            <p:cond delay="0"/>
                                          </p:stCondLst>
                                        </p:cTn>
                                        <p:tgtEl>
                                          <p:spTgt spid="28"/>
                                        </p:tgtEl>
                                        <p:attrNameLst>
                                          <p:attrName>r</p:attrName>
                                        </p:attrNameLst>
                                      </p:cBhvr>
                                    </p:animRot>
                                    <p:animRot by="-240000">
                                      <p:cBhvr>
                                        <p:cTn id="213" dur="400" fill="hold">
                                          <p:stCondLst>
                                            <p:cond delay="400"/>
                                          </p:stCondLst>
                                        </p:cTn>
                                        <p:tgtEl>
                                          <p:spTgt spid="28"/>
                                        </p:tgtEl>
                                        <p:attrNameLst>
                                          <p:attrName>r</p:attrName>
                                        </p:attrNameLst>
                                      </p:cBhvr>
                                    </p:animRot>
                                    <p:animRot by="240000">
                                      <p:cBhvr>
                                        <p:cTn id="214" dur="400" fill="hold">
                                          <p:stCondLst>
                                            <p:cond delay="800"/>
                                          </p:stCondLst>
                                        </p:cTn>
                                        <p:tgtEl>
                                          <p:spTgt spid="28"/>
                                        </p:tgtEl>
                                        <p:attrNameLst>
                                          <p:attrName>r</p:attrName>
                                        </p:attrNameLst>
                                      </p:cBhvr>
                                    </p:animRot>
                                    <p:animRot by="-240000">
                                      <p:cBhvr>
                                        <p:cTn id="215" dur="400" fill="hold">
                                          <p:stCondLst>
                                            <p:cond delay="1200"/>
                                          </p:stCondLst>
                                        </p:cTn>
                                        <p:tgtEl>
                                          <p:spTgt spid="28"/>
                                        </p:tgtEl>
                                        <p:attrNameLst>
                                          <p:attrName>r</p:attrName>
                                        </p:attrNameLst>
                                      </p:cBhvr>
                                    </p:animRot>
                                    <p:animRot by="120000">
                                      <p:cBhvr>
                                        <p:cTn id="216" dur="400" fill="hold">
                                          <p:stCondLst>
                                            <p:cond delay="1600"/>
                                          </p:stCondLst>
                                        </p:cTn>
                                        <p:tgtEl>
                                          <p:spTgt spid="28"/>
                                        </p:tgtEl>
                                        <p:attrNameLst>
                                          <p:attrName>r</p:attrName>
                                        </p:attrNameLst>
                                      </p:cBhvr>
                                    </p:animRot>
                                  </p:childTnLst>
                                </p:cTn>
                              </p:par>
                              <p:par>
                                <p:cTn id="217" presetID="32" presetClass="emph" presetSubtype="0" fill="hold" nodeType="withEffect">
                                  <p:stCondLst>
                                    <p:cond delay="0"/>
                                  </p:stCondLst>
                                  <p:childTnLst>
                                    <p:animRot by="120000">
                                      <p:cBhvr>
                                        <p:cTn id="218" dur="200" fill="hold">
                                          <p:stCondLst>
                                            <p:cond delay="0"/>
                                          </p:stCondLst>
                                        </p:cTn>
                                        <p:tgtEl>
                                          <p:spTgt spid="30"/>
                                        </p:tgtEl>
                                        <p:attrNameLst>
                                          <p:attrName>r</p:attrName>
                                        </p:attrNameLst>
                                      </p:cBhvr>
                                    </p:animRot>
                                    <p:animRot by="-240000">
                                      <p:cBhvr>
                                        <p:cTn id="219" dur="400" fill="hold">
                                          <p:stCondLst>
                                            <p:cond delay="400"/>
                                          </p:stCondLst>
                                        </p:cTn>
                                        <p:tgtEl>
                                          <p:spTgt spid="30"/>
                                        </p:tgtEl>
                                        <p:attrNameLst>
                                          <p:attrName>r</p:attrName>
                                        </p:attrNameLst>
                                      </p:cBhvr>
                                    </p:animRot>
                                    <p:animRot by="240000">
                                      <p:cBhvr>
                                        <p:cTn id="220" dur="400" fill="hold">
                                          <p:stCondLst>
                                            <p:cond delay="800"/>
                                          </p:stCondLst>
                                        </p:cTn>
                                        <p:tgtEl>
                                          <p:spTgt spid="30"/>
                                        </p:tgtEl>
                                        <p:attrNameLst>
                                          <p:attrName>r</p:attrName>
                                        </p:attrNameLst>
                                      </p:cBhvr>
                                    </p:animRot>
                                    <p:animRot by="-240000">
                                      <p:cBhvr>
                                        <p:cTn id="221" dur="400" fill="hold">
                                          <p:stCondLst>
                                            <p:cond delay="1200"/>
                                          </p:stCondLst>
                                        </p:cTn>
                                        <p:tgtEl>
                                          <p:spTgt spid="30"/>
                                        </p:tgtEl>
                                        <p:attrNameLst>
                                          <p:attrName>r</p:attrName>
                                        </p:attrNameLst>
                                      </p:cBhvr>
                                    </p:animRot>
                                    <p:animRot by="120000">
                                      <p:cBhvr>
                                        <p:cTn id="222" dur="400" fill="hold">
                                          <p:stCondLst>
                                            <p:cond delay="1600"/>
                                          </p:stCondLst>
                                        </p:cTn>
                                        <p:tgtEl>
                                          <p:spTgt spid="30"/>
                                        </p:tgtEl>
                                        <p:attrNameLst>
                                          <p:attrName>r</p:attrName>
                                        </p:attrNameLst>
                                      </p:cBhvr>
                                    </p:animRot>
                                  </p:childTnLst>
                                </p:cTn>
                              </p:par>
                            </p:childTnLst>
                          </p:cTn>
                        </p:par>
                        <p:par>
                          <p:cTn id="223" fill="hold">
                            <p:stCondLst>
                              <p:cond delay="5500"/>
                            </p:stCondLst>
                            <p:childTnLst>
                              <p:par>
                                <p:cTn id="224" presetID="10" presetClass="exit" presetSubtype="0" fill="hold" nodeType="afterEffect">
                                  <p:stCondLst>
                                    <p:cond delay="0"/>
                                  </p:stCondLst>
                                  <p:childTnLst>
                                    <p:animEffect transition="out" filter="fade">
                                      <p:cBhvr>
                                        <p:cTn id="225" dur="250"/>
                                        <p:tgtEl>
                                          <p:spTgt spid="28"/>
                                        </p:tgtEl>
                                      </p:cBhvr>
                                    </p:animEffect>
                                    <p:set>
                                      <p:cBhvr>
                                        <p:cTn id="226" dur="1" fill="hold">
                                          <p:stCondLst>
                                            <p:cond delay="249"/>
                                          </p:stCondLst>
                                        </p:cTn>
                                        <p:tgtEl>
                                          <p:spTgt spid="28"/>
                                        </p:tgtEl>
                                        <p:attrNameLst>
                                          <p:attrName>style.visibility</p:attrName>
                                        </p:attrNameLst>
                                      </p:cBhvr>
                                      <p:to>
                                        <p:strVal val="hidden"/>
                                      </p:to>
                                    </p:set>
                                  </p:childTnLst>
                                </p:cTn>
                              </p:par>
                              <p:par>
                                <p:cTn id="227" presetID="10" presetClass="entr" presetSubtype="0" fill="hold" nodeType="withEffect">
                                  <p:stCondLst>
                                    <p:cond delay="0"/>
                                  </p:stCondLst>
                                  <p:childTnLst>
                                    <p:set>
                                      <p:cBhvr>
                                        <p:cTn id="228" dur="1" fill="hold">
                                          <p:stCondLst>
                                            <p:cond delay="0"/>
                                          </p:stCondLst>
                                        </p:cTn>
                                        <p:tgtEl>
                                          <p:spTgt spid="27"/>
                                        </p:tgtEl>
                                        <p:attrNameLst>
                                          <p:attrName>style.visibility</p:attrName>
                                        </p:attrNameLst>
                                      </p:cBhvr>
                                      <p:to>
                                        <p:strVal val="visible"/>
                                      </p:to>
                                    </p:set>
                                    <p:animEffect transition="in" filter="fade">
                                      <p:cBhvr>
                                        <p:cTn id="229" dur="250"/>
                                        <p:tgtEl>
                                          <p:spTgt spid="27"/>
                                        </p:tgtEl>
                                      </p:cBhvr>
                                    </p:animEffect>
                                  </p:childTnLst>
                                  <p:subTnLst>
                                    <p:audio>
                                      <p:cMediaNode>
                                        <p:cTn display="0" masterRel="sameClick">
                                          <p:stCondLst>
                                            <p:cond evt="begin" delay="0">
                                              <p:tn val="227"/>
                                            </p:cond>
                                          </p:stCondLst>
                                          <p:endCondLst>
                                            <p:cond evt="onStopAudio" delay="0">
                                              <p:tgtEl>
                                                <p:sldTgt/>
                                              </p:tgtEl>
                                            </p:cond>
                                          </p:endCondLst>
                                        </p:cTn>
                                        <p:tgtEl>
                                          <p:sndTgt r:embed="rId4" name="congioilam.wav"/>
                                        </p:tgtEl>
                                      </p:cMediaNode>
                                    </p:audio>
                                  </p:subTnLst>
                                </p:cTn>
                              </p:par>
                              <p:par>
                                <p:cTn id="230" presetID="10" presetClass="exit" presetSubtype="0" fill="hold" nodeType="withEffect">
                                  <p:stCondLst>
                                    <p:cond delay="0"/>
                                  </p:stCondLst>
                                  <p:childTnLst>
                                    <p:animEffect transition="out" filter="fade">
                                      <p:cBhvr>
                                        <p:cTn id="231" dur="250"/>
                                        <p:tgtEl>
                                          <p:spTgt spid="30"/>
                                        </p:tgtEl>
                                      </p:cBhvr>
                                    </p:animEffect>
                                    <p:set>
                                      <p:cBhvr>
                                        <p:cTn id="232" dur="1" fill="hold">
                                          <p:stCondLst>
                                            <p:cond delay="249"/>
                                          </p:stCondLst>
                                        </p:cTn>
                                        <p:tgtEl>
                                          <p:spTgt spid="30"/>
                                        </p:tgtEl>
                                        <p:attrNameLst>
                                          <p:attrName>style.visibility</p:attrName>
                                        </p:attrNameLst>
                                      </p:cBhvr>
                                      <p:to>
                                        <p:strVal val="hidden"/>
                                      </p:to>
                                    </p:set>
                                  </p:childTnLst>
                                </p:cTn>
                              </p:par>
                              <p:par>
                                <p:cTn id="233" presetID="10" presetClass="entr" presetSubtype="0" fill="hold" grpId="0" nodeType="withEffect">
                                  <p:stCondLst>
                                    <p:cond delay="0"/>
                                  </p:stCondLst>
                                  <p:childTnLst>
                                    <p:set>
                                      <p:cBhvr>
                                        <p:cTn id="234" dur="1" fill="hold">
                                          <p:stCondLst>
                                            <p:cond delay="0"/>
                                          </p:stCondLst>
                                        </p:cTn>
                                        <p:tgtEl>
                                          <p:spTgt spid="77"/>
                                        </p:tgtEl>
                                        <p:attrNameLst>
                                          <p:attrName>style.visibility</p:attrName>
                                        </p:attrNameLst>
                                      </p:cBhvr>
                                      <p:to>
                                        <p:strVal val="visible"/>
                                      </p:to>
                                    </p:set>
                                    <p:animEffect transition="in" filter="fade">
                                      <p:cBhvr>
                                        <p:cTn id="235" dur="500"/>
                                        <p:tgtEl>
                                          <p:spTgt spid="77"/>
                                        </p:tgtEl>
                                      </p:cBhvr>
                                    </p:animEffect>
                                  </p:childTnLst>
                                </p:cTn>
                              </p:par>
                              <p:par>
                                <p:cTn id="236" presetID="8" presetClass="emph" presetSubtype="0" repeatCount="indefinite" fill="hold" grpId="1" nodeType="withEffect">
                                  <p:stCondLst>
                                    <p:cond delay="0"/>
                                  </p:stCondLst>
                                  <p:childTnLst>
                                    <p:animRot by="21600000">
                                      <p:cBhvr>
                                        <p:cTn id="237" dur="2000" fill="hold"/>
                                        <p:tgtEl>
                                          <p:spTgt spid="77"/>
                                        </p:tgtEl>
                                        <p:attrNameLst>
                                          <p:attrName>r</p:attrName>
                                        </p:attrNameLst>
                                      </p:cBhvr>
                                    </p:animRot>
                                  </p:childTnLst>
                                </p:cTn>
                              </p:par>
                            </p:childTnLst>
                          </p:cTn>
                        </p:par>
                      </p:childTnLst>
                    </p:cTn>
                  </p:par>
                </p:childTnLst>
              </p:cTn>
              <p:nextCondLst>
                <p:cond evt="onClick" delay="0">
                  <p:tgtEl>
                    <p:spTgt spid="30"/>
                  </p:tgtEl>
                </p:cond>
              </p:nextCondLst>
            </p:seq>
            <p:seq concurrent="1" nextAc="seek">
              <p:cTn id="238" restart="whenNotActive" fill="hold" evtFilter="cancelBubble" nodeType="interactiveSeq">
                <p:stCondLst>
                  <p:cond evt="onClick" delay="0">
                    <p:tgtEl>
                      <p:spTgt spid="33"/>
                    </p:tgtEl>
                  </p:cond>
                </p:stCondLst>
                <p:endSync evt="end" delay="0">
                  <p:rtn val="all"/>
                </p:endSync>
                <p:childTnLst>
                  <p:par>
                    <p:cTn id="239" fill="hold">
                      <p:stCondLst>
                        <p:cond delay="0"/>
                      </p:stCondLst>
                      <p:childTnLst>
                        <p:par>
                          <p:cTn id="240" fill="hold">
                            <p:stCondLst>
                              <p:cond delay="0"/>
                            </p:stCondLst>
                            <p:childTnLst>
                              <p:par>
                                <p:cTn id="241" presetID="32" presetClass="emph" presetSubtype="0" fill="hold" nodeType="clickEffect">
                                  <p:stCondLst>
                                    <p:cond delay="0"/>
                                  </p:stCondLst>
                                  <p:childTnLst>
                                    <p:animRot by="120000">
                                      <p:cBhvr>
                                        <p:cTn id="242" dur="100" fill="hold">
                                          <p:stCondLst>
                                            <p:cond delay="0"/>
                                          </p:stCondLst>
                                        </p:cTn>
                                        <p:tgtEl>
                                          <p:spTgt spid="33"/>
                                        </p:tgtEl>
                                        <p:attrNameLst>
                                          <p:attrName>r</p:attrName>
                                        </p:attrNameLst>
                                      </p:cBhvr>
                                    </p:animRot>
                                    <p:animRot by="-240000">
                                      <p:cBhvr>
                                        <p:cTn id="243" dur="200" fill="hold">
                                          <p:stCondLst>
                                            <p:cond delay="200"/>
                                          </p:stCondLst>
                                        </p:cTn>
                                        <p:tgtEl>
                                          <p:spTgt spid="33"/>
                                        </p:tgtEl>
                                        <p:attrNameLst>
                                          <p:attrName>r</p:attrName>
                                        </p:attrNameLst>
                                      </p:cBhvr>
                                    </p:animRot>
                                    <p:animRot by="240000">
                                      <p:cBhvr>
                                        <p:cTn id="244" dur="200" fill="hold">
                                          <p:stCondLst>
                                            <p:cond delay="400"/>
                                          </p:stCondLst>
                                        </p:cTn>
                                        <p:tgtEl>
                                          <p:spTgt spid="33"/>
                                        </p:tgtEl>
                                        <p:attrNameLst>
                                          <p:attrName>r</p:attrName>
                                        </p:attrNameLst>
                                      </p:cBhvr>
                                    </p:animRot>
                                    <p:animRot by="-240000">
                                      <p:cBhvr>
                                        <p:cTn id="245" dur="200" fill="hold">
                                          <p:stCondLst>
                                            <p:cond delay="600"/>
                                          </p:stCondLst>
                                        </p:cTn>
                                        <p:tgtEl>
                                          <p:spTgt spid="33"/>
                                        </p:tgtEl>
                                        <p:attrNameLst>
                                          <p:attrName>r</p:attrName>
                                        </p:attrNameLst>
                                      </p:cBhvr>
                                    </p:animRot>
                                    <p:animRot by="120000">
                                      <p:cBhvr>
                                        <p:cTn id="246" dur="200" fill="hold">
                                          <p:stCondLst>
                                            <p:cond delay="800"/>
                                          </p:stCondLst>
                                        </p:cTn>
                                        <p:tgtEl>
                                          <p:spTgt spid="33"/>
                                        </p:tgtEl>
                                        <p:attrNameLst>
                                          <p:attrName>r</p:attrName>
                                        </p:attrNameLst>
                                      </p:cBhvr>
                                    </p:animRot>
                                  </p:childTnLst>
                                  <p:subTnLst>
                                    <p:audio>
                                      <p:cMediaNode>
                                        <p:cTn display="0" masterRel="sameClick">
                                          <p:stCondLst>
                                            <p:cond evt="begin" delay="0">
                                              <p:tn val="241"/>
                                            </p:cond>
                                          </p:stCondLst>
                                          <p:endCondLst>
                                            <p:cond evt="onStopAudio" delay="0">
                                              <p:tgtEl>
                                                <p:sldTgt/>
                                              </p:tgtEl>
                                            </p:cond>
                                          </p:endCondLst>
                                        </p:cTn>
                                        <p:tgtEl>
                                          <p:sndTgt r:embed="rId5" name="wind.wav"/>
                                        </p:tgtEl>
                                      </p:cMediaNode>
                                    </p:audio>
                                  </p:subTnLst>
                                </p:cTn>
                              </p:par>
                              <p:par>
                                <p:cTn id="247" presetID="24" presetClass="emph" presetSubtype="0" fill="hold" grpId="0" nodeType="withEffect">
                                  <p:stCondLst>
                                    <p:cond delay="0"/>
                                  </p:stCondLst>
                                  <p:childTnLst>
                                    <p:animClr clrSpc="hsl" dir="cw">
                                      <p:cBhvr override="childStyle">
                                        <p:cTn id="248" dur="500" fill="hold"/>
                                        <p:tgtEl>
                                          <p:spTgt spid="81">
                                            <p:txEl>
                                              <p:pRg st="0" end="0"/>
                                            </p:txEl>
                                          </p:spTgt>
                                        </p:tgtEl>
                                        <p:attrNameLst>
                                          <p:attrName>style.color</p:attrName>
                                        </p:attrNameLst>
                                      </p:cBhvr>
                                      <p:by>
                                        <p:hsl h="0" s="-12549" l="-25098"/>
                                      </p:by>
                                    </p:animClr>
                                    <p:animClr clrSpc="hsl" dir="cw">
                                      <p:cBhvr>
                                        <p:cTn id="249" dur="500" fill="hold"/>
                                        <p:tgtEl>
                                          <p:spTgt spid="81">
                                            <p:txEl>
                                              <p:pRg st="0" end="0"/>
                                            </p:txEl>
                                          </p:spTgt>
                                        </p:tgtEl>
                                        <p:attrNameLst>
                                          <p:attrName>fillcolor</p:attrName>
                                        </p:attrNameLst>
                                      </p:cBhvr>
                                      <p:by>
                                        <p:hsl h="0" s="-12549" l="-25098"/>
                                      </p:by>
                                    </p:animClr>
                                    <p:animClr clrSpc="hsl" dir="cw">
                                      <p:cBhvr>
                                        <p:cTn id="250" dur="500" fill="hold"/>
                                        <p:tgtEl>
                                          <p:spTgt spid="81">
                                            <p:txEl>
                                              <p:pRg st="0" end="0"/>
                                            </p:txEl>
                                          </p:spTgt>
                                        </p:tgtEl>
                                        <p:attrNameLst>
                                          <p:attrName>stroke.color</p:attrName>
                                        </p:attrNameLst>
                                      </p:cBhvr>
                                      <p:by>
                                        <p:hsl h="0" s="-12549" l="-25098"/>
                                      </p:by>
                                    </p:animClr>
                                    <p:set>
                                      <p:cBhvr>
                                        <p:cTn id="251" dur="500" fill="hold"/>
                                        <p:tgtEl>
                                          <p:spTgt spid="81">
                                            <p:txEl>
                                              <p:pRg st="0" end="0"/>
                                            </p:txEl>
                                          </p:spTgt>
                                        </p:tgtEl>
                                        <p:attrNameLst>
                                          <p:attrName>fill.type</p:attrName>
                                        </p:attrNameLst>
                                      </p:cBhvr>
                                      <p:to>
                                        <p:strVal val="solid"/>
                                      </p:to>
                                    </p:set>
                                  </p:childTnLst>
                                </p:cTn>
                              </p:par>
                              <p:par>
                                <p:cTn id="252" presetID="24" presetClass="emph" presetSubtype="0" fill="hold" grpId="0" nodeType="withEffect">
                                  <p:stCondLst>
                                    <p:cond delay="0"/>
                                  </p:stCondLst>
                                  <p:childTnLst>
                                    <p:animClr clrSpc="hsl" dir="cw">
                                      <p:cBhvr override="childStyle">
                                        <p:cTn id="253" dur="500" fill="hold"/>
                                        <p:tgtEl>
                                          <p:spTgt spid="82">
                                            <p:txEl>
                                              <p:pRg st="0" end="0"/>
                                            </p:txEl>
                                          </p:spTgt>
                                        </p:tgtEl>
                                        <p:attrNameLst>
                                          <p:attrName>style.color</p:attrName>
                                        </p:attrNameLst>
                                      </p:cBhvr>
                                      <p:by>
                                        <p:hsl h="0" s="-12549" l="-25098"/>
                                      </p:by>
                                    </p:animClr>
                                    <p:animClr clrSpc="hsl" dir="cw">
                                      <p:cBhvr>
                                        <p:cTn id="254" dur="500" fill="hold"/>
                                        <p:tgtEl>
                                          <p:spTgt spid="82">
                                            <p:txEl>
                                              <p:pRg st="0" end="0"/>
                                            </p:txEl>
                                          </p:spTgt>
                                        </p:tgtEl>
                                        <p:attrNameLst>
                                          <p:attrName>fillcolor</p:attrName>
                                        </p:attrNameLst>
                                      </p:cBhvr>
                                      <p:by>
                                        <p:hsl h="0" s="-12549" l="-25098"/>
                                      </p:by>
                                    </p:animClr>
                                    <p:animClr clrSpc="hsl" dir="cw">
                                      <p:cBhvr>
                                        <p:cTn id="255" dur="500" fill="hold"/>
                                        <p:tgtEl>
                                          <p:spTgt spid="82">
                                            <p:txEl>
                                              <p:pRg st="0" end="0"/>
                                            </p:txEl>
                                          </p:spTgt>
                                        </p:tgtEl>
                                        <p:attrNameLst>
                                          <p:attrName>stroke.color</p:attrName>
                                        </p:attrNameLst>
                                      </p:cBhvr>
                                      <p:by>
                                        <p:hsl h="0" s="-12549" l="-25098"/>
                                      </p:by>
                                    </p:animClr>
                                    <p:set>
                                      <p:cBhvr>
                                        <p:cTn id="256" dur="500" fill="hold"/>
                                        <p:tgtEl>
                                          <p:spTgt spid="82">
                                            <p:txEl>
                                              <p:pRg st="0" end="0"/>
                                            </p:txEl>
                                          </p:spTgt>
                                        </p:tgtEl>
                                        <p:attrNameLst>
                                          <p:attrName>fill.type</p:attrName>
                                        </p:attrNameLst>
                                      </p:cBhvr>
                                      <p:to>
                                        <p:strVal val="solid"/>
                                      </p:to>
                                    </p:set>
                                  </p:childTnLst>
                                </p:cTn>
                              </p:par>
                              <p:par>
                                <p:cTn id="257" presetID="24" presetClass="emph" presetSubtype="0" fill="hold" grpId="0" nodeType="withEffect">
                                  <p:stCondLst>
                                    <p:cond delay="0"/>
                                  </p:stCondLst>
                                  <p:childTnLst>
                                    <p:animClr clrSpc="hsl" dir="cw">
                                      <p:cBhvr override="childStyle">
                                        <p:cTn id="258" dur="500" fill="hold"/>
                                        <p:tgtEl>
                                          <p:spTgt spid="83">
                                            <p:txEl>
                                              <p:pRg st="0" end="0"/>
                                            </p:txEl>
                                          </p:spTgt>
                                        </p:tgtEl>
                                        <p:attrNameLst>
                                          <p:attrName>style.color</p:attrName>
                                        </p:attrNameLst>
                                      </p:cBhvr>
                                      <p:by>
                                        <p:hsl h="0" s="-12549" l="-25098"/>
                                      </p:by>
                                    </p:animClr>
                                    <p:animClr clrSpc="hsl" dir="cw">
                                      <p:cBhvr>
                                        <p:cTn id="259" dur="500" fill="hold"/>
                                        <p:tgtEl>
                                          <p:spTgt spid="83">
                                            <p:txEl>
                                              <p:pRg st="0" end="0"/>
                                            </p:txEl>
                                          </p:spTgt>
                                        </p:tgtEl>
                                        <p:attrNameLst>
                                          <p:attrName>fillcolor</p:attrName>
                                        </p:attrNameLst>
                                      </p:cBhvr>
                                      <p:by>
                                        <p:hsl h="0" s="-12549" l="-25098"/>
                                      </p:by>
                                    </p:animClr>
                                    <p:animClr clrSpc="hsl" dir="cw">
                                      <p:cBhvr>
                                        <p:cTn id="260" dur="500" fill="hold"/>
                                        <p:tgtEl>
                                          <p:spTgt spid="83">
                                            <p:txEl>
                                              <p:pRg st="0" end="0"/>
                                            </p:txEl>
                                          </p:spTgt>
                                        </p:tgtEl>
                                        <p:attrNameLst>
                                          <p:attrName>stroke.color</p:attrName>
                                        </p:attrNameLst>
                                      </p:cBhvr>
                                      <p:by>
                                        <p:hsl h="0" s="-12549" l="-25098"/>
                                      </p:by>
                                    </p:animClr>
                                    <p:set>
                                      <p:cBhvr>
                                        <p:cTn id="261" dur="500" fill="hold"/>
                                        <p:tgtEl>
                                          <p:spTgt spid="83">
                                            <p:txEl>
                                              <p:pRg st="0" end="0"/>
                                            </p:txEl>
                                          </p:spTgt>
                                        </p:tgtEl>
                                        <p:attrNameLst>
                                          <p:attrName>fill.type</p:attrName>
                                        </p:attrNameLst>
                                      </p:cBhvr>
                                      <p:to>
                                        <p:strVal val="solid"/>
                                      </p:to>
                                    </p:set>
                                  </p:childTnLst>
                                </p:cTn>
                              </p:par>
                            </p:childTnLst>
                          </p:cTn>
                        </p:par>
                      </p:childTnLst>
                    </p:cTn>
                  </p:par>
                </p:childTnLst>
              </p:cTn>
              <p:nextCondLst>
                <p:cond evt="onClick" delay="0">
                  <p:tgtEl>
                    <p:spTgt spid="33"/>
                  </p:tgtEl>
                </p:cond>
              </p:nextCondLst>
            </p:seq>
          </p:childTnLst>
        </p:cTn>
      </p:par>
    </p:tnLst>
    <p:bldLst>
      <p:bldP spid="77" grpId="0" animBg="1"/>
      <p:bldP spid="77" grpId="1" animBg="1"/>
      <p:bldP spid="45" grpId="0" animBg="1"/>
      <p:bldP spid="81" grpId="0" build="allAtOnce"/>
      <p:bldP spid="82" grpId="0" build="allAtOnce"/>
      <p:bldP spid="83"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920834" y="716817"/>
            <a:ext cx="1182585" cy="646331"/>
          </a:xfrm>
          <a:prstGeom prst="rect">
            <a:avLst/>
          </a:prstGeom>
          <a:noFill/>
        </p:spPr>
        <p:txBody>
          <a:bodyPr wrap="square" rtlCol="0">
            <a:spAutoFit/>
          </a:bodyPr>
          <a:lstStyle/>
          <a:p>
            <a:pPr algn="ctr"/>
            <a:r>
              <a:rPr lang="en-US" sz="3600" b="1" dirty="0">
                <a:solidFill>
                  <a:schemeClr val="bg1"/>
                </a:solidFill>
                <a:latin typeface="Myriad Pro" pitchFamily="34" charset="0"/>
              </a:rPr>
              <a:t>Unit</a:t>
            </a:r>
          </a:p>
        </p:txBody>
      </p:sp>
      <p:sp>
        <p:nvSpPr>
          <p:cNvPr id="20" name="Freeform 19"/>
          <p:cNvSpPr/>
          <p:nvPr/>
        </p:nvSpPr>
        <p:spPr>
          <a:xfrm>
            <a:off x="4576036" y="2196674"/>
            <a:ext cx="2162852" cy="845902"/>
          </a:xfrm>
          <a:custGeom>
            <a:avLst/>
            <a:gdLst>
              <a:gd name="connsiteX0" fmla="*/ 0 w 1728196"/>
              <a:gd name="connsiteY0" fmla="*/ 0 h 941884"/>
              <a:gd name="connsiteX1" fmla="*/ 1728196 w 1728196"/>
              <a:gd name="connsiteY1" fmla="*/ 0 h 941884"/>
              <a:gd name="connsiteX2" fmla="*/ 1728196 w 1728196"/>
              <a:gd name="connsiteY2" fmla="*/ 941884 h 941884"/>
              <a:gd name="connsiteX3" fmla="*/ 0 w 1728196"/>
              <a:gd name="connsiteY3" fmla="*/ 941884 h 941884"/>
              <a:gd name="connsiteX4" fmla="*/ 0 w 1728196"/>
              <a:gd name="connsiteY4" fmla="*/ 0 h 9418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196" h="941884">
                <a:moveTo>
                  <a:pt x="0" y="0"/>
                </a:moveTo>
                <a:lnTo>
                  <a:pt x="1728196" y="0"/>
                </a:lnTo>
                <a:lnTo>
                  <a:pt x="1728196" y="941884"/>
                </a:lnTo>
                <a:lnTo>
                  <a:pt x="0" y="9418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1430" tIns="11430" rIns="11430" bIns="11430" numCol="1" spcCol="1270" anchor="ctr" anchorCtr="0">
            <a:noAutofit/>
          </a:bodyPr>
          <a:lstStyle/>
          <a:p>
            <a:pPr marL="0" lvl="1" defTabSz="800100">
              <a:lnSpc>
                <a:spcPct val="90000"/>
              </a:lnSpc>
              <a:spcBef>
                <a:spcPct val="0"/>
              </a:spcBef>
              <a:spcAft>
                <a:spcPct val="15000"/>
              </a:spcAft>
            </a:pPr>
            <a:endParaRPr lang="en-US" b="1" dirty="0"/>
          </a:p>
        </p:txBody>
      </p:sp>
      <p:sp>
        <p:nvSpPr>
          <p:cNvPr id="15" name="Rectangle 14">
            <a:extLst>
              <a:ext uri="{FF2B5EF4-FFF2-40B4-BE49-F238E27FC236}">
                <a16:creationId xmlns:a16="http://schemas.microsoft.com/office/drawing/2014/main" id="{85A1478C-9C19-C445-952E-4B8380FC1F8B}"/>
              </a:ext>
            </a:extLst>
          </p:cNvPr>
          <p:cNvSpPr/>
          <p:nvPr/>
        </p:nvSpPr>
        <p:spPr>
          <a:xfrm>
            <a:off x="6002115" y="352353"/>
            <a:ext cx="1363900" cy="461665"/>
          </a:xfrm>
          <a:prstGeom prst="rect">
            <a:avLst/>
          </a:prstGeom>
        </p:spPr>
        <p:txBody>
          <a:bodyPr wrap="none">
            <a:spAutoFit/>
          </a:bodyPr>
          <a:lstStyle/>
          <a:p>
            <a:r>
              <a:rPr lang="en-US" sz="2400" b="1" dirty="0">
                <a:solidFill>
                  <a:schemeClr val="bg1"/>
                </a:solidFill>
                <a:latin typeface="UTM Facebook K&amp;T" pitchFamily="18" charset="0"/>
              </a:rPr>
              <a:t>READING</a:t>
            </a:r>
          </a:p>
        </p:txBody>
      </p:sp>
      <p:sp>
        <p:nvSpPr>
          <p:cNvPr id="4" name="Rectangle 3">
            <a:extLst>
              <a:ext uri="{FF2B5EF4-FFF2-40B4-BE49-F238E27FC236}">
                <a16:creationId xmlns:a16="http://schemas.microsoft.com/office/drawing/2014/main" id="{80DDB13F-F3F0-4848-B14F-144427C2D1F6}"/>
              </a:ext>
            </a:extLst>
          </p:cNvPr>
          <p:cNvSpPr/>
          <p:nvPr/>
        </p:nvSpPr>
        <p:spPr>
          <a:xfrm>
            <a:off x="1270014" y="653044"/>
            <a:ext cx="10520203" cy="1569660"/>
          </a:xfrm>
          <a:prstGeom prst="rect">
            <a:avLst/>
          </a:prstGeom>
        </p:spPr>
        <p:txBody>
          <a:bodyPr wrap="square">
            <a:spAutoFit/>
          </a:bodyPr>
          <a:lstStyle/>
          <a:p>
            <a:pPr algn="just" fontAlgn="base">
              <a:buFont typeface="Arial" panose="020B0604020202020204" pitchFamily="34" charset="0"/>
              <a:buChar char="•"/>
            </a:pPr>
            <a:r>
              <a:rPr lang="en-US" sz="2400" dirty="0">
                <a:solidFill>
                  <a:schemeClr val="accent5">
                    <a:lumMod val="50000"/>
                  </a:schemeClr>
                </a:solidFill>
              </a:rPr>
              <a:t>  Work in 2 teams.</a:t>
            </a:r>
            <a:endParaRPr lang="en-US" sz="2400" b="1" dirty="0">
              <a:solidFill>
                <a:schemeClr val="accent5">
                  <a:lumMod val="50000"/>
                </a:schemeClr>
              </a:solidFill>
            </a:endParaRPr>
          </a:p>
          <a:p>
            <a:pPr algn="just" fontAlgn="base">
              <a:buFont typeface="Arial" panose="020B0604020202020204" pitchFamily="34" charset="0"/>
              <a:buChar char="•"/>
            </a:pPr>
            <a:r>
              <a:rPr lang="en-US" sz="2400" dirty="0">
                <a:solidFill>
                  <a:schemeClr val="accent5">
                    <a:lumMod val="50000"/>
                  </a:schemeClr>
                </a:solidFill>
              </a:rPr>
              <a:t>  Choose a number.</a:t>
            </a:r>
          </a:p>
          <a:p>
            <a:pPr algn="just" fontAlgn="base">
              <a:buFont typeface="Arial" panose="020B0604020202020204" pitchFamily="34" charset="0"/>
              <a:buChar char="•"/>
            </a:pPr>
            <a:r>
              <a:rPr lang="en-US" sz="2400" dirty="0">
                <a:solidFill>
                  <a:schemeClr val="accent5">
                    <a:lumMod val="50000"/>
                  </a:schemeClr>
                </a:solidFill>
              </a:rPr>
              <a:t>  Answer the question in each number and get the point.</a:t>
            </a:r>
          </a:p>
          <a:p>
            <a:pPr algn="just" fontAlgn="base">
              <a:buFont typeface="Arial" panose="020B0604020202020204" pitchFamily="34" charset="0"/>
              <a:buChar char="•"/>
            </a:pPr>
            <a:r>
              <a:rPr lang="en-US" sz="2400" dirty="0">
                <a:solidFill>
                  <a:schemeClr val="accent5">
                    <a:lumMod val="50000"/>
                  </a:schemeClr>
                </a:solidFill>
              </a:rPr>
              <a:t> With LUCKY NUMBER, you get the point without answering the question.</a:t>
            </a:r>
            <a:endParaRPr lang="en-US" sz="2400" b="0" i="0" u="none" strike="noStrike" dirty="0">
              <a:solidFill>
                <a:schemeClr val="accent5">
                  <a:lumMod val="50000"/>
                </a:schemeClr>
              </a:solidFill>
              <a:effectLst/>
            </a:endParaRPr>
          </a:p>
        </p:txBody>
      </p:sp>
      <p:pic>
        <p:nvPicPr>
          <p:cNvPr id="1026" name="Picture 2" descr="ame-Lucky number-Tiếng Anh 5. - Tiếng Anh - Lê Thị Thu Hiền - Thư viện ">
            <a:extLst>
              <a:ext uri="{FF2B5EF4-FFF2-40B4-BE49-F238E27FC236}">
                <a16:creationId xmlns:a16="http://schemas.microsoft.com/office/drawing/2014/main" id="{41FB81AE-90C8-964D-9B3F-4BDB917EB6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0734121">
            <a:off x="4409458" y="2882626"/>
            <a:ext cx="3185312" cy="23889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62108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14024" y="4555482"/>
            <a:ext cx="1249999" cy="1336206"/>
          </a:xfrm>
          <a:prstGeom prst="rect">
            <a:avLst/>
          </a:prstGeom>
        </p:spPr>
      </p:pic>
      <p:pic>
        <p:nvPicPr>
          <p:cNvPr id="19" name="Picture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92415" y="4489550"/>
            <a:ext cx="1249999" cy="1336206"/>
          </a:xfrm>
          <a:prstGeom prst="rect">
            <a:avLst/>
          </a:prstGeom>
        </p:spPr>
      </p:pic>
      <p:pic>
        <p:nvPicPr>
          <p:cNvPr id="24" name="Picture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57215" y="4527650"/>
            <a:ext cx="1249999" cy="1336206"/>
          </a:xfrm>
          <a:prstGeom prst="rect">
            <a:avLst/>
          </a:prstGeom>
        </p:spPr>
      </p:pic>
      <p:pic>
        <p:nvPicPr>
          <p:cNvPr id="75" name="Picture 7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23107" y="2841837"/>
            <a:ext cx="1196895" cy="927286"/>
          </a:xfrm>
          <a:prstGeom prst="rect">
            <a:avLst/>
          </a:prstGeom>
        </p:spPr>
      </p:pic>
      <p:sp>
        <p:nvSpPr>
          <p:cNvPr id="77" name="Sun 76"/>
          <p:cNvSpPr/>
          <p:nvPr/>
        </p:nvSpPr>
        <p:spPr>
          <a:xfrm>
            <a:off x="3879399" y="3960547"/>
            <a:ext cx="2162493" cy="2083116"/>
          </a:xfrm>
          <a:prstGeom prst="su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33" name="Picture 3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1752601" y="330406"/>
            <a:ext cx="1661009" cy="3236104"/>
          </a:xfrm>
          <a:prstGeom prst="rect">
            <a:avLst/>
          </a:prstGeom>
        </p:spPr>
      </p:pic>
      <p:pic>
        <p:nvPicPr>
          <p:cNvPr id="5" name="Picture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1178482" y="2209366"/>
            <a:ext cx="1958679" cy="1871627"/>
          </a:xfrm>
          <a:prstGeom prst="rect">
            <a:avLst/>
          </a:prstGeom>
        </p:spPr>
      </p:pic>
      <p:pic>
        <p:nvPicPr>
          <p:cNvPr id="16" name="Picture 1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524000" y="2405209"/>
            <a:ext cx="1060934" cy="1267227"/>
          </a:xfrm>
          <a:prstGeom prst="rect">
            <a:avLst/>
          </a:prstGeom>
        </p:spPr>
      </p:pic>
      <p:pic>
        <p:nvPicPr>
          <p:cNvPr id="28" name="Picture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01753" y="4489550"/>
            <a:ext cx="1249999" cy="1336206"/>
          </a:xfrm>
          <a:prstGeom prst="rect">
            <a:avLst/>
          </a:prstGeom>
        </p:spPr>
      </p:pic>
      <p:pic>
        <p:nvPicPr>
          <p:cNvPr id="12" name="Picture 1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717745" y="4555483"/>
            <a:ext cx="1442555" cy="1310075"/>
          </a:xfrm>
          <a:prstGeom prst="rect">
            <a:avLst/>
          </a:prstGeom>
        </p:spPr>
      </p:pic>
      <p:pic>
        <p:nvPicPr>
          <p:cNvPr id="14" name="Picture 13"/>
          <p:cNvPicPr>
            <a:picLocks noChangeAspect="1"/>
          </p:cNvPicPr>
          <p:nvPr/>
        </p:nvPicPr>
        <p:blipFill rotWithShape="1">
          <a:blip r:embed="rId11">
            <a:extLst>
              <a:ext uri="{BEBA8EAE-BF5A-486C-A8C5-ECC9F3942E4B}">
                <a14:imgProps xmlns:a14="http://schemas.microsoft.com/office/drawing/2010/main">
                  <a14:imgLayer r:embed="rId12">
                    <a14:imgEffect>
                      <a14:backgroundRemoval t="9901" b="49505" l="10370" r="90370">
                        <a14:backgroundMark x1="38519" y1="48020" x2="42963" y2="47030"/>
                      </a14:backgroundRemoval>
                    </a14:imgEffect>
                  </a14:imgLayer>
                </a14:imgProps>
              </a:ext>
              <a:ext uri="{28A0092B-C50C-407E-A947-70E740481C1C}">
                <a14:useLocalDpi xmlns:a14="http://schemas.microsoft.com/office/drawing/2010/main" val="0"/>
              </a:ext>
            </a:extLst>
          </a:blip>
          <a:srcRect b="50261"/>
          <a:stretch/>
        </p:blipFill>
        <p:spPr>
          <a:xfrm rot="3519568">
            <a:off x="9748784" y="5479736"/>
            <a:ext cx="823031" cy="612530"/>
          </a:xfrm>
          <a:prstGeom prst="rect">
            <a:avLst/>
          </a:prstGeom>
        </p:spPr>
      </p:pic>
      <p:pic>
        <p:nvPicPr>
          <p:cNvPr id="6" name="Picture 5"/>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184611">
            <a:off x="8864974" y="5417842"/>
            <a:ext cx="850901" cy="1273201"/>
          </a:xfrm>
          <a:prstGeom prst="rect">
            <a:avLst/>
          </a:prstGeom>
        </p:spPr>
      </p:pic>
      <p:pic>
        <p:nvPicPr>
          <p:cNvPr id="17" name="Picture 1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496136" y="4489551"/>
            <a:ext cx="1442555" cy="1310075"/>
          </a:xfrm>
          <a:prstGeom prst="rect">
            <a:avLst/>
          </a:prstGeom>
        </p:spPr>
      </p:pic>
      <p:pic>
        <p:nvPicPr>
          <p:cNvPr id="21" name="Picture 20"/>
          <p:cNvPicPr>
            <a:picLocks noChangeAspect="1"/>
          </p:cNvPicPr>
          <p:nvPr/>
        </p:nvPicPr>
        <p:blipFill rotWithShape="1">
          <a:blip r:embed="rId11">
            <a:extLst>
              <a:ext uri="{BEBA8EAE-BF5A-486C-A8C5-ECC9F3942E4B}">
                <a14:imgProps xmlns:a14="http://schemas.microsoft.com/office/drawing/2010/main">
                  <a14:imgLayer r:embed="rId12">
                    <a14:imgEffect>
                      <a14:backgroundRemoval t="9901" b="49505" l="10370" r="90370">
                        <a14:backgroundMark x1="38519" y1="48020" x2="42963" y2="47030"/>
                      </a14:backgroundRemoval>
                    </a14:imgEffect>
                  </a14:imgLayer>
                </a14:imgProps>
              </a:ext>
              <a:ext uri="{28A0092B-C50C-407E-A947-70E740481C1C}">
                <a14:useLocalDpi xmlns:a14="http://schemas.microsoft.com/office/drawing/2010/main" val="0"/>
              </a:ext>
            </a:extLst>
          </a:blip>
          <a:srcRect b="50261"/>
          <a:stretch/>
        </p:blipFill>
        <p:spPr>
          <a:xfrm rot="3519568">
            <a:off x="7527175" y="5413804"/>
            <a:ext cx="823031" cy="612530"/>
          </a:xfrm>
          <a:prstGeom prst="rect">
            <a:avLst/>
          </a:prstGeom>
        </p:spPr>
      </p:pic>
      <p:pic>
        <p:nvPicPr>
          <p:cNvPr id="22" name="Picture 21"/>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184611">
            <a:off x="6643365" y="5417842"/>
            <a:ext cx="850901" cy="1273201"/>
          </a:xfrm>
          <a:prstGeom prst="rect">
            <a:avLst/>
          </a:prstGeom>
        </p:spPr>
      </p:pic>
      <p:pic>
        <p:nvPicPr>
          <p:cNvPr id="23" name="Picture 22"/>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429719" y="4347069"/>
            <a:ext cx="1061850" cy="1310075"/>
          </a:xfrm>
          <a:prstGeom prst="rect">
            <a:avLst/>
          </a:prstGeom>
        </p:spPr>
      </p:pic>
      <p:pic>
        <p:nvPicPr>
          <p:cNvPr id="26" name="Picture 25"/>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184611">
            <a:off x="4408165" y="5417842"/>
            <a:ext cx="850901" cy="1273201"/>
          </a:xfrm>
          <a:prstGeom prst="rect">
            <a:avLst/>
          </a:prstGeom>
        </p:spPr>
      </p:pic>
      <p:pic>
        <p:nvPicPr>
          <p:cNvPr id="27" name="Picture 2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90739" y="4385097"/>
            <a:ext cx="1581495" cy="1436256"/>
          </a:xfrm>
          <a:prstGeom prst="rect">
            <a:avLst/>
          </a:prstGeom>
        </p:spPr>
      </p:pic>
      <p:pic>
        <p:nvPicPr>
          <p:cNvPr id="30" name="Picture 29"/>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184611">
            <a:off x="2252703" y="5417842"/>
            <a:ext cx="850901" cy="1273201"/>
          </a:xfrm>
          <a:prstGeom prst="rect">
            <a:avLst/>
          </a:prstGeom>
        </p:spPr>
      </p:pic>
      <p:sp>
        <p:nvSpPr>
          <p:cNvPr id="45" name="Rounded Rectangular Callout 44"/>
          <p:cNvSpPr/>
          <p:nvPr/>
        </p:nvSpPr>
        <p:spPr>
          <a:xfrm>
            <a:off x="3137161" y="8859"/>
            <a:ext cx="7055223" cy="1394582"/>
          </a:xfrm>
          <a:prstGeom prst="wedgeRoundRectCallout">
            <a:avLst>
              <a:gd name="adj1" fmla="val -58471"/>
              <a:gd name="adj2" fmla="val 22449"/>
              <a:gd name="adj3" fmla="val 16667"/>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rgbClr val="FF0000"/>
                </a:solidFill>
                <a:latin typeface="Times New Roman" panose="02020603050405020304" pitchFamily="18" charset="0"/>
                <a:cs typeface="Times New Roman" panose="02020603050405020304" pitchFamily="18" charset="0"/>
              </a:rPr>
              <a:t>several different</a:t>
            </a:r>
            <a:endParaRPr lang="en-US" sz="2400" b="1" dirty="0" err="1">
              <a:solidFill>
                <a:srgbClr val="FF0000"/>
              </a:solidFill>
              <a:latin typeface="Times New Roman" panose="02020603050405020304" pitchFamily="18" charset="0"/>
              <a:cs typeface="Times New Roman" panose="02020603050405020304" pitchFamily="18" charset="0"/>
            </a:endParaRPr>
          </a:p>
        </p:txBody>
      </p:sp>
      <p:sp>
        <p:nvSpPr>
          <p:cNvPr id="55" name="Rectangle 54"/>
          <p:cNvSpPr/>
          <p:nvPr/>
        </p:nvSpPr>
        <p:spPr>
          <a:xfrm>
            <a:off x="2219145" y="6050477"/>
            <a:ext cx="7678834" cy="823564"/>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a:solidFill>
                  <a:srgbClr val="002060"/>
                </a:solidFill>
                <a:latin typeface="Times New Roman" panose="02020603050405020304" pitchFamily="18" charset="0"/>
                <a:cs typeface="Times New Roman" panose="02020603050405020304" pitchFamily="18" charset="0"/>
              </a:rPr>
              <a:t>  A                   B                   C                   D</a:t>
            </a:r>
          </a:p>
        </p:txBody>
      </p:sp>
      <p:pic>
        <p:nvPicPr>
          <p:cNvPr id="25" name="Picture 24"/>
          <p:cNvPicPr>
            <a:picLocks noChangeAspect="1"/>
          </p:cNvPicPr>
          <p:nvPr/>
        </p:nvPicPr>
        <p:blipFill rotWithShape="1">
          <a:blip r:embed="rId11">
            <a:extLst>
              <a:ext uri="{BEBA8EAE-BF5A-486C-A8C5-ECC9F3942E4B}">
                <a14:imgProps xmlns:a14="http://schemas.microsoft.com/office/drawing/2010/main">
                  <a14:imgLayer r:embed="rId12">
                    <a14:imgEffect>
                      <a14:backgroundRemoval t="9901" b="49505" l="10370" r="90370">
                        <a14:backgroundMark x1="38519" y1="48020" x2="42963" y2="47030"/>
                      </a14:backgroundRemoval>
                    </a14:imgEffect>
                  </a14:imgLayer>
                </a14:imgProps>
              </a:ext>
              <a:ext uri="{28A0092B-C50C-407E-A947-70E740481C1C}">
                <a14:useLocalDpi xmlns:a14="http://schemas.microsoft.com/office/drawing/2010/main" val="0"/>
              </a:ext>
            </a:extLst>
          </a:blip>
          <a:srcRect b="50261"/>
          <a:stretch/>
        </p:blipFill>
        <p:spPr>
          <a:xfrm rot="3519568">
            <a:off x="3218655" y="5479735"/>
            <a:ext cx="823031" cy="612530"/>
          </a:xfrm>
          <a:prstGeom prst="rect">
            <a:avLst/>
          </a:prstGeom>
        </p:spPr>
      </p:pic>
      <p:sp>
        <p:nvSpPr>
          <p:cNvPr id="29" name="Rectangle 28"/>
          <p:cNvSpPr/>
          <p:nvPr/>
        </p:nvSpPr>
        <p:spPr>
          <a:xfrm>
            <a:off x="5477467" y="1411497"/>
            <a:ext cx="5246804" cy="830997"/>
          </a:xfrm>
          <a:prstGeom prst="rect">
            <a:avLst/>
          </a:prstGeom>
        </p:spPr>
        <p:txBody>
          <a:bodyPr wrap="square">
            <a:spAutoFit/>
          </a:bodyPr>
          <a:lstStyle/>
          <a:p>
            <a:r>
              <a:rPr lang="en-US" sz="2400" b="1" dirty="0">
                <a:solidFill>
                  <a:prstClr val="white"/>
                </a:solidFill>
                <a:latin typeface="Times New Roman" panose="02020603050405020304" pitchFamily="18" charset="0"/>
                <a:cs typeface="Times New Roman" panose="02020603050405020304" pitchFamily="18" charset="0"/>
              </a:rPr>
              <a:t>A : delivering</a:t>
            </a:r>
          </a:p>
          <a:p>
            <a:endParaRPr lang="en-US" sz="2400" b="1" dirty="0">
              <a:solidFill>
                <a:prstClr val="white"/>
              </a:solidFill>
              <a:latin typeface="Times New Roman" panose="02020603050405020304" pitchFamily="18" charset="0"/>
              <a:cs typeface="Times New Roman" panose="02020603050405020304" pitchFamily="18" charset="0"/>
            </a:endParaRPr>
          </a:p>
        </p:txBody>
      </p:sp>
      <p:sp>
        <p:nvSpPr>
          <p:cNvPr id="31" name="Rectangle 30"/>
          <p:cNvSpPr/>
          <p:nvPr/>
        </p:nvSpPr>
        <p:spPr>
          <a:xfrm>
            <a:off x="5477467" y="1905641"/>
            <a:ext cx="5246804" cy="461665"/>
          </a:xfrm>
          <a:prstGeom prst="rect">
            <a:avLst/>
          </a:prstGeom>
        </p:spPr>
        <p:txBody>
          <a:bodyPr wrap="square">
            <a:spAutoFit/>
          </a:bodyPr>
          <a:lstStyle/>
          <a:p>
            <a:r>
              <a:rPr lang="en-US" sz="2400" b="1" dirty="0">
                <a:solidFill>
                  <a:prstClr val="white"/>
                </a:solidFill>
                <a:latin typeface="Times New Roman" panose="02020603050405020304" pitchFamily="18" charset="0"/>
                <a:cs typeface="Times New Roman" panose="02020603050405020304" pitchFamily="18" charset="0"/>
              </a:rPr>
              <a:t>B: various</a:t>
            </a:r>
          </a:p>
        </p:txBody>
      </p:sp>
      <p:sp>
        <p:nvSpPr>
          <p:cNvPr id="32" name="Rectangle 31"/>
          <p:cNvSpPr/>
          <p:nvPr/>
        </p:nvSpPr>
        <p:spPr>
          <a:xfrm>
            <a:off x="5477467" y="2399785"/>
            <a:ext cx="5246804" cy="830997"/>
          </a:xfrm>
          <a:prstGeom prst="rect">
            <a:avLst/>
          </a:prstGeom>
        </p:spPr>
        <p:txBody>
          <a:bodyPr wrap="square">
            <a:spAutoFit/>
          </a:bodyPr>
          <a:lstStyle/>
          <a:p>
            <a:r>
              <a:rPr lang="en-US" sz="2400" b="1" dirty="0">
                <a:solidFill>
                  <a:prstClr val="white"/>
                </a:solidFill>
                <a:latin typeface="Times New Roman" panose="02020603050405020304" pitchFamily="18" charset="0"/>
                <a:cs typeface="Times New Roman" panose="02020603050405020304" pitchFamily="18" charset="0"/>
              </a:rPr>
              <a:t>C : raised</a:t>
            </a:r>
          </a:p>
          <a:p>
            <a:endParaRPr lang="en-US" sz="2400" b="1" dirty="0">
              <a:solidFill>
                <a:prstClr val="white"/>
              </a:solidFill>
              <a:latin typeface="Times New Roman" panose="02020603050405020304" pitchFamily="18" charset="0"/>
              <a:cs typeface="Times New Roman" panose="02020603050405020304" pitchFamily="18" charset="0"/>
            </a:endParaRPr>
          </a:p>
        </p:txBody>
      </p:sp>
      <p:sp>
        <p:nvSpPr>
          <p:cNvPr id="34" name="Rectangle 33"/>
          <p:cNvSpPr/>
          <p:nvPr/>
        </p:nvSpPr>
        <p:spPr>
          <a:xfrm>
            <a:off x="5477467" y="2893930"/>
            <a:ext cx="5246804" cy="461665"/>
          </a:xfrm>
          <a:prstGeom prst="rect">
            <a:avLst/>
          </a:prstGeom>
        </p:spPr>
        <p:txBody>
          <a:bodyPr wrap="square">
            <a:spAutoFit/>
          </a:bodyPr>
          <a:lstStyle/>
          <a:p>
            <a:r>
              <a:rPr lang="en-US" sz="2400" b="1" dirty="0">
                <a:solidFill>
                  <a:prstClr val="white"/>
                </a:solidFill>
                <a:latin typeface="Times New Roman" panose="02020603050405020304" pitchFamily="18" charset="0"/>
                <a:cs typeface="Times New Roman" panose="02020603050405020304" pitchFamily="18" charset="0"/>
              </a:rPr>
              <a:t>D : items</a:t>
            </a:r>
          </a:p>
        </p:txBody>
      </p:sp>
      <p:sp>
        <p:nvSpPr>
          <p:cNvPr id="35" name="TextBox 34"/>
          <p:cNvSpPr txBox="1"/>
          <p:nvPr/>
        </p:nvSpPr>
        <p:spPr>
          <a:xfrm>
            <a:off x="8327596" y="3418971"/>
            <a:ext cx="2714171" cy="369332"/>
          </a:xfrm>
          <a:prstGeom prst="rect">
            <a:avLst/>
          </a:prstGeom>
          <a:solidFill>
            <a:srgbClr val="92D050"/>
          </a:solidFill>
        </p:spPr>
        <p:txBody>
          <a:bodyPr wrap="square" rtlCol="0">
            <a:spAutoFit/>
          </a:bodyPr>
          <a:lstStyle/>
          <a:p>
            <a:endParaRPr lang="en-US"/>
          </a:p>
        </p:txBody>
      </p:sp>
    </p:spTree>
    <p:extLst>
      <p:ext uri="{BB962C8B-B14F-4D97-AF65-F5344CB8AC3E}">
        <p14:creationId xmlns:p14="http://schemas.microsoft.com/office/powerpoint/2010/main" val="2317153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5"/>
                                        </p:tgtEl>
                                        <p:attrNameLst>
                                          <p:attrName>ppt_y</p:attrName>
                                        </p:attrNameLst>
                                      </p:cBhvr>
                                      <p:tavLst>
                                        <p:tav tm="0">
                                          <p:val>
                                            <p:strVal val="#ppt_y"/>
                                          </p:val>
                                        </p:tav>
                                        <p:tav tm="100000">
                                          <p:val>
                                            <p:strVal val="#ppt_y"/>
                                          </p:val>
                                        </p:tav>
                                      </p:tavLst>
                                    </p:anim>
                                    <p:anim calcmode="lin" valueType="num">
                                      <p:cBhvr>
                                        <p:cTn id="9"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5"/>
                                        </p:tgtEl>
                                      </p:cBhvr>
                                    </p:animEffect>
                                  </p:childTnLst>
                                </p:cTn>
                              </p:par>
                            </p:childTnLst>
                          </p:cTn>
                        </p:par>
                        <p:par>
                          <p:cTn id="12" fill="hold">
                            <p:stCondLst>
                              <p:cond delay="1250"/>
                            </p:stCondLst>
                            <p:childTnLst>
                              <p:par>
                                <p:cTn id="13" presetID="10" presetClass="entr" presetSubtype="0" fill="hold" nodeType="afterEffect">
                                  <p:stCondLst>
                                    <p:cond delay="0"/>
                                  </p:stCondLst>
                                  <p:childTnLst>
                                    <p:set>
                                      <p:cBhvr>
                                        <p:cTn id="14" dur="1" fill="hold">
                                          <p:stCondLst>
                                            <p:cond delay="0"/>
                                          </p:stCondLst>
                                        </p:cTn>
                                        <p:tgtEl>
                                          <p:spTgt spid="29">
                                            <p:txEl>
                                              <p:pRg st="0" end="0"/>
                                            </p:txEl>
                                          </p:spTgt>
                                        </p:tgtEl>
                                        <p:attrNameLst>
                                          <p:attrName>style.visibility</p:attrName>
                                        </p:attrNameLst>
                                      </p:cBhvr>
                                      <p:to>
                                        <p:strVal val="visible"/>
                                      </p:to>
                                    </p:set>
                                    <p:animEffect transition="in" filter="fade">
                                      <p:cBhvr>
                                        <p:cTn id="15" dur="500"/>
                                        <p:tgtEl>
                                          <p:spTgt spid="29">
                                            <p:txEl>
                                              <p:pRg st="0" end="0"/>
                                            </p:txEl>
                                          </p:spTgt>
                                        </p:tgtEl>
                                      </p:cBhvr>
                                    </p:animEffect>
                                  </p:childTnLst>
                                </p:cTn>
                              </p:par>
                            </p:childTnLst>
                          </p:cTn>
                        </p:par>
                        <p:par>
                          <p:cTn id="16" fill="hold">
                            <p:stCondLst>
                              <p:cond delay="1750"/>
                            </p:stCondLst>
                            <p:childTnLst>
                              <p:par>
                                <p:cTn id="17" presetID="10" presetClass="entr" presetSubtype="0" fill="hold" nodeType="afterEffect">
                                  <p:stCondLst>
                                    <p:cond delay="0"/>
                                  </p:stCondLst>
                                  <p:childTnLst>
                                    <p:set>
                                      <p:cBhvr>
                                        <p:cTn id="18" dur="1" fill="hold">
                                          <p:stCondLst>
                                            <p:cond delay="0"/>
                                          </p:stCondLst>
                                        </p:cTn>
                                        <p:tgtEl>
                                          <p:spTgt spid="31">
                                            <p:txEl>
                                              <p:pRg st="0" end="0"/>
                                            </p:txEl>
                                          </p:spTgt>
                                        </p:tgtEl>
                                        <p:attrNameLst>
                                          <p:attrName>style.visibility</p:attrName>
                                        </p:attrNameLst>
                                      </p:cBhvr>
                                      <p:to>
                                        <p:strVal val="visible"/>
                                      </p:to>
                                    </p:set>
                                    <p:animEffect transition="in" filter="fade">
                                      <p:cBhvr>
                                        <p:cTn id="19" dur="500"/>
                                        <p:tgtEl>
                                          <p:spTgt spid="31">
                                            <p:txEl>
                                              <p:pRg st="0" end="0"/>
                                            </p:txEl>
                                          </p:spTgt>
                                        </p:tgtEl>
                                      </p:cBhvr>
                                    </p:animEffect>
                                  </p:childTnLst>
                                </p:cTn>
                              </p:par>
                            </p:childTnLst>
                          </p:cTn>
                        </p:par>
                        <p:par>
                          <p:cTn id="20" fill="hold">
                            <p:stCondLst>
                              <p:cond delay="2250"/>
                            </p:stCondLst>
                            <p:childTnLst>
                              <p:par>
                                <p:cTn id="21" presetID="10" presetClass="entr" presetSubtype="0" fill="hold" nodeType="afterEffect">
                                  <p:stCondLst>
                                    <p:cond delay="0"/>
                                  </p:stCondLst>
                                  <p:childTnLst>
                                    <p:set>
                                      <p:cBhvr>
                                        <p:cTn id="22" dur="1" fill="hold">
                                          <p:stCondLst>
                                            <p:cond delay="0"/>
                                          </p:stCondLst>
                                        </p:cTn>
                                        <p:tgtEl>
                                          <p:spTgt spid="32">
                                            <p:txEl>
                                              <p:pRg st="0" end="0"/>
                                            </p:txEl>
                                          </p:spTgt>
                                        </p:tgtEl>
                                        <p:attrNameLst>
                                          <p:attrName>style.visibility</p:attrName>
                                        </p:attrNameLst>
                                      </p:cBhvr>
                                      <p:to>
                                        <p:strVal val="visible"/>
                                      </p:to>
                                    </p:set>
                                    <p:animEffect transition="in" filter="fade">
                                      <p:cBhvr>
                                        <p:cTn id="23" dur="500"/>
                                        <p:tgtEl>
                                          <p:spTgt spid="32">
                                            <p:txEl>
                                              <p:pRg st="0" end="0"/>
                                            </p:txEl>
                                          </p:spTgt>
                                        </p:tgtEl>
                                      </p:cBhvr>
                                    </p:animEffect>
                                  </p:childTnLst>
                                </p:cTn>
                              </p:par>
                            </p:childTnLst>
                          </p:cTn>
                        </p:par>
                        <p:par>
                          <p:cTn id="24" fill="hold">
                            <p:stCondLst>
                              <p:cond delay="2750"/>
                            </p:stCondLst>
                            <p:childTnLst>
                              <p:par>
                                <p:cTn id="25" presetID="10" presetClass="entr" presetSubtype="0" fill="hold" nodeType="afterEffect">
                                  <p:stCondLst>
                                    <p:cond delay="0"/>
                                  </p:stCondLst>
                                  <p:childTnLst>
                                    <p:set>
                                      <p:cBhvr>
                                        <p:cTn id="26" dur="1" fill="hold">
                                          <p:stCondLst>
                                            <p:cond delay="0"/>
                                          </p:stCondLst>
                                        </p:cTn>
                                        <p:tgtEl>
                                          <p:spTgt spid="34">
                                            <p:txEl>
                                              <p:pRg st="0" end="0"/>
                                            </p:txEl>
                                          </p:spTgt>
                                        </p:tgtEl>
                                        <p:attrNameLst>
                                          <p:attrName>style.visibility</p:attrName>
                                        </p:attrNameLst>
                                      </p:cBhvr>
                                      <p:to>
                                        <p:strVal val="visible"/>
                                      </p:to>
                                    </p:set>
                                    <p:animEffect transition="in" filter="fade">
                                      <p:cBhvr>
                                        <p:cTn id="27" dur="500"/>
                                        <p:tgtEl>
                                          <p:spTgt spid="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6"/>
                    </p:tgtEl>
                  </p:cond>
                </p:stCondLst>
                <p:endSync evt="end" delay="0">
                  <p:rtn val="all"/>
                </p:endSync>
                <p:childTnLst>
                  <p:par>
                    <p:cTn id="29" fill="hold">
                      <p:stCondLst>
                        <p:cond delay="0"/>
                      </p:stCondLst>
                      <p:childTnLst>
                        <p:par>
                          <p:cTn id="30" fill="hold">
                            <p:stCondLst>
                              <p:cond delay="0"/>
                            </p:stCondLst>
                            <p:childTnLst>
                              <p:par>
                                <p:cTn id="31" presetID="32" presetClass="emph" presetSubtype="0" fill="hold" nodeType="clickEffect">
                                  <p:stCondLst>
                                    <p:cond delay="0"/>
                                  </p:stCondLst>
                                  <p:childTnLst>
                                    <p:animRot by="120000">
                                      <p:cBhvr>
                                        <p:cTn id="32" dur="100" fill="hold">
                                          <p:stCondLst>
                                            <p:cond delay="0"/>
                                          </p:stCondLst>
                                        </p:cTn>
                                        <p:tgtEl>
                                          <p:spTgt spid="6"/>
                                        </p:tgtEl>
                                        <p:attrNameLst>
                                          <p:attrName>r</p:attrName>
                                        </p:attrNameLst>
                                      </p:cBhvr>
                                    </p:animRot>
                                    <p:animRot by="-240000">
                                      <p:cBhvr>
                                        <p:cTn id="33" dur="200" fill="hold">
                                          <p:stCondLst>
                                            <p:cond delay="200"/>
                                          </p:stCondLst>
                                        </p:cTn>
                                        <p:tgtEl>
                                          <p:spTgt spid="6"/>
                                        </p:tgtEl>
                                        <p:attrNameLst>
                                          <p:attrName>r</p:attrName>
                                        </p:attrNameLst>
                                      </p:cBhvr>
                                    </p:animRot>
                                    <p:animRot by="240000">
                                      <p:cBhvr>
                                        <p:cTn id="34" dur="200" fill="hold">
                                          <p:stCondLst>
                                            <p:cond delay="400"/>
                                          </p:stCondLst>
                                        </p:cTn>
                                        <p:tgtEl>
                                          <p:spTgt spid="6"/>
                                        </p:tgtEl>
                                        <p:attrNameLst>
                                          <p:attrName>r</p:attrName>
                                        </p:attrNameLst>
                                      </p:cBhvr>
                                    </p:animRot>
                                    <p:animRot by="-240000">
                                      <p:cBhvr>
                                        <p:cTn id="35" dur="200" fill="hold">
                                          <p:stCondLst>
                                            <p:cond delay="600"/>
                                          </p:stCondLst>
                                        </p:cTn>
                                        <p:tgtEl>
                                          <p:spTgt spid="6"/>
                                        </p:tgtEl>
                                        <p:attrNameLst>
                                          <p:attrName>r</p:attrName>
                                        </p:attrNameLst>
                                      </p:cBhvr>
                                    </p:animRot>
                                    <p:animRot by="120000">
                                      <p:cBhvr>
                                        <p:cTn id="36" dur="200" fill="hold">
                                          <p:stCondLst>
                                            <p:cond delay="800"/>
                                          </p:stCondLst>
                                        </p:cTn>
                                        <p:tgtEl>
                                          <p:spTgt spid="6"/>
                                        </p:tgtEl>
                                        <p:attrNameLst>
                                          <p:attrName>r</p:attrName>
                                        </p:attrNameLst>
                                      </p:cBhvr>
                                    </p:animRot>
                                  </p:childTnLst>
                                </p:cTn>
                              </p:par>
                            </p:childTnLst>
                          </p:cTn>
                        </p:par>
                        <p:par>
                          <p:cTn id="37" fill="hold">
                            <p:stCondLst>
                              <p:cond delay="1000"/>
                            </p:stCondLst>
                            <p:childTnLst>
                              <p:par>
                                <p:cTn id="38" presetID="10" presetClass="exit" presetSubtype="0" fill="hold" nodeType="afterEffect">
                                  <p:stCondLst>
                                    <p:cond delay="0"/>
                                  </p:stCondLst>
                                  <p:childTnLst>
                                    <p:animEffect transition="out" filter="fade">
                                      <p:cBhvr>
                                        <p:cTn id="39" dur="250"/>
                                        <p:tgtEl>
                                          <p:spTgt spid="16"/>
                                        </p:tgtEl>
                                      </p:cBhvr>
                                    </p:animEffect>
                                    <p:set>
                                      <p:cBhvr>
                                        <p:cTn id="40" dur="1" fill="hold">
                                          <p:stCondLst>
                                            <p:cond delay="249"/>
                                          </p:stCondLst>
                                        </p:cTn>
                                        <p:tgtEl>
                                          <p:spTgt spid="16"/>
                                        </p:tgtEl>
                                        <p:attrNameLst>
                                          <p:attrName>style.visibility</p:attrName>
                                        </p:attrNameLst>
                                      </p:cBhvr>
                                      <p:to>
                                        <p:strVal val="hidden"/>
                                      </p:to>
                                    </p:set>
                                  </p:childTnLst>
                                </p:cTn>
                              </p:par>
                              <p:par>
                                <p:cTn id="41" presetID="10" presetClass="entr" presetSubtype="0" fill="hold"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250"/>
                                        <p:tgtEl>
                                          <p:spTgt spid="5"/>
                                        </p:tgtEl>
                                      </p:cBhvr>
                                    </p:animEffect>
                                  </p:childTnLst>
                                </p:cTn>
                              </p:par>
                            </p:childTnLst>
                          </p:cTn>
                        </p:par>
                        <p:par>
                          <p:cTn id="44" fill="hold">
                            <p:stCondLst>
                              <p:cond delay="1250"/>
                            </p:stCondLst>
                            <p:childTnLst>
                              <p:par>
                                <p:cTn id="45" presetID="63" presetClass="path" presetSubtype="0" accel="50000" decel="50000" fill="hold" nodeType="afterEffect">
                                  <p:stCondLst>
                                    <p:cond delay="0"/>
                                  </p:stCondLst>
                                  <p:childTnLst>
                                    <p:animMotion origin="layout" path="M -8.33333E-7 -4.81481E-6 L 0.75677 0.30996 " pathEditMode="relative" rAng="0" ptsTypes="AA">
                                      <p:cBhvr>
                                        <p:cTn id="46" dur="3000" fill="hold"/>
                                        <p:tgtEl>
                                          <p:spTgt spid="5"/>
                                        </p:tgtEl>
                                        <p:attrNameLst>
                                          <p:attrName>ppt_x</p:attrName>
                                          <p:attrName>ppt_y</p:attrName>
                                        </p:attrNameLst>
                                      </p:cBhvr>
                                      <p:rCtr x="37830" y="15486"/>
                                    </p:animMotion>
                                  </p:childTnLst>
                                </p:cTn>
                              </p:par>
                            </p:childTnLst>
                          </p:cTn>
                        </p:par>
                        <p:par>
                          <p:cTn id="47" fill="hold">
                            <p:stCondLst>
                              <p:cond delay="4250"/>
                            </p:stCondLst>
                            <p:childTnLst>
                              <p:par>
                                <p:cTn id="48" presetID="10" presetClass="exit" presetSubtype="0" fill="hold" nodeType="afterEffect">
                                  <p:stCondLst>
                                    <p:cond delay="0"/>
                                  </p:stCondLst>
                                  <p:childTnLst>
                                    <p:animEffect transition="out" filter="fade">
                                      <p:cBhvr>
                                        <p:cTn id="49" dur="250"/>
                                        <p:tgtEl>
                                          <p:spTgt spid="5"/>
                                        </p:tgtEl>
                                      </p:cBhvr>
                                    </p:animEffect>
                                    <p:set>
                                      <p:cBhvr>
                                        <p:cTn id="50" dur="1" fill="hold">
                                          <p:stCondLst>
                                            <p:cond delay="249"/>
                                          </p:stCondLst>
                                        </p:cTn>
                                        <p:tgtEl>
                                          <p:spTgt spid="5"/>
                                        </p:tgtEl>
                                        <p:attrNameLst>
                                          <p:attrName>style.visibility</p:attrName>
                                        </p:attrNameLst>
                                      </p:cBhvr>
                                      <p:to>
                                        <p:strVal val="hidden"/>
                                      </p:to>
                                    </p:set>
                                  </p:childTnLst>
                                </p:cTn>
                              </p:par>
                              <p:par>
                                <p:cTn id="51" presetID="10" presetClass="entr" presetSubtype="0" fill="hold" nodeType="with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250"/>
                                        <p:tgtEl>
                                          <p:spTgt spid="11"/>
                                        </p:tgtEl>
                                      </p:cBhvr>
                                    </p:animEffect>
                                  </p:childTnLst>
                                </p:cTn>
                              </p:par>
                            </p:childTnLst>
                          </p:cTn>
                        </p:par>
                        <p:par>
                          <p:cTn id="54" fill="hold">
                            <p:stCondLst>
                              <p:cond delay="4500"/>
                            </p:stCondLst>
                            <p:childTnLst>
                              <p:par>
                                <p:cTn id="55" presetID="32" presetClass="emph" presetSubtype="0" fill="hold" nodeType="afterEffect">
                                  <p:stCondLst>
                                    <p:cond delay="0"/>
                                  </p:stCondLst>
                                  <p:childTnLst>
                                    <p:animRot by="120000">
                                      <p:cBhvr>
                                        <p:cTn id="56" dur="200" fill="hold">
                                          <p:stCondLst>
                                            <p:cond delay="0"/>
                                          </p:stCondLst>
                                        </p:cTn>
                                        <p:tgtEl>
                                          <p:spTgt spid="11"/>
                                        </p:tgtEl>
                                        <p:attrNameLst>
                                          <p:attrName>r</p:attrName>
                                        </p:attrNameLst>
                                      </p:cBhvr>
                                    </p:animRot>
                                    <p:animRot by="-240000">
                                      <p:cBhvr>
                                        <p:cTn id="57" dur="400" fill="hold">
                                          <p:stCondLst>
                                            <p:cond delay="400"/>
                                          </p:stCondLst>
                                        </p:cTn>
                                        <p:tgtEl>
                                          <p:spTgt spid="11"/>
                                        </p:tgtEl>
                                        <p:attrNameLst>
                                          <p:attrName>r</p:attrName>
                                        </p:attrNameLst>
                                      </p:cBhvr>
                                    </p:animRot>
                                    <p:animRot by="240000">
                                      <p:cBhvr>
                                        <p:cTn id="58" dur="400" fill="hold">
                                          <p:stCondLst>
                                            <p:cond delay="800"/>
                                          </p:stCondLst>
                                        </p:cTn>
                                        <p:tgtEl>
                                          <p:spTgt spid="11"/>
                                        </p:tgtEl>
                                        <p:attrNameLst>
                                          <p:attrName>r</p:attrName>
                                        </p:attrNameLst>
                                      </p:cBhvr>
                                    </p:animRot>
                                    <p:animRot by="-240000">
                                      <p:cBhvr>
                                        <p:cTn id="59" dur="400" fill="hold">
                                          <p:stCondLst>
                                            <p:cond delay="1200"/>
                                          </p:stCondLst>
                                        </p:cTn>
                                        <p:tgtEl>
                                          <p:spTgt spid="11"/>
                                        </p:tgtEl>
                                        <p:attrNameLst>
                                          <p:attrName>r</p:attrName>
                                        </p:attrNameLst>
                                      </p:cBhvr>
                                    </p:animRot>
                                    <p:animRot by="120000">
                                      <p:cBhvr>
                                        <p:cTn id="60" dur="400" fill="hold">
                                          <p:stCondLst>
                                            <p:cond delay="1600"/>
                                          </p:stCondLst>
                                        </p:cTn>
                                        <p:tgtEl>
                                          <p:spTgt spid="11"/>
                                        </p:tgtEl>
                                        <p:attrNameLst>
                                          <p:attrName>r</p:attrName>
                                        </p:attrNameLst>
                                      </p:cBhvr>
                                    </p:animRot>
                                  </p:childTnLst>
                                </p:cTn>
                              </p:par>
                              <p:par>
                                <p:cTn id="61" presetID="32" presetClass="emph" presetSubtype="0" fill="hold" nodeType="withEffect">
                                  <p:stCondLst>
                                    <p:cond delay="0"/>
                                  </p:stCondLst>
                                  <p:childTnLst>
                                    <p:animRot by="120000">
                                      <p:cBhvr>
                                        <p:cTn id="62" dur="200" fill="hold">
                                          <p:stCondLst>
                                            <p:cond delay="0"/>
                                          </p:stCondLst>
                                        </p:cTn>
                                        <p:tgtEl>
                                          <p:spTgt spid="6"/>
                                        </p:tgtEl>
                                        <p:attrNameLst>
                                          <p:attrName>r</p:attrName>
                                        </p:attrNameLst>
                                      </p:cBhvr>
                                    </p:animRot>
                                    <p:animRot by="-240000">
                                      <p:cBhvr>
                                        <p:cTn id="63" dur="400" fill="hold">
                                          <p:stCondLst>
                                            <p:cond delay="400"/>
                                          </p:stCondLst>
                                        </p:cTn>
                                        <p:tgtEl>
                                          <p:spTgt spid="6"/>
                                        </p:tgtEl>
                                        <p:attrNameLst>
                                          <p:attrName>r</p:attrName>
                                        </p:attrNameLst>
                                      </p:cBhvr>
                                    </p:animRot>
                                    <p:animRot by="240000">
                                      <p:cBhvr>
                                        <p:cTn id="64" dur="400" fill="hold">
                                          <p:stCondLst>
                                            <p:cond delay="800"/>
                                          </p:stCondLst>
                                        </p:cTn>
                                        <p:tgtEl>
                                          <p:spTgt spid="6"/>
                                        </p:tgtEl>
                                        <p:attrNameLst>
                                          <p:attrName>r</p:attrName>
                                        </p:attrNameLst>
                                      </p:cBhvr>
                                    </p:animRot>
                                    <p:animRot by="-240000">
                                      <p:cBhvr>
                                        <p:cTn id="65" dur="400" fill="hold">
                                          <p:stCondLst>
                                            <p:cond delay="1200"/>
                                          </p:stCondLst>
                                        </p:cTn>
                                        <p:tgtEl>
                                          <p:spTgt spid="6"/>
                                        </p:tgtEl>
                                        <p:attrNameLst>
                                          <p:attrName>r</p:attrName>
                                        </p:attrNameLst>
                                      </p:cBhvr>
                                    </p:animRot>
                                    <p:animRot by="120000">
                                      <p:cBhvr>
                                        <p:cTn id="66" dur="400" fill="hold">
                                          <p:stCondLst>
                                            <p:cond delay="1600"/>
                                          </p:stCondLst>
                                        </p:cTn>
                                        <p:tgtEl>
                                          <p:spTgt spid="6"/>
                                        </p:tgtEl>
                                        <p:attrNameLst>
                                          <p:attrName>r</p:attrName>
                                        </p:attrNameLst>
                                      </p:cBhvr>
                                    </p:animRot>
                                  </p:childTnLst>
                                </p:cTn>
                              </p:par>
                            </p:childTnLst>
                          </p:cTn>
                        </p:par>
                        <p:par>
                          <p:cTn id="67" fill="hold">
                            <p:stCondLst>
                              <p:cond delay="6500"/>
                            </p:stCondLst>
                            <p:childTnLst>
                              <p:par>
                                <p:cTn id="68" presetID="10" presetClass="exit" presetSubtype="0" fill="hold" nodeType="afterEffect">
                                  <p:stCondLst>
                                    <p:cond delay="0"/>
                                  </p:stCondLst>
                                  <p:childTnLst>
                                    <p:animEffect transition="out" filter="fade">
                                      <p:cBhvr>
                                        <p:cTn id="69" dur="250"/>
                                        <p:tgtEl>
                                          <p:spTgt spid="11"/>
                                        </p:tgtEl>
                                      </p:cBhvr>
                                    </p:animEffect>
                                    <p:set>
                                      <p:cBhvr>
                                        <p:cTn id="70" dur="1" fill="hold">
                                          <p:stCondLst>
                                            <p:cond delay="249"/>
                                          </p:stCondLst>
                                        </p:cTn>
                                        <p:tgtEl>
                                          <p:spTgt spid="11"/>
                                        </p:tgtEl>
                                        <p:attrNameLst>
                                          <p:attrName>style.visibility</p:attrName>
                                        </p:attrNameLst>
                                      </p:cBhvr>
                                      <p:to>
                                        <p:strVal val="hidden"/>
                                      </p:to>
                                    </p:set>
                                  </p:childTnLst>
                                </p:cTn>
                              </p:par>
                              <p:par>
                                <p:cTn id="71" presetID="10" presetClass="entr" presetSubtype="0" fill="hold" nodeType="with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250"/>
                                        <p:tgtEl>
                                          <p:spTgt spid="12"/>
                                        </p:tgtEl>
                                      </p:cBhvr>
                                    </p:animEffect>
                                  </p:childTnLst>
                                  <p:subTnLst>
                                    <p:audio>
                                      <p:cMediaNode>
                                        <p:cTn display="0" masterRel="sameClick">
                                          <p:stCondLst>
                                            <p:cond evt="begin" delay="0">
                                              <p:tn val="71"/>
                                            </p:cond>
                                          </p:stCondLst>
                                          <p:endCondLst>
                                            <p:cond evt="onStopAudio" delay="0">
                                              <p:tgtEl>
                                                <p:sldTgt/>
                                              </p:tgtEl>
                                            </p:cond>
                                          </p:endCondLst>
                                        </p:cTn>
                                        <p:tgtEl>
                                          <p:sndTgt r:embed="rId2" name="oisairoi.wav"/>
                                        </p:tgtEl>
                                      </p:cMediaNode>
                                    </p:audio>
                                  </p:subTnLst>
                                </p:cTn>
                              </p:par>
                              <p:par>
                                <p:cTn id="74" presetID="10" presetClass="entr" presetSubtype="0" fill="hold" nodeType="with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fade">
                                      <p:cBhvr>
                                        <p:cTn id="76" dur="250"/>
                                        <p:tgtEl>
                                          <p:spTgt spid="14"/>
                                        </p:tgtEl>
                                      </p:cBhvr>
                                    </p:animEffect>
                                  </p:childTnLst>
                                </p:cTn>
                              </p:par>
                              <p:par>
                                <p:cTn id="77" presetID="10" presetClass="exit" presetSubtype="0" fill="hold" nodeType="withEffect">
                                  <p:stCondLst>
                                    <p:cond delay="0"/>
                                  </p:stCondLst>
                                  <p:childTnLst>
                                    <p:animEffect transition="out" filter="fade">
                                      <p:cBhvr>
                                        <p:cTn id="78" dur="250"/>
                                        <p:tgtEl>
                                          <p:spTgt spid="6"/>
                                        </p:tgtEl>
                                      </p:cBhvr>
                                    </p:animEffect>
                                    <p:set>
                                      <p:cBhvr>
                                        <p:cTn id="79" dur="1" fill="hold">
                                          <p:stCondLst>
                                            <p:cond delay="24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80" restart="whenNotActive" fill="hold" evtFilter="cancelBubble" nodeType="interactiveSeq">
                <p:stCondLst>
                  <p:cond evt="onClick" delay="0">
                    <p:tgtEl>
                      <p:spTgt spid="22"/>
                    </p:tgtEl>
                  </p:cond>
                </p:stCondLst>
                <p:endSync evt="end" delay="0">
                  <p:rtn val="all"/>
                </p:endSync>
                <p:childTnLst>
                  <p:par>
                    <p:cTn id="81" fill="hold">
                      <p:stCondLst>
                        <p:cond delay="0"/>
                      </p:stCondLst>
                      <p:childTnLst>
                        <p:par>
                          <p:cTn id="82" fill="hold">
                            <p:stCondLst>
                              <p:cond delay="0"/>
                            </p:stCondLst>
                            <p:childTnLst>
                              <p:par>
                                <p:cTn id="83" presetID="32" presetClass="emph" presetSubtype="0" fill="hold" nodeType="clickEffect">
                                  <p:stCondLst>
                                    <p:cond delay="0"/>
                                  </p:stCondLst>
                                  <p:childTnLst>
                                    <p:animRot by="120000">
                                      <p:cBhvr>
                                        <p:cTn id="84" dur="100" fill="hold">
                                          <p:stCondLst>
                                            <p:cond delay="0"/>
                                          </p:stCondLst>
                                        </p:cTn>
                                        <p:tgtEl>
                                          <p:spTgt spid="22"/>
                                        </p:tgtEl>
                                        <p:attrNameLst>
                                          <p:attrName>r</p:attrName>
                                        </p:attrNameLst>
                                      </p:cBhvr>
                                    </p:animRot>
                                    <p:animRot by="-240000">
                                      <p:cBhvr>
                                        <p:cTn id="85" dur="200" fill="hold">
                                          <p:stCondLst>
                                            <p:cond delay="200"/>
                                          </p:stCondLst>
                                        </p:cTn>
                                        <p:tgtEl>
                                          <p:spTgt spid="22"/>
                                        </p:tgtEl>
                                        <p:attrNameLst>
                                          <p:attrName>r</p:attrName>
                                        </p:attrNameLst>
                                      </p:cBhvr>
                                    </p:animRot>
                                    <p:animRot by="240000">
                                      <p:cBhvr>
                                        <p:cTn id="86" dur="200" fill="hold">
                                          <p:stCondLst>
                                            <p:cond delay="400"/>
                                          </p:stCondLst>
                                        </p:cTn>
                                        <p:tgtEl>
                                          <p:spTgt spid="22"/>
                                        </p:tgtEl>
                                        <p:attrNameLst>
                                          <p:attrName>r</p:attrName>
                                        </p:attrNameLst>
                                      </p:cBhvr>
                                    </p:animRot>
                                    <p:animRot by="-240000">
                                      <p:cBhvr>
                                        <p:cTn id="87" dur="200" fill="hold">
                                          <p:stCondLst>
                                            <p:cond delay="600"/>
                                          </p:stCondLst>
                                        </p:cTn>
                                        <p:tgtEl>
                                          <p:spTgt spid="22"/>
                                        </p:tgtEl>
                                        <p:attrNameLst>
                                          <p:attrName>r</p:attrName>
                                        </p:attrNameLst>
                                      </p:cBhvr>
                                    </p:animRot>
                                    <p:animRot by="120000">
                                      <p:cBhvr>
                                        <p:cTn id="88" dur="200" fill="hold">
                                          <p:stCondLst>
                                            <p:cond delay="800"/>
                                          </p:stCondLst>
                                        </p:cTn>
                                        <p:tgtEl>
                                          <p:spTgt spid="22"/>
                                        </p:tgtEl>
                                        <p:attrNameLst>
                                          <p:attrName>r</p:attrName>
                                        </p:attrNameLst>
                                      </p:cBhvr>
                                    </p:animRot>
                                  </p:childTnLst>
                                </p:cTn>
                              </p:par>
                            </p:childTnLst>
                          </p:cTn>
                        </p:par>
                        <p:par>
                          <p:cTn id="89" fill="hold">
                            <p:stCondLst>
                              <p:cond delay="1000"/>
                            </p:stCondLst>
                            <p:childTnLst>
                              <p:par>
                                <p:cTn id="90" presetID="10" presetClass="exit" presetSubtype="0" fill="hold" nodeType="afterEffect">
                                  <p:stCondLst>
                                    <p:cond delay="0"/>
                                  </p:stCondLst>
                                  <p:childTnLst>
                                    <p:animEffect transition="out" filter="fade">
                                      <p:cBhvr>
                                        <p:cTn id="91" dur="250"/>
                                        <p:tgtEl>
                                          <p:spTgt spid="16"/>
                                        </p:tgtEl>
                                      </p:cBhvr>
                                    </p:animEffect>
                                    <p:set>
                                      <p:cBhvr>
                                        <p:cTn id="92" dur="1" fill="hold">
                                          <p:stCondLst>
                                            <p:cond delay="249"/>
                                          </p:stCondLst>
                                        </p:cTn>
                                        <p:tgtEl>
                                          <p:spTgt spid="16"/>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5"/>
                                        </p:tgtEl>
                                        <p:attrNameLst>
                                          <p:attrName>style.visibility</p:attrName>
                                        </p:attrNameLst>
                                      </p:cBhvr>
                                      <p:to>
                                        <p:strVal val="visible"/>
                                      </p:to>
                                    </p:set>
                                    <p:animEffect transition="in" filter="fade">
                                      <p:cBhvr>
                                        <p:cTn id="95" dur="250"/>
                                        <p:tgtEl>
                                          <p:spTgt spid="5"/>
                                        </p:tgtEl>
                                      </p:cBhvr>
                                    </p:animEffect>
                                  </p:childTnLst>
                                </p:cTn>
                              </p:par>
                            </p:childTnLst>
                          </p:cTn>
                        </p:par>
                        <p:par>
                          <p:cTn id="96" fill="hold">
                            <p:stCondLst>
                              <p:cond delay="1250"/>
                            </p:stCondLst>
                            <p:childTnLst>
                              <p:par>
                                <p:cTn id="97" presetID="63" presetClass="path" presetSubtype="0" accel="50000" decel="50000" fill="hold" nodeType="afterEffect">
                                  <p:stCondLst>
                                    <p:cond delay="0"/>
                                  </p:stCondLst>
                                  <p:childTnLst>
                                    <p:animMotion origin="layout" path="M -8.33333E-7 -4.81481E-6 L 0.54809 0.30024 " pathEditMode="relative" rAng="0" ptsTypes="AA">
                                      <p:cBhvr>
                                        <p:cTn id="98" dur="2000" fill="hold"/>
                                        <p:tgtEl>
                                          <p:spTgt spid="5"/>
                                        </p:tgtEl>
                                        <p:attrNameLst>
                                          <p:attrName>ppt_x</p:attrName>
                                          <p:attrName>ppt_y</p:attrName>
                                        </p:attrNameLst>
                                      </p:cBhvr>
                                      <p:rCtr x="27396" y="15000"/>
                                    </p:animMotion>
                                  </p:childTnLst>
                                </p:cTn>
                              </p:par>
                            </p:childTnLst>
                          </p:cTn>
                        </p:par>
                        <p:par>
                          <p:cTn id="99" fill="hold">
                            <p:stCondLst>
                              <p:cond delay="3250"/>
                            </p:stCondLst>
                            <p:childTnLst>
                              <p:par>
                                <p:cTn id="100" presetID="10" presetClass="exit" presetSubtype="0" fill="hold" nodeType="afterEffect">
                                  <p:stCondLst>
                                    <p:cond delay="0"/>
                                  </p:stCondLst>
                                  <p:childTnLst>
                                    <p:animEffect transition="out" filter="fade">
                                      <p:cBhvr>
                                        <p:cTn id="101" dur="250"/>
                                        <p:tgtEl>
                                          <p:spTgt spid="5"/>
                                        </p:tgtEl>
                                      </p:cBhvr>
                                    </p:animEffect>
                                    <p:set>
                                      <p:cBhvr>
                                        <p:cTn id="102" dur="1" fill="hold">
                                          <p:stCondLst>
                                            <p:cond delay="249"/>
                                          </p:stCondLst>
                                        </p:cTn>
                                        <p:tgtEl>
                                          <p:spTgt spid="5"/>
                                        </p:tgtEl>
                                        <p:attrNameLst>
                                          <p:attrName>style.visibility</p:attrName>
                                        </p:attrNameLst>
                                      </p:cBhvr>
                                      <p:to>
                                        <p:strVal val="hidden"/>
                                      </p:to>
                                    </p:set>
                                  </p:childTnLst>
                                </p:cTn>
                              </p:par>
                              <p:par>
                                <p:cTn id="103" presetID="10" presetClass="entr" presetSubtype="0" fill="hold" nodeType="with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fade">
                                      <p:cBhvr>
                                        <p:cTn id="105" dur="250"/>
                                        <p:tgtEl>
                                          <p:spTgt spid="19"/>
                                        </p:tgtEl>
                                      </p:cBhvr>
                                    </p:animEffect>
                                  </p:childTnLst>
                                </p:cTn>
                              </p:par>
                            </p:childTnLst>
                          </p:cTn>
                        </p:par>
                        <p:par>
                          <p:cTn id="106" fill="hold">
                            <p:stCondLst>
                              <p:cond delay="3500"/>
                            </p:stCondLst>
                            <p:childTnLst>
                              <p:par>
                                <p:cTn id="107" presetID="32" presetClass="emph" presetSubtype="0" fill="hold" nodeType="afterEffect">
                                  <p:stCondLst>
                                    <p:cond delay="0"/>
                                  </p:stCondLst>
                                  <p:childTnLst>
                                    <p:animRot by="120000">
                                      <p:cBhvr>
                                        <p:cTn id="108" dur="200" fill="hold">
                                          <p:stCondLst>
                                            <p:cond delay="0"/>
                                          </p:stCondLst>
                                        </p:cTn>
                                        <p:tgtEl>
                                          <p:spTgt spid="19"/>
                                        </p:tgtEl>
                                        <p:attrNameLst>
                                          <p:attrName>r</p:attrName>
                                        </p:attrNameLst>
                                      </p:cBhvr>
                                    </p:animRot>
                                    <p:animRot by="-240000">
                                      <p:cBhvr>
                                        <p:cTn id="109" dur="400" fill="hold">
                                          <p:stCondLst>
                                            <p:cond delay="400"/>
                                          </p:stCondLst>
                                        </p:cTn>
                                        <p:tgtEl>
                                          <p:spTgt spid="19"/>
                                        </p:tgtEl>
                                        <p:attrNameLst>
                                          <p:attrName>r</p:attrName>
                                        </p:attrNameLst>
                                      </p:cBhvr>
                                    </p:animRot>
                                    <p:animRot by="240000">
                                      <p:cBhvr>
                                        <p:cTn id="110" dur="400" fill="hold">
                                          <p:stCondLst>
                                            <p:cond delay="800"/>
                                          </p:stCondLst>
                                        </p:cTn>
                                        <p:tgtEl>
                                          <p:spTgt spid="19"/>
                                        </p:tgtEl>
                                        <p:attrNameLst>
                                          <p:attrName>r</p:attrName>
                                        </p:attrNameLst>
                                      </p:cBhvr>
                                    </p:animRot>
                                    <p:animRot by="-240000">
                                      <p:cBhvr>
                                        <p:cTn id="111" dur="400" fill="hold">
                                          <p:stCondLst>
                                            <p:cond delay="1200"/>
                                          </p:stCondLst>
                                        </p:cTn>
                                        <p:tgtEl>
                                          <p:spTgt spid="19"/>
                                        </p:tgtEl>
                                        <p:attrNameLst>
                                          <p:attrName>r</p:attrName>
                                        </p:attrNameLst>
                                      </p:cBhvr>
                                    </p:animRot>
                                    <p:animRot by="120000">
                                      <p:cBhvr>
                                        <p:cTn id="112" dur="400" fill="hold">
                                          <p:stCondLst>
                                            <p:cond delay="1600"/>
                                          </p:stCondLst>
                                        </p:cTn>
                                        <p:tgtEl>
                                          <p:spTgt spid="19"/>
                                        </p:tgtEl>
                                        <p:attrNameLst>
                                          <p:attrName>r</p:attrName>
                                        </p:attrNameLst>
                                      </p:cBhvr>
                                    </p:animRot>
                                  </p:childTnLst>
                                </p:cTn>
                              </p:par>
                              <p:par>
                                <p:cTn id="113" presetID="32" presetClass="emph" presetSubtype="0" fill="hold" nodeType="withEffect">
                                  <p:stCondLst>
                                    <p:cond delay="0"/>
                                  </p:stCondLst>
                                  <p:childTnLst>
                                    <p:animRot by="120000">
                                      <p:cBhvr>
                                        <p:cTn id="114" dur="200" fill="hold">
                                          <p:stCondLst>
                                            <p:cond delay="0"/>
                                          </p:stCondLst>
                                        </p:cTn>
                                        <p:tgtEl>
                                          <p:spTgt spid="22"/>
                                        </p:tgtEl>
                                        <p:attrNameLst>
                                          <p:attrName>r</p:attrName>
                                        </p:attrNameLst>
                                      </p:cBhvr>
                                    </p:animRot>
                                    <p:animRot by="-240000">
                                      <p:cBhvr>
                                        <p:cTn id="115" dur="400" fill="hold">
                                          <p:stCondLst>
                                            <p:cond delay="400"/>
                                          </p:stCondLst>
                                        </p:cTn>
                                        <p:tgtEl>
                                          <p:spTgt spid="22"/>
                                        </p:tgtEl>
                                        <p:attrNameLst>
                                          <p:attrName>r</p:attrName>
                                        </p:attrNameLst>
                                      </p:cBhvr>
                                    </p:animRot>
                                    <p:animRot by="240000">
                                      <p:cBhvr>
                                        <p:cTn id="116" dur="400" fill="hold">
                                          <p:stCondLst>
                                            <p:cond delay="800"/>
                                          </p:stCondLst>
                                        </p:cTn>
                                        <p:tgtEl>
                                          <p:spTgt spid="22"/>
                                        </p:tgtEl>
                                        <p:attrNameLst>
                                          <p:attrName>r</p:attrName>
                                        </p:attrNameLst>
                                      </p:cBhvr>
                                    </p:animRot>
                                    <p:animRot by="-240000">
                                      <p:cBhvr>
                                        <p:cTn id="117" dur="400" fill="hold">
                                          <p:stCondLst>
                                            <p:cond delay="1200"/>
                                          </p:stCondLst>
                                        </p:cTn>
                                        <p:tgtEl>
                                          <p:spTgt spid="22"/>
                                        </p:tgtEl>
                                        <p:attrNameLst>
                                          <p:attrName>r</p:attrName>
                                        </p:attrNameLst>
                                      </p:cBhvr>
                                    </p:animRot>
                                    <p:animRot by="120000">
                                      <p:cBhvr>
                                        <p:cTn id="118" dur="400" fill="hold">
                                          <p:stCondLst>
                                            <p:cond delay="1600"/>
                                          </p:stCondLst>
                                        </p:cTn>
                                        <p:tgtEl>
                                          <p:spTgt spid="22"/>
                                        </p:tgtEl>
                                        <p:attrNameLst>
                                          <p:attrName>r</p:attrName>
                                        </p:attrNameLst>
                                      </p:cBhvr>
                                    </p:animRot>
                                  </p:childTnLst>
                                </p:cTn>
                              </p:par>
                            </p:childTnLst>
                          </p:cTn>
                        </p:par>
                        <p:par>
                          <p:cTn id="119" fill="hold">
                            <p:stCondLst>
                              <p:cond delay="5500"/>
                            </p:stCondLst>
                            <p:childTnLst>
                              <p:par>
                                <p:cTn id="120" presetID="10" presetClass="exit" presetSubtype="0" fill="hold" nodeType="afterEffect">
                                  <p:stCondLst>
                                    <p:cond delay="0"/>
                                  </p:stCondLst>
                                  <p:childTnLst>
                                    <p:animEffect transition="out" filter="fade">
                                      <p:cBhvr>
                                        <p:cTn id="121" dur="250"/>
                                        <p:tgtEl>
                                          <p:spTgt spid="19"/>
                                        </p:tgtEl>
                                      </p:cBhvr>
                                    </p:animEffect>
                                    <p:set>
                                      <p:cBhvr>
                                        <p:cTn id="122" dur="1" fill="hold">
                                          <p:stCondLst>
                                            <p:cond delay="249"/>
                                          </p:stCondLst>
                                        </p:cTn>
                                        <p:tgtEl>
                                          <p:spTgt spid="19"/>
                                        </p:tgtEl>
                                        <p:attrNameLst>
                                          <p:attrName>style.visibility</p:attrName>
                                        </p:attrNameLst>
                                      </p:cBhvr>
                                      <p:to>
                                        <p:strVal val="hidden"/>
                                      </p:to>
                                    </p:set>
                                  </p:childTnLst>
                                </p:cTn>
                              </p:par>
                              <p:par>
                                <p:cTn id="123" presetID="10" presetClass="entr" presetSubtype="0" fill="hold" nodeType="withEffect">
                                  <p:stCondLst>
                                    <p:cond delay="0"/>
                                  </p:stCondLst>
                                  <p:childTnLst>
                                    <p:set>
                                      <p:cBhvr>
                                        <p:cTn id="124" dur="1" fill="hold">
                                          <p:stCondLst>
                                            <p:cond delay="0"/>
                                          </p:stCondLst>
                                        </p:cTn>
                                        <p:tgtEl>
                                          <p:spTgt spid="17"/>
                                        </p:tgtEl>
                                        <p:attrNameLst>
                                          <p:attrName>style.visibility</p:attrName>
                                        </p:attrNameLst>
                                      </p:cBhvr>
                                      <p:to>
                                        <p:strVal val="visible"/>
                                      </p:to>
                                    </p:set>
                                    <p:animEffect transition="in" filter="fade">
                                      <p:cBhvr>
                                        <p:cTn id="125" dur="250"/>
                                        <p:tgtEl>
                                          <p:spTgt spid="17"/>
                                        </p:tgtEl>
                                      </p:cBhvr>
                                    </p:animEffect>
                                  </p:childTnLst>
                                  <p:subTnLst>
                                    <p:audio>
                                      <p:cMediaNode>
                                        <p:cTn display="0" masterRel="sameClick">
                                          <p:stCondLst>
                                            <p:cond evt="begin" delay="0">
                                              <p:tn val="123"/>
                                            </p:cond>
                                          </p:stCondLst>
                                          <p:endCondLst>
                                            <p:cond evt="onStopAudio" delay="0">
                                              <p:tgtEl>
                                                <p:sldTgt/>
                                              </p:tgtEl>
                                            </p:cond>
                                          </p:endCondLst>
                                        </p:cTn>
                                        <p:tgtEl>
                                          <p:sndTgt r:embed="rId2" name="oisairoi.wav"/>
                                        </p:tgtEl>
                                      </p:cMediaNode>
                                    </p:audio>
                                  </p:subTnLst>
                                </p:cTn>
                              </p:par>
                              <p:par>
                                <p:cTn id="126" presetID="10" presetClass="entr" presetSubtype="0" fill="hold" nodeType="withEffect">
                                  <p:stCondLst>
                                    <p:cond delay="0"/>
                                  </p:stCondLst>
                                  <p:childTnLst>
                                    <p:set>
                                      <p:cBhvr>
                                        <p:cTn id="127" dur="1" fill="hold">
                                          <p:stCondLst>
                                            <p:cond delay="0"/>
                                          </p:stCondLst>
                                        </p:cTn>
                                        <p:tgtEl>
                                          <p:spTgt spid="21"/>
                                        </p:tgtEl>
                                        <p:attrNameLst>
                                          <p:attrName>style.visibility</p:attrName>
                                        </p:attrNameLst>
                                      </p:cBhvr>
                                      <p:to>
                                        <p:strVal val="visible"/>
                                      </p:to>
                                    </p:set>
                                    <p:animEffect transition="in" filter="fade">
                                      <p:cBhvr>
                                        <p:cTn id="128" dur="250"/>
                                        <p:tgtEl>
                                          <p:spTgt spid="21"/>
                                        </p:tgtEl>
                                      </p:cBhvr>
                                    </p:animEffect>
                                  </p:childTnLst>
                                </p:cTn>
                              </p:par>
                              <p:par>
                                <p:cTn id="129" presetID="10" presetClass="exit" presetSubtype="0" fill="hold" nodeType="withEffect">
                                  <p:stCondLst>
                                    <p:cond delay="0"/>
                                  </p:stCondLst>
                                  <p:childTnLst>
                                    <p:animEffect transition="out" filter="fade">
                                      <p:cBhvr>
                                        <p:cTn id="130" dur="250"/>
                                        <p:tgtEl>
                                          <p:spTgt spid="22"/>
                                        </p:tgtEl>
                                      </p:cBhvr>
                                    </p:animEffect>
                                    <p:set>
                                      <p:cBhvr>
                                        <p:cTn id="131" dur="1" fill="hold">
                                          <p:stCondLst>
                                            <p:cond delay="24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132" restart="whenNotActive" fill="hold" evtFilter="cancelBubble" nodeType="interactiveSeq">
                <p:stCondLst>
                  <p:cond evt="onClick" delay="0">
                    <p:tgtEl>
                      <p:spTgt spid="26"/>
                    </p:tgtEl>
                  </p:cond>
                </p:stCondLst>
                <p:endSync evt="end" delay="0">
                  <p:rtn val="all"/>
                </p:endSync>
                <p:childTnLst>
                  <p:par>
                    <p:cTn id="133" fill="hold">
                      <p:stCondLst>
                        <p:cond delay="0"/>
                      </p:stCondLst>
                      <p:childTnLst>
                        <p:par>
                          <p:cTn id="134" fill="hold">
                            <p:stCondLst>
                              <p:cond delay="0"/>
                            </p:stCondLst>
                            <p:childTnLst>
                              <p:par>
                                <p:cTn id="135" presetID="32" presetClass="emph" presetSubtype="0" fill="hold" nodeType="clickEffect">
                                  <p:stCondLst>
                                    <p:cond delay="0"/>
                                  </p:stCondLst>
                                  <p:childTnLst>
                                    <p:animRot by="120000">
                                      <p:cBhvr>
                                        <p:cTn id="136" dur="100" fill="hold">
                                          <p:stCondLst>
                                            <p:cond delay="0"/>
                                          </p:stCondLst>
                                        </p:cTn>
                                        <p:tgtEl>
                                          <p:spTgt spid="26"/>
                                        </p:tgtEl>
                                        <p:attrNameLst>
                                          <p:attrName>r</p:attrName>
                                        </p:attrNameLst>
                                      </p:cBhvr>
                                    </p:animRot>
                                    <p:animRot by="-240000">
                                      <p:cBhvr>
                                        <p:cTn id="137" dur="200" fill="hold">
                                          <p:stCondLst>
                                            <p:cond delay="200"/>
                                          </p:stCondLst>
                                        </p:cTn>
                                        <p:tgtEl>
                                          <p:spTgt spid="26"/>
                                        </p:tgtEl>
                                        <p:attrNameLst>
                                          <p:attrName>r</p:attrName>
                                        </p:attrNameLst>
                                      </p:cBhvr>
                                    </p:animRot>
                                    <p:animRot by="240000">
                                      <p:cBhvr>
                                        <p:cTn id="138" dur="200" fill="hold">
                                          <p:stCondLst>
                                            <p:cond delay="400"/>
                                          </p:stCondLst>
                                        </p:cTn>
                                        <p:tgtEl>
                                          <p:spTgt spid="26"/>
                                        </p:tgtEl>
                                        <p:attrNameLst>
                                          <p:attrName>r</p:attrName>
                                        </p:attrNameLst>
                                      </p:cBhvr>
                                    </p:animRot>
                                    <p:animRot by="-240000">
                                      <p:cBhvr>
                                        <p:cTn id="139" dur="200" fill="hold">
                                          <p:stCondLst>
                                            <p:cond delay="600"/>
                                          </p:stCondLst>
                                        </p:cTn>
                                        <p:tgtEl>
                                          <p:spTgt spid="26"/>
                                        </p:tgtEl>
                                        <p:attrNameLst>
                                          <p:attrName>r</p:attrName>
                                        </p:attrNameLst>
                                      </p:cBhvr>
                                    </p:animRot>
                                    <p:animRot by="120000">
                                      <p:cBhvr>
                                        <p:cTn id="140" dur="200" fill="hold">
                                          <p:stCondLst>
                                            <p:cond delay="800"/>
                                          </p:stCondLst>
                                        </p:cTn>
                                        <p:tgtEl>
                                          <p:spTgt spid="26"/>
                                        </p:tgtEl>
                                        <p:attrNameLst>
                                          <p:attrName>r</p:attrName>
                                        </p:attrNameLst>
                                      </p:cBhvr>
                                    </p:animRot>
                                  </p:childTnLst>
                                </p:cTn>
                              </p:par>
                            </p:childTnLst>
                          </p:cTn>
                        </p:par>
                        <p:par>
                          <p:cTn id="141" fill="hold">
                            <p:stCondLst>
                              <p:cond delay="1000"/>
                            </p:stCondLst>
                            <p:childTnLst>
                              <p:par>
                                <p:cTn id="142" presetID="10" presetClass="exit" presetSubtype="0" fill="hold" nodeType="afterEffect">
                                  <p:stCondLst>
                                    <p:cond delay="0"/>
                                  </p:stCondLst>
                                  <p:childTnLst>
                                    <p:animEffect transition="out" filter="fade">
                                      <p:cBhvr>
                                        <p:cTn id="143" dur="250"/>
                                        <p:tgtEl>
                                          <p:spTgt spid="16"/>
                                        </p:tgtEl>
                                      </p:cBhvr>
                                    </p:animEffect>
                                    <p:set>
                                      <p:cBhvr>
                                        <p:cTn id="144" dur="1" fill="hold">
                                          <p:stCondLst>
                                            <p:cond delay="249"/>
                                          </p:stCondLst>
                                        </p:cTn>
                                        <p:tgtEl>
                                          <p:spTgt spid="16"/>
                                        </p:tgtEl>
                                        <p:attrNameLst>
                                          <p:attrName>style.visibility</p:attrName>
                                        </p:attrNameLst>
                                      </p:cBhvr>
                                      <p:to>
                                        <p:strVal val="hidden"/>
                                      </p:to>
                                    </p:set>
                                  </p:childTnLst>
                                </p:cTn>
                              </p:par>
                              <p:par>
                                <p:cTn id="145" presetID="10" presetClass="entr" presetSubtype="0" fill="hold" nodeType="withEffect">
                                  <p:stCondLst>
                                    <p:cond delay="0"/>
                                  </p:stCondLst>
                                  <p:childTnLst>
                                    <p:set>
                                      <p:cBhvr>
                                        <p:cTn id="146" dur="1" fill="hold">
                                          <p:stCondLst>
                                            <p:cond delay="0"/>
                                          </p:stCondLst>
                                        </p:cTn>
                                        <p:tgtEl>
                                          <p:spTgt spid="5"/>
                                        </p:tgtEl>
                                        <p:attrNameLst>
                                          <p:attrName>style.visibility</p:attrName>
                                        </p:attrNameLst>
                                      </p:cBhvr>
                                      <p:to>
                                        <p:strVal val="visible"/>
                                      </p:to>
                                    </p:set>
                                    <p:animEffect transition="in" filter="fade">
                                      <p:cBhvr>
                                        <p:cTn id="147" dur="250"/>
                                        <p:tgtEl>
                                          <p:spTgt spid="5"/>
                                        </p:tgtEl>
                                      </p:cBhvr>
                                    </p:animEffect>
                                  </p:childTnLst>
                                </p:cTn>
                              </p:par>
                            </p:childTnLst>
                          </p:cTn>
                        </p:par>
                        <p:par>
                          <p:cTn id="148" fill="hold">
                            <p:stCondLst>
                              <p:cond delay="1250"/>
                            </p:stCondLst>
                            <p:childTnLst>
                              <p:par>
                                <p:cTn id="149" presetID="63" presetClass="path" presetSubtype="0" accel="50000" decel="50000" fill="hold" nodeType="afterEffect">
                                  <p:stCondLst>
                                    <p:cond delay="0"/>
                                  </p:stCondLst>
                                  <p:childTnLst>
                                    <p:animMotion origin="layout" path="M -8.33333E-7 -4.81481E-6 L 0.33316 0.30024 " pathEditMode="relative" rAng="0" ptsTypes="AA">
                                      <p:cBhvr>
                                        <p:cTn id="150" dur="2000" fill="hold"/>
                                        <p:tgtEl>
                                          <p:spTgt spid="5"/>
                                        </p:tgtEl>
                                        <p:attrNameLst>
                                          <p:attrName>ppt_x</p:attrName>
                                          <p:attrName>ppt_y</p:attrName>
                                        </p:attrNameLst>
                                      </p:cBhvr>
                                      <p:rCtr x="16649" y="15000"/>
                                    </p:animMotion>
                                  </p:childTnLst>
                                </p:cTn>
                              </p:par>
                            </p:childTnLst>
                          </p:cTn>
                        </p:par>
                        <p:par>
                          <p:cTn id="151" fill="hold">
                            <p:stCondLst>
                              <p:cond delay="3250"/>
                            </p:stCondLst>
                            <p:childTnLst>
                              <p:par>
                                <p:cTn id="152" presetID="10" presetClass="exit" presetSubtype="0" fill="hold" nodeType="afterEffect">
                                  <p:stCondLst>
                                    <p:cond delay="0"/>
                                  </p:stCondLst>
                                  <p:childTnLst>
                                    <p:animEffect transition="out" filter="fade">
                                      <p:cBhvr>
                                        <p:cTn id="153" dur="250"/>
                                        <p:tgtEl>
                                          <p:spTgt spid="5"/>
                                        </p:tgtEl>
                                      </p:cBhvr>
                                    </p:animEffect>
                                    <p:set>
                                      <p:cBhvr>
                                        <p:cTn id="154" dur="1" fill="hold">
                                          <p:stCondLst>
                                            <p:cond delay="249"/>
                                          </p:stCondLst>
                                        </p:cTn>
                                        <p:tgtEl>
                                          <p:spTgt spid="5"/>
                                        </p:tgtEl>
                                        <p:attrNameLst>
                                          <p:attrName>style.visibility</p:attrName>
                                        </p:attrNameLst>
                                      </p:cBhvr>
                                      <p:to>
                                        <p:strVal val="hidden"/>
                                      </p:to>
                                    </p:set>
                                  </p:childTnLst>
                                </p:cTn>
                              </p:par>
                              <p:par>
                                <p:cTn id="155" presetID="10" presetClass="entr" presetSubtype="0" fill="hold" nodeType="withEffect">
                                  <p:stCondLst>
                                    <p:cond delay="0"/>
                                  </p:stCondLst>
                                  <p:childTnLst>
                                    <p:set>
                                      <p:cBhvr>
                                        <p:cTn id="156" dur="1" fill="hold">
                                          <p:stCondLst>
                                            <p:cond delay="0"/>
                                          </p:stCondLst>
                                        </p:cTn>
                                        <p:tgtEl>
                                          <p:spTgt spid="24"/>
                                        </p:tgtEl>
                                        <p:attrNameLst>
                                          <p:attrName>style.visibility</p:attrName>
                                        </p:attrNameLst>
                                      </p:cBhvr>
                                      <p:to>
                                        <p:strVal val="visible"/>
                                      </p:to>
                                    </p:set>
                                    <p:animEffect transition="in" filter="fade">
                                      <p:cBhvr>
                                        <p:cTn id="157" dur="250"/>
                                        <p:tgtEl>
                                          <p:spTgt spid="24"/>
                                        </p:tgtEl>
                                      </p:cBhvr>
                                    </p:animEffect>
                                  </p:childTnLst>
                                </p:cTn>
                              </p:par>
                            </p:childTnLst>
                          </p:cTn>
                        </p:par>
                        <p:par>
                          <p:cTn id="158" fill="hold">
                            <p:stCondLst>
                              <p:cond delay="3500"/>
                            </p:stCondLst>
                            <p:childTnLst>
                              <p:par>
                                <p:cTn id="159" presetID="32" presetClass="emph" presetSubtype="0" fill="hold" nodeType="afterEffect">
                                  <p:stCondLst>
                                    <p:cond delay="0"/>
                                  </p:stCondLst>
                                  <p:childTnLst>
                                    <p:animRot by="120000">
                                      <p:cBhvr>
                                        <p:cTn id="160" dur="200" fill="hold">
                                          <p:stCondLst>
                                            <p:cond delay="0"/>
                                          </p:stCondLst>
                                        </p:cTn>
                                        <p:tgtEl>
                                          <p:spTgt spid="24"/>
                                        </p:tgtEl>
                                        <p:attrNameLst>
                                          <p:attrName>r</p:attrName>
                                        </p:attrNameLst>
                                      </p:cBhvr>
                                    </p:animRot>
                                    <p:animRot by="-240000">
                                      <p:cBhvr>
                                        <p:cTn id="161" dur="400" fill="hold">
                                          <p:stCondLst>
                                            <p:cond delay="400"/>
                                          </p:stCondLst>
                                        </p:cTn>
                                        <p:tgtEl>
                                          <p:spTgt spid="24"/>
                                        </p:tgtEl>
                                        <p:attrNameLst>
                                          <p:attrName>r</p:attrName>
                                        </p:attrNameLst>
                                      </p:cBhvr>
                                    </p:animRot>
                                    <p:animRot by="240000">
                                      <p:cBhvr>
                                        <p:cTn id="162" dur="400" fill="hold">
                                          <p:stCondLst>
                                            <p:cond delay="800"/>
                                          </p:stCondLst>
                                        </p:cTn>
                                        <p:tgtEl>
                                          <p:spTgt spid="24"/>
                                        </p:tgtEl>
                                        <p:attrNameLst>
                                          <p:attrName>r</p:attrName>
                                        </p:attrNameLst>
                                      </p:cBhvr>
                                    </p:animRot>
                                    <p:animRot by="-240000">
                                      <p:cBhvr>
                                        <p:cTn id="163" dur="400" fill="hold">
                                          <p:stCondLst>
                                            <p:cond delay="1200"/>
                                          </p:stCondLst>
                                        </p:cTn>
                                        <p:tgtEl>
                                          <p:spTgt spid="24"/>
                                        </p:tgtEl>
                                        <p:attrNameLst>
                                          <p:attrName>r</p:attrName>
                                        </p:attrNameLst>
                                      </p:cBhvr>
                                    </p:animRot>
                                    <p:animRot by="120000">
                                      <p:cBhvr>
                                        <p:cTn id="164" dur="400" fill="hold">
                                          <p:stCondLst>
                                            <p:cond delay="1600"/>
                                          </p:stCondLst>
                                        </p:cTn>
                                        <p:tgtEl>
                                          <p:spTgt spid="24"/>
                                        </p:tgtEl>
                                        <p:attrNameLst>
                                          <p:attrName>r</p:attrName>
                                        </p:attrNameLst>
                                      </p:cBhvr>
                                    </p:animRot>
                                  </p:childTnLst>
                                </p:cTn>
                              </p:par>
                              <p:par>
                                <p:cTn id="165" presetID="32" presetClass="emph" presetSubtype="0" fill="hold" nodeType="withEffect">
                                  <p:stCondLst>
                                    <p:cond delay="0"/>
                                  </p:stCondLst>
                                  <p:childTnLst>
                                    <p:animRot by="120000">
                                      <p:cBhvr>
                                        <p:cTn id="166" dur="200" fill="hold">
                                          <p:stCondLst>
                                            <p:cond delay="0"/>
                                          </p:stCondLst>
                                        </p:cTn>
                                        <p:tgtEl>
                                          <p:spTgt spid="26"/>
                                        </p:tgtEl>
                                        <p:attrNameLst>
                                          <p:attrName>r</p:attrName>
                                        </p:attrNameLst>
                                      </p:cBhvr>
                                    </p:animRot>
                                    <p:animRot by="-240000">
                                      <p:cBhvr>
                                        <p:cTn id="167" dur="400" fill="hold">
                                          <p:stCondLst>
                                            <p:cond delay="400"/>
                                          </p:stCondLst>
                                        </p:cTn>
                                        <p:tgtEl>
                                          <p:spTgt spid="26"/>
                                        </p:tgtEl>
                                        <p:attrNameLst>
                                          <p:attrName>r</p:attrName>
                                        </p:attrNameLst>
                                      </p:cBhvr>
                                    </p:animRot>
                                    <p:animRot by="240000">
                                      <p:cBhvr>
                                        <p:cTn id="168" dur="400" fill="hold">
                                          <p:stCondLst>
                                            <p:cond delay="800"/>
                                          </p:stCondLst>
                                        </p:cTn>
                                        <p:tgtEl>
                                          <p:spTgt spid="26"/>
                                        </p:tgtEl>
                                        <p:attrNameLst>
                                          <p:attrName>r</p:attrName>
                                        </p:attrNameLst>
                                      </p:cBhvr>
                                    </p:animRot>
                                    <p:animRot by="-240000">
                                      <p:cBhvr>
                                        <p:cTn id="169" dur="400" fill="hold">
                                          <p:stCondLst>
                                            <p:cond delay="1200"/>
                                          </p:stCondLst>
                                        </p:cTn>
                                        <p:tgtEl>
                                          <p:spTgt spid="26"/>
                                        </p:tgtEl>
                                        <p:attrNameLst>
                                          <p:attrName>r</p:attrName>
                                        </p:attrNameLst>
                                      </p:cBhvr>
                                    </p:animRot>
                                    <p:animRot by="120000">
                                      <p:cBhvr>
                                        <p:cTn id="170" dur="400" fill="hold">
                                          <p:stCondLst>
                                            <p:cond delay="1600"/>
                                          </p:stCondLst>
                                        </p:cTn>
                                        <p:tgtEl>
                                          <p:spTgt spid="26"/>
                                        </p:tgtEl>
                                        <p:attrNameLst>
                                          <p:attrName>r</p:attrName>
                                        </p:attrNameLst>
                                      </p:cBhvr>
                                    </p:animRot>
                                  </p:childTnLst>
                                </p:cTn>
                              </p:par>
                            </p:childTnLst>
                          </p:cTn>
                        </p:par>
                        <p:par>
                          <p:cTn id="171" fill="hold">
                            <p:stCondLst>
                              <p:cond delay="5500"/>
                            </p:stCondLst>
                            <p:childTnLst>
                              <p:par>
                                <p:cTn id="172" presetID="10" presetClass="exit" presetSubtype="0" fill="hold" nodeType="afterEffect">
                                  <p:stCondLst>
                                    <p:cond delay="0"/>
                                  </p:stCondLst>
                                  <p:childTnLst>
                                    <p:animEffect transition="out" filter="fade">
                                      <p:cBhvr>
                                        <p:cTn id="173" dur="250"/>
                                        <p:tgtEl>
                                          <p:spTgt spid="24"/>
                                        </p:tgtEl>
                                      </p:cBhvr>
                                    </p:animEffect>
                                    <p:set>
                                      <p:cBhvr>
                                        <p:cTn id="174" dur="1" fill="hold">
                                          <p:stCondLst>
                                            <p:cond delay="249"/>
                                          </p:stCondLst>
                                        </p:cTn>
                                        <p:tgtEl>
                                          <p:spTgt spid="24"/>
                                        </p:tgtEl>
                                        <p:attrNameLst>
                                          <p:attrName>style.visibility</p:attrName>
                                        </p:attrNameLst>
                                      </p:cBhvr>
                                      <p:to>
                                        <p:strVal val="hidden"/>
                                      </p:to>
                                    </p:set>
                                  </p:childTnLst>
                                </p:cTn>
                              </p:par>
                              <p:par>
                                <p:cTn id="175" presetID="10" presetClass="entr" presetSubtype="0" fill="hold" nodeType="withEffect">
                                  <p:stCondLst>
                                    <p:cond delay="0"/>
                                  </p:stCondLst>
                                  <p:childTnLst>
                                    <p:set>
                                      <p:cBhvr>
                                        <p:cTn id="176" dur="1" fill="hold">
                                          <p:stCondLst>
                                            <p:cond delay="0"/>
                                          </p:stCondLst>
                                        </p:cTn>
                                        <p:tgtEl>
                                          <p:spTgt spid="23"/>
                                        </p:tgtEl>
                                        <p:attrNameLst>
                                          <p:attrName>style.visibility</p:attrName>
                                        </p:attrNameLst>
                                      </p:cBhvr>
                                      <p:to>
                                        <p:strVal val="visible"/>
                                      </p:to>
                                    </p:set>
                                    <p:animEffect transition="in" filter="fade">
                                      <p:cBhvr>
                                        <p:cTn id="177" dur="250"/>
                                        <p:tgtEl>
                                          <p:spTgt spid="23"/>
                                        </p:tgtEl>
                                      </p:cBhvr>
                                    </p:animEffect>
                                  </p:childTnLst>
                                  <p:subTnLst>
                                    <p:audio>
                                      <p:cMediaNode>
                                        <p:cTn display="0" masterRel="sameClick">
                                          <p:stCondLst>
                                            <p:cond evt="begin" delay="0">
                                              <p:tn val="175"/>
                                            </p:cond>
                                          </p:stCondLst>
                                          <p:endCondLst>
                                            <p:cond evt="onStopAudio" delay="0">
                                              <p:tgtEl>
                                                <p:sldTgt/>
                                              </p:tgtEl>
                                            </p:cond>
                                          </p:endCondLst>
                                        </p:cTn>
                                        <p:tgtEl>
                                          <p:sndTgt r:embed="rId3" name="congioilam.wav"/>
                                        </p:tgtEl>
                                      </p:cMediaNode>
                                    </p:audio>
                                  </p:subTnLst>
                                </p:cTn>
                              </p:par>
                              <p:par>
                                <p:cTn id="178" presetID="10" presetClass="exit" presetSubtype="0" fill="hold" nodeType="withEffect">
                                  <p:stCondLst>
                                    <p:cond delay="0"/>
                                  </p:stCondLst>
                                  <p:childTnLst>
                                    <p:animEffect transition="out" filter="fade">
                                      <p:cBhvr>
                                        <p:cTn id="179" dur="250"/>
                                        <p:tgtEl>
                                          <p:spTgt spid="26"/>
                                        </p:tgtEl>
                                      </p:cBhvr>
                                    </p:animEffect>
                                    <p:set>
                                      <p:cBhvr>
                                        <p:cTn id="180" dur="1" fill="hold">
                                          <p:stCondLst>
                                            <p:cond delay="249"/>
                                          </p:stCondLst>
                                        </p:cTn>
                                        <p:tgtEl>
                                          <p:spTgt spid="26"/>
                                        </p:tgtEl>
                                        <p:attrNameLst>
                                          <p:attrName>style.visibility</p:attrName>
                                        </p:attrNameLst>
                                      </p:cBhvr>
                                      <p:to>
                                        <p:strVal val="hidden"/>
                                      </p:to>
                                    </p:set>
                                  </p:childTnLst>
                                </p:cTn>
                              </p:par>
                              <p:par>
                                <p:cTn id="181" presetID="10" presetClass="entr" presetSubtype="0" fill="hold" grpId="0" nodeType="withEffect">
                                  <p:stCondLst>
                                    <p:cond delay="0"/>
                                  </p:stCondLst>
                                  <p:childTnLst>
                                    <p:set>
                                      <p:cBhvr>
                                        <p:cTn id="182" dur="1" fill="hold">
                                          <p:stCondLst>
                                            <p:cond delay="0"/>
                                          </p:stCondLst>
                                        </p:cTn>
                                        <p:tgtEl>
                                          <p:spTgt spid="77"/>
                                        </p:tgtEl>
                                        <p:attrNameLst>
                                          <p:attrName>style.visibility</p:attrName>
                                        </p:attrNameLst>
                                      </p:cBhvr>
                                      <p:to>
                                        <p:strVal val="visible"/>
                                      </p:to>
                                    </p:set>
                                    <p:animEffect transition="in" filter="fade">
                                      <p:cBhvr>
                                        <p:cTn id="183" dur="500"/>
                                        <p:tgtEl>
                                          <p:spTgt spid="77"/>
                                        </p:tgtEl>
                                      </p:cBhvr>
                                    </p:animEffect>
                                  </p:childTnLst>
                                </p:cTn>
                              </p:par>
                              <p:par>
                                <p:cTn id="184" presetID="8" presetClass="emph" presetSubtype="0" repeatCount="indefinite" fill="hold" grpId="1" nodeType="withEffect">
                                  <p:stCondLst>
                                    <p:cond delay="0"/>
                                  </p:stCondLst>
                                  <p:childTnLst>
                                    <p:animRot by="21600000">
                                      <p:cBhvr>
                                        <p:cTn id="185" dur="2000" fill="hold"/>
                                        <p:tgtEl>
                                          <p:spTgt spid="77"/>
                                        </p:tgtEl>
                                        <p:attrNameLst>
                                          <p:attrName>r</p:attrName>
                                        </p:attrNameLst>
                                      </p:cBhvr>
                                    </p:animRot>
                                  </p:childTnLst>
                                </p:cTn>
                              </p:par>
                            </p:childTnLst>
                          </p:cTn>
                        </p:par>
                      </p:childTnLst>
                    </p:cTn>
                  </p:par>
                </p:childTnLst>
              </p:cTn>
              <p:nextCondLst>
                <p:cond evt="onClick" delay="0">
                  <p:tgtEl>
                    <p:spTgt spid="26"/>
                  </p:tgtEl>
                </p:cond>
              </p:nextCondLst>
            </p:seq>
            <p:seq concurrent="1" nextAc="seek">
              <p:cTn id="186" restart="whenNotActive" fill="hold" evtFilter="cancelBubble" nodeType="interactiveSeq">
                <p:stCondLst>
                  <p:cond evt="onClick" delay="0">
                    <p:tgtEl>
                      <p:spTgt spid="30"/>
                    </p:tgtEl>
                  </p:cond>
                </p:stCondLst>
                <p:endSync evt="end" delay="0">
                  <p:rtn val="all"/>
                </p:endSync>
                <p:childTnLst>
                  <p:par>
                    <p:cTn id="187" fill="hold">
                      <p:stCondLst>
                        <p:cond delay="0"/>
                      </p:stCondLst>
                      <p:childTnLst>
                        <p:par>
                          <p:cTn id="188" fill="hold">
                            <p:stCondLst>
                              <p:cond delay="0"/>
                            </p:stCondLst>
                            <p:childTnLst>
                              <p:par>
                                <p:cTn id="189" presetID="32" presetClass="emph" presetSubtype="0" fill="hold" nodeType="clickEffect">
                                  <p:stCondLst>
                                    <p:cond delay="0"/>
                                  </p:stCondLst>
                                  <p:childTnLst>
                                    <p:animRot by="120000">
                                      <p:cBhvr>
                                        <p:cTn id="190" dur="100" fill="hold">
                                          <p:stCondLst>
                                            <p:cond delay="0"/>
                                          </p:stCondLst>
                                        </p:cTn>
                                        <p:tgtEl>
                                          <p:spTgt spid="30"/>
                                        </p:tgtEl>
                                        <p:attrNameLst>
                                          <p:attrName>r</p:attrName>
                                        </p:attrNameLst>
                                      </p:cBhvr>
                                    </p:animRot>
                                    <p:animRot by="-240000">
                                      <p:cBhvr>
                                        <p:cTn id="191" dur="200" fill="hold">
                                          <p:stCondLst>
                                            <p:cond delay="200"/>
                                          </p:stCondLst>
                                        </p:cTn>
                                        <p:tgtEl>
                                          <p:spTgt spid="30"/>
                                        </p:tgtEl>
                                        <p:attrNameLst>
                                          <p:attrName>r</p:attrName>
                                        </p:attrNameLst>
                                      </p:cBhvr>
                                    </p:animRot>
                                    <p:animRot by="240000">
                                      <p:cBhvr>
                                        <p:cTn id="192" dur="200" fill="hold">
                                          <p:stCondLst>
                                            <p:cond delay="400"/>
                                          </p:stCondLst>
                                        </p:cTn>
                                        <p:tgtEl>
                                          <p:spTgt spid="30"/>
                                        </p:tgtEl>
                                        <p:attrNameLst>
                                          <p:attrName>r</p:attrName>
                                        </p:attrNameLst>
                                      </p:cBhvr>
                                    </p:animRot>
                                    <p:animRot by="-240000">
                                      <p:cBhvr>
                                        <p:cTn id="193" dur="200" fill="hold">
                                          <p:stCondLst>
                                            <p:cond delay="600"/>
                                          </p:stCondLst>
                                        </p:cTn>
                                        <p:tgtEl>
                                          <p:spTgt spid="30"/>
                                        </p:tgtEl>
                                        <p:attrNameLst>
                                          <p:attrName>r</p:attrName>
                                        </p:attrNameLst>
                                      </p:cBhvr>
                                    </p:animRot>
                                    <p:animRot by="120000">
                                      <p:cBhvr>
                                        <p:cTn id="194" dur="200" fill="hold">
                                          <p:stCondLst>
                                            <p:cond delay="800"/>
                                          </p:stCondLst>
                                        </p:cTn>
                                        <p:tgtEl>
                                          <p:spTgt spid="30"/>
                                        </p:tgtEl>
                                        <p:attrNameLst>
                                          <p:attrName>r</p:attrName>
                                        </p:attrNameLst>
                                      </p:cBhvr>
                                    </p:animRot>
                                  </p:childTnLst>
                                </p:cTn>
                              </p:par>
                            </p:childTnLst>
                          </p:cTn>
                        </p:par>
                        <p:par>
                          <p:cTn id="195" fill="hold">
                            <p:stCondLst>
                              <p:cond delay="1000"/>
                            </p:stCondLst>
                            <p:childTnLst>
                              <p:par>
                                <p:cTn id="196" presetID="10" presetClass="exit" presetSubtype="0" fill="hold" nodeType="afterEffect">
                                  <p:stCondLst>
                                    <p:cond delay="0"/>
                                  </p:stCondLst>
                                  <p:childTnLst>
                                    <p:animEffect transition="out" filter="fade">
                                      <p:cBhvr>
                                        <p:cTn id="197" dur="250"/>
                                        <p:tgtEl>
                                          <p:spTgt spid="16"/>
                                        </p:tgtEl>
                                      </p:cBhvr>
                                    </p:animEffect>
                                    <p:set>
                                      <p:cBhvr>
                                        <p:cTn id="198" dur="1" fill="hold">
                                          <p:stCondLst>
                                            <p:cond delay="249"/>
                                          </p:stCondLst>
                                        </p:cTn>
                                        <p:tgtEl>
                                          <p:spTgt spid="16"/>
                                        </p:tgtEl>
                                        <p:attrNameLst>
                                          <p:attrName>style.visibility</p:attrName>
                                        </p:attrNameLst>
                                      </p:cBhvr>
                                      <p:to>
                                        <p:strVal val="hidden"/>
                                      </p:to>
                                    </p:set>
                                  </p:childTnLst>
                                </p:cTn>
                              </p:par>
                              <p:par>
                                <p:cTn id="199" presetID="10" presetClass="entr" presetSubtype="0" fill="hold" nodeType="withEffect">
                                  <p:stCondLst>
                                    <p:cond delay="0"/>
                                  </p:stCondLst>
                                  <p:childTnLst>
                                    <p:set>
                                      <p:cBhvr>
                                        <p:cTn id="200" dur="1" fill="hold">
                                          <p:stCondLst>
                                            <p:cond delay="0"/>
                                          </p:stCondLst>
                                        </p:cTn>
                                        <p:tgtEl>
                                          <p:spTgt spid="5"/>
                                        </p:tgtEl>
                                        <p:attrNameLst>
                                          <p:attrName>style.visibility</p:attrName>
                                        </p:attrNameLst>
                                      </p:cBhvr>
                                      <p:to>
                                        <p:strVal val="visible"/>
                                      </p:to>
                                    </p:set>
                                    <p:animEffect transition="in" filter="fade">
                                      <p:cBhvr>
                                        <p:cTn id="201" dur="250"/>
                                        <p:tgtEl>
                                          <p:spTgt spid="5"/>
                                        </p:tgtEl>
                                      </p:cBhvr>
                                    </p:animEffect>
                                  </p:childTnLst>
                                </p:cTn>
                              </p:par>
                            </p:childTnLst>
                          </p:cTn>
                        </p:par>
                        <p:par>
                          <p:cTn id="202" fill="hold">
                            <p:stCondLst>
                              <p:cond delay="1250"/>
                            </p:stCondLst>
                            <p:childTnLst>
                              <p:par>
                                <p:cTn id="203" presetID="49" presetClass="path" presetSubtype="0" accel="50000" decel="50000" fill="hold" nodeType="afterEffect">
                                  <p:stCondLst>
                                    <p:cond delay="0"/>
                                  </p:stCondLst>
                                  <p:childTnLst>
                                    <p:animMotion origin="layout" path="M -0.00573 0.02894 L 0.07917 0.32917 " pathEditMode="relative" rAng="0" ptsTypes="AA">
                                      <p:cBhvr>
                                        <p:cTn id="204" dur="2000" fill="hold"/>
                                        <p:tgtEl>
                                          <p:spTgt spid="5"/>
                                        </p:tgtEl>
                                        <p:attrNameLst>
                                          <p:attrName>ppt_x</p:attrName>
                                          <p:attrName>ppt_y</p:attrName>
                                        </p:attrNameLst>
                                      </p:cBhvr>
                                      <p:rCtr x="4236" y="15000"/>
                                    </p:animMotion>
                                  </p:childTnLst>
                                </p:cTn>
                              </p:par>
                            </p:childTnLst>
                          </p:cTn>
                        </p:par>
                        <p:par>
                          <p:cTn id="205" fill="hold">
                            <p:stCondLst>
                              <p:cond delay="3250"/>
                            </p:stCondLst>
                            <p:childTnLst>
                              <p:par>
                                <p:cTn id="206" presetID="10" presetClass="exit" presetSubtype="0" fill="hold" nodeType="afterEffect">
                                  <p:stCondLst>
                                    <p:cond delay="0"/>
                                  </p:stCondLst>
                                  <p:childTnLst>
                                    <p:animEffect transition="out" filter="fade">
                                      <p:cBhvr>
                                        <p:cTn id="207" dur="250"/>
                                        <p:tgtEl>
                                          <p:spTgt spid="5"/>
                                        </p:tgtEl>
                                      </p:cBhvr>
                                    </p:animEffect>
                                    <p:set>
                                      <p:cBhvr>
                                        <p:cTn id="208" dur="1" fill="hold">
                                          <p:stCondLst>
                                            <p:cond delay="249"/>
                                          </p:stCondLst>
                                        </p:cTn>
                                        <p:tgtEl>
                                          <p:spTgt spid="5"/>
                                        </p:tgtEl>
                                        <p:attrNameLst>
                                          <p:attrName>style.visibility</p:attrName>
                                        </p:attrNameLst>
                                      </p:cBhvr>
                                      <p:to>
                                        <p:strVal val="hidden"/>
                                      </p:to>
                                    </p:set>
                                  </p:childTnLst>
                                </p:cTn>
                              </p:par>
                              <p:par>
                                <p:cTn id="209" presetID="10" presetClass="entr" presetSubtype="0" fill="hold" nodeType="withEffect">
                                  <p:stCondLst>
                                    <p:cond delay="0"/>
                                  </p:stCondLst>
                                  <p:childTnLst>
                                    <p:set>
                                      <p:cBhvr>
                                        <p:cTn id="210" dur="1" fill="hold">
                                          <p:stCondLst>
                                            <p:cond delay="0"/>
                                          </p:stCondLst>
                                        </p:cTn>
                                        <p:tgtEl>
                                          <p:spTgt spid="28"/>
                                        </p:tgtEl>
                                        <p:attrNameLst>
                                          <p:attrName>style.visibility</p:attrName>
                                        </p:attrNameLst>
                                      </p:cBhvr>
                                      <p:to>
                                        <p:strVal val="visible"/>
                                      </p:to>
                                    </p:set>
                                    <p:animEffect transition="in" filter="fade">
                                      <p:cBhvr>
                                        <p:cTn id="211" dur="250"/>
                                        <p:tgtEl>
                                          <p:spTgt spid="28"/>
                                        </p:tgtEl>
                                      </p:cBhvr>
                                    </p:animEffect>
                                  </p:childTnLst>
                                </p:cTn>
                              </p:par>
                            </p:childTnLst>
                          </p:cTn>
                        </p:par>
                        <p:par>
                          <p:cTn id="212" fill="hold">
                            <p:stCondLst>
                              <p:cond delay="3500"/>
                            </p:stCondLst>
                            <p:childTnLst>
                              <p:par>
                                <p:cTn id="213" presetID="32" presetClass="emph" presetSubtype="0" fill="hold" nodeType="afterEffect">
                                  <p:stCondLst>
                                    <p:cond delay="0"/>
                                  </p:stCondLst>
                                  <p:childTnLst>
                                    <p:animRot by="120000">
                                      <p:cBhvr>
                                        <p:cTn id="214" dur="200" fill="hold">
                                          <p:stCondLst>
                                            <p:cond delay="0"/>
                                          </p:stCondLst>
                                        </p:cTn>
                                        <p:tgtEl>
                                          <p:spTgt spid="28"/>
                                        </p:tgtEl>
                                        <p:attrNameLst>
                                          <p:attrName>r</p:attrName>
                                        </p:attrNameLst>
                                      </p:cBhvr>
                                    </p:animRot>
                                    <p:animRot by="-240000">
                                      <p:cBhvr>
                                        <p:cTn id="215" dur="400" fill="hold">
                                          <p:stCondLst>
                                            <p:cond delay="400"/>
                                          </p:stCondLst>
                                        </p:cTn>
                                        <p:tgtEl>
                                          <p:spTgt spid="28"/>
                                        </p:tgtEl>
                                        <p:attrNameLst>
                                          <p:attrName>r</p:attrName>
                                        </p:attrNameLst>
                                      </p:cBhvr>
                                    </p:animRot>
                                    <p:animRot by="240000">
                                      <p:cBhvr>
                                        <p:cTn id="216" dur="400" fill="hold">
                                          <p:stCondLst>
                                            <p:cond delay="800"/>
                                          </p:stCondLst>
                                        </p:cTn>
                                        <p:tgtEl>
                                          <p:spTgt spid="28"/>
                                        </p:tgtEl>
                                        <p:attrNameLst>
                                          <p:attrName>r</p:attrName>
                                        </p:attrNameLst>
                                      </p:cBhvr>
                                    </p:animRot>
                                    <p:animRot by="-240000">
                                      <p:cBhvr>
                                        <p:cTn id="217" dur="400" fill="hold">
                                          <p:stCondLst>
                                            <p:cond delay="1200"/>
                                          </p:stCondLst>
                                        </p:cTn>
                                        <p:tgtEl>
                                          <p:spTgt spid="28"/>
                                        </p:tgtEl>
                                        <p:attrNameLst>
                                          <p:attrName>r</p:attrName>
                                        </p:attrNameLst>
                                      </p:cBhvr>
                                    </p:animRot>
                                    <p:animRot by="120000">
                                      <p:cBhvr>
                                        <p:cTn id="218" dur="400" fill="hold">
                                          <p:stCondLst>
                                            <p:cond delay="1600"/>
                                          </p:stCondLst>
                                        </p:cTn>
                                        <p:tgtEl>
                                          <p:spTgt spid="28"/>
                                        </p:tgtEl>
                                        <p:attrNameLst>
                                          <p:attrName>r</p:attrName>
                                        </p:attrNameLst>
                                      </p:cBhvr>
                                    </p:animRot>
                                  </p:childTnLst>
                                </p:cTn>
                              </p:par>
                              <p:par>
                                <p:cTn id="219" presetID="32" presetClass="emph" presetSubtype="0" fill="hold" nodeType="withEffect">
                                  <p:stCondLst>
                                    <p:cond delay="0"/>
                                  </p:stCondLst>
                                  <p:childTnLst>
                                    <p:animRot by="120000">
                                      <p:cBhvr>
                                        <p:cTn id="220" dur="200" fill="hold">
                                          <p:stCondLst>
                                            <p:cond delay="0"/>
                                          </p:stCondLst>
                                        </p:cTn>
                                        <p:tgtEl>
                                          <p:spTgt spid="30"/>
                                        </p:tgtEl>
                                        <p:attrNameLst>
                                          <p:attrName>r</p:attrName>
                                        </p:attrNameLst>
                                      </p:cBhvr>
                                    </p:animRot>
                                    <p:animRot by="-240000">
                                      <p:cBhvr>
                                        <p:cTn id="221" dur="400" fill="hold">
                                          <p:stCondLst>
                                            <p:cond delay="400"/>
                                          </p:stCondLst>
                                        </p:cTn>
                                        <p:tgtEl>
                                          <p:spTgt spid="30"/>
                                        </p:tgtEl>
                                        <p:attrNameLst>
                                          <p:attrName>r</p:attrName>
                                        </p:attrNameLst>
                                      </p:cBhvr>
                                    </p:animRot>
                                    <p:animRot by="240000">
                                      <p:cBhvr>
                                        <p:cTn id="222" dur="400" fill="hold">
                                          <p:stCondLst>
                                            <p:cond delay="800"/>
                                          </p:stCondLst>
                                        </p:cTn>
                                        <p:tgtEl>
                                          <p:spTgt spid="30"/>
                                        </p:tgtEl>
                                        <p:attrNameLst>
                                          <p:attrName>r</p:attrName>
                                        </p:attrNameLst>
                                      </p:cBhvr>
                                    </p:animRot>
                                    <p:animRot by="-240000">
                                      <p:cBhvr>
                                        <p:cTn id="223" dur="400" fill="hold">
                                          <p:stCondLst>
                                            <p:cond delay="1200"/>
                                          </p:stCondLst>
                                        </p:cTn>
                                        <p:tgtEl>
                                          <p:spTgt spid="30"/>
                                        </p:tgtEl>
                                        <p:attrNameLst>
                                          <p:attrName>r</p:attrName>
                                        </p:attrNameLst>
                                      </p:cBhvr>
                                    </p:animRot>
                                    <p:animRot by="120000">
                                      <p:cBhvr>
                                        <p:cTn id="224" dur="400" fill="hold">
                                          <p:stCondLst>
                                            <p:cond delay="1600"/>
                                          </p:stCondLst>
                                        </p:cTn>
                                        <p:tgtEl>
                                          <p:spTgt spid="30"/>
                                        </p:tgtEl>
                                        <p:attrNameLst>
                                          <p:attrName>r</p:attrName>
                                        </p:attrNameLst>
                                      </p:cBhvr>
                                    </p:animRot>
                                  </p:childTnLst>
                                </p:cTn>
                              </p:par>
                            </p:childTnLst>
                          </p:cTn>
                        </p:par>
                        <p:par>
                          <p:cTn id="225" fill="hold">
                            <p:stCondLst>
                              <p:cond delay="5500"/>
                            </p:stCondLst>
                            <p:childTnLst>
                              <p:par>
                                <p:cTn id="226" presetID="10" presetClass="exit" presetSubtype="0" fill="hold" nodeType="afterEffect">
                                  <p:stCondLst>
                                    <p:cond delay="0"/>
                                  </p:stCondLst>
                                  <p:childTnLst>
                                    <p:animEffect transition="out" filter="fade">
                                      <p:cBhvr>
                                        <p:cTn id="227" dur="250"/>
                                        <p:tgtEl>
                                          <p:spTgt spid="28"/>
                                        </p:tgtEl>
                                      </p:cBhvr>
                                    </p:animEffect>
                                    <p:set>
                                      <p:cBhvr>
                                        <p:cTn id="228" dur="1" fill="hold">
                                          <p:stCondLst>
                                            <p:cond delay="249"/>
                                          </p:stCondLst>
                                        </p:cTn>
                                        <p:tgtEl>
                                          <p:spTgt spid="28"/>
                                        </p:tgtEl>
                                        <p:attrNameLst>
                                          <p:attrName>style.visibility</p:attrName>
                                        </p:attrNameLst>
                                      </p:cBhvr>
                                      <p:to>
                                        <p:strVal val="hidden"/>
                                      </p:to>
                                    </p:set>
                                  </p:childTnLst>
                                </p:cTn>
                              </p:par>
                              <p:par>
                                <p:cTn id="229" presetID="10" presetClass="entr" presetSubtype="0" fill="hold" nodeType="withEffect">
                                  <p:stCondLst>
                                    <p:cond delay="0"/>
                                  </p:stCondLst>
                                  <p:childTnLst>
                                    <p:set>
                                      <p:cBhvr>
                                        <p:cTn id="230" dur="1" fill="hold">
                                          <p:stCondLst>
                                            <p:cond delay="0"/>
                                          </p:stCondLst>
                                        </p:cTn>
                                        <p:tgtEl>
                                          <p:spTgt spid="27"/>
                                        </p:tgtEl>
                                        <p:attrNameLst>
                                          <p:attrName>style.visibility</p:attrName>
                                        </p:attrNameLst>
                                      </p:cBhvr>
                                      <p:to>
                                        <p:strVal val="visible"/>
                                      </p:to>
                                    </p:set>
                                    <p:animEffect transition="in" filter="fade">
                                      <p:cBhvr>
                                        <p:cTn id="231" dur="250"/>
                                        <p:tgtEl>
                                          <p:spTgt spid="27"/>
                                        </p:tgtEl>
                                      </p:cBhvr>
                                    </p:animEffect>
                                  </p:childTnLst>
                                  <p:subTnLst>
                                    <p:audio>
                                      <p:cMediaNode>
                                        <p:cTn display="0" masterRel="sameClick">
                                          <p:stCondLst>
                                            <p:cond evt="begin" delay="0">
                                              <p:tn val="229"/>
                                            </p:cond>
                                          </p:stCondLst>
                                          <p:endCondLst>
                                            <p:cond evt="onStopAudio" delay="0">
                                              <p:tgtEl>
                                                <p:sldTgt/>
                                              </p:tgtEl>
                                            </p:cond>
                                          </p:endCondLst>
                                        </p:cTn>
                                        <p:tgtEl>
                                          <p:sndTgt r:embed="rId2" name="oisairoi.wav"/>
                                        </p:tgtEl>
                                      </p:cMediaNode>
                                    </p:audio>
                                  </p:subTnLst>
                                </p:cTn>
                              </p:par>
                              <p:par>
                                <p:cTn id="232" presetID="10" presetClass="entr" presetSubtype="0" fill="hold" nodeType="withEffect">
                                  <p:stCondLst>
                                    <p:cond delay="0"/>
                                  </p:stCondLst>
                                  <p:childTnLst>
                                    <p:set>
                                      <p:cBhvr>
                                        <p:cTn id="233" dur="1" fill="hold">
                                          <p:stCondLst>
                                            <p:cond delay="0"/>
                                          </p:stCondLst>
                                        </p:cTn>
                                        <p:tgtEl>
                                          <p:spTgt spid="25"/>
                                        </p:tgtEl>
                                        <p:attrNameLst>
                                          <p:attrName>style.visibility</p:attrName>
                                        </p:attrNameLst>
                                      </p:cBhvr>
                                      <p:to>
                                        <p:strVal val="visible"/>
                                      </p:to>
                                    </p:set>
                                    <p:animEffect transition="in" filter="fade">
                                      <p:cBhvr>
                                        <p:cTn id="234" dur="250"/>
                                        <p:tgtEl>
                                          <p:spTgt spid="25"/>
                                        </p:tgtEl>
                                      </p:cBhvr>
                                    </p:animEffect>
                                  </p:childTnLst>
                                </p:cTn>
                              </p:par>
                              <p:par>
                                <p:cTn id="235" presetID="10" presetClass="exit" presetSubtype="0" fill="hold" nodeType="withEffect">
                                  <p:stCondLst>
                                    <p:cond delay="0"/>
                                  </p:stCondLst>
                                  <p:childTnLst>
                                    <p:animEffect transition="out" filter="fade">
                                      <p:cBhvr>
                                        <p:cTn id="236" dur="250"/>
                                        <p:tgtEl>
                                          <p:spTgt spid="30"/>
                                        </p:tgtEl>
                                      </p:cBhvr>
                                    </p:animEffect>
                                    <p:set>
                                      <p:cBhvr>
                                        <p:cTn id="237" dur="1" fill="hold">
                                          <p:stCondLst>
                                            <p:cond delay="24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238" restart="whenNotActive" fill="hold" evtFilter="cancelBubble" nodeType="interactiveSeq">
                <p:stCondLst>
                  <p:cond evt="onClick" delay="0">
                    <p:tgtEl>
                      <p:spTgt spid="33"/>
                    </p:tgtEl>
                  </p:cond>
                </p:stCondLst>
                <p:endSync evt="end" delay="0">
                  <p:rtn val="all"/>
                </p:endSync>
                <p:childTnLst>
                  <p:par>
                    <p:cTn id="239" fill="hold">
                      <p:stCondLst>
                        <p:cond delay="0"/>
                      </p:stCondLst>
                      <p:childTnLst>
                        <p:par>
                          <p:cTn id="240" fill="hold">
                            <p:stCondLst>
                              <p:cond delay="0"/>
                            </p:stCondLst>
                            <p:childTnLst>
                              <p:par>
                                <p:cTn id="241" presetID="32" presetClass="emph" presetSubtype="0" fill="hold" nodeType="clickEffect">
                                  <p:stCondLst>
                                    <p:cond delay="0"/>
                                  </p:stCondLst>
                                  <p:childTnLst>
                                    <p:animRot by="120000">
                                      <p:cBhvr>
                                        <p:cTn id="242" dur="100" fill="hold">
                                          <p:stCondLst>
                                            <p:cond delay="0"/>
                                          </p:stCondLst>
                                        </p:cTn>
                                        <p:tgtEl>
                                          <p:spTgt spid="33"/>
                                        </p:tgtEl>
                                        <p:attrNameLst>
                                          <p:attrName>r</p:attrName>
                                        </p:attrNameLst>
                                      </p:cBhvr>
                                    </p:animRot>
                                    <p:animRot by="-240000">
                                      <p:cBhvr>
                                        <p:cTn id="243" dur="200" fill="hold">
                                          <p:stCondLst>
                                            <p:cond delay="200"/>
                                          </p:stCondLst>
                                        </p:cTn>
                                        <p:tgtEl>
                                          <p:spTgt spid="33"/>
                                        </p:tgtEl>
                                        <p:attrNameLst>
                                          <p:attrName>r</p:attrName>
                                        </p:attrNameLst>
                                      </p:cBhvr>
                                    </p:animRot>
                                    <p:animRot by="240000">
                                      <p:cBhvr>
                                        <p:cTn id="244" dur="200" fill="hold">
                                          <p:stCondLst>
                                            <p:cond delay="400"/>
                                          </p:stCondLst>
                                        </p:cTn>
                                        <p:tgtEl>
                                          <p:spTgt spid="33"/>
                                        </p:tgtEl>
                                        <p:attrNameLst>
                                          <p:attrName>r</p:attrName>
                                        </p:attrNameLst>
                                      </p:cBhvr>
                                    </p:animRot>
                                    <p:animRot by="-240000">
                                      <p:cBhvr>
                                        <p:cTn id="245" dur="200" fill="hold">
                                          <p:stCondLst>
                                            <p:cond delay="600"/>
                                          </p:stCondLst>
                                        </p:cTn>
                                        <p:tgtEl>
                                          <p:spTgt spid="33"/>
                                        </p:tgtEl>
                                        <p:attrNameLst>
                                          <p:attrName>r</p:attrName>
                                        </p:attrNameLst>
                                      </p:cBhvr>
                                    </p:animRot>
                                    <p:animRot by="120000">
                                      <p:cBhvr>
                                        <p:cTn id="246" dur="200" fill="hold">
                                          <p:stCondLst>
                                            <p:cond delay="800"/>
                                          </p:stCondLst>
                                        </p:cTn>
                                        <p:tgtEl>
                                          <p:spTgt spid="33"/>
                                        </p:tgtEl>
                                        <p:attrNameLst>
                                          <p:attrName>r</p:attrName>
                                        </p:attrNameLst>
                                      </p:cBhvr>
                                    </p:animRot>
                                  </p:childTnLst>
                                  <p:subTnLst>
                                    <p:audio>
                                      <p:cMediaNode>
                                        <p:cTn display="0" masterRel="sameClick">
                                          <p:stCondLst>
                                            <p:cond evt="begin" delay="0">
                                              <p:tn val="241"/>
                                            </p:cond>
                                          </p:stCondLst>
                                          <p:endCondLst>
                                            <p:cond evt="onStopAudio" delay="0">
                                              <p:tgtEl>
                                                <p:sldTgt/>
                                              </p:tgtEl>
                                            </p:cond>
                                          </p:endCondLst>
                                        </p:cTn>
                                        <p:tgtEl>
                                          <p:sndTgt r:embed="rId4" name="wind.wav"/>
                                        </p:tgtEl>
                                      </p:cMediaNode>
                                    </p:audio>
                                  </p:subTnLst>
                                </p:cTn>
                              </p:par>
                              <p:par>
                                <p:cTn id="247" presetID="24" presetClass="emph" presetSubtype="0" fill="hold" grpId="0" nodeType="withEffect">
                                  <p:stCondLst>
                                    <p:cond delay="0"/>
                                  </p:stCondLst>
                                  <p:childTnLst>
                                    <p:animClr clrSpc="hsl" dir="cw">
                                      <p:cBhvr override="childStyle">
                                        <p:cTn id="248" dur="500" fill="hold"/>
                                        <p:tgtEl>
                                          <p:spTgt spid="32">
                                            <p:txEl>
                                              <p:pRg st="0" end="0"/>
                                            </p:txEl>
                                          </p:spTgt>
                                        </p:tgtEl>
                                        <p:attrNameLst>
                                          <p:attrName>style.color</p:attrName>
                                        </p:attrNameLst>
                                      </p:cBhvr>
                                      <p:by>
                                        <p:hsl h="0" s="-12549" l="-25098"/>
                                      </p:by>
                                    </p:animClr>
                                    <p:animClr clrSpc="hsl" dir="cw">
                                      <p:cBhvr>
                                        <p:cTn id="249" dur="500" fill="hold"/>
                                        <p:tgtEl>
                                          <p:spTgt spid="32">
                                            <p:txEl>
                                              <p:pRg st="0" end="0"/>
                                            </p:txEl>
                                          </p:spTgt>
                                        </p:tgtEl>
                                        <p:attrNameLst>
                                          <p:attrName>fillcolor</p:attrName>
                                        </p:attrNameLst>
                                      </p:cBhvr>
                                      <p:by>
                                        <p:hsl h="0" s="-12549" l="-25098"/>
                                      </p:by>
                                    </p:animClr>
                                    <p:animClr clrSpc="hsl" dir="cw">
                                      <p:cBhvr>
                                        <p:cTn id="250" dur="500" fill="hold"/>
                                        <p:tgtEl>
                                          <p:spTgt spid="32">
                                            <p:txEl>
                                              <p:pRg st="0" end="0"/>
                                            </p:txEl>
                                          </p:spTgt>
                                        </p:tgtEl>
                                        <p:attrNameLst>
                                          <p:attrName>stroke.color</p:attrName>
                                        </p:attrNameLst>
                                      </p:cBhvr>
                                      <p:by>
                                        <p:hsl h="0" s="-12549" l="-25098"/>
                                      </p:by>
                                    </p:animClr>
                                    <p:set>
                                      <p:cBhvr>
                                        <p:cTn id="251" dur="500" fill="hold"/>
                                        <p:tgtEl>
                                          <p:spTgt spid="32">
                                            <p:txEl>
                                              <p:pRg st="0" end="0"/>
                                            </p:txEl>
                                          </p:spTgt>
                                        </p:tgtEl>
                                        <p:attrNameLst>
                                          <p:attrName>fill.type</p:attrName>
                                        </p:attrNameLst>
                                      </p:cBhvr>
                                      <p:to>
                                        <p:strVal val="solid"/>
                                      </p:to>
                                    </p:set>
                                  </p:childTnLst>
                                </p:cTn>
                              </p:par>
                              <p:par>
                                <p:cTn id="252" presetID="24" presetClass="emph" presetSubtype="0" fill="hold" grpId="0" nodeType="withEffect">
                                  <p:stCondLst>
                                    <p:cond delay="0"/>
                                  </p:stCondLst>
                                  <p:childTnLst>
                                    <p:animClr clrSpc="hsl" dir="cw">
                                      <p:cBhvr override="childStyle">
                                        <p:cTn id="253" dur="500" fill="hold"/>
                                        <p:tgtEl>
                                          <p:spTgt spid="34">
                                            <p:txEl>
                                              <p:pRg st="0" end="0"/>
                                            </p:txEl>
                                          </p:spTgt>
                                        </p:tgtEl>
                                        <p:attrNameLst>
                                          <p:attrName>style.color</p:attrName>
                                        </p:attrNameLst>
                                      </p:cBhvr>
                                      <p:by>
                                        <p:hsl h="0" s="-12549" l="-25098"/>
                                      </p:by>
                                    </p:animClr>
                                    <p:animClr clrSpc="hsl" dir="cw">
                                      <p:cBhvr>
                                        <p:cTn id="254" dur="500" fill="hold"/>
                                        <p:tgtEl>
                                          <p:spTgt spid="34">
                                            <p:txEl>
                                              <p:pRg st="0" end="0"/>
                                            </p:txEl>
                                          </p:spTgt>
                                        </p:tgtEl>
                                        <p:attrNameLst>
                                          <p:attrName>fillcolor</p:attrName>
                                        </p:attrNameLst>
                                      </p:cBhvr>
                                      <p:by>
                                        <p:hsl h="0" s="-12549" l="-25098"/>
                                      </p:by>
                                    </p:animClr>
                                    <p:animClr clrSpc="hsl" dir="cw">
                                      <p:cBhvr>
                                        <p:cTn id="255" dur="500" fill="hold"/>
                                        <p:tgtEl>
                                          <p:spTgt spid="34">
                                            <p:txEl>
                                              <p:pRg st="0" end="0"/>
                                            </p:txEl>
                                          </p:spTgt>
                                        </p:tgtEl>
                                        <p:attrNameLst>
                                          <p:attrName>stroke.color</p:attrName>
                                        </p:attrNameLst>
                                      </p:cBhvr>
                                      <p:by>
                                        <p:hsl h="0" s="-12549" l="-25098"/>
                                      </p:by>
                                    </p:animClr>
                                    <p:set>
                                      <p:cBhvr>
                                        <p:cTn id="256" dur="500" fill="hold"/>
                                        <p:tgtEl>
                                          <p:spTgt spid="34">
                                            <p:txEl>
                                              <p:pRg st="0" end="0"/>
                                            </p:txEl>
                                          </p:spTgt>
                                        </p:tgtEl>
                                        <p:attrNameLst>
                                          <p:attrName>fill.type</p:attrName>
                                        </p:attrNameLst>
                                      </p:cBhvr>
                                      <p:to>
                                        <p:strVal val="solid"/>
                                      </p:to>
                                    </p:set>
                                  </p:childTnLst>
                                </p:cTn>
                              </p:par>
                              <p:par>
                                <p:cTn id="257" presetID="24" presetClass="emph" presetSubtype="0" fill="hold" grpId="0" nodeType="withEffect">
                                  <p:stCondLst>
                                    <p:cond delay="0"/>
                                  </p:stCondLst>
                                  <p:childTnLst>
                                    <p:animClr clrSpc="hsl" dir="cw">
                                      <p:cBhvr override="childStyle">
                                        <p:cTn id="258" dur="500" fill="hold"/>
                                        <p:tgtEl>
                                          <p:spTgt spid="29">
                                            <p:txEl>
                                              <p:pRg st="0" end="0"/>
                                            </p:txEl>
                                          </p:spTgt>
                                        </p:tgtEl>
                                        <p:attrNameLst>
                                          <p:attrName>style.color</p:attrName>
                                        </p:attrNameLst>
                                      </p:cBhvr>
                                      <p:by>
                                        <p:hsl h="0" s="-12549" l="-25098"/>
                                      </p:by>
                                    </p:animClr>
                                    <p:animClr clrSpc="hsl" dir="cw">
                                      <p:cBhvr>
                                        <p:cTn id="259" dur="500" fill="hold"/>
                                        <p:tgtEl>
                                          <p:spTgt spid="29">
                                            <p:txEl>
                                              <p:pRg st="0" end="0"/>
                                            </p:txEl>
                                          </p:spTgt>
                                        </p:tgtEl>
                                        <p:attrNameLst>
                                          <p:attrName>fillcolor</p:attrName>
                                        </p:attrNameLst>
                                      </p:cBhvr>
                                      <p:by>
                                        <p:hsl h="0" s="-12549" l="-25098"/>
                                      </p:by>
                                    </p:animClr>
                                    <p:animClr clrSpc="hsl" dir="cw">
                                      <p:cBhvr>
                                        <p:cTn id="260" dur="500" fill="hold"/>
                                        <p:tgtEl>
                                          <p:spTgt spid="29">
                                            <p:txEl>
                                              <p:pRg st="0" end="0"/>
                                            </p:txEl>
                                          </p:spTgt>
                                        </p:tgtEl>
                                        <p:attrNameLst>
                                          <p:attrName>stroke.color</p:attrName>
                                        </p:attrNameLst>
                                      </p:cBhvr>
                                      <p:by>
                                        <p:hsl h="0" s="-12549" l="-25098"/>
                                      </p:by>
                                    </p:animClr>
                                    <p:set>
                                      <p:cBhvr>
                                        <p:cTn id="261" dur="500" fill="hold"/>
                                        <p:tgtEl>
                                          <p:spTgt spid="29">
                                            <p:txEl>
                                              <p:pRg st="0" end="0"/>
                                            </p:txEl>
                                          </p:spTgt>
                                        </p:tgtEl>
                                        <p:attrNameLst>
                                          <p:attrName>fill.type</p:attrName>
                                        </p:attrNameLst>
                                      </p:cBhvr>
                                      <p:to>
                                        <p:strVal val="solid"/>
                                      </p:to>
                                    </p:set>
                                  </p:childTnLst>
                                </p:cTn>
                              </p:par>
                            </p:childTnLst>
                          </p:cTn>
                        </p:par>
                      </p:childTnLst>
                    </p:cTn>
                  </p:par>
                </p:childTnLst>
              </p:cTn>
              <p:nextCondLst>
                <p:cond evt="onClick" delay="0">
                  <p:tgtEl>
                    <p:spTgt spid="33"/>
                  </p:tgtEl>
                </p:cond>
              </p:nextCondLst>
            </p:seq>
          </p:childTnLst>
        </p:cTn>
      </p:par>
    </p:tnLst>
    <p:bldLst>
      <p:bldP spid="77" grpId="0" animBg="1"/>
      <p:bldP spid="77" grpId="1" animBg="1"/>
      <p:bldP spid="45" grpId="0" animBg="1"/>
      <p:bldP spid="29" grpId="0" build="allAtOnce"/>
      <p:bldP spid="32" grpId="0" build="allAtOnce"/>
      <p:bldP spid="34" grpId="0"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57215" y="4527650"/>
            <a:ext cx="1249999" cy="1336206"/>
          </a:xfrm>
          <a:prstGeom prst="rect">
            <a:avLst/>
          </a:prstGeom>
        </p:spPr>
      </p:pic>
      <p:pic>
        <p:nvPicPr>
          <p:cNvPr id="28" name="Picture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01753" y="4489550"/>
            <a:ext cx="1249999" cy="1336206"/>
          </a:xfrm>
          <a:prstGeom prst="rect">
            <a:avLst/>
          </a:prstGeom>
        </p:spPr>
      </p:pic>
      <p:pic>
        <p:nvPicPr>
          <p:cNvPr id="23" name="Picture 2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26468" y="4392304"/>
            <a:ext cx="1580781" cy="1435608"/>
          </a:xfrm>
          <a:prstGeom prst="rect">
            <a:avLst/>
          </a:prstGeom>
        </p:spPr>
      </p:pic>
      <p:pic>
        <p:nvPicPr>
          <p:cNvPr id="27" name="Picture 2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90739" y="4385097"/>
            <a:ext cx="1581495" cy="1436256"/>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14024" y="4555482"/>
            <a:ext cx="1249999" cy="1336206"/>
          </a:xfrm>
          <a:prstGeom prst="rect">
            <a:avLst/>
          </a:prstGeom>
        </p:spPr>
      </p:pic>
      <p:pic>
        <p:nvPicPr>
          <p:cNvPr id="19" name="Picture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92415" y="4489550"/>
            <a:ext cx="1249999" cy="1336206"/>
          </a:xfrm>
          <a:prstGeom prst="rect">
            <a:avLst/>
          </a:prstGeom>
        </p:spPr>
      </p:pic>
      <p:pic>
        <p:nvPicPr>
          <p:cNvPr id="75" name="Picture 7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823107" y="2841837"/>
            <a:ext cx="1196895" cy="927286"/>
          </a:xfrm>
          <a:prstGeom prst="rect">
            <a:avLst/>
          </a:prstGeom>
        </p:spPr>
      </p:pic>
      <p:sp>
        <p:nvSpPr>
          <p:cNvPr id="77" name="Sun 76"/>
          <p:cNvSpPr/>
          <p:nvPr/>
        </p:nvSpPr>
        <p:spPr>
          <a:xfrm>
            <a:off x="6079635" y="3952202"/>
            <a:ext cx="2162493" cy="2083116"/>
          </a:xfrm>
          <a:prstGeom prst="su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33" name="Picture 3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1752601" y="330406"/>
            <a:ext cx="1661009" cy="3236104"/>
          </a:xfrm>
          <a:prstGeom prst="rect">
            <a:avLst/>
          </a:prstGeom>
        </p:spPr>
      </p:pic>
      <p:pic>
        <p:nvPicPr>
          <p:cNvPr id="5" name="Picture 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1178482" y="2209366"/>
            <a:ext cx="1958679" cy="1871627"/>
          </a:xfrm>
          <a:prstGeom prst="rect">
            <a:avLst/>
          </a:prstGeom>
        </p:spPr>
      </p:pic>
      <p:pic>
        <p:nvPicPr>
          <p:cNvPr id="16" name="Picture 1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524000" y="2405209"/>
            <a:ext cx="1060934" cy="1267227"/>
          </a:xfrm>
          <a:prstGeom prst="rect">
            <a:avLst/>
          </a:prstGeom>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17745" y="4555483"/>
            <a:ext cx="1442555" cy="1310075"/>
          </a:xfrm>
          <a:prstGeom prst="rect">
            <a:avLst/>
          </a:prstGeom>
        </p:spPr>
      </p:pic>
      <p:pic>
        <p:nvPicPr>
          <p:cNvPr id="14" name="Picture 13"/>
          <p:cNvPicPr>
            <a:picLocks noChangeAspect="1"/>
          </p:cNvPicPr>
          <p:nvPr/>
        </p:nvPicPr>
        <p:blipFill rotWithShape="1">
          <a:blip r:embed="rId11">
            <a:extLst>
              <a:ext uri="{BEBA8EAE-BF5A-486C-A8C5-ECC9F3942E4B}">
                <a14:imgProps xmlns:a14="http://schemas.microsoft.com/office/drawing/2010/main">
                  <a14:imgLayer r:embed="rId12">
                    <a14:imgEffect>
                      <a14:backgroundRemoval t="9901" b="49505" l="10370" r="90370">
                        <a14:backgroundMark x1="38519" y1="48020" x2="42963" y2="47030"/>
                      </a14:backgroundRemoval>
                    </a14:imgEffect>
                  </a14:imgLayer>
                </a14:imgProps>
              </a:ext>
              <a:ext uri="{28A0092B-C50C-407E-A947-70E740481C1C}">
                <a14:useLocalDpi xmlns:a14="http://schemas.microsoft.com/office/drawing/2010/main" val="0"/>
              </a:ext>
            </a:extLst>
          </a:blip>
          <a:srcRect b="50261"/>
          <a:stretch/>
        </p:blipFill>
        <p:spPr>
          <a:xfrm rot="3519568">
            <a:off x="9748784" y="5479736"/>
            <a:ext cx="823031" cy="612530"/>
          </a:xfrm>
          <a:prstGeom prst="rect">
            <a:avLst/>
          </a:prstGeom>
        </p:spPr>
      </p:pic>
      <p:pic>
        <p:nvPicPr>
          <p:cNvPr id="6" name="Picture 5"/>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184611">
            <a:off x="8864974" y="5417842"/>
            <a:ext cx="850901" cy="1273201"/>
          </a:xfrm>
          <a:prstGeom prst="rect">
            <a:avLst/>
          </a:prstGeom>
        </p:spPr>
      </p:pic>
      <p:pic>
        <p:nvPicPr>
          <p:cNvPr id="17" name="Picture 16"/>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624307" y="4338724"/>
            <a:ext cx="1073146" cy="1310075"/>
          </a:xfrm>
          <a:prstGeom prst="rect">
            <a:avLst/>
          </a:prstGeom>
        </p:spPr>
      </p:pic>
      <p:pic>
        <p:nvPicPr>
          <p:cNvPr id="22" name="Picture 21"/>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184611">
            <a:off x="6643365" y="5417842"/>
            <a:ext cx="850901" cy="1273201"/>
          </a:xfrm>
          <a:prstGeom prst="rect">
            <a:avLst/>
          </a:prstGeom>
        </p:spPr>
      </p:pic>
      <p:pic>
        <p:nvPicPr>
          <p:cNvPr id="26" name="Picture 25"/>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184611">
            <a:off x="4408165" y="5417842"/>
            <a:ext cx="850901" cy="1273201"/>
          </a:xfrm>
          <a:prstGeom prst="rect">
            <a:avLst/>
          </a:prstGeom>
        </p:spPr>
      </p:pic>
      <p:pic>
        <p:nvPicPr>
          <p:cNvPr id="30" name="Picture 29"/>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184611">
            <a:off x="2252703" y="5417842"/>
            <a:ext cx="850901" cy="1273201"/>
          </a:xfrm>
          <a:prstGeom prst="rect">
            <a:avLst/>
          </a:prstGeom>
        </p:spPr>
      </p:pic>
      <p:sp>
        <p:nvSpPr>
          <p:cNvPr id="45" name="Rounded Rectangular Callout 44"/>
          <p:cNvSpPr/>
          <p:nvPr/>
        </p:nvSpPr>
        <p:spPr>
          <a:xfrm>
            <a:off x="3137161" y="8859"/>
            <a:ext cx="7055223" cy="1394582"/>
          </a:xfrm>
          <a:prstGeom prst="wedgeRoundRectCallout">
            <a:avLst>
              <a:gd name="adj1" fmla="val -58471"/>
              <a:gd name="adj2" fmla="val 22449"/>
              <a:gd name="adj3" fmla="val 16667"/>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FF0000"/>
                </a:solidFill>
                <a:latin typeface="Times New Roman" panose="02020603050405020304" pitchFamily="18" charset="0"/>
                <a:cs typeface="Times New Roman" panose="02020603050405020304" pitchFamily="18" charset="0"/>
              </a:rPr>
              <a:t>to take part in an activity</a:t>
            </a:r>
          </a:p>
        </p:txBody>
      </p:sp>
      <p:sp>
        <p:nvSpPr>
          <p:cNvPr id="55" name="Rectangle 54"/>
          <p:cNvSpPr/>
          <p:nvPr/>
        </p:nvSpPr>
        <p:spPr>
          <a:xfrm>
            <a:off x="2219145" y="6050477"/>
            <a:ext cx="7678834" cy="823564"/>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a:solidFill>
                  <a:srgbClr val="002060"/>
                </a:solidFill>
                <a:latin typeface="Times New Roman" panose="02020603050405020304" pitchFamily="18" charset="0"/>
                <a:cs typeface="Times New Roman" panose="02020603050405020304" pitchFamily="18" charset="0"/>
              </a:rPr>
              <a:t>  A                   B                   C                   D</a:t>
            </a:r>
          </a:p>
        </p:txBody>
      </p:sp>
      <p:pic>
        <p:nvPicPr>
          <p:cNvPr id="25" name="Picture 24"/>
          <p:cNvPicPr>
            <a:picLocks noChangeAspect="1"/>
          </p:cNvPicPr>
          <p:nvPr/>
        </p:nvPicPr>
        <p:blipFill rotWithShape="1">
          <a:blip r:embed="rId11">
            <a:extLst>
              <a:ext uri="{BEBA8EAE-BF5A-486C-A8C5-ECC9F3942E4B}">
                <a14:imgProps xmlns:a14="http://schemas.microsoft.com/office/drawing/2010/main">
                  <a14:imgLayer r:embed="rId12">
                    <a14:imgEffect>
                      <a14:backgroundRemoval t="9901" b="49505" l="10370" r="90370">
                        <a14:backgroundMark x1="38519" y1="48020" x2="42963" y2="47030"/>
                      </a14:backgroundRemoval>
                    </a14:imgEffect>
                  </a14:imgLayer>
                </a14:imgProps>
              </a:ext>
              <a:ext uri="{28A0092B-C50C-407E-A947-70E740481C1C}">
                <a14:useLocalDpi xmlns:a14="http://schemas.microsoft.com/office/drawing/2010/main" val="0"/>
              </a:ext>
            </a:extLst>
          </a:blip>
          <a:srcRect b="50261"/>
          <a:stretch/>
        </p:blipFill>
        <p:spPr>
          <a:xfrm rot="3519568">
            <a:off x="3218655" y="5479735"/>
            <a:ext cx="823031" cy="612530"/>
          </a:xfrm>
          <a:prstGeom prst="rect">
            <a:avLst/>
          </a:prstGeom>
        </p:spPr>
      </p:pic>
      <p:pic>
        <p:nvPicPr>
          <p:cNvPr id="21" name="Picture 20"/>
          <p:cNvPicPr>
            <a:picLocks noChangeAspect="1"/>
          </p:cNvPicPr>
          <p:nvPr/>
        </p:nvPicPr>
        <p:blipFill rotWithShape="1">
          <a:blip r:embed="rId11">
            <a:extLst>
              <a:ext uri="{BEBA8EAE-BF5A-486C-A8C5-ECC9F3942E4B}">
                <a14:imgProps xmlns:a14="http://schemas.microsoft.com/office/drawing/2010/main">
                  <a14:imgLayer r:embed="rId12">
                    <a14:imgEffect>
                      <a14:backgroundRemoval t="9901" b="49505" l="10370" r="90370">
                        <a14:backgroundMark x1="38519" y1="48020" x2="42963" y2="47030"/>
                      </a14:backgroundRemoval>
                    </a14:imgEffect>
                  </a14:imgLayer>
                </a14:imgProps>
              </a:ext>
              <a:ext uri="{28A0092B-C50C-407E-A947-70E740481C1C}">
                <a14:useLocalDpi xmlns:a14="http://schemas.microsoft.com/office/drawing/2010/main" val="0"/>
              </a:ext>
            </a:extLst>
          </a:blip>
          <a:srcRect b="50261"/>
          <a:stretch/>
        </p:blipFill>
        <p:spPr>
          <a:xfrm rot="3519568">
            <a:off x="5363181" y="5400358"/>
            <a:ext cx="823031" cy="612530"/>
          </a:xfrm>
          <a:prstGeom prst="rect">
            <a:avLst/>
          </a:prstGeom>
        </p:spPr>
      </p:pic>
      <p:sp>
        <p:nvSpPr>
          <p:cNvPr id="29" name="Rectangle 28"/>
          <p:cNvSpPr/>
          <p:nvPr/>
        </p:nvSpPr>
        <p:spPr>
          <a:xfrm>
            <a:off x="5477467" y="1411497"/>
            <a:ext cx="5246804" cy="830997"/>
          </a:xfrm>
          <a:prstGeom prst="rect">
            <a:avLst/>
          </a:prstGeom>
        </p:spPr>
        <p:txBody>
          <a:bodyPr wrap="square">
            <a:spAutoFit/>
          </a:bodyPr>
          <a:lstStyle/>
          <a:p>
            <a:r>
              <a:rPr lang="en-US" sz="2400" b="1" dirty="0">
                <a:solidFill>
                  <a:prstClr val="white"/>
                </a:solidFill>
                <a:latin typeface="Times New Roman" panose="02020603050405020304" pitchFamily="18" charset="0"/>
                <a:cs typeface="Times New Roman" panose="02020603050405020304" pitchFamily="18" charset="0"/>
              </a:rPr>
              <a:t>A : raised</a:t>
            </a:r>
          </a:p>
          <a:p>
            <a:endParaRPr lang="en-US" sz="2400" b="1" dirty="0">
              <a:solidFill>
                <a:prstClr val="white"/>
              </a:solidFill>
              <a:latin typeface="Times New Roman" panose="02020603050405020304" pitchFamily="18" charset="0"/>
              <a:cs typeface="Times New Roman" panose="02020603050405020304" pitchFamily="18" charset="0"/>
            </a:endParaRPr>
          </a:p>
        </p:txBody>
      </p:sp>
      <p:sp>
        <p:nvSpPr>
          <p:cNvPr id="31" name="Rectangle 30"/>
          <p:cNvSpPr/>
          <p:nvPr/>
        </p:nvSpPr>
        <p:spPr>
          <a:xfrm>
            <a:off x="5477467" y="1905641"/>
            <a:ext cx="5246804" cy="830997"/>
          </a:xfrm>
          <a:prstGeom prst="rect">
            <a:avLst/>
          </a:prstGeom>
        </p:spPr>
        <p:txBody>
          <a:bodyPr wrap="square">
            <a:spAutoFit/>
          </a:bodyPr>
          <a:lstStyle/>
          <a:p>
            <a:r>
              <a:rPr lang="en-US" sz="2400" b="1" dirty="0">
                <a:solidFill>
                  <a:prstClr val="white"/>
                </a:solidFill>
                <a:latin typeface="Times New Roman" panose="02020603050405020304" pitchFamily="18" charset="0"/>
                <a:cs typeface="Times New Roman" panose="02020603050405020304" pitchFamily="18" charset="0"/>
              </a:rPr>
              <a:t>B : delivering</a:t>
            </a:r>
          </a:p>
          <a:p>
            <a:endParaRPr lang="en-US" sz="2400" b="1" dirty="0">
              <a:solidFill>
                <a:prstClr val="white"/>
              </a:solidFill>
              <a:latin typeface="Times New Roman" panose="02020603050405020304" pitchFamily="18" charset="0"/>
              <a:cs typeface="Times New Roman" panose="02020603050405020304" pitchFamily="18" charset="0"/>
            </a:endParaRPr>
          </a:p>
        </p:txBody>
      </p:sp>
      <p:sp>
        <p:nvSpPr>
          <p:cNvPr id="32" name="Rectangle 31"/>
          <p:cNvSpPr/>
          <p:nvPr/>
        </p:nvSpPr>
        <p:spPr>
          <a:xfrm>
            <a:off x="5477467" y="2399785"/>
            <a:ext cx="5246804" cy="830997"/>
          </a:xfrm>
          <a:prstGeom prst="rect">
            <a:avLst/>
          </a:prstGeom>
        </p:spPr>
        <p:txBody>
          <a:bodyPr wrap="square">
            <a:spAutoFit/>
          </a:bodyPr>
          <a:lstStyle/>
          <a:p>
            <a:r>
              <a:rPr lang="en-US" sz="2400" b="1" dirty="0">
                <a:solidFill>
                  <a:prstClr val="white"/>
                </a:solidFill>
                <a:latin typeface="Times New Roman" panose="02020603050405020304" pitchFamily="18" charset="0"/>
                <a:cs typeface="Times New Roman" panose="02020603050405020304" pitchFamily="18" charset="0"/>
              </a:rPr>
              <a:t>C : participate</a:t>
            </a:r>
          </a:p>
          <a:p>
            <a:endParaRPr lang="en-US" sz="2400" b="1" dirty="0">
              <a:solidFill>
                <a:prstClr val="white"/>
              </a:solidFill>
              <a:latin typeface="Times New Roman" panose="02020603050405020304" pitchFamily="18" charset="0"/>
              <a:cs typeface="Times New Roman" panose="02020603050405020304" pitchFamily="18" charset="0"/>
            </a:endParaRPr>
          </a:p>
        </p:txBody>
      </p:sp>
      <p:sp>
        <p:nvSpPr>
          <p:cNvPr id="34" name="Rectangle 33"/>
          <p:cNvSpPr/>
          <p:nvPr/>
        </p:nvSpPr>
        <p:spPr>
          <a:xfrm>
            <a:off x="5477467" y="2893930"/>
            <a:ext cx="5246804" cy="461665"/>
          </a:xfrm>
          <a:prstGeom prst="rect">
            <a:avLst/>
          </a:prstGeom>
        </p:spPr>
        <p:txBody>
          <a:bodyPr wrap="square">
            <a:spAutoFit/>
          </a:bodyPr>
          <a:lstStyle/>
          <a:p>
            <a:r>
              <a:rPr lang="en-US" sz="2400" b="1" dirty="0">
                <a:solidFill>
                  <a:prstClr val="white"/>
                </a:solidFill>
                <a:latin typeface="Times New Roman" panose="02020603050405020304" pitchFamily="18" charset="0"/>
                <a:cs typeface="Times New Roman" panose="02020603050405020304" pitchFamily="18" charset="0"/>
              </a:rPr>
              <a:t>D : various</a:t>
            </a:r>
          </a:p>
        </p:txBody>
      </p:sp>
      <p:sp>
        <p:nvSpPr>
          <p:cNvPr id="35" name="TextBox 34"/>
          <p:cNvSpPr txBox="1"/>
          <p:nvPr/>
        </p:nvSpPr>
        <p:spPr>
          <a:xfrm>
            <a:off x="8392346" y="3393494"/>
            <a:ext cx="2714171" cy="369332"/>
          </a:xfrm>
          <a:prstGeom prst="rect">
            <a:avLst/>
          </a:prstGeom>
          <a:solidFill>
            <a:srgbClr val="92D050"/>
          </a:solidFill>
        </p:spPr>
        <p:txBody>
          <a:bodyPr wrap="square" rtlCol="0">
            <a:spAutoFit/>
          </a:bodyPr>
          <a:lstStyle/>
          <a:p>
            <a:endParaRPr lang="en-US"/>
          </a:p>
        </p:txBody>
      </p:sp>
    </p:spTree>
    <p:extLst>
      <p:ext uri="{BB962C8B-B14F-4D97-AF65-F5344CB8AC3E}">
        <p14:creationId xmlns:p14="http://schemas.microsoft.com/office/powerpoint/2010/main" val="278327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5"/>
                                        </p:tgtEl>
                                        <p:attrNameLst>
                                          <p:attrName>ppt_y</p:attrName>
                                        </p:attrNameLst>
                                      </p:cBhvr>
                                      <p:tavLst>
                                        <p:tav tm="0">
                                          <p:val>
                                            <p:strVal val="#ppt_y"/>
                                          </p:val>
                                        </p:tav>
                                        <p:tav tm="100000">
                                          <p:val>
                                            <p:strVal val="#ppt_y"/>
                                          </p:val>
                                        </p:tav>
                                      </p:tavLst>
                                    </p:anim>
                                    <p:anim calcmode="lin" valueType="num">
                                      <p:cBhvr>
                                        <p:cTn id="9"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5"/>
                                        </p:tgtEl>
                                      </p:cBhvr>
                                    </p:animEffect>
                                  </p:childTnLst>
                                </p:cTn>
                              </p:par>
                            </p:childTnLst>
                          </p:cTn>
                        </p:par>
                        <p:par>
                          <p:cTn id="12" fill="hold">
                            <p:stCondLst>
                              <p:cond delay="1550"/>
                            </p:stCondLst>
                            <p:childTnLst>
                              <p:par>
                                <p:cTn id="13" presetID="10" presetClass="entr" presetSubtype="0" fill="hold" nodeType="afterEffect">
                                  <p:stCondLst>
                                    <p:cond delay="0"/>
                                  </p:stCondLst>
                                  <p:childTnLst>
                                    <p:set>
                                      <p:cBhvr>
                                        <p:cTn id="14" dur="1" fill="hold">
                                          <p:stCondLst>
                                            <p:cond delay="0"/>
                                          </p:stCondLst>
                                        </p:cTn>
                                        <p:tgtEl>
                                          <p:spTgt spid="29">
                                            <p:txEl>
                                              <p:pRg st="0" end="0"/>
                                            </p:txEl>
                                          </p:spTgt>
                                        </p:tgtEl>
                                        <p:attrNameLst>
                                          <p:attrName>style.visibility</p:attrName>
                                        </p:attrNameLst>
                                      </p:cBhvr>
                                      <p:to>
                                        <p:strVal val="visible"/>
                                      </p:to>
                                    </p:set>
                                    <p:animEffect transition="in" filter="fade">
                                      <p:cBhvr>
                                        <p:cTn id="15" dur="500"/>
                                        <p:tgtEl>
                                          <p:spTgt spid="29">
                                            <p:txEl>
                                              <p:pRg st="0" end="0"/>
                                            </p:txEl>
                                          </p:spTgt>
                                        </p:tgtEl>
                                      </p:cBhvr>
                                    </p:animEffect>
                                  </p:childTnLst>
                                </p:cTn>
                              </p:par>
                            </p:childTnLst>
                          </p:cTn>
                        </p:par>
                        <p:par>
                          <p:cTn id="16" fill="hold">
                            <p:stCondLst>
                              <p:cond delay="2050"/>
                            </p:stCondLst>
                            <p:childTnLst>
                              <p:par>
                                <p:cTn id="17" presetID="10" presetClass="entr" presetSubtype="0" fill="hold" nodeType="afterEffect">
                                  <p:stCondLst>
                                    <p:cond delay="0"/>
                                  </p:stCondLst>
                                  <p:childTnLst>
                                    <p:set>
                                      <p:cBhvr>
                                        <p:cTn id="18" dur="1" fill="hold">
                                          <p:stCondLst>
                                            <p:cond delay="0"/>
                                          </p:stCondLst>
                                        </p:cTn>
                                        <p:tgtEl>
                                          <p:spTgt spid="31">
                                            <p:txEl>
                                              <p:pRg st="0" end="0"/>
                                            </p:txEl>
                                          </p:spTgt>
                                        </p:tgtEl>
                                        <p:attrNameLst>
                                          <p:attrName>style.visibility</p:attrName>
                                        </p:attrNameLst>
                                      </p:cBhvr>
                                      <p:to>
                                        <p:strVal val="visible"/>
                                      </p:to>
                                    </p:set>
                                    <p:animEffect transition="in" filter="fade">
                                      <p:cBhvr>
                                        <p:cTn id="19" dur="500"/>
                                        <p:tgtEl>
                                          <p:spTgt spid="31">
                                            <p:txEl>
                                              <p:pRg st="0" end="0"/>
                                            </p:txEl>
                                          </p:spTgt>
                                        </p:tgtEl>
                                      </p:cBhvr>
                                    </p:animEffect>
                                  </p:childTnLst>
                                </p:cTn>
                              </p:par>
                            </p:childTnLst>
                          </p:cTn>
                        </p:par>
                        <p:par>
                          <p:cTn id="20" fill="hold">
                            <p:stCondLst>
                              <p:cond delay="2550"/>
                            </p:stCondLst>
                            <p:childTnLst>
                              <p:par>
                                <p:cTn id="21" presetID="10" presetClass="entr" presetSubtype="0" fill="hold" nodeType="afterEffect">
                                  <p:stCondLst>
                                    <p:cond delay="0"/>
                                  </p:stCondLst>
                                  <p:childTnLst>
                                    <p:set>
                                      <p:cBhvr>
                                        <p:cTn id="22" dur="1" fill="hold">
                                          <p:stCondLst>
                                            <p:cond delay="0"/>
                                          </p:stCondLst>
                                        </p:cTn>
                                        <p:tgtEl>
                                          <p:spTgt spid="32">
                                            <p:txEl>
                                              <p:pRg st="0" end="0"/>
                                            </p:txEl>
                                          </p:spTgt>
                                        </p:tgtEl>
                                        <p:attrNameLst>
                                          <p:attrName>style.visibility</p:attrName>
                                        </p:attrNameLst>
                                      </p:cBhvr>
                                      <p:to>
                                        <p:strVal val="visible"/>
                                      </p:to>
                                    </p:set>
                                    <p:animEffect transition="in" filter="fade">
                                      <p:cBhvr>
                                        <p:cTn id="23" dur="500"/>
                                        <p:tgtEl>
                                          <p:spTgt spid="32">
                                            <p:txEl>
                                              <p:pRg st="0" end="0"/>
                                            </p:txEl>
                                          </p:spTgt>
                                        </p:tgtEl>
                                      </p:cBhvr>
                                    </p:animEffect>
                                  </p:childTnLst>
                                </p:cTn>
                              </p:par>
                            </p:childTnLst>
                          </p:cTn>
                        </p:par>
                        <p:par>
                          <p:cTn id="24" fill="hold">
                            <p:stCondLst>
                              <p:cond delay="3050"/>
                            </p:stCondLst>
                            <p:childTnLst>
                              <p:par>
                                <p:cTn id="25" presetID="10" presetClass="entr" presetSubtype="0" fill="hold" nodeType="afterEffect">
                                  <p:stCondLst>
                                    <p:cond delay="0"/>
                                  </p:stCondLst>
                                  <p:childTnLst>
                                    <p:set>
                                      <p:cBhvr>
                                        <p:cTn id="26" dur="1" fill="hold">
                                          <p:stCondLst>
                                            <p:cond delay="0"/>
                                          </p:stCondLst>
                                        </p:cTn>
                                        <p:tgtEl>
                                          <p:spTgt spid="34">
                                            <p:txEl>
                                              <p:pRg st="0" end="0"/>
                                            </p:txEl>
                                          </p:spTgt>
                                        </p:tgtEl>
                                        <p:attrNameLst>
                                          <p:attrName>style.visibility</p:attrName>
                                        </p:attrNameLst>
                                      </p:cBhvr>
                                      <p:to>
                                        <p:strVal val="visible"/>
                                      </p:to>
                                    </p:set>
                                    <p:animEffect transition="in" filter="fade">
                                      <p:cBhvr>
                                        <p:cTn id="27" dur="500"/>
                                        <p:tgtEl>
                                          <p:spTgt spid="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6"/>
                    </p:tgtEl>
                  </p:cond>
                </p:stCondLst>
                <p:endSync evt="end" delay="0">
                  <p:rtn val="all"/>
                </p:endSync>
                <p:childTnLst>
                  <p:par>
                    <p:cTn id="29" fill="hold">
                      <p:stCondLst>
                        <p:cond delay="0"/>
                      </p:stCondLst>
                      <p:childTnLst>
                        <p:par>
                          <p:cTn id="30" fill="hold">
                            <p:stCondLst>
                              <p:cond delay="0"/>
                            </p:stCondLst>
                            <p:childTnLst>
                              <p:par>
                                <p:cTn id="31" presetID="32" presetClass="emph" presetSubtype="0" fill="hold" nodeType="clickEffect">
                                  <p:stCondLst>
                                    <p:cond delay="0"/>
                                  </p:stCondLst>
                                  <p:childTnLst>
                                    <p:animRot by="120000">
                                      <p:cBhvr>
                                        <p:cTn id="32" dur="100" fill="hold">
                                          <p:stCondLst>
                                            <p:cond delay="0"/>
                                          </p:stCondLst>
                                        </p:cTn>
                                        <p:tgtEl>
                                          <p:spTgt spid="6"/>
                                        </p:tgtEl>
                                        <p:attrNameLst>
                                          <p:attrName>r</p:attrName>
                                        </p:attrNameLst>
                                      </p:cBhvr>
                                    </p:animRot>
                                    <p:animRot by="-240000">
                                      <p:cBhvr>
                                        <p:cTn id="33" dur="200" fill="hold">
                                          <p:stCondLst>
                                            <p:cond delay="200"/>
                                          </p:stCondLst>
                                        </p:cTn>
                                        <p:tgtEl>
                                          <p:spTgt spid="6"/>
                                        </p:tgtEl>
                                        <p:attrNameLst>
                                          <p:attrName>r</p:attrName>
                                        </p:attrNameLst>
                                      </p:cBhvr>
                                    </p:animRot>
                                    <p:animRot by="240000">
                                      <p:cBhvr>
                                        <p:cTn id="34" dur="200" fill="hold">
                                          <p:stCondLst>
                                            <p:cond delay="400"/>
                                          </p:stCondLst>
                                        </p:cTn>
                                        <p:tgtEl>
                                          <p:spTgt spid="6"/>
                                        </p:tgtEl>
                                        <p:attrNameLst>
                                          <p:attrName>r</p:attrName>
                                        </p:attrNameLst>
                                      </p:cBhvr>
                                    </p:animRot>
                                    <p:animRot by="-240000">
                                      <p:cBhvr>
                                        <p:cTn id="35" dur="200" fill="hold">
                                          <p:stCondLst>
                                            <p:cond delay="600"/>
                                          </p:stCondLst>
                                        </p:cTn>
                                        <p:tgtEl>
                                          <p:spTgt spid="6"/>
                                        </p:tgtEl>
                                        <p:attrNameLst>
                                          <p:attrName>r</p:attrName>
                                        </p:attrNameLst>
                                      </p:cBhvr>
                                    </p:animRot>
                                    <p:animRot by="120000">
                                      <p:cBhvr>
                                        <p:cTn id="36" dur="200" fill="hold">
                                          <p:stCondLst>
                                            <p:cond delay="800"/>
                                          </p:stCondLst>
                                        </p:cTn>
                                        <p:tgtEl>
                                          <p:spTgt spid="6"/>
                                        </p:tgtEl>
                                        <p:attrNameLst>
                                          <p:attrName>r</p:attrName>
                                        </p:attrNameLst>
                                      </p:cBhvr>
                                    </p:animRot>
                                  </p:childTnLst>
                                </p:cTn>
                              </p:par>
                            </p:childTnLst>
                          </p:cTn>
                        </p:par>
                        <p:par>
                          <p:cTn id="37" fill="hold">
                            <p:stCondLst>
                              <p:cond delay="1000"/>
                            </p:stCondLst>
                            <p:childTnLst>
                              <p:par>
                                <p:cTn id="38" presetID="10" presetClass="exit" presetSubtype="0" fill="hold" nodeType="afterEffect">
                                  <p:stCondLst>
                                    <p:cond delay="0"/>
                                  </p:stCondLst>
                                  <p:childTnLst>
                                    <p:animEffect transition="out" filter="fade">
                                      <p:cBhvr>
                                        <p:cTn id="39" dur="250"/>
                                        <p:tgtEl>
                                          <p:spTgt spid="16"/>
                                        </p:tgtEl>
                                      </p:cBhvr>
                                    </p:animEffect>
                                    <p:set>
                                      <p:cBhvr>
                                        <p:cTn id="40" dur="1" fill="hold">
                                          <p:stCondLst>
                                            <p:cond delay="249"/>
                                          </p:stCondLst>
                                        </p:cTn>
                                        <p:tgtEl>
                                          <p:spTgt spid="16"/>
                                        </p:tgtEl>
                                        <p:attrNameLst>
                                          <p:attrName>style.visibility</p:attrName>
                                        </p:attrNameLst>
                                      </p:cBhvr>
                                      <p:to>
                                        <p:strVal val="hidden"/>
                                      </p:to>
                                    </p:set>
                                  </p:childTnLst>
                                </p:cTn>
                              </p:par>
                              <p:par>
                                <p:cTn id="41" presetID="10" presetClass="entr" presetSubtype="0" fill="hold"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250"/>
                                        <p:tgtEl>
                                          <p:spTgt spid="5"/>
                                        </p:tgtEl>
                                      </p:cBhvr>
                                    </p:animEffect>
                                  </p:childTnLst>
                                </p:cTn>
                              </p:par>
                            </p:childTnLst>
                          </p:cTn>
                        </p:par>
                        <p:par>
                          <p:cTn id="44" fill="hold">
                            <p:stCondLst>
                              <p:cond delay="1250"/>
                            </p:stCondLst>
                            <p:childTnLst>
                              <p:par>
                                <p:cTn id="45" presetID="63" presetClass="path" presetSubtype="0" accel="50000" decel="50000" fill="hold" nodeType="afterEffect">
                                  <p:stCondLst>
                                    <p:cond delay="0"/>
                                  </p:stCondLst>
                                  <p:childTnLst>
                                    <p:animMotion origin="layout" path="M -8.33333E-7 -4.81481E-6 L 0.75677 0.30996 " pathEditMode="relative" rAng="0" ptsTypes="AA">
                                      <p:cBhvr>
                                        <p:cTn id="46" dur="3000" fill="hold"/>
                                        <p:tgtEl>
                                          <p:spTgt spid="5"/>
                                        </p:tgtEl>
                                        <p:attrNameLst>
                                          <p:attrName>ppt_x</p:attrName>
                                          <p:attrName>ppt_y</p:attrName>
                                        </p:attrNameLst>
                                      </p:cBhvr>
                                      <p:rCtr x="37830" y="15486"/>
                                    </p:animMotion>
                                  </p:childTnLst>
                                </p:cTn>
                              </p:par>
                            </p:childTnLst>
                          </p:cTn>
                        </p:par>
                        <p:par>
                          <p:cTn id="47" fill="hold">
                            <p:stCondLst>
                              <p:cond delay="4250"/>
                            </p:stCondLst>
                            <p:childTnLst>
                              <p:par>
                                <p:cTn id="48" presetID="10" presetClass="exit" presetSubtype="0" fill="hold" nodeType="afterEffect">
                                  <p:stCondLst>
                                    <p:cond delay="0"/>
                                  </p:stCondLst>
                                  <p:childTnLst>
                                    <p:animEffect transition="out" filter="fade">
                                      <p:cBhvr>
                                        <p:cTn id="49" dur="250"/>
                                        <p:tgtEl>
                                          <p:spTgt spid="5"/>
                                        </p:tgtEl>
                                      </p:cBhvr>
                                    </p:animEffect>
                                    <p:set>
                                      <p:cBhvr>
                                        <p:cTn id="50" dur="1" fill="hold">
                                          <p:stCondLst>
                                            <p:cond delay="249"/>
                                          </p:stCondLst>
                                        </p:cTn>
                                        <p:tgtEl>
                                          <p:spTgt spid="5"/>
                                        </p:tgtEl>
                                        <p:attrNameLst>
                                          <p:attrName>style.visibility</p:attrName>
                                        </p:attrNameLst>
                                      </p:cBhvr>
                                      <p:to>
                                        <p:strVal val="hidden"/>
                                      </p:to>
                                    </p:set>
                                  </p:childTnLst>
                                </p:cTn>
                              </p:par>
                              <p:par>
                                <p:cTn id="51" presetID="10" presetClass="entr" presetSubtype="0" fill="hold" nodeType="with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250"/>
                                        <p:tgtEl>
                                          <p:spTgt spid="11"/>
                                        </p:tgtEl>
                                      </p:cBhvr>
                                    </p:animEffect>
                                  </p:childTnLst>
                                </p:cTn>
                              </p:par>
                            </p:childTnLst>
                          </p:cTn>
                        </p:par>
                        <p:par>
                          <p:cTn id="54" fill="hold">
                            <p:stCondLst>
                              <p:cond delay="4500"/>
                            </p:stCondLst>
                            <p:childTnLst>
                              <p:par>
                                <p:cTn id="55" presetID="32" presetClass="emph" presetSubtype="0" fill="hold" nodeType="afterEffect">
                                  <p:stCondLst>
                                    <p:cond delay="0"/>
                                  </p:stCondLst>
                                  <p:childTnLst>
                                    <p:animRot by="120000">
                                      <p:cBhvr>
                                        <p:cTn id="56" dur="200" fill="hold">
                                          <p:stCondLst>
                                            <p:cond delay="0"/>
                                          </p:stCondLst>
                                        </p:cTn>
                                        <p:tgtEl>
                                          <p:spTgt spid="11"/>
                                        </p:tgtEl>
                                        <p:attrNameLst>
                                          <p:attrName>r</p:attrName>
                                        </p:attrNameLst>
                                      </p:cBhvr>
                                    </p:animRot>
                                    <p:animRot by="-240000">
                                      <p:cBhvr>
                                        <p:cTn id="57" dur="400" fill="hold">
                                          <p:stCondLst>
                                            <p:cond delay="400"/>
                                          </p:stCondLst>
                                        </p:cTn>
                                        <p:tgtEl>
                                          <p:spTgt spid="11"/>
                                        </p:tgtEl>
                                        <p:attrNameLst>
                                          <p:attrName>r</p:attrName>
                                        </p:attrNameLst>
                                      </p:cBhvr>
                                    </p:animRot>
                                    <p:animRot by="240000">
                                      <p:cBhvr>
                                        <p:cTn id="58" dur="400" fill="hold">
                                          <p:stCondLst>
                                            <p:cond delay="800"/>
                                          </p:stCondLst>
                                        </p:cTn>
                                        <p:tgtEl>
                                          <p:spTgt spid="11"/>
                                        </p:tgtEl>
                                        <p:attrNameLst>
                                          <p:attrName>r</p:attrName>
                                        </p:attrNameLst>
                                      </p:cBhvr>
                                    </p:animRot>
                                    <p:animRot by="-240000">
                                      <p:cBhvr>
                                        <p:cTn id="59" dur="400" fill="hold">
                                          <p:stCondLst>
                                            <p:cond delay="1200"/>
                                          </p:stCondLst>
                                        </p:cTn>
                                        <p:tgtEl>
                                          <p:spTgt spid="11"/>
                                        </p:tgtEl>
                                        <p:attrNameLst>
                                          <p:attrName>r</p:attrName>
                                        </p:attrNameLst>
                                      </p:cBhvr>
                                    </p:animRot>
                                    <p:animRot by="120000">
                                      <p:cBhvr>
                                        <p:cTn id="60" dur="400" fill="hold">
                                          <p:stCondLst>
                                            <p:cond delay="1600"/>
                                          </p:stCondLst>
                                        </p:cTn>
                                        <p:tgtEl>
                                          <p:spTgt spid="11"/>
                                        </p:tgtEl>
                                        <p:attrNameLst>
                                          <p:attrName>r</p:attrName>
                                        </p:attrNameLst>
                                      </p:cBhvr>
                                    </p:animRot>
                                  </p:childTnLst>
                                </p:cTn>
                              </p:par>
                              <p:par>
                                <p:cTn id="61" presetID="32" presetClass="emph" presetSubtype="0" fill="hold" nodeType="withEffect">
                                  <p:stCondLst>
                                    <p:cond delay="0"/>
                                  </p:stCondLst>
                                  <p:childTnLst>
                                    <p:animRot by="120000">
                                      <p:cBhvr>
                                        <p:cTn id="62" dur="200" fill="hold">
                                          <p:stCondLst>
                                            <p:cond delay="0"/>
                                          </p:stCondLst>
                                        </p:cTn>
                                        <p:tgtEl>
                                          <p:spTgt spid="6"/>
                                        </p:tgtEl>
                                        <p:attrNameLst>
                                          <p:attrName>r</p:attrName>
                                        </p:attrNameLst>
                                      </p:cBhvr>
                                    </p:animRot>
                                    <p:animRot by="-240000">
                                      <p:cBhvr>
                                        <p:cTn id="63" dur="400" fill="hold">
                                          <p:stCondLst>
                                            <p:cond delay="400"/>
                                          </p:stCondLst>
                                        </p:cTn>
                                        <p:tgtEl>
                                          <p:spTgt spid="6"/>
                                        </p:tgtEl>
                                        <p:attrNameLst>
                                          <p:attrName>r</p:attrName>
                                        </p:attrNameLst>
                                      </p:cBhvr>
                                    </p:animRot>
                                    <p:animRot by="240000">
                                      <p:cBhvr>
                                        <p:cTn id="64" dur="400" fill="hold">
                                          <p:stCondLst>
                                            <p:cond delay="800"/>
                                          </p:stCondLst>
                                        </p:cTn>
                                        <p:tgtEl>
                                          <p:spTgt spid="6"/>
                                        </p:tgtEl>
                                        <p:attrNameLst>
                                          <p:attrName>r</p:attrName>
                                        </p:attrNameLst>
                                      </p:cBhvr>
                                    </p:animRot>
                                    <p:animRot by="-240000">
                                      <p:cBhvr>
                                        <p:cTn id="65" dur="400" fill="hold">
                                          <p:stCondLst>
                                            <p:cond delay="1200"/>
                                          </p:stCondLst>
                                        </p:cTn>
                                        <p:tgtEl>
                                          <p:spTgt spid="6"/>
                                        </p:tgtEl>
                                        <p:attrNameLst>
                                          <p:attrName>r</p:attrName>
                                        </p:attrNameLst>
                                      </p:cBhvr>
                                    </p:animRot>
                                    <p:animRot by="120000">
                                      <p:cBhvr>
                                        <p:cTn id="66" dur="400" fill="hold">
                                          <p:stCondLst>
                                            <p:cond delay="1600"/>
                                          </p:stCondLst>
                                        </p:cTn>
                                        <p:tgtEl>
                                          <p:spTgt spid="6"/>
                                        </p:tgtEl>
                                        <p:attrNameLst>
                                          <p:attrName>r</p:attrName>
                                        </p:attrNameLst>
                                      </p:cBhvr>
                                    </p:animRot>
                                  </p:childTnLst>
                                </p:cTn>
                              </p:par>
                            </p:childTnLst>
                          </p:cTn>
                        </p:par>
                        <p:par>
                          <p:cTn id="67" fill="hold">
                            <p:stCondLst>
                              <p:cond delay="6500"/>
                            </p:stCondLst>
                            <p:childTnLst>
                              <p:par>
                                <p:cTn id="68" presetID="10" presetClass="exit" presetSubtype="0" fill="hold" nodeType="afterEffect">
                                  <p:stCondLst>
                                    <p:cond delay="0"/>
                                  </p:stCondLst>
                                  <p:childTnLst>
                                    <p:animEffect transition="out" filter="fade">
                                      <p:cBhvr>
                                        <p:cTn id="69" dur="250"/>
                                        <p:tgtEl>
                                          <p:spTgt spid="11"/>
                                        </p:tgtEl>
                                      </p:cBhvr>
                                    </p:animEffect>
                                    <p:set>
                                      <p:cBhvr>
                                        <p:cTn id="70" dur="1" fill="hold">
                                          <p:stCondLst>
                                            <p:cond delay="249"/>
                                          </p:stCondLst>
                                        </p:cTn>
                                        <p:tgtEl>
                                          <p:spTgt spid="11"/>
                                        </p:tgtEl>
                                        <p:attrNameLst>
                                          <p:attrName>style.visibility</p:attrName>
                                        </p:attrNameLst>
                                      </p:cBhvr>
                                      <p:to>
                                        <p:strVal val="hidden"/>
                                      </p:to>
                                    </p:set>
                                  </p:childTnLst>
                                </p:cTn>
                              </p:par>
                              <p:par>
                                <p:cTn id="71" presetID="10" presetClass="entr" presetSubtype="0" fill="hold" nodeType="with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250"/>
                                        <p:tgtEl>
                                          <p:spTgt spid="12"/>
                                        </p:tgtEl>
                                      </p:cBhvr>
                                    </p:animEffect>
                                  </p:childTnLst>
                                  <p:subTnLst>
                                    <p:audio>
                                      <p:cMediaNode>
                                        <p:cTn display="0" masterRel="sameClick">
                                          <p:stCondLst>
                                            <p:cond evt="begin" delay="0">
                                              <p:tn val="71"/>
                                            </p:cond>
                                          </p:stCondLst>
                                          <p:endCondLst>
                                            <p:cond evt="onStopAudio" delay="0">
                                              <p:tgtEl>
                                                <p:sldTgt/>
                                              </p:tgtEl>
                                            </p:cond>
                                          </p:endCondLst>
                                        </p:cTn>
                                        <p:tgtEl>
                                          <p:sndTgt r:embed="rId2" name="oisairoi.wav"/>
                                        </p:tgtEl>
                                      </p:cMediaNode>
                                    </p:audio>
                                  </p:subTnLst>
                                </p:cTn>
                              </p:par>
                              <p:par>
                                <p:cTn id="74" presetID="10" presetClass="entr" presetSubtype="0" fill="hold" nodeType="with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fade">
                                      <p:cBhvr>
                                        <p:cTn id="76" dur="250"/>
                                        <p:tgtEl>
                                          <p:spTgt spid="14"/>
                                        </p:tgtEl>
                                      </p:cBhvr>
                                    </p:animEffect>
                                  </p:childTnLst>
                                </p:cTn>
                              </p:par>
                              <p:par>
                                <p:cTn id="77" presetID="10" presetClass="exit" presetSubtype="0" fill="hold" nodeType="withEffect">
                                  <p:stCondLst>
                                    <p:cond delay="0"/>
                                  </p:stCondLst>
                                  <p:childTnLst>
                                    <p:animEffect transition="out" filter="fade">
                                      <p:cBhvr>
                                        <p:cTn id="78" dur="250"/>
                                        <p:tgtEl>
                                          <p:spTgt spid="6"/>
                                        </p:tgtEl>
                                      </p:cBhvr>
                                    </p:animEffect>
                                    <p:set>
                                      <p:cBhvr>
                                        <p:cTn id="79" dur="1" fill="hold">
                                          <p:stCondLst>
                                            <p:cond delay="24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80" restart="whenNotActive" fill="hold" evtFilter="cancelBubble" nodeType="interactiveSeq">
                <p:stCondLst>
                  <p:cond evt="onClick" delay="0">
                    <p:tgtEl>
                      <p:spTgt spid="22"/>
                    </p:tgtEl>
                  </p:cond>
                </p:stCondLst>
                <p:endSync evt="end" delay="0">
                  <p:rtn val="all"/>
                </p:endSync>
                <p:childTnLst>
                  <p:par>
                    <p:cTn id="81" fill="hold">
                      <p:stCondLst>
                        <p:cond delay="0"/>
                      </p:stCondLst>
                      <p:childTnLst>
                        <p:par>
                          <p:cTn id="82" fill="hold">
                            <p:stCondLst>
                              <p:cond delay="0"/>
                            </p:stCondLst>
                            <p:childTnLst>
                              <p:par>
                                <p:cTn id="83" presetID="32" presetClass="emph" presetSubtype="0" fill="hold" nodeType="clickEffect">
                                  <p:stCondLst>
                                    <p:cond delay="0"/>
                                  </p:stCondLst>
                                  <p:childTnLst>
                                    <p:animRot by="120000">
                                      <p:cBhvr>
                                        <p:cTn id="84" dur="100" fill="hold">
                                          <p:stCondLst>
                                            <p:cond delay="0"/>
                                          </p:stCondLst>
                                        </p:cTn>
                                        <p:tgtEl>
                                          <p:spTgt spid="22"/>
                                        </p:tgtEl>
                                        <p:attrNameLst>
                                          <p:attrName>r</p:attrName>
                                        </p:attrNameLst>
                                      </p:cBhvr>
                                    </p:animRot>
                                    <p:animRot by="-240000">
                                      <p:cBhvr>
                                        <p:cTn id="85" dur="200" fill="hold">
                                          <p:stCondLst>
                                            <p:cond delay="200"/>
                                          </p:stCondLst>
                                        </p:cTn>
                                        <p:tgtEl>
                                          <p:spTgt spid="22"/>
                                        </p:tgtEl>
                                        <p:attrNameLst>
                                          <p:attrName>r</p:attrName>
                                        </p:attrNameLst>
                                      </p:cBhvr>
                                    </p:animRot>
                                    <p:animRot by="240000">
                                      <p:cBhvr>
                                        <p:cTn id="86" dur="200" fill="hold">
                                          <p:stCondLst>
                                            <p:cond delay="400"/>
                                          </p:stCondLst>
                                        </p:cTn>
                                        <p:tgtEl>
                                          <p:spTgt spid="22"/>
                                        </p:tgtEl>
                                        <p:attrNameLst>
                                          <p:attrName>r</p:attrName>
                                        </p:attrNameLst>
                                      </p:cBhvr>
                                    </p:animRot>
                                    <p:animRot by="-240000">
                                      <p:cBhvr>
                                        <p:cTn id="87" dur="200" fill="hold">
                                          <p:stCondLst>
                                            <p:cond delay="600"/>
                                          </p:stCondLst>
                                        </p:cTn>
                                        <p:tgtEl>
                                          <p:spTgt spid="22"/>
                                        </p:tgtEl>
                                        <p:attrNameLst>
                                          <p:attrName>r</p:attrName>
                                        </p:attrNameLst>
                                      </p:cBhvr>
                                    </p:animRot>
                                    <p:animRot by="120000">
                                      <p:cBhvr>
                                        <p:cTn id="88" dur="200" fill="hold">
                                          <p:stCondLst>
                                            <p:cond delay="800"/>
                                          </p:stCondLst>
                                        </p:cTn>
                                        <p:tgtEl>
                                          <p:spTgt spid="22"/>
                                        </p:tgtEl>
                                        <p:attrNameLst>
                                          <p:attrName>r</p:attrName>
                                        </p:attrNameLst>
                                      </p:cBhvr>
                                    </p:animRot>
                                  </p:childTnLst>
                                </p:cTn>
                              </p:par>
                            </p:childTnLst>
                          </p:cTn>
                        </p:par>
                        <p:par>
                          <p:cTn id="89" fill="hold">
                            <p:stCondLst>
                              <p:cond delay="1000"/>
                            </p:stCondLst>
                            <p:childTnLst>
                              <p:par>
                                <p:cTn id="90" presetID="10" presetClass="exit" presetSubtype="0" fill="hold" nodeType="afterEffect">
                                  <p:stCondLst>
                                    <p:cond delay="0"/>
                                  </p:stCondLst>
                                  <p:childTnLst>
                                    <p:animEffect transition="out" filter="fade">
                                      <p:cBhvr>
                                        <p:cTn id="91" dur="250"/>
                                        <p:tgtEl>
                                          <p:spTgt spid="16"/>
                                        </p:tgtEl>
                                      </p:cBhvr>
                                    </p:animEffect>
                                    <p:set>
                                      <p:cBhvr>
                                        <p:cTn id="92" dur="1" fill="hold">
                                          <p:stCondLst>
                                            <p:cond delay="249"/>
                                          </p:stCondLst>
                                        </p:cTn>
                                        <p:tgtEl>
                                          <p:spTgt spid="16"/>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5"/>
                                        </p:tgtEl>
                                        <p:attrNameLst>
                                          <p:attrName>style.visibility</p:attrName>
                                        </p:attrNameLst>
                                      </p:cBhvr>
                                      <p:to>
                                        <p:strVal val="visible"/>
                                      </p:to>
                                    </p:set>
                                    <p:animEffect transition="in" filter="fade">
                                      <p:cBhvr>
                                        <p:cTn id="95" dur="250"/>
                                        <p:tgtEl>
                                          <p:spTgt spid="5"/>
                                        </p:tgtEl>
                                      </p:cBhvr>
                                    </p:animEffect>
                                  </p:childTnLst>
                                </p:cTn>
                              </p:par>
                            </p:childTnLst>
                          </p:cTn>
                        </p:par>
                        <p:par>
                          <p:cTn id="96" fill="hold">
                            <p:stCondLst>
                              <p:cond delay="1250"/>
                            </p:stCondLst>
                            <p:childTnLst>
                              <p:par>
                                <p:cTn id="97" presetID="63" presetClass="path" presetSubtype="0" accel="50000" decel="50000" fill="hold" nodeType="afterEffect">
                                  <p:stCondLst>
                                    <p:cond delay="0"/>
                                  </p:stCondLst>
                                  <p:childTnLst>
                                    <p:animMotion origin="layout" path="M -8.33333E-7 -4.81481E-6 L 0.54809 0.30024 " pathEditMode="relative" rAng="0" ptsTypes="AA">
                                      <p:cBhvr>
                                        <p:cTn id="98" dur="2000" fill="hold"/>
                                        <p:tgtEl>
                                          <p:spTgt spid="5"/>
                                        </p:tgtEl>
                                        <p:attrNameLst>
                                          <p:attrName>ppt_x</p:attrName>
                                          <p:attrName>ppt_y</p:attrName>
                                        </p:attrNameLst>
                                      </p:cBhvr>
                                      <p:rCtr x="27396" y="15000"/>
                                    </p:animMotion>
                                  </p:childTnLst>
                                </p:cTn>
                              </p:par>
                            </p:childTnLst>
                          </p:cTn>
                        </p:par>
                        <p:par>
                          <p:cTn id="99" fill="hold">
                            <p:stCondLst>
                              <p:cond delay="3250"/>
                            </p:stCondLst>
                            <p:childTnLst>
                              <p:par>
                                <p:cTn id="100" presetID="10" presetClass="exit" presetSubtype="0" fill="hold" nodeType="afterEffect">
                                  <p:stCondLst>
                                    <p:cond delay="0"/>
                                  </p:stCondLst>
                                  <p:childTnLst>
                                    <p:animEffect transition="out" filter="fade">
                                      <p:cBhvr>
                                        <p:cTn id="101" dur="250"/>
                                        <p:tgtEl>
                                          <p:spTgt spid="5"/>
                                        </p:tgtEl>
                                      </p:cBhvr>
                                    </p:animEffect>
                                    <p:set>
                                      <p:cBhvr>
                                        <p:cTn id="102" dur="1" fill="hold">
                                          <p:stCondLst>
                                            <p:cond delay="249"/>
                                          </p:stCondLst>
                                        </p:cTn>
                                        <p:tgtEl>
                                          <p:spTgt spid="5"/>
                                        </p:tgtEl>
                                        <p:attrNameLst>
                                          <p:attrName>style.visibility</p:attrName>
                                        </p:attrNameLst>
                                      </p:cBhvr>
                                      <p:to>
                                        <p:strVal val="hidden"/>
                                      </p:to>
                                    </p:set>
                                  </p:childTnLst>
                                </p:cTn>
                              </p:par>
                              <p:par>
                                <p:cTn id="103" presetID="10" presetClass="entr" presetSubtype="0" fill="hold" nodeType="with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fade">
                                      <p:cBhvr>
                                        <p:cTn id="105" dur="250"/>
                                        <p:tgtEl>
                                          <p:spTgt spid="19"/>
                                        </p:tgtEl>
                                      </p:cBhvr>
                                    </p:animEffect>
                                  </p:childTnLst>
                                </p:cTn>
                              </p:par>
                            </p:childTnLst>
                          </p:cTn>
                        </p:par>
                        <p:par>
                          <p:cTn id="106" fill="hold">
                            <p:stCondLst>
                              <p:cond delay="3500"/>
                            </p:stCondLst>
                            <p:childTnLst>
                              <p:par>
                                <p:cTn id="107" presetID="32" presetClass="emph" presetSubtype="0" fill="hold" nodeType="afterEffect">
                                  <p:stCondLst>
                                    <p:cond delay="0"/>
                                  </p:stCondLst>
                                  <p:childTnLst>
                                    <p:animRot by="120000">
                                      <p:cBhvr>
                                        <p:cTn id="108" dur="200" fill="hold">
                                          <p:stCondLst>
                                            <p:cond delay="0"/>
                                          </p:stCondLst>
                                        </p:cTn>
                                        <p:tgtEl>
                                          <p:spTgt spid="19"/>
                                        </p:tgtEl>
                                        <p:attrNameLst>
                                          <p:attrName>r</p:attrName>
                                        </p:attrNameLst>
                                      </p:cBhvr>
                                    </p:animRot>
                                    <p:animRot by="-240000">
                                      <p:cBhvr>
                                        <p:cTn id="109" dur="400" fill="hold">
                                          <p:stCondLst>
                                            <p:cond delay="400"/>
                                          </p:stCondLst>
                                        </p:cTn>
                                        <p:tgtEl>
                                          <p:spTgt spid="19"/>
                                        </p:tgtEl>
                                        <p:attrNameLst>
                                          <p:attrName>r</p:attrName>
                                        </p:attrNameLst>
                                      </p:cBhvr>
                                    </p:animRot>
                                    <p:animRot by="240000">
                                      <p:cBhvr>
                                        <p:cTn id="110" dur="400" fill="hold">
                                          <p:stCondLst>
                                            <p:cond delay="800"/>
                                          </p:stCondLst>
                                        </p:cTn>
                                        <p:tgtEl>
                                          <p:spTgt spid="19"/>
                                        </p:tgtEl>
                                        <p:attrNameLst>
                                          <p:attrName>r</p:attrName>
                                        </p:attrNameLst>
                                      </p:cBhvr>
                                    </p:animRot>
                                    <p:animRot by="-240000">
                                      <p:cBhvr>
                                        <p:cTn id="111" dur="400" fill="hold">
                                          <p:stCondLst>
                                            <p:cond delay="1200"/>
                                          </p:stCondLst>
                                        </p:cTn>
                                        <p:tgtEl>
                                          <p:spTgt spid="19"/>
                                        </p:tgtEl>
                                        <p:attrNameLst>
                                          <p:attrName>r</p:attrName>
                                        </p:attrNameLst>
                                      </p:cBhvr>
                                    </p:animRot>
                                    <p:animRot by="120000">
                                      <p:cBhvr>
                                        <p:cTn id="112" dur="400" fill="hold">
                                          <p:stCondLst>
                                            <p:cond delay="1600"/>
                                          </p:stCondLst>
                                        </p:cTn>
                                        <p:tgtEl>
                                          <p:spTgt spid="19"/>
                                        </p:tgtEl>
                                        <p:attrNameLst>
                                          <p:attrName>r</p:attrName>
                                        </p:attrNameLst>
                                      </p:cBhvr>
                                    </p:animRot>
                                  </p:childTnLst>
                                </p:cTn>
                              </p:par>
                              <p:par>
                                <p:cTn id="113" presetID="32" presetClass="emph" presetSubtype="0" fill="hold" nodeType="withEffect">
                                  <p:stCondLst>
                                    <p:cond delay="0"/>
                                  </p:stCondLst>
                                  <p:childTnLst>
                                    <p:animRot by="120000">
                                      <p:cBhvr>
                                        <p:cTn id="114" dur="200" fill="hold">
                                          <p:stCondLst>
                                            <p:cond delay="0"/>
                                          </p:stCondLst>
                                        </p:cTn>
                                        <p:tgtEl>
                                          <p:spTgt spid="22"/>
                                        </p:tgtEl>
                                        <p:attrNameLst>
                                          <p:attrName>r</p:attrName>
                                        </p:attrNameLst>
                                      </p:cBhvr>
                                    </p:animRot>
                                    <p:animRot by="-240000">
                                      <p:cBhvr>
                                        <p:cTn id="115" dur="400" fill="hold">
                                          <p:stCondLst>
                                            <p:cond delay="400"/>
                                          </p:stCondLst>
                                        </p:cTn>
                                        <p:tgtEl>
                                          <p:spTgt spid="22"/>
                                        </p:tgtEl>
                                        <p:attrNameLst>
                                          <p:attrName>r</p:attrName>
                                        </p:attrNameLst>
                                      </p:cBhvr>
                                    </p:animRot>
                                    <p:animRot by="240000">
                                      <p:cBhvr>
                                        <p:cTn id="116" dur="400" fill="hold">
                                          <p:stCondLst>
                                            <p:cond delay="800"/>
                                          </p:stCondLst>
                                        </p:cTn>
                                        <p:tgtEl>
                                          <p:spTgt spid="22"/>
                                        </p:tgtEl>
                                        <p:attrNameLst>
                                          <p:attrName>r</p:attrName>
                                        </p:attrNameLst>
                                      </p:cBhvr>
                                    </p:animRot>
                                    <p:animRot by="-240000">
                                      <p:cBhvr>
                                        <p:cTn id="117" dur="400" fill="hold">
                                          <p:stCondLst>
                                            <p:cond delay="1200"/>
                                          </p:stCondLst>
                                        </p:cTn>
                                        <p:tgtEl>
                                          <p:spTgt spid="22"/>
                                        </p:tgtEl>
                                        <p:attrNameLst>
                                          <p:attrName>r</p:attrName>
                                        </p:attrNameLst>
                                      </p:cBhvr>
                                    </p:animRot>
                                    <p:animRot by="120000">
                                      <p:cBhvr>
                                        <p:cTn id="118" dur="400" fill="hold">
                                          <p:stCondLst>
                                            <p:cond delay="1600"/>
                                          </p:stCondLst>
                                        </p:cTn>
                                        <p:tgtEl>
                                          <p:spTgt spid="22"/>
                                        </p:tgtEl>
                                        <p:attrNameLst>
                                          <p:attrName>r</p:attrName>
                                        </p:attrNameLst>
                                      </p:cBhvr>
                                    </p:animRot>
                                  </p:childTnLst>
                                </p:cTn>
                              </p:par>
                            </p:childTnLst>
                          </p:cTn>
                        </p:par>
                        <p:par>
                          <p:cTn id="119" fill="hold">
                            <p:stCondLst>
                              <p:cond delay="5500"/>
                            </p:stCondLst>
                            <p:childTnLst>
                              <p:par>
                                <p:cTn id="120" presetID="10" presetClass="exit" presetSubtype="0" fill="hold" nodeType="afterEffect">
                                  <p:stCondLst>
                                    <p:cond delay="0"/>
                                  </p:stCondLst>
                                  <p:childTnLst>
                                    <p:animEffect transition="out" filter="fade">
                                      <p:cBhvr>
                                        <p:cTn id="121" dur="250"/>
                                        <p:tgtEl>
                                          <p:spTgt spid="19"/>
                                        </p:tgtEl>
                                      </p:cBhvr>
                                    </p:animEffect>
                                    <p:set>
                                      <p:cBhvr>
                                        <p:cTn id="122" dur="1" fill="hold">
                                          <p:stCondLst>
                                            <p:cond delay="249"/>
                                          </p:stCondLst>
                                        </p:cTn>
                                        <p:tgtEl>
                                          <p:spTgt spid="19"/>
                                        </p:tgtEl>
                                        <p:attrNameLst>
                                          <p:attrName>style.visibility</p:attrName>
                                        </p:attrNameLst>
                                      </p:cBhvr>
                                      <p:to>
                                        <p:strVal val="hidden"/>
                                      </p:to>
                                    </p:set>
                                  </p:childTnLst>
                                </p:cTn>
                              </p:par>
                              <p:par>
                                <p:cTn id="123" presetID="10" presetClass="entr" presetSubtype="0" fill="hold" nodeType="withEffect">
                                  <p:stCondLst>
                                    <p:cond delay="0"/>
                                  </p:stCondLst>
                                  <p:childTnLst>
                                    <p:set>
                                      <p:cBhvr>
                                        <p:cTn id="124" dur="1" fill="hold">
                                          <p:stCondLst>
                                            <p:cond delay="0"/>
                                          </p:stCondLst>
                                        </p:cTn>
                                        <p:tgtEl>
                                          <p:spTgt spid="17"/>
                                        </p:tgtEl>
                                        <p:attrNameLst>
                                          <p:attrName>style.visibility</p:attrName>
                                        </p:attrNameLst>
                                      </p:cBhvr>
                                      <p:to>
                                        <p:strVal val="visible"/>
                                      </p:to>
                                    </p:set>
                                    <p:animEffect transition="in" filter="fade">
                                      <p:cBhvr>
                                        <p:cTn id="125" dur="250"/>
                                        <p:tgtEl>
                                          <p:spTgt spid="17"/>
                                        </p:tgtEl>
                                      </p:cBhvr>
                                    </p:animEffect>
                                  </p:childTnLst>
                                  <p:subTnLst>
                                    <p:audio>
                                      <p:cMediaNode>
                                        <p:cTn display="0" masterRel="sameClick">
                                          <p:stCondLst>
                                            <p:cond evt="begin" delay="0">
                                              <p:tn val="123"/>
                                            </p:cond>
                                          </p:stCondLst>
                                          <p:endCondLst>
                                            <p:cond evt="onStopAudio" delay="0">
                                              <p:tgtEl>
                                                <p:sldTgt/>
                                              </p:tgtEl>
                                            </p:cond>
                                          </p:endCondLst>
                                        </p:cTn>
                                        <p:tgtEl>
                                          <p:sndTgt r:embed="rId3" name="congioilam.wav"/>
                                        </p:tgtEl>
                                      </p:cMediaNode>
                                    </p:audio>
                                  </p:subTnLst>
                                </p:cTn>
                              </p:par>
                              <p:par>
                                <p:cTn id="126" presetID="10" presetClass="exit" presetSubtype="0" fill="hold" nodeType="withEffect">
                                  <p:stCondLst>
                                    <p:cond delay="0"/>
                                  </p:stCondLst>
                                  <p:childTnLst>
                                    <p:animEffect transition="out" filter="fade">
                                      <p:cBhvr>
                                        <p:cTn id="127" dur="250"/>
                                        <p:tgtEl>
                                          <p:spTgt spid="22"/>
                                        </p:tgtEl>
                                      </p:cBhvr>
                                    </p:animEffect>
                                    <p:set>
                                      <p:cBhvr>
                                        <p:cTn id="128" dur="1" fill="hold">
                                          <p:stCondLst>
                                            <p:cond delay="249"/>
                                          </p:stCondLst>
                                        </p:cTn>
                                        <p:tgtEl>
                                          <p:spTgt spid="22"/>
                                        </p:tgtEl>
                                        <p:attrNameLst>
                                          <p:attrName>style.visibility</p:attrName>
                                        </p:attrNameLst>
                                      </p:cBhvr>
                                      <p:to>
                                        <p:strVal val="hidden"/>
                                      </p:to>
                                    </p:set>
                                  </p:childTnLst>
                                </p:cTn>
                              </p:par>
                              <p:par>
                                <p:cTn id="129" presetID="10" presetClass="entr" presetSubtype="0" fill="hold" grpId="0" nodeType="withEffect">
                                  <p:stCondLst>
                                    <p:cond delay="0"/>
                                  </p:stCondLst>
                                  <p:childTnLst>
                                    <p:set>
                                      <p:cBhvr>
                                        <p:cTn id="130" dur="1" fill="hold">
                                          <p:stCondLst>
                                            <p:cond delay="0"/>
                                          </p:stCondLst>
                                        </p:cTn>
                                        <p:tgtEl>
                                          <p:spTgt spid="77"/>
                                        </p:tgtEl>
                                        <p:attrNameLst>
                                          <p:attrName>style.visibility</p:attrName>
                                        </p:attrNameLst>
                                      </p:cBhvr>
                                      <p:to>
                                        <p:strVal val="visible"/>
                                      </p:to>
                                    </p:set>
                                    <p:animEffect transition="in" filter="fade">
                                      <p:cBhvr>
                                        <p:cTn id="131" dur="250"/>
                                        <p:tgtEl>
                                          <p:spTgt spid="77"/>
                                        </p:tgtEl>
                                      </p:cBhvr>
                                    </p:animEffect>
                                  </p:childTnLst>
                                </p:cTn>
                              </p:par>
                              <p:par>
                                <p:cTn id="132" presetID="8" presetClass="emph" presetSubtype="0" repeatCount="indefinite" fill="hold" grpId="1" nodeType="withEffect">
                                  <p:stCondLst>
                                    <p:cond delay="0"/>
                                  </p:stCondLst>
                                  <p:childTnLst>
                                    <p:animRot by="21600000">
                                      <p:cBhvr>
                                        <p:cTn id="133" dur="2000" fill="hold"/>
                                        <p:tgtEl>
                                          <p:spTgt spid="77"/>
                                        </p:tgtEl>
                                        <p:attrNameLst>
                                          <p:attrName>r</p:attrName>
                                        </p:attrNameLst>
                                      </p:cBhvr>
                                    </p:animRot>
                                  </p:childTnLst>
                                </p:cTn>
                              </p:par>
                            </p:childTnLst>
                          </p:cTn>
                        </p:par>
                      </p:childTnLst>
                    </p:cTn>
                  </p:par>
                </p:childTnLst>
              </p:cTn>
              <p:nextCondLst>
                <p:cond evt="onClick" delay="0">
                  <p:tgtEl>
                    <p:spTgt spid="22"/>
                  </p:tgtEl>
                </p:cond>
              </p:nextCondLst>
            </p:seq>
            <p:seq concurrent="1" nextAc="seek">
              <p:cTn id="134" restart="whenNotActive" fill="hold" evtFilter="cancelBubble" nodeType="interactiveSeq">
                <p:stCondLst>
                  <p:cond evt="onClick" delay="0">
                    <p:tgtEl>
                      <p:spTgt spid="26"/>
                    </p:tgtEl>
                  </p:cond>
                </p:stCondLst>
                <p:endSync evt="end" delay="0">
                  <p:rtn val="all"/>
                </p:endSync>
                <p:childTnLst>
                  <p:par>
                    <p:cTn id="135" fill="hold">
                      <p:stCondLst>
                        <p:cond delay="0"/>
                      </p:stCondLst>
                      <p:childTnLst>
                        <p:par>
                          <p:cTn id="136" fill="hold">
                            <p:stCondLst>
                              <p:cond delay="0"/>
                            </p:stCondLst>
                            <p:childTnLst>
                              <p:par>
                                <p:cTn id="137" presetID="32" presetClass="emph" presetSubtype="0" fill="hold" nodeType="clickEffect">
                                  <p:stCondLst>
                                    <p:cond delay="0"/>
                                  </p:stCondLst>
                                  <p:childTnLst>
                                    <p:animRot by="120000">
                                      <p:cBhvr>
                                        <p:cTn id="138" dur="100" fill="hold">
                                          <p:stCondLst>
                                            <p:cond delay="0"/>
                                          </p:stCondLst>
                                        </p:cTn>
                                        <p:tgtEl>
                                          <p:spTgt spid="26"/>
                                        </p:tgtEl>
                                        <p:attrNameLst>
                                          <p:attrName>r</p:attrName>
                                        </p:attrNameLst>
                                      </p:cBhvr>
                                    </p:animRot>
                                    <p:animRot by="-240000">
                                      <p:cBhvr>
                                        <p:cTn id="139" dur="200" fill="hold">
                                          <p:stCondLst>
                                            <p:cond delay="200"/>
                                          </p:stCondLst>
                                        </p:cTn>
                                        <p:tgtEl>
                                          <p:spTgt spid="26"/>
                                        </p:tgtEl>
                                        <p:attrNameLst>
                                          <p:attrName>r</p:attrName>
                                        </p:attrNameLst>
                                      </p:cBhvr>
                                    </p:animRot>
                                    <p:animRot by="240000">
                                      <p:cBhvr>
                                        <p:cTn id="140" dur="200" fill="hold">
                                          <p:stCondLst>
                                            <p:cond delay="400"/>
                                          </p:stCondLst>
                                        </p:cTn>
                                        <p:tgtEl>
                                          <p:spTgt spid="26"/>
                                        </p:tgtEl>
                                        <p:attrNameLst>
                                          <p:attrName>r</p:attrName>
                                        </p:attrNameLst>
                                      </p:cBhvr>
                                    </p:animRot>
                                    <p:animRot by="-240000">
                                      <p:cBhvr>
                                        <p:cTn id="141" dur="200" fill="hold">
                                          <p:stCondLst>
                                            <p:cond delay="600"/>
                                          </p:stCondLst>
                                        </p:cTn>
                                        <p:tgtEl>
                                          <p:spTgt spid="26"/>
                                        </p:tgtEl>
                                        <p:attrNameLst>
                                          <p:attrName>r</p:attrName>
                                        </p:attrNameLst>
                                      </p:cBhvr>
                                    </p:animRot>
                                    <p:animRot by="120000">
                                      <p:cBhvr>
                                        <p:cTn id="142" dur="200" fill="hold">
                                          <p:stCondLst>
                                            <p:cond delay="800"/>
                                          </p:stCondLst>
                                        </p:cTn>
                                        <p:tgtEl>
                                          <p:spTgt spid="26"/>
                                        </p:tgtEl>
                                        <p:attrNameLst>
                                          <p:attrName>r</p:attrName>
                                        </p:attrNameLst>
                                      </p:cBhvr>
                                    </p:animRot>
                                  </p:childTnLst>
                                </p:cTn>
                              </p:par>
                            </p:childTnLst>
                          </p:cTn>
                        </p:par>
                        <p:par>
                          <p:cTn id="143" fill="hold">
                            <p:stCondLst>
                              <p:cond delay="1000"/>
                            </p:stCondLst>
                            <p:childTnLst>
                              <p:par>
                                <p:cTn id="144" presetID="10" presetClass="exit" presetSubtype="0" fill="hold" nodeType="afterEffect">
                                  <p:stCondLst>
                                    <p:cond delay="0"/>
                                  </p:stCondLst>
                                  <p:childTnLst>
                                    <p:animEffect transition="out" filter="fade">
                                      <p:cBhvr>
                                        <p:cTn id="145" dur="250"/>
                                        <p:tgtEl>
                                          <p:spTgt spid="16"/>
                                        </p:tgtEl>
                                      </p:cBhvr>
                                    </p:animEffect>
                                    <p:set>
                                      <p:cBhvr>
                                        <p:cTn id="146" dur="1" fill="hold">
                                          <p:stCondLst>
                                            <p:cond delay="249"/>
                                          </p:stCondLst>
                                        </p:cTn>
                                        <p:tgtEl>
                                          <p:spTgt spid="16"/>
                                        </p:tgtEl>
                                        <p:attrNameLst>
                                          <p:attrName>style.visibility</p:attrName>
                                        </p:attrNameLst>
                                      </p:cBhvr>
                                      <p:to>
                                        <p:strVal val="hidden"/>
                                      </p:to>
                                    </p:set>
                                  </p:childTnLst>
                                </p:cTn>
                              </p:par>
                              <p:par>
                                <p:cTn id="147" presetID="10" presetClass="entr" presetSubtype="0" fill="hold" nodeType="withEffect">
                                  <p:stCondLst>
                                    <p:cond delay="0"/>
                                  </p:stCondLst>
                                  <p:childTnLst>
                                    <p:set>
                                      <p:cBhvr>
                                        <p:cTn id="148" dur="1" fill="hold">
                                          <p:stCondLst>
                                            <p:cond delay="0"/>
                                          </p:stCondLst>
                                        </p:cTn>
                                        <p:tgtEl>
                                          <p:spTgt spid="5"/>
                                        </p:tgtEl>
                                        <p:attrNameLst>
                                          <p:attrName>style.visibility</p:attrName>
                                        </p:attrNameLst>
                                      </p:cBhvr>
                                      <p:to>
                                        <p:strVal val="visible"/>
                                      </p:to>
                                    </p:set>
                                    <p:animEffect transition="in" filter="fade">
                                      <p:cBhvr>
                                        <p:cTn id="149" dur="250"/>
                                        <p:tgtEl>
                                          <p:spTgt spid="5"/>
                                        </p:tgtEl>
                                      </p:cBhvr>
                                    </p:animEffect>
                                  </p:childTnLst>
                                </p:cTn>
                              </p:par>
                            </p:childTnLst>
                          </p:cTn>
                        </p:par>
                        <p:par>
                          <p:cTn id="150" fill="hold">
                            <p:stCondLst>
                              <p:cond delay="1250"/>
                            </p:stCondLst>
                            <p:childTnLst>
                              <p:par>
                                <p:cTn id="151" presetID="63" presetClass="path" presetSubtype="0" accel="50000" decel="50000" fill="hold" nodeType="afterEffect">
                                  <p:stCondLst>
                                    <p:cond delay="0"/>
                                  </p:stCondLst>
                                  <p:childTnLst>
                                    <p:animMotion origin="layout" path="M -8.33333E-7 -4.81481E-6 L 0.33316 0.30024 " pathEditMode="relative" rAng="0" ptsTypes="AA">
                                      <p:cBhvr>
                                        <p:cTn id="152" dur="2000" fill="hold"/>
                                        <p:tgtEl>
                                          <p:spTgt spid="5"/>
                                        </p:tgtEl>
                                        <p:attrNameLst>
                                          <p:attrName>ppt_x</p:attrName>
                                          <p:attrName>ppt_y</p:attrName>
                                        </p:attrNameLst>
                                      </p:cBhvr>
                                      <p:rCtr x="16649" y="15000"/>
                                    </p:animMotion>
                                  </p:childTnLst>
                                </p:cTn>
                              </p:par>
                            </p:childTnLst>
                          </p:cTn>
                        </p:par>
                        <p:par>
                          <p:cTn id="153" fill="hold">
                            <p:stCondLst>
                              <p:cond delay="3250"/>
                            </p:stCondLst>
                            <p:childTnLst>
                              <p:par>
                                <p:cTn id="154" presetID="10" presetClass="exit" presetSubtype="0" fill="hold" nodeType="afterEffect">
                                  <p:stCondLst>
                                    <p:cond delay="0"/>
                                  </p:stCondLst>
                                  <p:childTnLst>
                                    <p:animEffect transition="out" filter="fade">
                                      <p:cBhvr>
                                        <p:cTn id="155" dur="250"/>
                                        <p:tgtEl>
                                          <p:spTgt spid="5"/>
                                        </p:tgtEl>
                                      </p:cBhvr>
                                    </p:animEffect>
                                    <p:set>
                                      <p:cBhvr>
                                        <p:cTn id="156" dur="1" fill="hold">
                                          <p:stCondLst>
                                            <p:cond delay="249"/>
                                          </p:stCondLst>
                                        </p:cTn>
                                        <p:tgtEl>
                                          <p:spTgt spid="5"/>
                                        </p:tgtEl>
                                        <p:attrNameLst>
                                          <p:attrName>style.visibility</p:attrName>
                                        </p:attrNameLst>
                                      </p:cBhvr>
                                      <p:to>
                                        <p:strVal val="hidden"/>
                                      </p:to>
                                    </p:set>
                                  </p:childTnLst>
                                </p:cTn>
                              </p:par>
                              <p:par>
                                <p:cTn id="157" presetID="10" presetClass="entr" presetSubtype="0" fill="hold" nodeType="withEffect">
                                  <p:stCondLst>
                                    <p:cond delay="0"/>
                                  </p:stCondLst>
                                  <p:childTnLst>
                                    <p:set>
                                      <p:cBhvr>
                                        <p:cTn id="158" dur="1" fill="hold">
                                          <p:stCondLst>
                                            <p:cond delay="0"/>
                                          </p:stCondLst>
                                        </p:cTn>
                                        <p:tgtEl>
                                          <p:spTgt spid="24"/>
                                        </p:tgtEl>
                                        <p:attrNameLst>
                                          <p:attrName>style.visibility</p:attrName>
                                        </p:attrNameLst>
                                      </p:cBhvr>
                                      <p:to>
                                        <p:strVal val="visible"/>
                                      </p:to>
                                    </p:set>
                                    <p:animEffect transition="in" filter="fade">
                                      <p:cBhvr>
                                        <p:cTn id="159" dur="250"/>
                                        <p:tgtEl>
                                          <p:spTgt spid="24"/>
                                        </p:tgtEl>
                                      </p:cBhvr>
                                    </p:animEffect>
                                  </p:childTnLst>
                                </p:cTn>
                              </p:par>
                            </p:childTnLst>
                          </p:cTn>
                        </p:par>
                        <p:par>
                          <p:cTn id="160" fill="hold">
                            <p:stCondLst>
                              <p:cond delay="3500"/>
                            </p:stCondLst>
                            <p:childTnLst>
                              <p:par>
                                <p:cTn id="161" presetID="32" presetClass="emph" presetSubtype="0" fill="hold" nodeType="afterEffect">
                                  <p:stCondLst>
                                    <p:cond delay="0"/>
                                  </p:stCondLst>
                                  <p:childTnLst>
                                    <p:animRot by="120000">
                                      <p:cBhvr>
                                        <p:cTn id="162" dur="200" fill="hold">
                                          <p:stCondLst>
                                            <p:cond delay="0"/>
                                          </p:stCondLst>
                                        </p:cTn>
                                        <p:tgtEl>
                                          <p:spTgt spid="24"/>
                                        </p:tgtEl>
                                        <p:attrNameLst>
                                          <p:attrName>r</p:attrName>
                                        </p:attrNameLst>
                                      </p:cBhvr>
                                    </p:animRot>
                                    <p:animRot by="-240000">
                                      <p:cBhvr>
                                        <p:cTn id="163" dur="400" fill="hold">
                                          <p:stCondLst>
                                            <p:cond delay="400"/>
                                          </p:stCondLst>
                                        </p:cTn>
                                        <p:tgtEl>
                                          <p:spTgt spid="24"/>
                                        </p:tgtEl>
                                        <p:attrNameLst>
                                          <p:attrName>r</p:attrName>
                                        </p:attrNameLst>
                                      </p:cBhvr>
                                    </p:animRot>
                                    <p:animRot by="240000">
                                      <p:cBhvr>
                                        <p:cTn id="164" dur="400" fill="hold">
                                          <p:stCondLst>
                                            <p:cond delay="800"/>
                                          </p:stCondLst>
                                        </p:cTn>
                                        <p:tgtEl>
                                          <p:spTgt spid="24"/>
                                        </p:tgtEl>
                                        <p:attrNameLst>
                                          <p:attrName>r</p:attrName>
                                        </p:attrNameLst>
                                      </p:cBhvr>
                                    </p:animRot>
                                    <p:animRot by="-240000">
                                      <p:cBhvr>
                                        <p:cTn id="165" dur="400" fill="hold">
                                          <p:stCondLst>
                                            <p:cond delay="1200"/>
                                          </p:stCondLst>
                                        </p:cTn>
                                        <p:tgtEl>
                                          <p:spTgt spid="24"/>
                                        </p:tgtEl>
                                        <p:attrNameLst>
                                          <p:attrName>r</p:attrName>
                                        </p:attrNameLst>
                                      </p:cBhvr>
                                    </p:animRot>
                                    <p:animRot by="120000">
                                      <p:cBhvr>
                                        <p:cTn id="166" dur="400" fill="hold">
                                          <p:stCondLst>
                                            <p:cond delay="1600"/>
                                          </p:stCondLst>
                                        </p:cTn>
                                        <p:tgtEl>
                                          <p:spTgt spid="24"/>
                                        </p:tgtEl>
                                        <p:attrNameLst>
                                          <p:attrName>r</p:attrName>
                                        </p:attrNameLst>
                                      </p:cBhvr>
                                    </p:animRot>
                                  </p:childTnLst>
                                </p:cTn>
                              </p:par>
                              <p:par>
                                <p:cTn id="167" presetID="32" presetClass="emph" presetSubtype="0" fill="hold" nodeType="withEffect">
                                  <p:stCondLst>
                                    <p:cond delay="0"/>
                                  </p:stCondLst>
                                  <p:childTnLst>
                                    <p:animRot by="120000">
                                      <p:cBhvr>
                                        <p:cTn id="168" dur="200" fill="hold">
                                          <p:stCondLst>
                                            <p:cond delay="0"/>
                                          </p:stCondLst>
                                        </p:cTn>
                                        <p:tgtEl>
                                          <p:spTgt spid="26"/>
                                        </p:tgtEl>
                                        <p:attrNameLst>
                                          <p:attrName>r</p:attrName>
                                        </p:attrNameLst>
                                      </p:cBhvr>
                                    </p:animRot>
                                    <p:animRot by="-240000">
                                      <p:cBhvr>
                                        <p:cTn id="169" dur="400" fill="hold">
                                          <p:stCondLst>
                                            <p:cond delay="400"/>
                                          </p:stCondLst>
                                        </p:cTn>
                                        <p:tgtEl>
                                          <p:spTgt spid="26"/>
                                        </p:tgtEl>
                                        <p:attrNameLst>
                                          <p:attrName>r</p:attrName>
                                        </p:attrNameLst>
                                      </p:cBhvr>
                                    </p:animRot>
                                    <p:animRot by="240000">
                                      <p:cBhvr>
                                        <p:cTn id="170" dur="400" fill="hold">
                                          <p:stCondLst>
                                            <p:cond delay="800"/>
                                          </p:stCondLst>
                                        </p:cTn>
                                        <p:tgtEl>
                                          <p:spTgt spid="26"/>
                                        </p:tgtEl>
                                        <p:attrNameLst>
                                          <p:attrName>r</p:attrName>
                                        </p:attrNameLst>
                                      </p:cBhvr>
                                    </p:animRot>
                                    <p:animRot by="-240000">
                                      <p:cBhvr>
                                        <p:cTn id="171" dur="400" fill="hold">
                                          <p:stCondLst>
                                            <p:cond delay="1200"/>
                                          </p:stCondLst>
                                        </p:cTn>
                                        <p:tgtEl>
                                          <p:spTgt spid="26"/>
                                        </p:tgtEl>
                                        <p:attrNameLst>
                                          <p:attrName>r</p:attrName>
                                        </p:attrNameLst>
                                      </p:cBhvr>
                                    </p:animRot>
                                    <p:animRot by="120000">
                                      <p:cBhvr>
                                        <p:cTn id="172" dur="400" fill="hold">
                                          <p:stCondLst>
                                            <p:cond delay="1600"/>
                                          </p:stCondLst>
                                        </p:cTn>
                                        <p:tgtEl>
                                          <p:spTgt spid="26"/>
                                        </p:tgtEl>
                                        <p:attrNameLst>
                                          <p:attrName>r</p:attrName>
                                        </p:attrNameLst>
                                      </p:cBhvr>
                                    </p:animRot>
                                  </p:childTnLst>
                                </p:cTn>
                              </p:par>
                            </p:childTnLst>
                          </p:cTn>
                        </p:par>
                        <p:par>
                          <p:cTn id="173" fill="hold">
                            <p:stCondLst>
                              <p:cond delay="5500"/>
                            </p:stCondLst>
                            <p:childTnLst>
                              <p:par>
                                <p:cTn id="174" presetID="10" presetClass="exit" presetSubtype="0" fill="hold" nodeType="afterEffect">
                                  <p:stCondLst>
                                    <p:cond delay="0"/>
                                  </p:stCondLst>
                                  <p:childTnLst>
                                    <p:animEffect transition="out" filter="fade">
                                      <p:cBhvr>
                                        <p:cTn id="175" dur="250"/>
                                        <p:tgtEl>
                                          <p:spTgt spid="24"/>
                                        </p:tgtEl>
                                      </p:cBhvr>
                                    </p:animEffect>
                                    <p:set>
                                      <p:cBhvr>
                                        <p:cTn id="176" dur="1" fill="hold">
                                          <p:stCondLst>
                                            <p:cond delay="249"/>
                                          </p:stCondLst>
                                        </p:cTn>
                                        <p:tgtEl>
                                          <p:spTgt spid="24"/>
                                        </p:tgtEl>
                                        <p:attrNameLst>
                                          <p:attrName>style.visibility</p:attrName>
                                        </p:attrNameLst>
                                      </p:cBhvr>
                                      <p:to>
                                        <p:strVal val="hidden"/>
                                      </p:to>
                                    </p:set>
                                  </p:childTnLst>
                                </p:cTn>
                              </p:par>
                              <p:par>
                                <p:cTn id="177" presetID="10" presetClass="entr" presetSubtype="0" fill="hold" nodeType="withEffect">
                                  <p:stCondLst>
                                    <p:cond delay="0"/>
                                  </p:stCondLst>
                                  <p:childTnLst>
                                    <p:set>
                                      <p:cBhvr>
                                        <p:cTn id="178" dur="1" fill="hold">
                                          <p:stCondLst>
                                            <p:cond delay="0"/>
                                          </p:stCondLst>
                                        </p:cTn>
                                        <p:tgtEl>
                                          <p:spTgt spid="23"/>
                                        </p:tgtEl>
                                        <p:attrNameLst>
                                          <p:attrName>style.visibility</p:attrName>
                                        </p:attrNameLst>
                                      </p:cBhvr>
                                      <p:to>
                                        <p:strVal val="visible"/>
                                      </p:to>
                                    </p:set>
                                    <p:animEffect transition="in" filter="fade">
                                      <p:cBhvr>
                                        <p:cTn id="179" dur="250"/>
                                        <p:tgtEl>
                                          <p:spTgt spid="23"/>
                                        </p:tgtEl>
                                      </p:cBhvr>
                                    </p:animEffect>
                                  </p:childTnLst>
                                  <p:subTnLst>
                                    <p:audio>
                                      <p:cMediaNode>
                                        <p:cTn display="0" masterRel="sameClick">
                                          <p:stCondLst>
                                            <p:cond evt="begin" delay="0">
                                              <p:tn val="177"/>
                                            </p:cond>
                                          </p:stCondLst>
                                          <p:endCondLst>
                                            <p:cond evt="onStopAudio" delay="0">
                                              <p:tgtEl>
                                                <p:sldTgt/>
                                              </p:tgtEl>
                                            </p:cond>
                                          </p:endCondLst>
                                        </p:cTn>
                                        <p:tgtEl>
                                          <p:sndTgt r:embed="rId2" name="oisairoi.wav"/>
                                        </p:tgtEl>
                                      </p:cMediaNode>
                                    </p:audio>
                                  </p:subTnLst>
                                </p:cTn>
                              </p:par>
                              <p:par>
                                <p:cTn id="180" presetID="10" presetClass="entr" presetSubtype="0" fill="hold" nodeType="withEffect">
                                  <p:stCondLst>
                                    <p:cond delay="0"/>
                                  </p:stCondLst>
                                  <p:childTnLst>
                                    <p:set>
                                      <p:cBhvr>
                                        <p:cTn id="181" dur="1" fill="hold">
                                          <p:stCondLst>
                                            <p:cond delay="0"/>
                                          </p:stCondLst>
                                        </p:cTn>
                                        <p:tgtEl>
                                          <p:spTgt spid="21"/>
                                        </p:tgtEl>
                                        <p:attrNameLst>
                                          <p:attrName>style.visibility</p:attrName>
                                        </p:attrNameLst>
                                      </p:cBhvr>
                                      <p:to>
                                        <p:strVal val="visible"/>
                                      </p:to>
                                    </p:set>
                                    <p:animEffect transition="in" filter="fade">
                                      <p:cBhvr>
                                        <p:cTn id="182" dur="250"/>
                                        <p:tgtEl>
                                          <p:spTgt spid="21"/>
                                        </p:tgtEl>
                                      </p:cBhvr>
                                    </p:animEffect>
                                  </p:childTnLst>
                                </p:cTn>
                              </p:par>
                              <p:par>
                                <p:cTn id="183" presetID="10" presetClass="exit" presetSubtype="0" fill="hold" nodeType="withEffect">
                                  <p:stCondLst>
                                    <p:cond delay="0"/>
                                  </p:stCondLst>
                                  <p:childTnLst>
                                    <p:animEffect transition="out" filter="fade">
                                      <p:cBhvr>
                                        <p:cTn id="184" dur="250"/>
                                        <p:tgtEl>
                                          <p:spTgt spid="26"/>
                                        </p:tgtEl>
                                      </p:cBhvr>
                                    </p:animEffect>
                                    <p:set>
                                      <p:cBhvr>
                                        <p:cTn id="185" dur="1" fill="hold">
                                          <p:stCondLst>
                                            <p:cond delay="24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186" restart="whenNotActive" fill="hold" evtFilter="cancelBubble" nodeType="interactiveSeq">
                <p:stCondLst>
                  <p:cond evt="onClick" delay="0">
                    <p:tgtEl>
                      <p:spTgt spid="30"/>
                    </p:tgtEl>
                  </p:cond>
                </p:stCondLst>
                <p:endSync evt="end" delay="0">
                  <p:rtn val="all"/>
                </p:endSync>
                <p:childTnLst>
                  <p:par>
                    <p:cTn id="187" fill="hold">
                      <p:stCondLst>
                        <p:cond delay="0"/>
                      </p:stCondLst>
                      <p:childTnLst>
                        <p:par>
                          <p:cTn id="188" fill="hold">
                            <p:stCondLst>
                              <p:cond delay="0"/>
                            </p:stCondLst>
                            <p:childTnLst>
                              <p:par>
                                <p:cTn id="189" presetID="32" presetClass="emph" presetSubtype="0" fill="hold" nodeType="clickEffect">
                                  <p:stCondLst>
                                    <p:cond delay="0"/>
                                  </p:stCondLst>
                                  <p:childTnLst>
                                    <p:animRot by="120000">
                                      <p:cBhvr>
                                        <p:cTn id="190" dur="100" fill="hold">
                                          <p:stCondLst>
                                            <p:cond delay="0"/>
                                          </p:stCondLst>
                                        </p:cTn>
                                        <p:tgtEl>
                                          <p:spTgt spid="30"/>
                                        </p:tgtEl>
                                        <p:attrNameLst>
                                          <p:attrName>r</p:attrName>
                                        </p:attrNameLst>
                                      </p:cBhvr>
                                    </p:animRot>
                                    <p:animRot by="-240000">
                                      <p:cBhvr>
                                        <p:cTn id="191" dur="200" fill="hold">
                                          <p:stCondLst>
                                            <p:cond delay="200"/>
                                          </p:stCondLst>
                                        </p:cTn>
                                        <p:tgtEl>
                                          <p:spTgt spid="30"/>
                                        </p:tgtEl>
                                        <p:attrNameLst>
                                          <p:attrName>r</p:attrName>
                                        </p:attrNameLst>
                                      </p:cBhvr>
                                    </p:animRot>
                                    <p:animRot by="240000">
                                      <p:cBhvr>
                                        <p:cTn id="192" dur="200" fill="hold">
                                          <p:stCondLst>
                                            <p:cond delay="400"/>
                                          </p:stCondLst>
                                        </p:cTn>
                                        <p:tgtEl>
                                          <p:spTgt spid="30"/>
                                        </p:tgtEl>
                                        <p:attrNameLst>
                                          <p:attrName>r</p:attrName>
                                        </p:attrNameLst>
                                      </p:cBhvr>
                                    </p:animRot>
                                    <p:animRot by="-240000">
                                      <p:cBhvr>
                                        <p:cTn id="193" dur="200" fill="hold">
                                          <p:stCondLst>
                                            <p:cond delay="600"/>
                                          </p:stCondLst>
                                        </p:cTn>
                                        <p:tgtEl>
                                          <p:spTgt spid="30"/>
                                        </p:tgtEl>
                                        <p:attrNameLst>
                                          <p:attrName>r</p:attrName>
                                        </p:attrNameLst>
                                      </p:cBhvr>
                                    </p:animRot>
                                    <p:animRot by="120000">
                                      <p:cBhvr>
                                        <p:cTn id="194" dur="200" fill="hold">
                                          <p:stCondLst>
                                            <p:cond delay="800"/>
                                          </p:stCondLst>
                                        </p:cTn>
                                        <p:tgtEl>
                                          <p:spTgt spid="30"/>
                                        </p:tgtEl>
                                        <p:attrNameLst>
                                          <p:attrName>r</p:attrName>
                                        </p:attrNameLst>
                                      </p:cBhvr>
                                    </p:animRot>
                                  </p:childTnLst>
                                </p:cTn>
                              </p:par>
                            </p:childTnLst>
                          </p:cTn>
                        </p:par>
                        <p:par>
                          <p:cTn id="195" fill="hold">
                            <p:stCondLst>
                              <p:cond delay="1000"/>
                            </p:stCondLst>
                            <p:childTnLst>
                              <p:par>
                                <p:cTn id="196" presetID="10" presetClass="exit" presetSubtype="0" fill="hold" nodeType="afterEffect">
                                  <p:stCondLst>
                                    <p:cond delay="0"/>
                                  </p:stCondLst>
                                  <p:childTnLst>
                                    <p:animEffect transition="out" filter="fade">
                                      <p:cBhvr>
                                        <p:cTn id="197" dur="250"/>
                                        <p:tgtEl>
                                          <p:spTgt spid="16"/>
                                        </p:tgtEl>
                                      </p:cBhvr>
                                    </p:animEffect>
                                    <p:set>
                                      <p:cBhvr>
                                        <p:cTn id="198" dur="1" fill="hold">
                                          <p:stCondLst>
                                            <p:cond delay="249"/>
                                          </p:stCondLst>
                                        </p:cTn>
                                        <p:tgtEl>
                                          <p:spTgt spid="16"/>
                                        </p:tgtEl>
                                        <p:attrNameLst>
                                          <p:attrName>style.visibility</p:attrName>
                                        </p:attrNameLst>
                                      </p:cBhvr>
                                      <p:to>
                                        <p:strVal val="hidden"/>
                                      </p:to>
                                    </p:set>
                                  </p:childTnLst>
                                </p:cTn>
                              </p:par>
                              <p:par>
                                <p:cTn id="199" presetID="10" presetClass="entr" presetSubtype="0" fill="hold" nodeType="withEffect">
                                  <p:stCondLst>
                                    <p:cond delay="0"/>
                                  </p:stCondLst>
                                  <p:childTnLst>
                                    <p:set>
                                      <p:cBhvr>
                                        <p:cTn id="200" dur="1" fill="hold">
                                          <p:stCondLst>
                                            <p:cond delay="0"/>
                                          </p:stCondLst>
                                        </p:cTn>
                                        <p:tgtEl>
                                          <p:spTgt spid="5"/>
                                        </p:tgtEl>
                                        <p:attrNameLst>
                                          <p:attrName>style.visibility</p:attrName>
                                        </p:attrNameLst>
                                      </p:cBhvr>
                                      <p:to>
                                        <p:strVal val="visible"/>
                                      </p:to>
                                    </p:set>
                                    <p:animEffect transition="in" filter="fade">
                                      <p:cBhvr>
                                        <p:cTn id="201" dur="250"/>
                                        <p:tgtEl>
                                          <p:spTgt spid="5"/>
                                        </p:tgtEl>
                                      </p:cBhvr>
                                    </p:animEffect>
                                  </p:childTnLst>
                                </p:cTn>
                              </p:par>
                            </p:childTnLst>
                          </p:cTn>
                        </p:par>
                        <p:par>
                          <p:cTn id="202" fill="hold">
                            <p:stCondLst>
                              <p:cond delay="1250"/>
                            </p:stCondLst>
                            <p:childTnLst>
                              <p:par>
                                <p:cTn id="203" presetID="49" presetClass="path" presetSubtype="0" accel="50000" decel="50000" fill="hold" nodeType="afterEffect">
                                  <p:stCondLst>
                                    <p:cond delay="0"/>
                                  </p:stCondLst>
                                  <p:childTnLst>
                                    <p:animMotion origin="layout" path="M -0.00573 0.02894 L 0.07917 0.32917 " pathEditMode="relative" rAng="0" ptsTypes="AA">
                                      <p:cBhvr>
                                        <p:cTn id="204" dur="2000" fill="hold"/>
                                        <p:tgtEl>
                                          <p:spTgt spid="5"/>
                                        </p:tgtEl>
                                        <p:attrNameLst>
                                          <p:attrName>ppt_x</p:attrName>
                                          <p:attrName>ppt_y</p:attrName>
                                        </p:attrNameLst>
                                      </p:cBhvr>
                                      <p:rCtr x="4236" y="15000"/>
                                    </p:animMotion>
                                  </p:childTnLst>
                                </p:cTn>
                              </p:par>
                            </p:childTnLst>
                          </p:cTn>
                        </p:par>
                        <p:par>
                          <p:cTn id="205" fill="hold">
                            <p:stCondLst>
                              <p:cond delay="3250"/>
                            </p:stCondLst>
                            <p:childTnLst>
                              <p:par>
                                <p:cTn id="206" presetID="10" presetClass="exit" presetSubtype="0" fill="hold" nodeType="afterEffect">
                                  <p:stCondLst>
                                    <p:cond delay="0"/>
                                  </p:stCondLst>
                                  <p:childTnLst>
                                    <p:animEffect transition="out" filter="fade">
                                      <p:cBhvr>
                                        <p:cTn id="207" dur="250"/>
                                        <p:tgtEl>
                                          <p:spTgt spid="5"/>
                                        </p:tgtEl>
                                      </p:cBhvr>
                                    </p:animEffect>
                                    <p:set>
                                      <p:cBhvr>
                                        <p:cTn id="208" dur="1" fill="hold">
                                          <p:stCondLst>
                                            <p:cond delay="249"/>
                                          </p:stCondLst>
                                        </p:cTn>
                                        <p:tgtEl>
                                          <p:spTgt spid="5"/>
                                        </p:tgtEl>
                                        <p:attrNameLst>
                                          <p:attrName>style.visibility</p:attrName>
                                        </p:attrNameLst>
                                      </p:cBhvr>
                                      <p:to>
                                        <p:strVal val="hidden"/>
                                      </p:to>
                                    </p:set>
                                  </p:childTnLst>
                                </p:cTn>
                              </p:par>
                              <p:par>
                                <p:cTn id="209" presetID="10" presetClass="entr" presetSubtype="0" fill="hold" nodeType="withEffect">
                                  <p:stCondLst>
                                    <p:cond delay="0"/>
                                  </p:stCondLst>
                                  <p:childTnLst>
                                    <p:set>
                                      <p:cBhvr>
                                        <p:cTn id="210" dur="1" fill="hold">
                                          <p:stCondLst>
                                            <p:cond delay="0"/>
                                          </p:stCondLst>
                                        </p:cTn>
                                        <p:tgtEl>
                                          <p:spTgt spid="28"/>
                                        </p:tgtEl>
                                        <p:attrNameLst>
                                          <p:attrName>style.visibility</p:attrName>
                                        </p:attrNameLst>
                                      </p:cBhvr>
                                      <p:to>
                                        <p:strVal val="visible"/>
                                      </p:to>
                                    </p:set>
                                    <p:animEffect transition="in" filter="fade">
                                      <p:cBhvr>
                                        <p:cTn id="211" dur="250"/>
                                        <p:tgtEl>
                                          <p:spTgt spid="28"/>
                                        </p:tgtEl>
                                      </p:cBhvr>
                                    </p:animEffect>
                                  </p:childTnLst>
                                </p:cTn>
                              </p:par>
                            </p:childTnLst>
                          </p:cTn>
                        </p:par>
                        <p:par>
                          <p:cTn id="212" fill="hold">
                            <p:stCondLst>
                              <p:cond delay="3500"/>
                            </p:stCondLst>
                            <p:childTnLst>
                              <p:par>
                                <p:cTn id="213" presetID="32" presetClass="emph" presetSubtype="0" fill="hold" nodeType="afterEffect">
                                  <p:stCondLst>
                                    <p:cond delay="0"/>
                                  </p:stCondLst>
                                  <p:childTnLst>
                                    <p:animRot by="120000">
                                      <p:cBhvr>
                                        <p:cTn id="214" dur="200" fill="hold">
                                          <p:stCondLst>
                                            <p:cond delay="0"/>
                                          </p:stCondLst>
                                        </p:cTn>
                                        <p:tgtEl>
                                          <p:spTgt spid="28"/>
                                        </p:tgtEl>
                                        <p:attrNameLst>
                                          <p:attrName>r</p:attrName>
                                        </p:attrNameLst>
                                      </p:cBhvr>
                                    </p:animRot>
                                    <p:animRot by="-240000">
                                      <p:cBhvr>
                                        <p:cTn id="215" dur="400" fill="hold">
                                          <p:stCondLst>
                                            <p:cond delay="400"/>
                                          </p:stCondLst>
                                        </p:cTn>
                                        <p:tgtEl>
                                          <p:spTgt spid="28"/>
                                        </p:tgtEl>
                                        <p:attrNameLst>
                                          <p:attrName>r</p:attrName>
                                        </p:attrNameLst>
                                      </p:cBhvr>
                                    </p:animRot>
                                    <p:animRot by="240000">
                                      <p:cBhvr>
                                        <p:cTn id="216" dur="400" fill="hold">
                                          <p:stCondLst>
                                            <p:cond delay="800"/>
                                          </p:stCondLst>
                                        </p:cTn>
                                        <p:tgtEl>
                                          <p:spTgt spid="28"/>
                                        </p:tgtEl>
                                        <p:attrNameLst>
                                          <p:attrName>r</p:attrName>
                                        </p:attrNameLst>
                                      </p:cBhvr>
                                    </p:animRot>
                                    <p:animRot by="-240000">
                                      <p:cBhvr>
                                        <p:cTn id="217" dur="400" fill="hold">
                                          <p:stCondLst>
                                            <p:cond delay="1200"/>
                                          </p:stCondLst>
                                        </p:cTn>
                                        <p:tgtEl>
                                          <p:spTgt spid="28"/>
                                        </p:tgtEl>
                                        <p:attrNameLst>
                                          <p:attrName>r</p:attrName>
                                        </p:attrNameLst>
                                      </p:cBhvr>
                                    </p:animRot>
                                    <p:animRot by="120000">
                                      <p:cBhvr>
                                        <p:cTn id="218" dur="400" fill="hold">
                                          <p:stCondLst>
                                            <p:cond delay="1600"/>
                                          </p:stCondLst>
                                        </p:cTn>
                                        <p:tgtEl>
                                          <p:spTgt spid="28"/>
                                        </p:tgtEl>
                                        <p:attrNameLst>
                                          <p:attrName>r</p:attrName>
                                        </p:attrNameLst>
                                      </p:cBhvr>
                                    </p:animRot>
                                  </p:childTnLst>
                                </p:cTn>
                              </p:par>
                              <p:par>
                                <p:cTn id="219" presetID="32" presetClass="emph" presetSubtype="0" fill="hold" nodeType="withEffect">
                                  <p:stCondLst>
                                    <p:cond delay="0"/>
                                  </p:stCondLst>
                                  <p:childTnLst>
                                    <p:animRot by="120000">
                                      <p:cBhvr>
                                        <p:cTn id="220" dur="200" fill="hold">
                                          <p:stCondLst>
                                            <p:cond delay="0"/>
                                          </p:stCondLst>
                                        </p:cTn>
                                        <p:tgtEl>
                                          <p:spTgt spid="30"/>
                                        </p:tgtEl>
                                        <p:attrNameLst>
                                          <p:attrName>r</p:attrName>
                                        </p:attrNameLst>
                                      </p:cBhvr>
                                    </p:animRot>
                                    <p:animRot by="-240000">
                                      <p:cBhvr>
                                        <p:cTn id="221" dur="400" fill="hold">
                                          <p:stCondLst>
                                            <p:cond delay="400"/>
                                          </p:stCondLst>
                                        </p:cTn>
                                        <p:tgtEl>
                                          <p:spTgt spid="30"/>
                                        </p:tgtEl>
                                        <p:attrNameLst>
                                          <p:attrName>r</p:attrName>
                                        </p:attrNameLst>
                                      </p:cBhvr>
                                    </p:animRot>
                                    <p:animRot by="240000">
                                      <p:cBhvr>
                                        <p:cTn id="222" dur="400" fill="hold">
                                          <p:stCondLst>
                                            <p:cond delay="800"/>
                                          </p:stCondLst>
                                        </p:cTn>
                                        <p:tgtEl>
                                          <p:spTgt spid="30"/>
                                        </p:tgtEl>
                                        <p:attrNameLst>
                                          <p:attrName>r</p:attrName>
                                        </p:attrNameLst>
                                      </p:cBhvr>
                                    </p:animRot>
                                    <p:animRot by="-240000">
                                      <p:cBhvr>
                                        <p:cTn id="223" dur="400" fill="hold">
                                          <p:stCondLst>
                                            <p:cond delay="1200"/>
                                          </p:stCondLst>
                                        </p:cTn>
                                        <p:tgtEl>
                                          <p:spTgt spid="30"/>
                                        </p:tgtEl>
                                        <p:attrNameLst>
                                          <p:attrName>r</p:attrName>
                                        </p:attrNameLst>
                                      </p:cBhvr>
                                    </p:animRot>
                                    <p:animRot by="120000">
                                      <p:cBhvr>
                                        <p:cTn id="224" dur="400" fill="hold">
                                          <p:stCondLst>
                                            <p:cond delay="1600"/>
                                          </p:stCondLst>
                                        </p:cTn>
                                        <p:tgtEl>
                                          <p:spTgt spid="30"/>
                                        </p:tgtEl>
                                        <p:attrNameLst>
                                          <p:attrName>r</p:attrName>
                                        </p:attrNameLst>
                                      </p:cBhvr>
                                    </p:animRot>
                                  </p:childTnLst>
                                </p:cTn>
                              </p:par>
                            </p:childTnLst>
                          </p:cTn>
                        </p:par>
                        <p:par>
                          <p:cTn id="225" fill="hold">
                            <p:stCondLst>
                              <p:cond delay="5500"/>
                            </p:stCondLst>
                            <p:childTnLst>
                              <p:par>
                                <p:cTn id="226" presetID="10" presetClass="exit" presetSubtype="0" fill="hold" nodeType="afterEffect">
                                  <p:stCondLst>
                                    <p:cond delay="0"/>
                                  </p:stCondLst>
                                  <p:childTnLst>
                                    <p:animEffect transition="out" filter="fade">
                                      <p:cBhvr>
                                        <p:cTn id="227" dur="250"/>
                                        <p:tgtEl>
                                          <p:spTgt spid="28"/>
                                        </p:tgtEl>
                                      </p:cBhvr>
                                    </p:animEffect>
                                    <p:set>
                                      <p:cBhvr>
                                        <p:cTn id="228" dur="1" fill="hold">
                                          <p:stCondLst>
                                            <p:cond delay="249"/>
                                          </p:stCondLst>
                                        </p:cTn>
                                        <p:tgtEl>
                                          <p:spTgt spid="28"/>
                                        </p:tgtEl>
                                        <p:attrNameLst>
                                          <p:attrName>style.visibility</p:attrName>
                                        </p:attrNameLst>
                                      </p:cBhvr>
                                      <p:to>
                                        <p:strVal val="hidden"/>
                                      </p:to>
                                    </p:set>
                                  </p:childTnLst>
                                </p:cTn>
                              </p:par>
                              <p:par>
                                <p:cTn id="229" presetID="10" presetClass="entr" presetSubtype="0" fill="hold" nodeType="withEffect">
                                  <p:stCondLst>
                                    <p:cond delay="0"/>
                                  </p:stCondLst>
                                  <p:childTnLst>
                                    <p:set>
                                      <p:cBhvr>
                                        <p:cTn id="230" dur="1" fill="hold">
                                          <p:stCondLst>
                                            <p:cond delay="0"/>
                                          </p:stCondLst>
                                        </p:cTn>
                                        <p:tgtEl>
                                          <p:spTgt spid="27"/>
                                        </p:tgtEl>
                                        <p:attrNameLst>
                                          <p:attrName>style.visibility</p:attrName>
                                        </p:attrNameLst>
                                      </p:cBhvr>
                                      <p:to>
                                        <p:strVal val="visible"/>
                                      </p:to>
                                    </p:set>
                                    <p:animEffect transition="in" filter="fade">
                                      <p:cBhvr>
                                        <p:cTn id="231" dur="250"/>
                                        <p:tgtEl>
                                          <p:spTgt spid="27"/>
                                        </p:tgtEl>
                                      </p:cBhvr>
                                    </p:animEffect>
                                  </p:childTnLst>
                                  <p:subTnLst>
                                    <p:audio>
                                      <p:cMediaNode>
                                        <p:cTn display="0" masterRel="sameClick">
                                          <p:stCondLst>
                                            <p:cond evt="begin" delay="0">
                                              <p:tn val="229"/>
                                            </p:cond>
                                          </p:stCondLst>
                                          <p:endCondLst>
                                            <p:cond evt="onStopAudio" delay="0">
                                              <p:tgtEl>
                                                <p:sldTgt/>
                                              </p:tgtEl>
                                            </p:cond>
                                          </p:endCondLst>
                                        </p:cTn>
                                        <p:tgtEl>
                                          <p:sndTgt r:embed="rId2" name="oisairoi.wav"/>
                                        </p:tgtEl>
                                      </p:cMediaNode>
                                    </p:audio>
                                  </p:subTnLst>
                                </p:cTn>
                              </p:par>
                              <p:par>
                                <p:cTn id="232" presetID="10" presetClass="entr" presetSubtype="0" fill="hold" nodeType="withEffect">
                                  <p:stCondLst>
                                    <p:cond delay="0"/>
                                  </p:stCondLst>
                                  <p:childTnLst>
                                    <p:set>
                                      <p:cBhvr>
                                        <p:cTn id="233" dur="1" fill="hold">
                                          <p:stCondLst>
                                            <p:cond delay="0"/>
                                          </p:stCondLst>
                                        </p:cTn>
                                        <p:tgtEl>
                                          <p:spTgt spid="25"/>
                                        </p:tgtEl>
                                        <p:attrNameLst>
                                          <p:attrName>style.visibility</p:attrName>
                                        </p:attrNameLst>
                                      </p:cBhvr>
                                      <p:to>
                                        <p:strVal val="visible"/>
                                      </p:to>
                                    </p:set>
                                    <p:animEffect transition="in" filter="fade">
                                      <p:cBhvr>
                                        <p:cTn id="234" dur="250"/>
                                        <p:tgtEl>
                                          <p:spTgt spid="25"/>
                                        </p:tgtEl>
                                      </p:cBhvr>
                                    </p:animEffect>
                                  </p:childTnLst>
                                </p:cTn>
                              </p:par>
                              <p:par>
                                <p:cTn id="235" presetID="10" presetClass="exit" presetSubtype="0" fill="hold" nodeType="withEffect">
                                  <p:stCondLst>
                                    <p:cond delay="0"/>
                                  </p:stCondLst>
                                  <p:childTnLst>
                                    <p:animEffect transition="out" filter="fade">
                                      <p:cBhvr>
                                        <p:cTn id="236" dur="250"/>
                                        <p:tgtEl>
                                          <p:spTgt spid="30"/>
                                        </p:tgtEl>
                                      </p:cBhvr>
                                    </p:animEffect>
                                    <p:set>
                                      <p:cBhvr>
                                        <p:cTn id="237" dur="1" fill="hold">
                                          <p:stCondLst>
                                            <p:cond delay="24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238" restart="whenNotActive" fill="hold" evtFilter="cancelBubble" nodeType="interactiveSeq">
                <p:stCondLst>
                  <p:cond evt="onClick" delay="0">
                    <p:tgtEl>
                      <p:spTgt spid="33"/>
                    </p:tgtEl>
                  </p:cond>
                </p:stCondLst>
                <p:endSync evt="end" delay="0">
                  <p:rtn val="all"/>
                </p:endSync>
                <p:childTnLst>
                  <p:par>
                    <p:cTn id="239" fill="hold">
                      <p:stCondLst>
                        <p:cond delay="0"/>
                      </p:stCondLst>
                      <p:childTnLst>
                        <p:par>
                          <p:cTn id="240" fill="hold">
                            <p:stCondLst>
                              <p:cond delay="0"/>
                            </p:stCondLst>
                            <p:childTnLst>
                              <p:par>
                                <p:cTn id="241" presetID="32" presetClass="emph" presetSubtype="0" fill="hold" nodeType="clickEffect">
                                  <p:stCondLst>
                                    <p:cond delay="0"/>
                                  </p:stCondLst>
                                  <p:childTnLst>
                                    <p:animRot by="120000">
                                      <p:cBhvr>
                                        <p:cTn id="242" dur="100" fill="hold">
                                          <p:stCondLst>
                                            <p:cond delay="0"/>
                                          </p:stCondLst>
                                        </p:cTn>
                                        <p:tgtEl>
                                          <p:spTgt spid="33"/>
                                        </p:tgtEl>
                                        <p:attrNameLst>
                                          <p:attrName>r</p:attrName>
                                        </p:attrNameLst>
                                      </p:cBhvr>
                                    </p:animRot>
                                    <p:animRot by="-240000">
                                      <p:cBhvr>
                                        <p:cTn id="243" dur="200" fill="hold">
                                          <p:stCondLst>
                                            <p:cond delay="200"/>
                                          </p:stCondLst>
                                        </p:cTn>
                                        <p:tgtEl>
                                          <p:spTgt spid="33"/>
                                        </p:tgtEl>
                                        <p:attrNameLst>
                                          <p:attrName>r</p:attrName>
                                        </p:attrNameLst>
                                      </p:cBhvr>
                                    </p:animRot>
                                    <p:animRot by="240000">
                                      <p:cBhvr>
                                        <p:cTn id="244" dur="200" fill="hold">
                                          <p:stCondLst>
                                            <p:cond delay="400"/>
                                          </p:stCondLst>
                                        </p:cTn>
                                        <p:tgtEl>
                                          <p:spTgt spid="33"/>
                                        </p:tgtEl>
                                        <p:attrNameLst>
                                          <p:attrName>r</p:attrName>
                                        </p:attrNameLst>
                                      </p:cBhvr>
                                    </p:animRot>
                                    <p:animRot by="-240000">
                                      <p:cBhvr>
                                        <p:cTn id="245" dur="200" fill="hold">
                                          <p:stCondLst>
                                            <p:cond delay="600"/>
                                          </p:stCondLst>
                                        </p:cTn>
                                        <p:tgtEl>
                                          <p:spTgt spid="33"/>
                                        </p:tgtEl>
                                        <p:attrNameLst>
                                          <p:attrName>r</p:attrName>
                                        </p:attrNameLst>
                                      </p:cBhvr>
                                    </p:animRot>
                                    <p:animRot by="120000">
                                      <p:cBhvr>
                                        <p:cTn id="246" dur="200" fill="hold">
                                          <p:stCondLst>
                                            <p:cond delay="800"/>
                                          </p:stCondLst>
                                        </p:cTn>
                                        <p:tgtEl>
                                          <p:spTgt spid="33"/>
                                        </p:tgtEl>
                                        <p:attrNameLst>
                                          <p:attrName>r</p:attrName>
                                        </p:attrNameLst>
                                      </p:cBhvr>
                                    </p:animRot>
                                  </p:childTnLst>
                                  <p:subTnLst>
                                    <p:audio>
                                      <p:cMediaNode>
                                        <p:cTn display="0" masterRel="sameClick">
                                          <p:stCondLst>
                                            <p:cond evt="begin" delay="0">
                                              <p:tn val="241"/>
                                            </p:cond>
                                          </p:stCondLst>
                                          <p:endCondLst>
                                            <p:cond evt="onStopAudio" delay="0">
                                              <p:tgtEl>
                                                <p:sldTgt/>
                                              </p:tgtEl>
                                            </p:cond>
                                          </p:endCondLst>
                                        </p:cTn>
                                        <p:tgtEl>
                                          <p:sndTgt r:embed="rId4" name="wind.wav"/>
                                        </p:tgtEl>
                                      </p:cMediaNode>
                                    </p:audio>
                                  </p:subTnLst>
                                </p:cTn>
                              </p:par>
                              <p:par>
                                <p:cTn id="247" presetID="24" presetClass="emph" presetSubtype="0" fill="hold" grpId="0" nodeType="withEffect">
                                  <p:stCondLst>
                                    <p:cond delay="0"/>
                                  </p:stCondLst>
                                  <p:childTnLst>
                                    <p:animClr clrSpc="hsl" dir="cw">
                                      <p:cBhvr override="childStyle">
                                        <p:cTn id="248" dur="500" fill="hold"/>
                                        <p:tgtEl>
                                          <p:spTgt spid="31">
                                            <p:txEl>
                                              <p:pRg st="0" end="0"/>
                                            </p:txEl>
                                          </p:spTgt>
                                        </p:tgtEl>
                                        <p:attrNameLst>
                                          <p:attrName>style.color</p:attrName>
                                        </p:attrNameLst>
                                      </p:cBhvr>
                                      <p:by>
                                        <p:hsl h="0" s="-12549" l="-25098"/>
                                      </p:by>
                                    </p:animClr>
                                    <p:animClr clrSpc="hsl" dir="cw">
                                      <p:cBhvr>
                                        <p:cTn id="249" dur="500" fill="hold"/>
                                        <p:tgtEl>
                                          <p:spTgt spid="31">
                                            <p:txEl>
                                              <p:pRg st="0" end="0"/>
                                            </p:txEl>
                                          </p:spTgt>
                                        </p:tgtEl>
                                        <p:attrNameLst>
                                          <p:attrName>fillcolor</p:attrName>
                                        </p:attrNameLst>
                                      </p:cBhvr>
                                      <p:by>
                                        <p:hsl h="0" s="-12549" l="-25098"/>
                                      </p:by>
                                    </p:animClr>
                                    <p:animClr clrSpc="hsl" dir="cw">
                                      <p:cBhvr>
                                        <p:cTn id="250" dur="500" fill="hold"/>
                                        <p:tgtEl>
                                          <p:spTgt spid="31">
                                            <p:txEl>
                                              <p:pRg st="0" end="0"/>
                                            </p:txEl>
                                          </p:spTgt>
                                        </p:tgtEl>
                                        <p:attrNameLst>
                                          <p:attrName>stroke.color</p:attrName>
                                        </p:attrNameLst>
                                      </p:cBhvr>
                                      <p:by>
                                        <p:hsl h="0" s="-12549" l="-25098"/>
                                      </p:by>
                                    </p:animClr>
                                    <p:set>
                                      <p:cBhvr>
                                        <p:cTn id="251" dur="500" fill="hold"/>
                                        <p:tgtEl>
                                          <p:spTgt spid="31">
                                            <p:txEl>
                                              <p:pRg st="0" end="0"/>
                                            </p:txEl>
                                          </p:spTgt>
                                        </p:tgtEl>
                                        <p:attrNameLst>
                                          <p:attrName>fill.type</p:attrName>
                                        </p:attrNameLst>
                                      </p:cBhvr>
                                      <p:to>
                                        <p:strVal val="solid"/>
                                      </p:to>
                                    </p:set>
                                  </p:childTnLst>
                                </p:cTn>
                              </p:par>
                              <p:par>
                                <p:cTn id="252" presetID="24" presetClass="emph" presetSubtype="0" fill="hold" grpId="0" nodeType="withEffect">
                                  <p:stCondLst>
                                    <p:cond delay="0"/>
                                  </p:stCondLst>
                                  <p:childTnLst>
                                    <p:animClr clrSpc="hsl" dir="cw">
                                      <p:cBhvr override="childStyle">
                                        <p:cTn id="253" dur="500" fill="hold"/>
                                        <p:tgtEl>
                                          <p:spTgt spid="34">
                                            <p:txEl>
                                              <p:pRg st="0" end="0"/>
                                            </p:txEl>
                                          </p:spTgt>
                                        </p:tgtEl>
                                        <p:attrNameLst>
                                          <p:attrName>style.color</p:attrName>
                                        </p:attrNameLst>
                                      </p:cBhvr>
                                      <p:by>
                                        <p:hsl h="0" s="-12549" l="-25098"/>
                                      </p:by>
                                    </p:animClr>
                                    <p:animClr clrSpc="hsl" dir="cw">
                                      <p:cBhvr>
                                        <p:cTn id="254" dur="500" fill="hold"/>
                                        <p:tgtEl>
                                          <p:spTgt spid="34">
                                            <p:txEl>
                                              <p:pRg st="0" end="0"/>
                                            </p:txEl>
                                          </p:spTgt>
                                        </p:tgtEl>
                                        <p:attrNameLst>
                                          <p:attrName>fillcolor</p:attrName>
                                        </p:attrNameLst>
                                      </p:cBhvr>
                                      <p:by>
                                        <p:hsl h="0" s="-12549" l="-25098"/>
                                      </p:by>
                                    </p:animClr>
                                    <p:animClr clrSpc="hsl" dir="cw">
                                      <p:cBhvr>
                                        <p:cTn id="255" dur="500" fill="hold"/>
                                        <p:tgtEl>
                                          <p:spTgt spid="34">
                                            <p:txEl>
                                              <p:pRg st="0" end="0"/>
                                            </p:txEl>
                                          </p:spTgt>
                                        </p:tgtEl>
                                        <p:attrNameLst>
                                          <p:attrName>stroke.color</p:attrName>
                                        </p:attrNameLst>
                                      </p:cBhvr>
                                      <p:by>
                                        <p:hsl h="0" s="-12549" l="-25098"/>
                                      </p:by>
                                    </p:animClr>
                                    <p:set>
                                      <p:cBhvr>
                                        <p:cTn id="256" dur="500" fill="hold"/>
                                        <p:tgtEl>
                                          <p:spTgt spid="34">
                                            <p:txEl>
                                              <p:pRg st="0" end="0"/>
                                            </p:txEl>
                                          </p:spTgt>
                                        </p:tgtEl>
                                        <p:attrNameLst>
                                          <p:attrName>fill.type</p:attrName>
                                        </p:attrNameLst>
                                      </p:cBhvr>
                                      <p:to>
                                        <p:strVal val="solid"/>
                                      </p:to>
                                    </p:set>
                                  </p:childTnLst>
                                </p:cTn>
                              </p:par>
                              <p:par>
                                <p:cTn id="257" presetID="24" presetClass="emph" presetSubtype="0" fill="hold" grpId="0" nodeType="withEffect">
                                  <p:stCondLst>
                                    <p:cond delay="0"/>
                                  </p:stCondLst>
                                  <p:childTnLst>
                                    <p:animClr clrSpc="hsl" dir="cw">
                                      <p:cBhvr override="childStyle">
                                        <p:cTn id="258" dur="500" fill="hold"/>
                                        <p:tgtEl>
                                          <p:spTgt spid="29">
                                            <p:txEl>
                                              <p:pRg st="0" end="0"/>
                                            </p:txEl>
                                          </p:spTgt>
                                        </p:tgtEl>
                                        <p:attrNameLst>
                                          <p:attrName>style.color</p:attrName>
                                        </p:attrNameLst>
                                      </p:cBhvr>
                                      <p:by>
                                        <p:hsl h="0" s="-12549" l="-25098"/>
                                      </p:by>
                                    </p:animClr>
                                    <p:animClr clrSpc="hsl" dir="cw">
                                      <p:cBhvr>
                                        <p:cTn id="259" dur="500" fill="hold"/>
                                        <p:tgtEl>
                                          <p:spTgt spid="29">
                                            <p:txEl>
                                              <p:pRg st="0" end="0"/>
                                            </p:txEl>
                                          </p:spTgt>
                                        </p:tgtEl>
                                        <p:attrNameLst>
                                          <p:attrName>fillcolor</p:attrName>
                                        </p:attrNameLst>
                                      </p:cBhvr>
                                      <p:by>
                                        <p:hsl h="0" s="-12549" l="-25098"/>
                                      </p:by>
                                    </p:animClr>
                                    <p:animClr clrSpc="hsl" dir="cw">
                                      <p:cBhvr>
                                        <p:cTn id="260" dur="500" fill="hold"/>
                                        <p:tgtEl>
                                          <p:spTgt spid="29">
                                            <p:txEl>
                                              <p:pRg st="0" end="0"/>
                                            </p:txEl>
                                          </p:spTgt>
                                        </p:tgtEl>
                                        <p:attrNameLst>
                                          <p:attrName>stroke.color</p:attrName>
                                        </p:attrNameLst>
                                      </p:cBhvr>
                                      <p:by>
                                        <p:hsl h="0" s="-12549" l="-25098"/>
                                      </p:by>
                                    </p:animClr>
                                    <p:set>
                                      <p:cBhvr>
                                        <p:cTn id="261" dur="500" fill="hold"/>
                                        <p:tgtEl>
                                          <p:spTgt spid="29">
                                            <p:txEl>
                                              <p:pRg st="0" end="0"/>
                                            </p:txEl>
                                          </p:spTgt>
                                        </p:tgtEl>
                                        <p:attrNameLst>
                                          <p:attrName>fill.type</p:attrName>
                                        </p:attrNameLst>
                                      </p:cBhvr>
                                      <p:to>
                                        <p:strVal val="solid"/>
                                      </p:to>
                                    </p:set>
                                  </p:childTnLst>
                                </p:cTn>
                              </p:par>
                            </p:childTnLst>
                          </p:cTn>
                        </p:par>
                      </p:childTnLst>
                    </p:cTn>
                  </p:par>
                </p:childTnLst>
              </p:cTn>
              <p:nextCondLst>
                <p:cond evt="onClick" delay="0">
                  <p:tgtEl>
                    <p:spTgt spid="33"/>
                  </p:tgtEl>
                </p:cond>
              </p:nextCondLst>
            </p:seq>
          </p:childTnLst>
        </p:cTn>
      </p:par>
    </p:tnLst>
    <p:bldLst>
      <p:bldP spid="77" grpId="0" animBg="1"/>
      <p:bldP spid="77" grpId="1" animBg="1"/>
      <p:bldP spid="45" grpId="0" animBg="1"/>
      <p:bldP spid="29" grpId="0" build="allAtOnce"/>
      <p:bldP spid="31" grpId="0" build="allAtOnce"/>
      <p:bldP spid="34" grpId="0"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92415" y="4489550"/>
            <a:ext cx="1249999" cy="1336206"/>
          </a:xfrm>
          <a:prstGeom prst="rect">
            <a:avLst/>
          </a:prstGeom>
        </p:spPr>
      </p:pic>
      <p:pic>
        <p:nvPicPr>
          <p:cNvPr id="24" name="Picture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57215" y="4527650"/>
            <a:ext cx="1249999" cy="1336206"/>
          </a:xfrm>
          <a:prstGeom prst="rect">
            <a:avLst/>
          </a:prstGeom>
        </p:spPr>
      </p:pic>
      <p:pic>
        <p:nvPicPr>
          <p:cNvPr id="28" name="Picture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01753" y="4489550"/>
            <a:ext cx="1249999" cy="1336206"/>
          </a:xfrm>
          <a:prstGeom prst="rect">
            <a:avLst/>
          </a:prstGeom>
        </p:spPr>
      </p:pic>
      <p:pic>
        <p:nvPicPr>
          <p:cNvPr id="17" name="Picture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64880" y="4428248"/>
            <a:ext cx="1580783" cy="1435608"/>
          </a:xfrm>
          <a:prstGeom prst="rect">
            <a:avLst/>
          </a:prstGeom>
        </p:spPr>
      </p:pic>
      <p:pic>
        <p:nvPicPr>
          <p:cNvPr id="23" name="Picture 2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26467" y="4392304"/>
            <a:ext cx="1580782" cy="1435608"/>
          </a:xfrm>
          <a:prstGeom prst="rect">
            <a:avLst/>
          </a:prstGeom>
        </p:spPr>
      </p:pic>
      <p:pic>
        <p:nvPicPr>
          <p:cNvPr id="27" name="Picture 2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90739" y="4385097"/>
            <a:ext cx="1581495" cy="1436256"/>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14024" y="4555482"/>
            <a:ext cx="1249999" cy="1336206"/>
          </a:xfrm>
          <a:prstGeom prst="rect">
            <a:avLst/>
          </a:prstGeom>
        </p:spPr>
      </p:pic>
      <p:pic>
        <p:nvPicPr>
          <p:cNvPr id="75" name="Picture 7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823107" y="2841837"/>
            <a:ext cx="1196895" cy="927286"/>
          </a:xfrm>
          <a:prstGeom prst="rect">
            <a:avLst/>
          </a:prstGeom>
        </p:spPr>
      </p:pic>
      <p:sp>
        <p:nvSpPr>
          <p:cNvPr id="77" name="Sun 76"/>
          <p:cNvSpPr/>
          <p:nvPr/>
        </p:nvSpPr>
        <p:spPr>
          <a:xfrm>
            <a:off x="8289721" y="3945563"/>
            <a:ext cx="2162493" cy="2083116"/>
          </a:xfrm>
          <a:prstGeom prst="su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33" name="Picture 3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1752601" y="330406"/>
            <a:ext cx="1661009" cy="3236104"/>
          </a:xfrm>
          <a:prstGeom prst="rect">
            <a:avLst/>
          </a:prstGeom>
        </p:spPr>
      </p:pic>
      <p:pic>
        <p:nvPicPr>
          <p:cNvPr id="5" name="Picture 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H="1">
            <a:off x="1178482" y="2209366"/>
            <a:ext cx="1958679" cy="1871627"/>
          </a:xfrm>
          <a:prstGeom prst="rect">
            <a:avLst/>
          </a:prstGeom>
        </p:spPr>
      </p:pic>
      <p:pic>
        <p:nvPicPr>
          <p:cNvPr id="16" name="Picture 1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524000" y="2405209"/>
            <a:ext cx="1060934" cy="1267227"/>
          </a:xfrm>
          <a:prstGeom prst="rect">
            <a:avLst/>
          </a:prstGeom>
        </p:spPr>
      </p:pic>
      <p:pic>
        <p:nvPicPr>
          <p:cNvPr id="12" name="Picture 1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834393" y="4332085"/>
            <a:ext cx="1073146" cy="1310075"/>
          </a:xfrm>
          <a:prstGeom prst="rect">
            <a:avLst/>
          </a:prstGeom>
        </p:spPr>
      </p:pic>
      <p:pic>
        <p:nvPicPr>
          <p:cNvPr id="6" name="Picture 5"/>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184611">
            <a:off x="8864974" y="5417842"/>
            <a:ext cx="850901" cy="1273201"/>
          </a:xfrm>
          <a:prstGeom prst="rect">
            <a:avLst/>
          </a:prstGeom>
        </p:spPr>
      </p:pic>
      <p:pic>
        <p:nvPicPr>
          <p:cNvPr id="22" name="Picture 21"/>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184611">
            <a:off x="6643365" y="5417842"/>
            <a:ext cx="850901" cy="1273201"/>
          </a:xfrm>
          <a:prstGeom prst="rect">
            <a:avLst/>
          </a:prstGeom>
        </p:spPr>
      </p:pic>
      <p:pic>
        <p:nvPicPr>
          <p:cNvPr id="26" name="Picture 25"/>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184611">
            <a:off x="4408165" y="5417842"/>
            <a:ext cx="850901" cy="1273201"/>
          </a:xfrm>
          <a:prstGeom prst="rect">
            <a:avLst/>
          </a:prstGeom>
        </p:spPr>
      </p:pic>
      <p:pic>
        <p:nvPicPr>
          <p:cNvPr id="30" name="Picture 29"/>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184611">
            <a:off x="2252703" y="5417842"/>
            <a:ext cx="850901" cy="1273201"/>
          </a:xfrm>
          <a:prstGeom prst="rect">
            <a:avLst/>
          </a:prstGeom>
        </p:spPr>
      </p:pic>
      <p:sp>
        <p:nvSpPr>
          <p:cNvPr id="45" name="Rounded Rectangular Callout 44"/>
          <p:cNvSpPr/>
          <p:nvPr/>
        </p:nvSpPr>
        <p:spPr>
          <a:xfrm>
            <a:off x="3137161" y="8859"/>
            <a:ext cx="7055223" cy="1394582"/>
          </a:xfrm>
          <a:prstGeom prst="wedgeRoundRectCallout">
            <a:avLst>
              <a:gd name="adj1" fmla="val -58471"/>
              <a:gd name="adj2" fmla="val 22449"/>
              <a:gd name="adj3" fmla="val 16667"/>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FF0000"/>
                </a:solidFill>
                <a:latin typeface="Times New Roman" panose="02020603050405020304" pitchFamily="18" charset="0"/>
                <a:cs typeface="Times New Roman" panose="02020603050405020304" pitchFamily="18" charset="0"/>
              </a:rPr>
              <a:t>collected money</a:t>
            </a:r>
          </a:p>
        </p:txBody>
      </p:sp>
      <p:sp>
        <p:nvSpPr>
          <p:cNvPr id="55" name="Rectangle 54"/>
          <p:cNvSpPr/>
          <p:nvPr/>
        </p:nvSpPr>
        <p:spPr>
          <a:xfrm>
            <a:off x="2219145" y="6050477"/>
            <a:ext cx="7678834" cy="823564"/>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a:solidFill>
                  <a:srgbClr val="002060"/>
                </a:solidFill>
                <a:latin typeface="Times New Roman" panose="02020603050405020304" pitchFamily="18" charset="0"/>
                <a:cs typeface="Times New Roman" panose="02020603050405020304" pitchFamily="18" charset="0"/>
              </a:rPr>
              <a:t>  A                   B                   C                   D</a:t>
            </a:r>
          </a:p>
        </p:txBody>
      </p:sp>
      <p:pic>
        <p:nvPicPr>
          <p:cNvPr id="25" name="Picture 24"/>
          <p:cNvPicPr>
            <a:picLocks noChangeAspect="1"/>
          </p:cNvPicPr>
          <p:nvPr/>
        </p:nvPicPr>
        <p:blipFill rotWithShape="1">
          <a:blip r:embed="rId14">
            <a:extLst>
              <a:ext uri="{BEBA8EAE-BF5A-486C-A8C5-ECC9F3942E4B}">
                <a14:imgProps xmlns:a14="http://schemas.microsoft.com/office/drawing/2010/main">
                  <a14:imgLayer r:embed="rId15">
                    <a14:imgEffect>
                      <a14:backgroundRemoval t="9901" b="49505" l="10370" r="90370">
                        <a14:backgroundMark x1="38519" y1="48020" x2="42963" y2="47030"/>
                      </a14:backgroundRemoval>
                    </a14:imgEffect>
                  </a14:imgLayer>
                </a14:imgProps>
              </a:ext>
              <a:ext uri="{28A0092B-C50C-407E-A947-70E740481C1C}">
                <a14:useLocalDpi xmlns:a14="http://schemas.microsoft.com/office/drawing/2010/main" val="0"/>
              </a:ext>
            </a:extLst>
          </a:blip>
          <a:srcRect b="50261"/>
          <a:stretch/>
        </p:blipFill>
        <p:spPr>
          <a:xfrm rot="3519568">
            <a:off x="3218655" y="5479735"/>
            <a:ext cx="823031" cy="612530"/>
          </a:xfrm>
          <a:prstGeom prst="rect">
            <a:avLst/>
          </a:prstGeom>
        </p:spPr>
      </p:pic>
      <p:pic>
        <p:nvPicPr>
          <p:cNvPr id="21" name="Picture 20"/>
          <p:cNvPicPr>
            <a:picLocks noChangeAspect="1"/>
          </p:cNvPicPr>
          <p:nvPr/>
        </p:nvPicPr>
        <p:blipFill rotWithShape="1">
          <a:blip r:embed="rId14">
            <a:extLst>
              <a:ext uri="{BEBA8EAE-BF5A-486C-A8C5-ECC9F3942E4B}">
                <a14:imgProps xmlns:a14="http://schemas.microsoft.com/office/drawing/2010/main">
                  <a14:imgLayer r:embed="rId15">
                    <a14:imgEffect>
                      <a14:backgroundRemoval t="9901" b="49505" l="10370" r="90370">
                        <a14:backgroundMark x1="38519" y1="48020" x2="42963" y2="47030"/>
                      </a14:backgroundRemoval>
                    </a14:imgEffect>
                  </a14:imgLayer>
                </a14:imgProps>
              </a:ext>
              <a:ext uri="{28A0092B-C50C-407E-A947-70E740481C1C}">
                <a14:useLocalDpi xmlns:a14="http://schemas.microsoft.com/office/drawing/2010/main" val="0"/>
              </a:ext>
            </a:extLst>
          </a:blip>
          <a:srcRect b="50261"/>
          <a:stretch/>
        </p:blipFill>
        <p:spPr>
          <a:xfrm rot="3519568">
            <a:off x="5363181" y="5400358"/>
            <a:ext cx="823031" cy="612530"/>
          </a:xfrm>
          <a:prstGeom prst="rect">
            <a:avLst/>
          </a:prstGeom>
        </p:spPr>
      </p:pic>
      <p:pic>
        <p:nvPicPr>
          <p:cNvPr id="14" name="Picture 13"/>
          <p:cNvPicPr>
            <a:picLocks noChangeAspect="1"/>
          </p:cNvPicPr>
          <p:nvPr/>
        </p:nvPicPr>
        <p:blipFill rotWithShape="1">
          <a:blip r:embed="rId14">
            <a:extLst>
              <a:ext uri="{BEBA8EAE-BF5A-486C-A8C5-ECC9F3942E4B}">
                <a14:imgProps xmlns:a14="http://schemas.microsoft.com/office/drawing/2010/main">
                  <a14:imgLayer r:embed="rId15">
                    <a14:imgEffect>
                      <a14:backgroundRemoval t="9901" b="49505" l="10370" r="90370">
                        <a14:backgroundMark x1="38519" y1="48020" x2="42963" y2="47030"/>
                      </a14:backgroundRemoval>
                    </a14:imgEffect>
                  </a14:imgLayer>
                </a14:imgProps>
              </a:ext>
              <a:ext uri="{28A0092B-C50C-407E-A947-70E740481C1C}">
                <a14:useLocalDpi xmlns:a14="http://schemas.microsoft.com/office/drawing/2010/main" val="0"/>
              </a:ext>
            </a:extLst>
          </a:blip>
          <a:srcRect b="50261"/>
          <a:stretch/>
        </p:blipFill>
        <p:spPr>
          <a:xfrm rot="3519568">
            <a:off x="7569561" y="5440387"/>
            <a:ext cx="823031" cy="612530"/>
          </a:xfrm>
          <a:prstGeom prst="rect">
            <a:avLst/>
          </a:prstGeom>
        </p:spPr>
      </p:pic>
      <p:sp>
        <p:nvSpPr>
          <p:cNvPr id="29" name="Rectangle 28"/>
          <p:cNvSpPr/>
          <p:nvPr/>
        </p:nvSpPr>
        <p:spPr>
          <a:xfrm>
            <a:off x="5477467" y="1411497"/>
            <a:ext cx="5246804" cy="461665"/>
          </a:xfrm>
          <a:prstGeom prst="rect">
            <a:avLst/>
          </a:prstGeom>
        </p:spPr>
        <p:txBody>
          <a:bodyPr wrap="square">
            <a:spAutoFit/>
          </a:bodyPr>
          <a:lstStyle/>
          <a:p>
            <a:r>
              <a:rPr lang="en-US" sz="2400" b="1" dirty="0">
                <a:solidFill>
                  <a:prstClr val="white"/>
                </a:solidFill>
                <a:latin typeface="Times New Roman" panose="02020603050405020304" pitchFamily="18" charset="0"/>
                <a:cs typeface="Times New Roman" panose="02020603050405020304" pitchFamily="18" charset="0"/>
              </a:rPr>
              <a:t>A : items</a:t>
            </a:r>
          </a:p>
        </p:txBody>
      </p:sp>
      <p:sp>
        <p:nvSpPr>
          <p:cNvPr id="31" name="Rectangle 30"/>
          <p:cNvSpPr/>
          <p:nvPr/>
        </p:nvSpPr>
        <p:spPr>
          <a:xfrm>
            <a:off x="5477467" y="1905641"/>
            <a:ext cx="5246804" cy="830997"/>
          </a:xfrm>
          <a:prstGeom prst="rect">
            <a:avLst/>
          </a:prstGeom>
        </p:spPr>
        <p:txBody>
          <a:bodyPr wrap="square">
            <a:spAutoFit/>
          </a:bodyPr>
          <a:lstStyle/>
          <a:p>
            <a:r>
              <a:rPr lang="en-US" sz="2400" b="1" dirty="0">
                <a:solidFill>
                  <a:prstClr val="white"/>
                </a:solidFill>
                <a:latin typeface="Times New Roman" panose="02020603050405020304" pitchFamily="18" charset="0"/>
                <a:cs typeface="Times New Roman" panose="02020603050405020304" pitchFamily="18" charset="0"/>
              </a:rPr>
              <a:t>B : participate</a:t>
            </a:r>
          </a:p>
          <a:p>
            <a:endParaRPr lang="en-US" sz="2400" b="1" dirty="0">
              <a:solidFill>
                <a:prstClr val="white"/>
              </a:solidFill>
              <a:latin typeface="Times New Roman" panose="02020603050405020304" pitchFamily="18" charset="0"/>
              <a:cs typeface="Times New Roman" panose="02020603050405020304" pitchFamily="18" charset="0"/>
            </a:endParaRPr>
          </a:p>
        </p:txBody>
      </p:sp>
      <p:sp>
        <p:nvSpPr>
          <p:cNvPr id="32" name="Rectangle 31"/>
          <p:cNvSpPr/>
          <p:nvPr/>
        </p:nvSpPr>
        <p:spPr>
          <a:xfrm>
            <a:off x="5477467" y="2399785"/>
            <a:ext cx="5246804" cy="461665"/>
          </a:xfrm>
          <a:prstGeom prst="rect">
            <a:avLst/>
          </a:prstGeom>
        </p:spPr>
        <p:txBody>
          <a:bodyPr wrap="square">
            <a:spAutoFit/>
          </a:bodyPr>
          <a:lstStyle/>
          <a:p>
            <a:r>
              <a:rPr lang="en-US" sz="2400" b="1" dirty="0">
                <a:solidFill>
                  <a:prstClr val="white"/>
                </a:solidFill>
                <a:latin typeface="Times New Roman" panose="02020603050405020304" pitchFamily="18" charset="0"/>
                <a:cs typeface="Times New Roman" panose="02020603050405020304" pitchFamily="18" charset="0"/>
              </a:rPr>
              <a:t>C : delivering</a:t>
            </a:r>
          </a:p>
        </p:txBody>
      </p:sp>
      <p:sp>
        <p:nvSpPr>
          <p:cNvPr id="34" name="Rectangle 33"/>
          <p:cNvSpPr/>
          <p:nvPr/>
        </p:nvSpPr>
        <p:spPr>
          <a:xfrm>
            <a:off x="5477467" y="2893930"/>
            <a:ext cx="5246804" cy="461665"/>
          </a:xfrm>
          <a:prstGeom prst="rect">
            <a:avLst/>
          </a:prstGeom>
        </p:spPr>
        <p:txBody>
          <a:bodyPr wrap="square">
            <a:spAutoFit/>
          </a:bodyPr>
          <a:lstStyle/>
          <a:p>
            <a:r>
              <a:rPr lang="en-US" sz="2400" b="1" dirty="0">
                <a:solidFill>
                  <a:prstClr val="white"/>
                </a:solidFill>
                <a:latin typeface="Times New Roman" panose="02020603050405020304" pitchFamily="18" charset="0"/>
                <a:cs typeface="Times New Roman" panose="02020603050405020304" pitchFamily="18" charset="0"/>
              </a:rPr>
              <a:t>D : raised</a:t>
            </a:r>
          </a:p>
        </p:txBody>
      </p:sp>
      <p:sp>
        <p:nvSpPr>
          <p:cNvPr id="35" name="TextBox 34"/>
          <p:cNvSpPr txBox="1"/>
          <p:nvPr/>
        </p:nvSpPr>
        <p:spPr>
          <a:xfrm>
            <a:off x="8392346" y="3412248"/>
            <a:ext cx="2497327" cy="369332"/>
          </a:xfrm>
          <a:prstGeom prst="rect">
            <a:avLst/>
          </a:prstGeom>
          <a:solidFill>
            <a:srgbClr val="92D050"/>
          </a:solidFill>
        </p:spPr>
        <p:txBody>
          <a:bodyPr wrap="square" rtlCol="0">
            <a:spAutoFit/>
          </a:bodyPr>
          <a:lstStyle/>
          <a:p>
            <a:endParaRPr lang="en-US"/>
          </a:p>
        </p:txBody>
      </p:sp>
    </p:spTree>
    <p:extLst>
      <p:ext uri="{BB962C8B-B14F-4D97-AF65-F5344CB8AC3E}">
        <p14:creationId xmlns:p14="http://schemas.microsoft.com/office/powerpoint/2010/main" val="776822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5"/>
                                        </p:tgtEl>
                                        <p:attrNameLst>
                                          <p:attrName>ppt_y</p:attrName>
                                        </p:attrNameLst>
                                      </p:cBhvr>
                                      <p:tavLst>
                                        <p:tav tm="0">
                                          <p:val>
                                            <p:strVal val="#ppt_y"/>
                                          </p:val>
                                        </p:tav>
                                        <p:tav tm="100000">
                                          <p:val>
                                            <p:strVal val="#ppt_y"/>
                                          </p:val>
                                        </p:tav>
                                      </p:tavLst>
                                    </p:anim>
                                    <p:anim calcmode="lin" valueType="num">
                                      <p:cBhvr>
                                        <p:cTn id="9"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5"/>
                                        </p:tgtEl>
                                      </p:cBhvr>
                                    </p:animEffect>
                                  </p:childTnLst>
                                </p:cTn>
                              </p:par>
                            </p:childTnLst>
                          </p:cTn>
                        </p:par>
                        <p:par>
                          <p:cTn id="12" fill="hold">
                            <p:stCondLst>
                              <p:cond delay="1150"/>
                            </p:stCondLst>
                            <p:childTnLst>
                              <p:par>
                                <p:cTn id="13" presetID="10" presetClass="entr" presetSubtype="0" fill="hold" nodeType="afterEffect">
                                  <p:stCondLst>
                                    <p:cond delay="0"/>
                                  </p:stCondLst>
                                  <p:childTnLst>
                                    <p:set>
                                      <p:cBhvr>
                                        <p:cTn id="14" dur="1" fill="hold">
                                          <p:stCondLst>
                                            <p:cond delay="0"/>
                                          </p:stCondLst>
                                        </p:cTn>
                                        <p:tgtEl>
                                          <p:spTgt spid="29">
                                            <p:txEl>
                                              <p:pRg st="0" end="0"/>
                                            </p:txEl>
                                          </p:spTgt>
                                        </p:tgtEl>
                                        <p:attrNameLst>
                                          <p:attrName>style.visibility</p:attrName>
                                        </p:attrNameLst>
                                      </p:cBhvr>
                                      <p:to>
                                        <p:strVal val="visible"/>
                                      </p:to>
                                    </p:set>
                                    <p:animEffect transition="in" filter="fade">
                                      <p:cBhvr>
                                        <p:cTn id="15" dur="500"/>
                                        <p:tgtEl>
                                          <p:spTgt spid="29">
                                            <p:txEl>
                                              <p:pRg st="0" end="0"/>
                                            </p:txEl>
                                          </p:spTgt>
                                        </p:tgtEl>
                                      </p:cBhvr>
                                    </p:animEffect>
                                  </p:childTnLst>
                                </p:cTn>
                              </p:par>
                            </p:childTnLst>
                          </p:cTn>
                        </p:par>
                        <p:par>
                          <p:cTn id="16" fill="hold">
                            <p:stCondLst>
                              <p:cond delay="1650"/>
                            </p:stCondLst>
                            <p:childTnLst>
                              <p:par>
                                <p:cTn id="17" presetID="10" presetClass="entr" presetSubtype="0" fill="hold" nodeType="afterEffect">
                                  <p:stCondLst>
                                    <p:cond delay="0"/>
                                  </p:stCondLst>
                                  <p:childTnLst>
                                    <p:set>
                                      <p:cBhvr>
                                        <p:cTn id="18" dur="1" fill="hold">
                                          <p:stCondLst>
                                            <p:cond delay="0"/>
                                          </p:stCondLst>
                                        </p:cTn>
                                        <p:tgtEl>
                                          <p:spTgt spid="31">
                                            <p:txEl>
                                              <p:pRg st="0" end="0"/>
                                            </p:txEl>
                                          </p:spTgt>
                                        </p:tgtEl>
                                        <p:attrNameLst>
                                          <p:attrName>style.visibility</p:attrName>
                                        </p:attrNameLst>
                                      </p:cBhvr>
                                      <p:to>
                                        <p:strVal val="visible"/>
                                      </p:to>
                                    </p:set>
                                    <p:animEffect transition="in" filter="fade">
                                      <p:cBhvr>
                                        <p:cTn id="19" dur="500"/>
                                        <p:tgtEl>
                                          <p:spTgt spid="31">
                                            <p:txEl>
                                              <p:pRg st="0" end="0"/>
                                            </p:txEl>
                                          </p:spTgt>
                                        </p:tgtEl>
                                      </p:cBhvr>
                                    </p:animEffect>
                                  </p:childTnLst>
                                </p:cTn>
                              </p:par>
                            </p:childTnLst>
                          </p:cTn>
                        </p:par>
                        <p:par>
                          <p:cTn id="20" fill="hold">
                            <p:stCondLst>
                              <p:cond delay="2150"/>
                            </p:stCondLst>
                            <p:childTnLst>
                              <p:par>
                                <p:cTn id="21" presetID="10" presetClass="entr" presetSubtype="0" fill="hold" nodeType="afterEffect">
                                  <p:stCondLst>
                                    <p:cond delay="0"/>
                                  </p:stCondLst>
                                  <p:childTnLst>
                                    <p:set>
                                      <p:cBhvr>
                                        <p:cTn id="22" dur="1" fill="hold">
                                          <p:stCondLst>
                                            <p:cond delay="0"/>
                                          </p:stCondLst>
                                        </p:cTn>
                                        <p:tgtEl>
                                          <p:spTgt spid="32">
                                            <p:txEl>
                                              <p:pRg st="0" end="0"/>
                                            </p:txEl>
                                          </p:spTgt>
                                        </p:tgtEl>
                                        <p:attrNameLst>
                                          <p:attrName>style.visibility</p:attrName>
                                        </p:attrNameLst>
                                      </p:cBhvr>
                                      <p:to>
                                        <p:strVal val="visible"/>
                                      </p:to>
                                    </p:set>
                                    <p:animEffect transition="in" filter="fade">
                                      <p:cBhvr>
                                        <p:cTn id="23" dur="500"/>
                                        <p:tgtEl>
                                          <p:spTgt spid="32">
                                            <p:txEl>
                                              <p:pRg st="0" end="0"/>
                                            </p:txEl>
                                          </p:spTgt>
                                        </p:tgtEl>
                                      </p:cBhvr>
                                    </p:animEffect>
                                  </p:childTnLst>
                                </p:cTn>
                              </p:par>
                            </p:childTnLst>
                          </p:cTn>
                        </p:par>
                        <p:par>
                          <p:cTn id="24" fill="hold">
                            <p:stCondLst>
                              <p:cond delay="2650"/>
                            </p:stCondLst>
                            <p:childTnLst>
                              <p:par>
                                <p:cTn id="25" presetID="10" presetClass="entr" presetSubtype="0" fill="hold" nodeType="afterEffect">
                                  <p:stCondLst>
                                    <p:cond delay="0"/>
                                  </p:stCondLst>
                                  <p:childTnLst>
                                    <p:set>
                                      <p:cBhvr>
                                        <p:cTn id="26" dur="1" fill="hold">
                                          <p:stCondLst>
                                            <p:cond delay="0"/>
                                          </p:stCondLst>
                                        </p:cTn>
                                        <p:tgtEl>
                                          <p:spTgt spid="34">
                                            <p:txEl>
                                              <p:pRg st="0" end="0"/>
                                            </p:txEl>
                                          </p:spTgt>
                                        </p:tgtEl>
                                        <p:attrNameLst>
                                          <p:attrName>style.visibility</p:attrName>
                                        </p:attrNameLst>
                                      </p:cBhvr>
                                      <p:to>
                                        <p:strVal val="visible"/>
                                      </p:to>
                                    </p:set>
                                    <p:animEffect transition="in" filter="fade">
                                      <p:cBhvr>
                                        <p:cTn id="27" dur="500"/>
                                        <p:tgtEl>
                                          <p:spTgt spid="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6"/>
                    </p:tgtEl>
                  </p:cond>
                </p:stCondLst>
                <p:endSync evt="end" delay="0">
                  <p:rtn val="all"/>
                </p:endSync>
                <p:childTnLst>
                  <p:par>
                    <p:cTn id="29" fill="hold">
                      <p:stCondLst>
                        <p:cond delay="0"/>
                      </p:stCondLst>
                      <p:childTnLst>
                        <p:par>
                          <p:cTn id="30" fill="hold">
                            <p:stCondLst>
                              <p:cond delay="0"/>
                            </p:stCondLst>
                            <p:childTnLst>
                              <p:par>
                                <p:cTn id="31" presetID="32" presetClass="emph" presetSubtype="0" fill="hold" nodeType="clickEffect">
                                  <p:stCondLst>
                                    <p:cond delay="0"/>
                                  </p:stCondLst>
                                  <p:childTnLst>
                                    <p:animRot by="120000">
                                      <p:cBhvr>
                                        <p:cTn id="32" dur="100" fill="hold">
                                          <p:stCondLst>
                                            <p:cond delay="0"/>
                                          </p:stCondLst>
                                        </p:cTn>
                                        <p:tgtEl>
                                          <p:spTgt spid="6"/>
                                        </p:tgtEl>
                                        <p:attrNameLst>
                                          <p:attrName>r</p:attrName>
                                        </p:attrNameLst>
                                      </p:cBhvr>
                                    </p:animRot>
                                    <p:animRot by="-240000">
                                      <p:cBhvr>
                                        <p:cTn id="33" dur="200" fill="hold">
                                          <p:stCondLst>
                                            <p:cond delay="200"/>
                                          </p:stCondLst>
                                        </p:cTn>
                                        <p:tgtEl>
                                          <p:spTgt spid="6"/>
                                        </p:tgtEl>
                                        <p:attrNameLst>
                                          <p:attrName>r</p:attrName>
                                        </p:attrNameLst>
                                      </p:cBhvr>
                                    </p:animRot>
                                    <p:animRot by="240000">
                                      <p:cBhvr>
                                        <p:cTn id="34" dur="200" fill="hold">
                                          <p:stCondLst>
                                            <p:cond delay="400"/>
                                          </p:stCondLst>
                                        </p:cTn>
                                        <p:tgtEl>
                                          <p:spTgt spid="6"/>
                                        </p:tgtEl>
                                        <p:attrNameLst>
                                          <p:attrName>r</p:attrName>
                                        </p:attrNameLst>
                                      </p:cBhvr>
                                    </p:animRot>
                                    <p:animRot by="-240000">
                                      <p:cBhvr>
                                        <p:cTn id="35" dur="200" fill="hold">
                                          <p:stCondLst>
                                            <p:cond delay="600"/>
                                          </p:stCondLst>
                                        </p:cTn>
                                        <p:tgtEl>
                                          <p:spTgt spid="6"/>
                                        </p:tgtEl>
                                        <p:attrNameLst>
                                          <p:attrName>r</p:attrName>
                                        </p:attrNameLst>
                                      </p:cBhvr>
                                    </p:animRot>
                                    <p:animRot by="120000">
                                      <p:cBhvr>
                                        <p:cTn id="36" dur="200" fill="hold">
                                          <p:stCondLst>
                                            <p:cond delay="800"/>
                                          </p:stCondLst>
                                        </p:cTn>
                                        <p:tgtEl>
                                          <p:spTgt spid="6"/>
                                        </p:tgtEl>
                                        <p:attrNameLst>
                                          <p:attrName>r</p:attrName>
                                        </p:attrNameLst>
                                      </p:cBhvr>
                                    </p:animRot>
                                  </p:childTnLst>
                                </p:cTn>
                              </p:par>
                            </p:childTnLst>
                          </p:cTn>
                        </p:par>
                        <p:par>
                          <p:cTn id="37" fill="hold">
                            <p:stCondLst>
                              <p:cond delay="1000"/>
                            </p:stCondLst>
                            <p:childTnLst>
                              <p:par>
                                <p:cTn id="38" presetID="10" presetClass="exit" presetSubtype="0" fill="hold" nodeType="afterEffect">
                                  <p:stCondLst>
                                    <p:cond delay="0"/>
                                  </p:stCondLst>
                                  <p:childTnLst>
                                    <p:animEffect transition="out" filter="fade">
                                      <p:cBhvr>
                                        <p:cTn id="39" dur="250"/>
                                        <p:tgtEl>
                                          <p:spTgt spid="16"/>
                                        </p:tgtEl>
                                      </p:cBhvr>
                                    </p:animEffect>
                                    <p:set>
                                      <p:cBhvr>
                                        <p:cTn id="40" dur="1" fill="hold">
                                          <p:stCondLst>
                                            <p:cond delay="249"/>
                                          </p:stCondLst>
                                        </p:cTn>
                                        <p:tgtEl>
                                          <p:spTgt spid="16"/>
                                        </p:tgtEl>
                                        <p:attrNameLst>
                                          <p:attrName>style.visibility</p:attrName>
                                        </p:attrNameLst>
                                      </p:cBhvr>
                                      <p:to>
                                        <p:strVal val="hidden"/>
                                      </p:to>
                                    </p:set>
                                  </p:childTnLst>
                                </p:cTn>
                              </p:par>
                              <p:par>
                                <p:cTn id="41" presetID="10" presetClass="entr" presetSubtype="0" fill="hold"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250"/>
                                        <p:tgtEl>
                                          <p:spTgt spid="5"/>
                                        </p:tgtEl>
                                      </p:cBhvr>
                                    </p:animEffect>
                                  </p:childTnLst>
                                </p:cTn>
                              </p:par>
                            </p:childTnLst>
                          </p:cTn>
                        </p:par>
                        <p:par>
                          <p:cTn id="44" fill="hold">
                            <p:stCondLst>
                              <p:cond delay="1250"/>
                            </p:stCondLst>
                            <p:childTnLst>
                              <p:par>
                                <p:cTn id="45" presetID="63" presetClass="path" presetSubtype="0" accel="50000" decel="50000" fill="hold" nodeType="afterEffect">
                                  <p:stCondLst>
                                    <p:cond delay="0"/>
                                  </p:stCondLst>
                                  <p:childTnLst>
                                    <p:animMotion origin="layout" path="M -8.33333E-7 -4.81481E-6 L 0.75677 0.30996 " pathEditMode="relative" rAng="0" ptsTypes="AA">
                                      <p:cBhvr>
                                        <p:cTn id="46" dur="3000" fill="hold"/>
                                        <p:tgtEl>
                                          <p:spTgt spid="5"/>
                                        </p:tgtEl>
                                        <p:attrNameLst>
                                          <p:attrName>ppt_x</p:attrName>
                                          <p:attrName>ppt_y</p:attrName>
                                        </p:attrNameLst>
                                      </p:cBhvr>
                                      <p:rCtr x="37830" y="15486"/>
                                    </p:animMotion>
                                  </p:childTnLst>
                                </p:cTn>
                              </p:par>
                            </p:childTnLst>
                          </p:cTn>
                        </p:par>
                        <p:par>
                          <p:cTn id="47" fill="hold">
                            <p:stCondLst>
                              <p:cond delay="4250"/>
                            </p:stCondLst>
                            <p:childTnLst>
                              <p:par>
                                <p:cTn id="48" presetID="10" presetClass="exit" presetSubtype="0" fill="hold" nodeType="afterEffect">
                                  <p:stCondLst>
                                    <p:cond delay="0"/>
                                  </p:stCondLst>
                                  <p:childTnLst>
                                    <p:animEffect transition="out" filter="fade">
                                      <p:cBhvr>
                                        <p:cTn id="49" dur="250"/>
                                        <p:tgtEl>
                                          <p:spTgt spid="5"/>
                                        </p:tgtEl>
                                      </p:cBhvr>
                                    </p:animEffect>
                                    <p:set>
                                      <p:cBhvr>
                                        <p:cTn id="50" dur="1" fill="hold">
                                          <p:stCondLst>
                                            <p:cond delay="249"/>
                                          </p:stCondLst>
                                        </p:cTn>
                                        <p:tgtEl>
                                          <p:spTgt spid="5"/>
                                        </p:tgtEl>
                                        <p:attrNameLst>
                                          <p:attrName>style.visibility</p:attrName>
                                        </p:attrNameLst>
                                      </p:cBhvr>
                                      <p:to>
                                        <p:strVal val="hidden"/>
                                      </p:to>
                                    </p:set>
                                  </p:childTnLst>
                                </p:cTn>
                              </p:par>
                              <p:par>
                                <p:cTn id="51" presetID="10" presetClass="entr" presetSubtype="0" fill="hold" nodeType="with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250"/>
                                        <p:tgtEl>
                                          <p:spTgt spid="11"/>
                                        </p:tgtEl>
                                      </p:cBhvr>
                                    </p:animEffect>
                                  </p:childTnLst>
                                </p:cTn>
                              </p:par>
                            </p:childTnLst>
                          </p:cTn>
                        </p:par>
                        <p:par>
                          <p:cTn id="54" fill="hold">
                            <p:stCondLst>
                              <p:cond delay="4500"/>
                            </p:stCondLst>
                            <p:childTnLst>
                              <p:par>
                                <p:cTn id="55" presetID="32" presetClass="emph" presetSubtype="0" fill="hold" nodeType="afterEffect">
                                  <p:stCondLst>
                                    <p:cond delay="0"/>
                                  </p:stCondLst>
                                  <p:childTnLst>
                                    <p:animRot by="120000">
                                      <p:cBhvr>
                                        <p:cTn id="56" dur="200" fill="hold">
                                          <p:stCondLst>
                                            <p:cond delay="0"/>
                                          </p:stCondLst>
                                        </p:cTn>
                                        <p:tgtEl>
                                          <p:spTgt spid="11"/>
                                        </p:tgtEl>
                                        <p:attrNameLst>
                                          <p:attrName>r</p:attrName>
                                        </p:attrNameLst>
                                      </p:cBhvr>
                                    </p:animRot>
                                    <p:animRot by="-240000">
                                      <p:cBhvr>
                                        <p:cTn id="57" dur="400" fill="hold">
                                          <p:stCondLst>
                                            <p:cond delay="400"/>
                                          </p:stCondLst>
                                        </p:cTn>
                                        <p:tgtEl>
                                          <p:spTgt spid="11"/>
                                        </p:tgtEl>
                                        <p:attrNameLst>
                                          <p:attrName>r</p:attrName>
                                        </p:attrNameLst>
                                      </p:cBhvr>
                                    </p:animRot>
                                    <p:animRot by="240000">
                                      <p:cBhvr>
                                        <p:cTn id="58" dur="400" fill="hold">
                                          <p:stCondLst>
                                            <p:cond delay="800"/>
                                          </p:stCondLst>
                                        </p:cTn>
                                        <p:tgtEl>
                                          <p:spTgt spid="11"/>
                                        </p:tgtEl>
                                        <p:attrNameLst>
                                          <p:attrName>r</p:attrName>
                                        </p:attrNameLst>
                                      </p:cBhvr>
                                    </p:animRot>
                                    <p:animRot by="-240000">
                                      <p:cBhvr>
                                        <p:cTn id="59" dur="400" fill="hold">
                                          <p:stCondLst>
                                            <p:cond delay="1200"/>
                                          </p:stCondLst>
                                        </p:cTn>
                                        <p:tgtEl>
                                          <p:spTgt spid="11"/>
                                        </p:tgtEl>
                                        <p:attrNameLst>
                                          <p:attrName>r</p:attrName>
                                        </p:attrNameLst>
                                      </p:cBhvr>
                                    </p:animRot>
                                    <p:animRot by="120000">
                                      <p:cBhvr>
                                        <p:cTn id="60" dur="400" fill="hold">
                                          <p:stCondLst>
                                            <p:cond delay="1600"/>
                                          </p:stCondLst>
                                        </p:cTn>
                                        <p:tgtEl>
                                          <p:spTgt spid="11"/>
                                        </p:tgtEl>
                                        <p:attrNameLst>
                                          <p:attrName>r</p:attrName>
                                        </p:attrNameLst>
                                      </p:cBhvr>
                                    </p:animRot>
                                  </p:childTnLst>
                                </p:cTn>
                              </p:par>
                              <p:par>
                                <p:cTn id="61" presetID="32" presetClass="emph" presetSubtype="0" fill="hold" nodeType="withEffect">
                                  <p:stCondLst>
                                    <p:cond delay="0"/>
                                  </p:stCondLst>
                                  <p:childTnLst>
                                    <p:animRot by="120000">
                                      <p:cBhvr>
                                        <p:cTn id="62" dur="200" fill="hold">
                                          <p:stCondLst>
                                            <p:cond delay="0"/>
                                          </p:stCondLst>
                                        </p:cTn>
                                        <p:tgtEl>
                                          <p:spTgt spid="6"/>
                                        </p:tgtEl>
                                        <p:attrNameLst>
                                          <p:attrName>r</p:attrName>
                                        </p:attrNameLst>
                                      </p:cBhvr>
                                    </p:animRot>
                                    <p:animRot by="-240000">
                                      <p:cBhvr>
                                        <p:cTn id="63" dur="400" fill="hold">
                                          <p:stCondLst>
                                            <p:cond delay="400"/>
                                          </p:stCondLst>
                                        </p:cTn>
                                        <p:tgtEl>
                                          <p:spTgt spid="6"/>
                                        </p:tgtEl>
                                        <p:attrNameLst>
                                          <p:attrName>r</p:attrName>
                                        </p:attrNameLst>
                                      </p:cBhvr>
                                    </p:animRot>
                                    <p:animRot by="240000">
                                      <p:cBhvr>
                                        <p:cTn id="64" dur="400" fill="hold">
                                          <p:stCondLst>
                                            <p:cond delay="800"/>
                                          </p:stCondLst>
                                        </p:cTn>
                                        <p:tgtEl>
                                          <p:spTgt spid="6"/>
                                        </p:tgtEl>
                                        <p:attrNameLst>
                                          <p:attrName>r</p:attrName>
                                        </p:attrNameLst>
                                      </p:cBhvr>
                                    </p:animRot>
                                    <p:animRot by="-240000">
                                      <p:cBhvr>
                                        <p:cTn id="65" dur="400" fill="hold">
                                          <p:stCondLst>
                                            <p:cond delay="1200"/>
                                          </p:stCondLst>
                                        </p:cTn>
                                        <p:tgtEl>
                                          <p:spTgt spid="6"/>
                                        </p:tgtEl>
                                        <p:attrNameLst>
                                          <p:attrName>r</p:attrName>
                                        </p:attrNameLst>
                                      </p:cBhvr>
                                    </p:animRot>
                                    <p:animRot by="120000">
                                      <p:cBhvr>
                                        <p:cTn id="66" dur="400" fill="hold">
                                          <p:stCondLst>
                                            <p:cond delay="1600"/>
                                          </p:stCondLst>
                                        </p:cTn>
                                        <p:tgtEl>
                                          <p:spTgt spid="6"/>
                                        </p:tgtEl>
                                        <p:attrNameLst>
                                          <p:attrName>r</p:attrName>
                                        </p:attrNameLst>
                                      </p:cBhvr>
                                    </p:animRot>
                                  </p:childTnLst>
                                </p:cTn>
                              </p:par>
                            </p:childTnLst>
                          </p:cTn>
                        </p:par>
                        <p:par>
                          <p:cTn id="67" fill="hold">
                            <p:stCondLst>
                              <p:cond delay="6500"/>
                            </p:stCondLst>
                            <p:childTnLst>
                              <p:par>
                                <p:cTn id="68" presetID="10" presetClass="exit" presetSubtype="0" fill="hold" nodeType="afterEffect">
                                  <p:stCondLst>
                                    <p:cond delay="0"/>
                                  </p:stCondLst>
                                  <p:childTnLst>
                                    <p:animEffect transition="out" filter="fade">
                                      <p:cBhvr>
                                        <p:cTn id="69" dur="250"/>
                                        <p:tgtEl>
                                          <p:spTgt spid="11"/>
                                        </p:tgtEl>
                                      </p:cBhvr>
                                    </p:animEffect>
                                    <p:set>
                                      <p:cBhvr>
                                        <p:cTn id="70" dur="1" fill="hold">
                                          <p:stCondLst>
                                            <p:cond delay="249"/>
                                          </p:stCondLst>
                                        </p:cTn>
                                        <p:tgtEl>
                                          <p:spTgt spid="11"/>
                                        </p:tgtEl>
                                        <p:attrNameLst>
                                          <p:attrName>style.visibility</p:attrName>
                                        </p:attrNameLst>
                                      </p:cBhvr>
                                      <p:to>
                                        <p:strVal val="hidden"/>
                                      </p:to>
                                    </p:set>
                                  </p:childTnLst>
                                </p:cTn>
                              </p:par>
                              <p:par>
                                <p:cTn id="71" presetID="10" presetClass="entr" presetSubtype="0" fill="hold" nodeType="with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250"/>
                                        <p:tgtEl>
                                          <p:spTgt spid="12"/>
                                        </p:tgtEl>
                                      </p:cBhvr>
                                    </p:animEffect>
                                  </p:childTnLst>
                                  <p:subTnLst>
                                    <p:audio>
                                      <p:cMediaNode>
                                        <p:cTn display="0" masterRel="sameClick">
                                          <p:stCondLst>
                                            <p:cond evt="begin" delay="0">
                                              <p:tn val="71"/>
                                            </p:cond>
                                          </p:stCondLst>
                                          <p:endCondLst>
                                            <p:cond evt="onStopAudio" delay="0">
                                              <p:tgtEl>
                                                <p:sldTgt/>
                                              </p:tgtEl>
                                            </p:cond>
                                          </p:endCondLst>
                                        </p:cTn>
                                        <p:tgtEl>
                                          <p:sndTgt r:embed="rId2" name="congioilam.wav"/>
                                        </p:tgtEl>
                                      </p:cMediaNode>
                                    </p:audio>
                                  </p:subTnLst>
                                </p:cTn>
                              </p:par>
                              <p:par>
                                <p:cTn id="74" presetID="10" presetClass="exit" presetSubtype="0" fill="hold" nodeType="withEffect">
                                  <p:stCondLst>
                                    <p:cond delay="0"/>
                                  </p:stCondLst>
                                  <p:childTnLst>
                                    <p:animEffect transition="out" filter="fade">
                                      <p:cBhvr>
                                        <p:cTn id="75" dur="250"/>
                                        <p:tgtEl>
                                          <p:spTgt spid="6"/>
                                        </p:tgtEl>
                                      </p:cBhvr>
                                    </p:animEffect>
                                    <p:set>
                                      <p:cBhvr>
                                        <p:cTn id="76" dur="1" fill="hold">
                                          <p:stCondLst>
                                            <p:cond delay="249"/>
                                          </p:stCondLst>
                                        </p:cTn>
                                        <p:tgtEl>
                                          <p:spTgt spid="6"/>
                                        </p:tgtEl>
                                        <p:attrNameLst>
                                          <p:attrName>style.visibility</p:attrName>
                                        </p:attrNameLst>
                                      </p:cBhvr>
                                      <p:to>
                                        <p:strVal val="hidden"/>
                                      </p:to>
                                    </p:set>
                                  </p:childTnLst>
                                </p:cTn>
                              </p:par>
                              <p:par>
                                <p:cTn id="77" presetID="10" presetClass="entr" presetSubtype="0" fill="hold" grpId="0" nodeType="withEffect">
                                  <p:stCondLst>
                                    <p:cond delay="0"/>
                                  </p:stCondLst>
                                  <p:childTnLst>
                                    <p:set>
                                      <p:cBhvr>
                                        <p:cTn id="78" dur="1" fill="hold">
                                          <p:stCondLst>
                                            <p:cond delay="0"/>
                                          </p:stCondLst>
                                        </p:cTn>
                                        <p:tgtEl>
                                          <p:spTgt spid="77"/>
                                        </p:tgtEl>
                                        <p:attrNameLst>
                                          <p:attrName>style.visibility</p:attrName>
                                        </p:attrNameLst>
                                      </p:cBhvr>
                                      <p:to>
                                        <p:strVal val="visible"/>
                                      </p:to>
                                    </p:set>
                                    <p:animEffect transition="in" filter="fade">
                                      <p:cBhvr>
                                        <p:cTn id="79" dur="500"/>
                                        <p:tgtEl>
                                          <p:spTgt spid="77"/>
                                        </p:tgtEl>
                                      </p:cBhvr>
                                    </p:animEffect>
                                  </p:childTnLst>
                                </p:cTn>
                              </p:par>
                              <p:par>
                                <p:cTn id="80" presetID="8" presetClass="emph" presetSubtype="0" repeatCount="indefinite" fill="hold" grpId="1" nodeType="withEffect">
                                  <p:stCondLst>
                                    <p:cond delay="0"/>
                                  </p:stCondLst>
                                  <p:childTnLst>
                                    <p:animRot by="21600000">
                                      <p:cBhvr>
                                        <p:cTn id="81" dur="2000" fill="hold"/>
                                        <p:tgtEl>
                                          <p:spTgt spid="77"/>
                                        </p:tgtEl>
                                        <p:attrNameLst>
                                          <p:attrName>r</p:attrName>
                                        </p:attrNameLst>
                                      </p:cBhvr>
                                    </p:animRot>
                                  </p:childTnLst>
                                </p:cTn>
                              </p:par>
                            </p:childTnLst>
                          </p:cTn>
                        </p:par>
                      </p:childTnLst>
                    </p:cTn>
                  </p:par>
                </p:childTnLst>
              </p:cTn>
              <p:nextCondLst>
                <p:cond evt="onClick" delay="0">
                  <p:tgtEl>
                    <p:spTgt spid="6"/>
                  </p:tgtEl>
                </p:cond>
              </p:nextCondLst>
            </p:seq>
            <p:seq concurrent="1" nextAc="seek">
              <p:cTn id="82" restart="whenNotActive" fill="hold" evtFilter="cancelBubble" nodeType="interactiveSeq">
                <p:stCondLst>
                  <p:cond evt="onClick" delay="0">
                    <p:tgtEl>
                      <p:spTgt spid="22"/>
                    </p:tgtEl>
                  </p:cond>
                </p:stCondLst>
                <p:endSync evt="end" delay="0">
                  <p:rtn val="all"/>
                </p:endSync>
                <p:childTnLst>
                  <p:par>
                    <p:cTn id="83" fill="hold">
                      <p:stCondLst>
                        <p:cond delay="0"/>
                      </p:stCondLst>
                      <p:childTnLst>
                        <p:par>
                          <p:cTn id="84" fill="hold">
                            <p:stCondLst>
                              <p:cond delay="0"/>
                            </p:stCondLst>
                            <p:childTnLst>
                              <p:par>
                                <p:cTn id="85" presetID="32" presetClass="emph" presetSubtype="0" fill="hold" nodeType="clickEffect">
                                  <p:stCondLst>
                                    <p:cond delay="0"/>
                                  </p:stCondLst>
                                  <p:childTnLst>
                                    <p:animRot by="120000">
                                      <p:cBhvr>
                                        <p:cTn id="86" dur="100" fill="hold">
                                          <p:stCondLst>
                                            <p:cond delay="0"/>
                                          </p:stCondLst>
                                        </p:cTn>
                                        <p:tgtEl>
                                          <p:spTgt spid="22"/>
                                        </p:tgtEl>
                                        <p:attrNameLst>
                                          <p:attrName>r</p:attrName>
                                        </p:attrNameLst>
                                      </p:cBhvr>
                                    </p:animRot>
                                    <p:animRot by="-240000">
                                      <p:cBhvr>
                                        <p:cTn id="87" dur="200" fill="hold">
                                          <p:stCondLst>
                                            <p:cond delay="200"/>
                                          </p:stCondLst>
                                        </p:cTn>
                                        <p:tgtEl>
                                          <p:spTgt spid="22"/>
                                        </p:tgtEl>
                                        <p:attrNameLst>
                                          <p:attrName>r</p:attrName>
                                        </p:attrNameLst>
                                      </p:cBhvr>
                                    </p:animRot>
                                    <p:animRot by="240000">
                                      <p:cBhvr>
                                        <p:cTn id="88" dur="200" fill="hold">
                                          <p:stCondLst>
                                            <p:cond delay="400"/>
                                          </p:stCondLst>
                                        </p:cTn>
                                        <p:tgtEl>
                                          <p:spTgt spid="22"/>
                                        </p:tgtEl>
                                        <p:attrNameLst>
                                          <p:attrName>r</p:attrName>
                                        </p:attrNameLst>
                                      </p:cBhvr>
                                    </p:animRot>
                                    <p:animRot by="-240000">
                                      <p:cBhvr>
                                        <p:cTn id="89" dur="200" fill="hold">
                                          <p:stCondLst>
                                            <p:cond delay="600"/>
                                          </p:stCondLst>
                                        </p:cTn>
                                        <p:tgtEl>
                                          <p:spTgt spid="22"/>
                                        </p:tgtEl>
                                        <p:attrNameLst>
                                          <p:attrName>r</p:attrName>
                                        </p:attrNameLst>
                                      </p:cBhvr>
                                    </p:animRot>
                                    <p:animRot by="120000">
                                      <p:cBhvr>
                                        <p:cTn id="90" dur="200" fill="hold">
                                          <p:stCondLst>
                                            <p:cond delay="800"/>
                                          </p:stCondLst>
                                        </p:cTn>
                                        <p:tgtEl>
                                          <p:spTgt spid="22"/>
                                        </p:tgtEl>
                                        <p:attrNameLst>
                                          <p:attrName>r</p:attrName>
                                        </p:attrNameLst>
                                      </p:cBhvr>
                                    </p:animRot>
                                  </p:childTnLst>
                                </p:cTn>
                              </p:par>
                            </p:childTnLst>
                          </p:cTn>
                        </p:par>
                        <p:par>
                          <p:cTn id="91" fill="hold">
                            <p:stCondLst>
                              <p:cond delay="1000"/>
                            </p:stCondLst>
                            <p:childTnLst>
                              <p:par>
                                <p:cTn id="92" presetID="10" presetClass="exit" presetSubtype="0" fill="hold" nodeType="afterEffect">
                                  <p:stCondLst>
                                    <p:cond delay="0"/>
                                  </p:stCondLst>
                                  <p:childTnLst>
                                    <p:animEffect transition="out" filter="fade">
                                      <p:cBhvr>
                                        <p:cTn id="93" dur="250"/>
                                        <p:tgtEl>
                                          <p:spTgt spid="16"/>
                                        </p:tgtEl>
                                      </p:cBhvr>
                                    </p:animEffect>
                                    <p:set>
                                      <p:cBhvr>
                                        <p:cTn id="94" dur="1" fill="hold">
                                          <p:stCondLst>
                                            <p:cond delay="249"/>
                                          </p:stCondLst>
                                        </p:cTn>
                                        <p:tgtEl>
                                          <p:spTgt spid="16"/>
                                        </p:tgtEl>
                                        <p:attrNameLst>
                                          <p:attrName>style.visibility</p:attrName>
                                        </p:attrNameLst>
                                      </p:cBhvr>
                                      <p:to>
                                        <p:strVal val="hidden"/>
                                      </p:to>
                                    </p:set>
                                  </p:childTnLst>
                                </p:cTn>
                              </p:par>
                              <p:par>
                                <p:cTn id="95" presetID="10" presetClass="entr" presetSubtype="0" fill="hold" nodeType="withEffect">
                                  <p:stCondLst>
                                    <p:cond delay="0"/>
                                  </p:stCondLst>
                                  <p:childTnLst>
                                    <p:set>
                                      <p:cBhvr>
                                        <p:cTn id="96" dur="1" fill="hold">
                                          <p:stCondLst>
                                            <p:cond delay="0"/>
                                          </p:stCondLst>
                                        </p:cTn>
                                        <p:tgtEl>
                                          <p:spTgt spid="5"/>
                                        </p:tgtEl>
                                        <p:attrNameLst>
                                          <p:attrName>style.visibility</p:attrName>
                                        </p:attrNameLst>
                                      </p:cBhvr>
                                      <p:to>
                                        <p:strVal val="visible"/>
                                      </p:to>
                                    </p:set>
                                    <p:animEffect transition="in" filter="fade">
                                      <p:cBhvr>
                                        <p:cTn id="97" dur="250"/>
                                        <p:tgtEl>
                                          <p:spTgt spid="5"/>
                                        </p:tgtEl>
                                      </p:cBhvr>
                                    </p:animEffect>
                                  </p:childTnLst>
                                </p:cTn>
                              </p:par>
                            </p:childTnLst>
                          </p:cTn>
                        </p:par>
                        <p:par>
                          <p:cTn id="98" fill="hold">
                            <p:stCondLst>
                              <p:cond delay="1250"/>
                            </p:stCondLst>
                            <p:childTnLst>
                              <p:par>
                                <p:cTn id="99" presetID="63" presetClass="path" presetSubtype="0" accel="50000" decel="50000" fill="hold" nodeType="afterEffect">
                                  <p:stCondLst>
                                    <p:cond delay="0"/>
                                  </p:stCondLst>
                                  <p:childTnLst>
                                    <p:animMotion origin="layout" path="M -8.33333E-7 -4.81481E-6 L 0.54809 0.30024 " pathEditMode="relative" rAng="0" ptsTypes="AA">
                                      <p:cBhvr>
                                        <p:cTn id="100" dur="2000" fill="hold"/>
                                        <p:tgtEl>
                                          <p:spTgt spid="5"/>
                                        </p:tgtEl>
                                        <p:attrNameLst>
                                          <p:attrName>ppt_x</p:attrName>
                                          <p:attrName>ppt_y</p:attrName>
                                        </p:attrNameLst>
                                      </p:cBhvr>
                                      <p:rCtr x="27396" y="15000"/>
                                    </p:animMotion>
                                  </p:childTnLst>
                                </p:cTn>
                              </p:par>
                            </p:childTnLst>
                          </p:cTn>
                        </p:par>
                        <p:par>
                          <p:cTn id="101" fill="hold">
                            <p:stCondLst>
                              <p:cond delay="3250"/>
                            </p:stCondLst>
                            <p:childTnLst>
                              <p:par>
                                <p:cTn id="102" presetID="10" presetClass="exit" presetSubtype="0" fill="hold" nodeType="afterEffect">
                                  <p:stCondLst>
                                    <p:cond delay="0"/>
                                  </p:stCondLst>
                                  <p:childTnLst>
                                    <p:animEffect transition="out" filter="fade">
                                      <p:cBhvr>
                                        <p:cTn id="103" dur="250"/>
                                        <p:tgtEl>
                                          <p:spTgt spid="5"/>
                                        </p:tgtEl>
                                      </p:cBhvr>
                                    </p:animEffect>
                                    <p:set>
                                      <p:cBhvr>
                                        <p:cTn id="104" dur="1" fill="hold">
                                          <p:stCondLst>
                                            <p:cond delay="249"/>
                                          </p:stCondLst>
                                        </p:cTn>
                                        <p:tgtEl>
                                          <p:spTgt spid="5"/>
                                        </p:tgtEl>
                                        <p:attrNameLst>
                                          <p:attrName>style.visibility</p:attrName>
                                        </p:attrNameLst>
                                      </p:cBhvr>
                                      <p:to>
                                        <p:strVal val="hidden"/>
                                      </p:to>
                                    </p:set>
                                  </p:childTnLst>
                                </p:cTn>
                              </p:par>
                              <p:par>
                                <p:cTn id="105" presetID="10" presetClass="entr" presetSubtype="0" fill="hold" nodeType="withEffect">
                                  <p:stCondLst>
                                    <p:cond delay="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250"/>
                                        <p:tgtEl>
                                          <p:spTgt spid="19"/>
                                        </p:tgtEl>
                                      </p:cBhvr>
                                    </p:animEffect>
                                  </p:childTnLst>
                                </p:cTn>
                              </p:par>
                            </p:childTnLst>
                          </p:cTn>
                        </p:par>
                        <p:par>
                          <p:cTn id="108" fill="hold">
                            <p:stCondLst>
                              <p:cond delay="3500"/>
                            </p:stCondLst>
                            <p:childTnLst>
                              <p:par>
                                <p:cTn id="109" presetID="32" presetClass="emph" presetSubtype="0" fill="hold" nodeType="afterEffect">
                                  <p:stCondLst>
                                    <p:cond delay="0"/>
                                  </p:stCondLst>
                                  <p:childTnLst>
                                    <p:animRot by="120000">
                                      <p:cBhvr>
                                        <p:cTn id="110" dur="200" fill="hold">
                                          <p:stCondLst>
                                            <p:cond delay="0"/>
                                          </p:stCondLst>
                                        </p:cTn>
                                        <p:tgtEl>
                                          <p:spTgt spid="19"/>
                                        </p:tgtEl>
                                        <p:attrNameLst>
                                          <p:attrName>r</p:attrName>
                                        </p:attrNameLst>
                                      </p:cBhvr>
                                    </p:animRot>
                                    <p:animRot by="-240000">
                                      <p:cBhvr>
                                        <p:cTn id="111" dur="400" fill="hold">
                                          <p:stCondLst>
                                            <p:cond delay="400"/>
                                          </p:stCondLst>
                                        </p:cTn>
                                        <p:tgtEl>
                                          <p:spTgt spid="19"/>
                                        </p:tgtEl>
                                        <p:attrNameLst>
                                          <p:attrName>r</p:attrName>
                                        </p:attrNameLst>
                                      </p:cBhvr>
                                    </p:animRot>
                                    <p:animRot by="240000">
                                      <p:cBhvr>
                                        <p:cTn id="112" dur="400" fill="hold">
                                          <p:stCondLst>
                                            <p:cond delay="800"/>
                                          </p:stCondLst>
                                        </p:cTn>
                                        <p:tgtEl>
                                          <p:spTgt spid="19"/>
                                        </p:tgtEl>
                                        <p:attrNameLst>
                                          <p:attrName>r</p:attrName>
                                        </p:attrNameLst>
                                      </p:cBhvr>
                                    </p:animRot>
                                    <p:animRot by="-240000">
                                      <p:cBhvr>
                                        <p:cTn id="113" dur="400" fill="hold">
                                          <p:stCondLst>
                                            <p:cond delay="1200"/>
                                          </p:stCondLst>
                                        </p:cTn>
                                        <p:tgtEl>
                                          <p:spTgt spid="19"/>
                                        </p:tgtEl>
                                        <p:attrNameLst>
                                          <p:attrName>r</p:attrName>
                                        </p:attrNameLst>
                                      </p:cBhvr>
                                    </p:animRot>
                                    <p:animRot by="120000">
                                      <p:cBhvr>
                                        <p:cTn id="114" dur="400" fill="hold">
                                          <p:stCondLst>
                                            <p:cond delay="1600"/>
                                          </p:stCondLst>
                                        </p:cTn>
                                        <p:tgtEl>
                                          <p:spTgt spid="19"/>
                                        </p:tgtEl>
                                        <p:attrNameLst>
                                          <p:attrName>r</p:attrName>
                                        </p:attrNameLst>
                                      </p:cBhvr>
                                    </p:animRot>
                                  </p:childTnLst>
                                </p:cTn>
                              </p:par>
                              <p:par>
                                <p:cTn id="115" presetID="32" presetClass="emph" presetSubtype="0" fill="hold" nodeType="withEffect">
                                  <p:stCondLst>
                                    <p:cond delay="0"/>
                                  </p:stCondLst>
                                  <p:childTnLst>
                                    <p:animRot by="120000">
                                      <p:cBhvr>
                                        <p:cTn id="116" dur="200" fill="hold">
                                          <p:stCondLst>
                                            <p:cond delay="0"/>
                                          </p:stCondLst>
                                        </p:cTn>
                                        <p:tgtEl>
                                          <p:spTgt spid="22"/>
                                        </p:tgtEl>
                                        <p:attrNameLst>
                                          <p:attrName>r</p:attrName>
                                        </p:attrNameLst>
                                      </p:cBhvr>
                                    </p:animRot>
                                    <p:animRot by="-240000">
                                      <p:cBhvr>
                                        <p:cTn id="117" dur="400" fill="hold">
                                          <p:stCondLst>
                                            <p:cond delay="400"/>
                                          </p:stCondLst>
                                        </p:cTn>
                                        <p:tgtEl>
                                          <p:spTgt spid="22"/>
                                        </p:tgtEl>
                                        <p:attrNameLst>
                                          <p:attrName>r</p:attrName>
                                        </p:attrNameLst>
                                      </p:cBhvr>
                                    </p:animRot>
                                    <p:animRot by="240000">
                                      <p:cBhvr>
                                        <p:cTn id="118" dur="400" fill="hold">
                                          <p:stCondLst>
                                            <p:cond delay="800"/>
                                          </p:stCondLst>
                                        </p:cTn>
                                        <p:tgtEl>
                                          <p:spTgt spid="22"/>
                                        </p:tgtEl>
                                        <p:attrNameLst>
                                          <p:attrName>r</p:attrName>
                                        </p:attrNameLst>
                                      </p:cBhvr>
                                    </p:animRot>
                                    <p:animRot by="-240000">
                                      <p:cBhvr>
                                        <p:cTn id="119" dur="400" fill="hold">
                                          <p:stCondLst>
                                            <p:cond delay="1200"/>
                                          </p:stCondLst>
                                        </p:cTn>
                                        <p:tgtEl>
                                          <p:spTgt spid="22"/>
                                        </p:tgtEl>
                                        <p:attrNameLst>
                                          <p:attrName>r</p:attrName>
                                        </p:attrNameLst>
                                      </p:cBhvr>
                                    </p:animRot>
                                    <p:animRot by="120000">
                                      <p:cBhvr>
                                        <p:cTn id="120" dur="400" fill="hold">
                                          <p:stCondLst>
                                            <p:cond delay="1600"/>
                                          </p:stCondLst>
                                        </p:cTn>
                                        <p:tgtEl>
                                          <p:spTgt spid="22"/>
                                        </p:tgtEl>
                                        <p:attrNameLst>
                                          <p:attrName>r</p:attrName>
                                        </p:attrNameLst>
                                      </p:cBhvr>
                                    </p:animRot>
                                  </p:childTnLst>
                                </p:cTn>
                              </p:par>
                            </p:childTnLst>
                          </p:cTn>
                        </p:par>
                        <p:par>
                          <p:cTn id="121" fill="hold">
                            <p:stCondLst>
                              <p:cond delay="5500"/>
                            </p:stCondLst>
                            <p:childTnLst>
                              <p:par>
                                <p:cTn id="122" presetID="10" presetClass="exit" presetSubtype="0" fill="hold" nodeType="afterEffect">
                                  <p:stCondLst>
                                    <p:cond delay="0"/>
                                  </p:stCondLst>
                                  <p:childTnLst>
                                    <p:animEffect transition="out" filter="fade">
                                      <p:cBhvr>
                                        <p:cTn id="123" dur="250"/>
                                        <p:tgtEl>
                                          <p:spTgt spid="19"/>
                                        </p:tgtEl>
                                      </p:cBhvr>
                                    </p:animEffect>
                                    <p:set>
                                      <p:cBhvr>
                                        <p:cTn id="124" dur="1" fill="hold">
                                          <p:stCondLst>
                                            <p:cond delay="249"/>
                                          </p:stCondLst>
                                        </p:cTn>
                                        <p:tgtEl>
                                          <p:spTgt spid="19"/>
                                        </p:tgtEl>
                                        <p:attrNameLst>
                                          <p:attrName>style.visibility</p:attrName>
                                        </p:attrNameLst>
                                      </p:cBhvr>
                                      <p:to>
                                        <p:strVal val="hidden"/>
                                      </p:to>
                                    </p:set>
                                  </p:childTnLst>
                                </p:cTn>
                              </p:par>
                              <p:par>
                                <p:cTn id="125" presetID="10" presetClass="entr" presetSubtype="0" fill="hold" nodeType="withEffect">
                                  <p:stCondLst>
                                    <p:cond delay="0"/>
                                  </p:stCondLst>
                                  <p:childTnLst>
                                    <p:set>
                                      <p:cBhvr>
                                        <p:cTn id="126" dur="1" fill="hold">
                                          <p:stCondLst>
                                            <p:cond delay="0"/>
                                          </p:stCondLst>
                                        </p:cTn>
                                        <p:tgtEl>
                                          <p:spTgt spid="14"/>
                                        </p:tgtEl>
                                        <p:attrNameLst>
                                          <p:attrName>style.visibility</p:attrName>
                                        </p:attrNameLst>
                                      </p:cBhvr>
                                      <p:to>
                                        <p:strVal val="visible"/>
                                      </p:to>
                                    </p:set>
                                    <p:animEffect transition="in" filter="fade">
                                      <p:cBhvr>
                                        <p:cTn id="127" dur="250"/>
                                        <p:tgtEl>
                                          <p:spTgt spid="14"/>
                                        </p:tgtEl>
                                      </p:cBhvr>
                                    </p:animEffect>
                                  </p:childTnLst>
                                </p:cTn>
                              </p:par>
                              <p:par>
                                <p:cTn id="128" presetID="10" presetClass="entr" presetSubtype="0" fill="hold" nodeType="withEffect">
                                  <p:stCondLst>
                                    <p:cond delay="0"/>
                                  </p:stCondLst>
                                  <p:childTnLst>
                                    <p:set>
                                      <p:cBhvr>
                                        <p:cTn id="129" dur="1" fill="hold">
                                          <p:stCondLst>
                                            <p:cond delay="0"/>
                                          </p:stCondLst>
                                        </p:cTn>
                                        <p:tgtEl>
                                          <p:spTgt spid="17"/>
                                        </p:tgtEl>
                                        <p:attrNameLst>
                                          <p:attrName>style.visibility</p:attrName>
                                        </p:attrNameLst>
                                      </p:cBhvr>
                                      <p:to>
                                        <p:strVal val="visible"/>
                                      </p:to>
                                    </p:set>
                                    <p:animEffect transition="in" filter="fade">
                                      <p:cBhvr>
                                        <p:cTn id="130" dur="250"/>
                                        <p:tgtEl>
                                          <p:spTgt spid="17"/>
                                        </p:tgtEl>
                                      </p:cBhvr>
                                    </p:animEffect>
                                  </p:childTnLst>
                                  <p:subTnLst>
                                    <p:audio>
                                      <p:cMediaNode>
                                        <p:cTn display="0" masterRel="sameClick">
                                          <p:stCondLst>
                                            <p:cond evt="begin" delay="0">
                                              <p:tn val="128"/>
                                            </p:cond>
                                          </p:stCondLst>
                                          <p:endCondLst>
                                            <p:cond evt="onStopAudio" delay="0">
                                              <p:tgtEl>
                                                <p:sldTgt/>
                                              </p:tgtEl>
                                            </p:cond>
                                          </p:endCondLst>
                                        </p:cTn>
                                        <p:tgtEl>
                                          <p:sndTgt r:embed="rId3" name="oisairoi.wav"/>
                                        </p:tgtEl>
                                      </p:cMediaNode>
                                    </p:audio>
                                  </p:subTnLst>
                                </p:cTn>
                              </p:par>
                              <p:par>
                                <p:cTn id="131" presetID="10" presetClass="exit" presetSubtype="0" fill="hold" nodeType="withEffect">
                                  <p:stCondLst>
                                    <p:cond delay="0"/>
                                  </p:stCondLst>
                                  <p:childTnLst>
                                    <p:animEffect transition="out" filter="fade">
                                      <p:cBhvr>
                                        <p:cTn id="132" dur="250"/>
                                        <p:tgtEl>
                                          <p:spTgt spid="22"/>
                                        </p:tgtEl>
                                      </p:cBhvr>
                                    </p:animEffect>
                                    <p:set>
                                      <p:cBhvr>
                                        <p:cTn id="133" dur="1" fill="hold">
                                          <p:stCondLst>
                                            <p:cond delay="24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134" restart="whenNotActive" fill="hold" evtFilter="cancelBubble" nodeType="interactiveSeq">
                <p:stCondLst>
                  <p:cond evt="onClick" delay="0">
                    <p:tgtEl>
                      <p:spTgt spid="26"/>
                    </p:tgtEl>
                  </p:cond>
                </p:stCondLst>
                <p:endSync evt="end" delay="0">
                  <p:rtn val="all"/>
                </p:endSync>
                <p:childTnLst>
                  <p:par>
                    <p:cTn id="135" fill="hold">
                      <p:stCondLst>
                        <p:cond delay="0"/>
                      </p:stCondLst>
                      <p:childTnLst>
                        <p:par>
                          <p:cTn id="136" fill="hold">
                            <p:stCondLst>
                              <p:cond delay="0"/>
                            </p:stCondLst>
                            <p:childTnLst>
                              <p:par>
                                <p:cTn id="137" presetID="32" presetClass="emph" presetSubtype="0" fill="hold" nodeType="clickEffect">
                                  <p:stCondLst>
                                    <p:cond delay="0"/>
                                  </p:stCondLst>
                                  <p:childTnLst>
                                    <p:animRot by="120000">
                                      <p:cBhvr>
                                        <p:cTn id="138" dur="100" fill="hold">
                                          <p:stCondLst>
                                            <p:cond delay="0"/>
                                          </p:stCondLst>
                                        </p:cTn>
                                        <p:tgtEl>
                                          <p:spTgt spid="26"/>
                                        </p:tgtEl>
                                        <p:attrNameLst>
                                          <p:attrName>r</p:attrName>
                                        </p:attrNameLst>
                                      </p:cBhvr>
                                    </p:animRot>
                                    <p:animRot by="-240000">
                                      <p:cBhvr>
                                        <p:cTn id="139" dur="200" fill="hold">
                                          <p:stCondLst>
                                            <p:cond delay="200"/>
                                          </p:stCondLst>
                                        </p:cTn>
                                        <p:tgtEl>
                                          <p:spTgt spid="26"/>
                                        </p:tgtEl>
                                        <p:attrNameLst>
                                          <p:attrName>r</p:attrName>
                                        </p:attrNameLst>
                                      </p:cBhvr>
                                    </p:animRot>
                                    <p:animRot by="240000">
                                      <p:cBhvr>
                                        <p:cTn id="140" dur="200" fill="hold">
                                          <p:stCondLst>
                                            <p:cond delay="400"/>
                                          </p:stCondLst>
                                        </p:cTn>
                                        <p:tgtEl>
                                          <p:spTgt spid="26"/>
                                        </p:tgtEl>
                                        <p:attrNameLst>
                                          <p:attrName>r</p:attrName>
                                        </p:attrNameLst>
                                      </p:cBhvr>
                                    </p:animRot>
                                    <p:animRot by="-240000">
                                      <p:cBhvr>
                                        <p:cTn id="141" dur="200" fill="hold">
                                          <p:stCondLst>
                                            <p:cond delay="600"/>
                                          </p:stCondLst>
                                        </p:cTn>
                                        <p:tgtEl>
                                          <p:spTgt spid="26"/>
                                        </p:tgtEl>
                                        <p:attrNameLst>
                                          <p:attrName>r</p:attrName>
                                        </p:attrNameLst>
                                      </p:cBhvr>
                                    </p:animRot>
                                    <p:animRot by="120000">
                                      <p:cBhvr>
                                        <p:cTn id="142" dur="200" fill="hold">
                                          <p:stCondLst>
                                            <p:cond delay="800"/>
                                          </p:stCondLst>
                                        </p:cTn>
                                        <p:tgtEl>
                                          <p:spTgt spid="26"/>
                                        </p:tgtEl>
                                        <p:attrNameLst>
                                          <p:attrName>r</p:attrName>
                                        </p:attrNameLst>
                                      </p:cBhvr>
                                    </p:animRot>
                                  </p:childTnLst>
                                </p:cTn>
                              </p:par>
                            </p:childTnLst>
                          </p:cTn>
                        </p:par>
                        <p:par>
                          <p:cTn id="143" fill="hold">
                            <p:stCondLst>
                              <p:cond delay="1000"/>
                            </p:stCondLst>
                            <p:childTnLst>
                              <p:par>
                                <p:cTn id="144" presetID="10" presetClass="exit" presetSubtype="0" fill="hold" nodeType="afterEffect">
                                  <p:stCondLst>
                                    <p:cond delay="0"/>
                                  </p:stCondLst>
                                  <p:childTnLst>
                                    <p:animEffect transition="out" filter="fade">
                                      <p:cBhvr>
                                        <p:cTn id="145" dur="250"/>
                                        <p:tgtEl>
                                          <p:spTgt spid="16"/>
                                        </p:tgtEl>
                                      </p:cBhvr>
                                    </p:animEffect>
                                    <p:set>
                                      <p:cBhvr>
                                        <p:cTn id="146" dur="1" fill="hold">
                                          <p:stCondLst>
                                            <p:cond delay="249"/>
                                          </p:stCondLst>
                                        </p:cTn>
                                        <p:tgtEl>
                                          <p:spTgt spid="16"/>
                                        </p:tgtEl>
                                        <p:attrNameLst>
                                          <p:attrName>style.visibility</p:attrName>
                                        </p:attrNameLst>
                                      </p:cBhvr>
                                      <p:to>
                                        <p:strVal val="hidden"/>
                                      </p:to>
                                    </p:set>
                                  </p:childTnLst>
                                </p:cTn>
                              </p:par>
                              <p:par>
                                <p:cTn id="147" presetID="10" presetClass="entr" presetSubtype="0" fill="hold" nodeType="withEffect">
                                  <p:stCondLst>
                                    <p:cond delay="0"/>
                                  </p:stCondLst>
                                  <p:childTnLst>
                                    <p:set>
                                      <p:cBhvr>
                                        <p:cTn id="148" dur="1" fill="hold">
                                          <p:stCondLst>
                                            <p:cond delay="0"/>
                                          </p:stCondLst>
                                        </p:cTn>
                                        <p:tgtEl>
                                          <p:spTgt spid="5"/>
                                        </p:tgtEl>
                                        <p:attrNameLst>
                                          <p:attrName>style.visibility</p:attrName>
                                        </p:attrNameLst>
                                      </p:cBhvr>
                                      <p:to>
                                        <p:strVal val="visible"/>
                                      </p:to>
                                    </p:set>
                                    <p:animEffect transition="in" filter="fade">
                                      <p:cBhvr>
                                        <p:cTn id="149" dur="250"/>
                                        <p:tgtEl>
                                          <p:spTgt spid="5"/>
                                        </p:tgtEl>
                                      </p:cBhvr>
                                    </p:animEffect>
                                  </p:childTnLst>
                                </p:cTn>
                              </p:par>
                            </p:childTnLst>
                          </p:cTn>
                        </p:par>
                        <p:par>
                          <p:cTn id="150" fill="hold">
                            <p:stCondLst>
                              <p:cond delay="1250"/>
                            </p:stCondLst>
                            <p:childTnLst>
                              <p:par>
                                <p:cTn id="151" presetID="63" presetClass="path" presetSubtype="0" accel="50000" decel="50000" fill="hold" nodeType="afterEffect">
                                  <p:stCondLst>
                                    <p:cond delay="0"/>
                                  </p:stCondLst>
                                  <p:childTnLst>
                                    <p:animMotion origin="layout" path="M -8.33333E-7 -4.81481E-6 L 0.33316 0.30024 " pathEditMode="relative" rAng="0" ptsTypes="AA">
                                      <p:cBhvr>
                                        <p:cTn id="152" dur="2000" fill="hold"/>
                                        <p:tgtEl>
                                          <p:spTgt spid="5"/>
                                        </p:tgtEl>
                                        <p:attrNameLst>
                                          <p:attrName>ppt_x</p:attrName>
                                          <p:attrName>ppt_y</p:attrName>
                                        </p:attrNameLst>
                                      </p:cBhvr>
                                      <p:rCtr x="16649" y="15000"/>
                                    </p:animMotion>
                                  </p:childTnLst>
                                </p:cTn>
                              </p:par>
                            </p:childTnLst>
                          </p:cTn>
                        </p:par>
                        <p:par>
                          <p:cTn id="153" fill="hold">
                            <p:stCondLst>
                              <p:cond delay="3250"/>
                            </p:stCondLst>
                            <p:childTnLst>
                              <p:par>
                                <p:cTn id="154" presetID="10" presetClass="exit" presetSubtype="0" fill="hold" nodeType="afterEffect">
                                  <p:stCondLst>
                                    <p:cond delay="0"/>
                                  </p:stCondLst>
                                  <p:childTnLst>
                                    <p:animEffect transition="out" filter="fade">
                                      <p:cBhvr>
                                        <p:cTn id="155" dur="250"/>
                                        <p:tgtEl>
                                          <p:spTgt spid="5"/>
                                        </p:tgtEl>
                                      </p:cBhvr>
                                    </p:animEffect>
                                    <p:set>
                                      <p:cBhvr>
                                        <p:cTn id="156" dur="1" fill="hold">
                                          <p:stCondLst>
                                            <p:cond delay="249"/>
                                          </p:stCondLst>
                                        </p:cTn>
                                        <p:tgtEl>
                                          <p:spTgt spid="5"/>
                                        </p:tgtEl>
                                        <p:attrNameLst>
                                          <p:attrName>style.visibility</p:attrName>
                                        </p:attrNameLst>
                                      </p:cBhvr>
                                      <p:to>
                                        <p:strVal val="hidden"/>
                                      </p:to>
                                    </p:set>
                                  </p:childTnLst>
                                </p:cTn>
                              </p:par>
                              <p:par>
                                <p:cTn id="157" presetID="10" presetClass="entr" presetSubtype="0" fill="hold" nodeType="withEffect">
                                  <p:stCondLst>
                                    <p:cond delay="0"/>
                                  </p:stCondLst>
                                  <p:childTnLst>
                                    <p:set>
                                      <p:cBhvr>
                                        <p:cTn id="158" dur="1" fill="hold">
                                          <p:stCondLst>
                                            <p:cond delay="0"/>
                                          </p:stCondLst>
                                        </p:cTn>
                                        <p:tgtEl>
                                          <p:spTgt spid="24"/>
                                        </p:tgtEl>
                                        <p:attrNameLst>
                                          <p:attrName>style.visibility</p:attrName>
                                        </p:attrNameLst>
                                      </p:cBhvr>
                                      <p:to>
                                        <p:strVal val="visible"/>
                                      </p:to>
                                    </p:set>
                                    <p:animEffect transition="in" filter="fade">
                                      <p:cBhvr>
                                        <p:cTn id="159" dur="250"/>
                                        <p:tgtEl>
                                          <p:spTgt spid="24"/>
                                        </p:tgtEl>
                                      </p:cBhvr>
                                    </p:animEffect>
                                  </p:childTnLst>
                                </p:cTn>
                              </p:par>
                            </p:childTnLst>
                          </p:cTn>
                        </p:par>
                        <p:par>
                          <p:cTn id="160" fill="hold">
                            <p:stCondLst>
                              <p:cond delay="3500"/>
                            </p:stCondLst>
                            <p:childTnLst>
                              <p:par>
                                <p:cTn id="161" presetID="32" presetClass="emph" presetSubtype="0" fill="hold" nodeType="afterEffect">
                                  <p:stCondLst>
                                    <p:cond delay="0"/>
                                  </p:stCondLst>
                                  <p:childTnLst>
                                    <p:animRot by="120000">
                                      <p:cBhvr>
                                        <p:cTn id="162" dur="200" fill="hold">
                                          <p:stCondLst>
                                            <p:cond delay="0"/>
                                          </p:stCondLst>
                                        </p:cTn>
                                        <p:tgtEl>
                                          <p:spTgt spid="24"/>
                                        </p:tgtEl>
                                        <p:attrNameLst>
                                          <p:attrName>r</p:attrName>
                                        </p:attrNameLst>
                                      </p:cBhvr>
                                    </p:animRot>
                                    <p:animRot by="-240000">
                                      <p:cBhvr>
                                        <p:cTn id="163" dur="400" fill="hold">
                                          <p:stCondLst>
                                            <p:cond delay="400"/>
                                          </p:stCondLst>
                                        </p:cTn>
                                        <p:tgtEl>
                                          <p:spTgt spid="24"/>
                                        </p:tgtEl>
                                        <p:attrNameLst>
                                          <p:attrName>r</p:attrName>
                                        </p:attrNameLst>
                                      </p:cBhvr>
                                    </p:animRot>
                                    <p:animRot by="240000">
                                      <p:cBhvr>
                                        <p:cTn id="164" dur="400" fill="hold">
                                          <p:stCondLst>
                                            <p:cond delay="800"/>
                                          </p:stCondLst>
                                        </p:cTn>
                                        <p:tgtEl>
                                          <p:spTgt spid="24"/>
                                        </p:tgtEl>
                                        <p:attrNameLst>
                                          <p:attrName>r</p:attrName>
                                        </p:attrNameLst>
                                      </p:cBhvr>
                                    </p:animRot>
                                    <p:animRot by="-240000">
                                      <p:cBhvr>
                                        <p:cTn id="165" dur="400" fill="hold">
                                          <p:stCondLst>
                                            <p:cond delay="1200"/>
                                          </p:stCondLst>
                                        </p:cTn>
                                        <p:tgtEl>
                                          <p:spTgt spid="24"/>
                                        </p:tgtEl>
                                        <p:attrNameLst>
                                          <p:attrName>r</p:attrName>
                                        </p:attrNameLst>
                                      </p:cBhvr>
                                    </p:animRot>
                                    <p:animRot by="120000">
                                      <p:cBhvr>
                                        <p:cTn id="166" dur="400" fill="hold">
                                          <p:stCondLst>
                                            <p:cond delay="1600"/>
                                          </p:stCondLst>
                                        </p:cTn>
                                        <p:tgtEl>
                                          <p:spTgt spid="24"/>
                                        </p:tgtEl>
                                        <p:attrNameLst>
                                          <p:attrName>r</p:attrName>
                                        </p:attrNameLst>
                                      </p:cBhvr>
                                    </p:animRot>
                                  </p:childTnLst>
                                </p:cTn>
                              </p:par>
                              <p:par>
                                <p:cTn id="167" presetID="32" presetClass="emph" presetSubtype="0" fill="hold" nodeType="withEffect">
                                  <p:stCondLst>
                                    <p:cond delay="0"/>
                                  </p:stCondLst>
                                  <p:childTnLst>
                                    <p:animRot by="120000">
                                      <p:cBhvr>
                                        <p:cTn id="168" dur="200" fill="hold">
                                          <p:stCondLst>
                                            <p:cond delay="0"/>
                                          </p:stCondLst>
                                        </p:cTn>
                                        <p:tgtEl>
                                          <p:spTgt spid="26"/>
                                        </p:tgtEl>
                                        <p:attrNameLst>
                                          <p:attrName>r</p:attrName>
                                        </p:attrNameLst>
                                      </p:cBhvr>
                                    </p:animRot>
                                    <p:animRot by="-240000">
                                      <p:cBhvr>
                                        <p:cTn id="169" dur="400" fill="hold">
                                          <p:stCondLst>
                                            <p:cond delay="400"/>
                                          </p:stCondLst>
                                        </p:cTn>
                                        <p:tgtEl>
                                          <p:spTgt spid="26"/>
                                        </p:tgtEl>
                                        <p:attrNameLst>
                                          <p:attrName>r</p:attrName>
                                        </p:attrNameLst>
                                      </p:cBhvr>
                                    </p:animRot>
                                    <p:animRot by="240000">
                                      <p:cBhvr>
                                        <p:cTn id="170" dur="400" fill="hold">
                                          <p:stCondLst>
                                            <p:cond delay="800"/>
                                          </p:stCondLst>
                                        </p:cTn>
                                        <p:tgtEl>
                                          <p:spTgt spid="26"/>
                                        </p:tgtEl>
                                        <p:attrNameLst>
                                          <p:attrName>r</p:attrName>
                                        </p:attrNameLst>
                                      </p:cBhvr>
                                    </p:animRot>
                                    <p:animRot by="-240000">
                                      <p:cBhvr>
                                        <p:cTn id="171" dur="400" fill="hold">
                                          <p:stCondLst>
                                            <p:cond delay="1200"/>
                                          </p:stCondLst>
                                        </p:cTn>
                                        <p:tgtEl>
                                          <p:spTgt spid="26"/>
                                        </p:tgtEl>
                                        <p:attrNameLst>
                                          <p:attrName>r</p:attrName>
                                        </p:attrNameLst>
                                      </p:cBhvr>
                                    </p:animRot>
                                    <p:animRot by="120000">
                                      <p:cBhvr>
                                        <p:cTn id="172" dur="400" fill="hold">
                                          <p:stCondLst>
                                            <p:cond delay="1600"/>
                                          </p:stCondLst>
                                        </p:cTn>
                                        <p:tgtEl>
                                          <p:spTgt spid="26"/>
                                        </p:tgtEl>
                                        <p:attrNameLst>
                                          <p:attrName>r</p:attrName>
                                        </p:attrNameLst>
                                      </p:cBhvr>
                                    </p:animRot>
                                  </p:childTnLst>
                                </p:cTn>
                              </p:par>
                            </p:childTnLst>
                          </p:cTn>
                        </p:par>
                        <p:par>
                          <p:cTn id="173" fill="hold">
                            <p:stCondLst>
                              <p:cond delay="5500"/>
                            </p:stCondLst>
                            <p:childTnLst>
                              <p:par>
                                <p:cTn id="174" presetID="10" presetClass="exit" presetSubtype="0" fill="hold" nodeType="afterEffect">
                                  <p:stCondLst>
                                    <p:cond delay="0"/>
                                  </p:stCondLst>
                                  <p:childTnLst>
                                    <p:animEffect transition="out" filter="fade">
                                      <p:cBhvr>
                                        <p:cTn id="175" dur="250"/>
                                        <p:tgtEl>
                                          <p:spTgt spid="24"/>
                                        </p:tgtEl>
                                      </p:cBhvr>
                                    </p:animEffect>
                                    <p:set>
                                      <p:cBhvr>
                                        <p:cTn id="176" dur="1" fill="hold">
                                          <p:stCondLst>
                                            <p:cond delay="249"/>
                                          </p:stCondLst>
                                        </p:cTn>
                                        <p:tgtEl>
                                          <p:spTgt spid="24"/>
                                        </p:tgtEl>
                                        <p:attrNameLst>
                                          <p:attrName>style.visibility</p:attrName>
                                        </p:attrNameLst>
                                      </p:cBhvr>
                                      <p:to>
                                        <p:strVal val="hidden"/>
                                      </p:to>
                                    </p:set>
                                  </p:childTnLst>
                                </p:cTn>
                              </p:par>
                              <p:par>
                                <p:cTn id="177" presetID="10" presetClass="entr" presetSubtype="0" fill="hold" nodeType="withEffect">
                                  <p:stCondLst>
                                    <p:cond delay="0"/>
                                  </p:stCondLst>
                                  <p:childTnLst>
                                    <p:set>
                                      <p:cBhvr>
                                        <p:cTn id="178" dur="1" fill="hold">
                                          <p:stCondLst>
                                            <p:cond delay="0"/>
                                          </p:stCondLst>
                                        </p:cTn>
                                        <p:tgtEl>
                                          <p:spTgt spid="23"/>
                                        </p:tgtEl>
                                        <p:attrNameLst>
                                          <p:attrName>style.visibility</p:attrName>
                                        </p:attrNameLst>
                                      </p:cBhvr>
                                      <p:to>
                                        <p:strVal val="visible"/>
                                      </p:to>
                                    </p:set>
                                    <p:animEffect transition="in" filter="fade">
                                      <p:cBhvr>
                                        <p:cTn id="179" dur="250"/>
                                        <p:tgtEl>
                                          <p:spTgt spid="23"/>
                                        </p:tgtEl>
                                      </p:cBhvr>
                                    </p:animEffect>
                                  </p:childTnLst>
                                  <p:subTnLst>
                                    <p:audio>
                                      <p:cMediaNode>
                                        <p:cTn display="0" masterRel="sameClick">
                                          <p:stCondLst>
                                            <p:cond evt="begin" delay="0">
                                              <p:tn val="177"/>
                                            </p:cond>
                                          </p:stCondLst>
                                          <p:endCondLst>
                                            <p:cond evt="onStopAudio" delay="0">
                                              <p:tgtEl>
                                                <p:sldTgt/>
                                              </p:tgtEl>
                                            </p:cond>
                                          </p:endCondLst>
                                        </p:cTn>
                                        <p:tgtEl>
                                          <p:sndTgt r:embed="rId3" name="oisairoi.wav"/>
                                        </p:tgtEl>
                                      </p:cMediaNode>
                                    </p:audio>
                                  </p:subTnLst>
                                </p:cTn>
                              </p:par>
                              <p:par>
                                <p:cTn id="180" presetID="10" presetClass="entr" presetSubtype="0" fill="hold" nodeType="withEffect">
                                  <p:stCondLst>
                                    <p:cond delay="0"/>
                                  </p:stCondLst>
                                  <p:childTnLst>
                                    <p:set>
                                      <p:cBhvr>
                                        <p:cTn id="181" dur="1" fill="hold">
                                          <p:stCondLst>
                                            <p:cond delay="0"/>
                                          </p:stCondLst>
                                        </p:cTn>
                                        <p:tgtEl>
                                          <p:spTgt spid="21"/>
                                        </p:tgtEl>
                                        <p:attrNameLst>
                                          <p:attrName>style.visibility</p:attrName>
                                        </p:attrNameLst>
                                      </p:cBhvr>
                                      <p:to>
                                        <p:strVal val="visible"/>
                                      </p:to>
                                    </p:set>
                                    <p:animEffect transition="in" filter="fade">
                                      <p:cBhvr>
                                        <p:cTn id="182" dur="250"/>
                                        <p:tgtEl>
                                          <p:spTgt spid="21"/>
                                        </p:tgtEl>
                                      </p:cBhvr>
                                    </p:animEffect>
                                  </p:childTnLst>
                                </p:cTn>
                              </p:par>
                              <p:par>
                                <p:cTn id="183" presetID="10" presetClass="exit" presetSubtype="0" fill="hold" nodeType="withEffect">
                                  <p:stCondLst>
                                    <p:cond delay="0"/>
                                  </p:stCondLst>
                                  <p:childTnLst>
                                    <p:animEffect transition="out" filter="fade">
                                      <p:cBhvr>
                                        <p:cTn id="184" dur="250"/>
                                        <p:tgtEl>
                                          <p:spTgt spid="26"/>
                                        </p:tgtEl>
                                      </p:cBhvr>
                                    </p:animEffect>
                                    <p:set>
                                      <p:cBhvr>
                                        <p:cTn id="185" dur="1" fill="hold">
                                          <p:stCondLst>
                                            <p:cond delay="24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186" restart="whenNotActive" fill="hold" evtFilter="cancelBubble" nodeType="interactiveSeq">
                <p:stCondLst>
                  <p:cond evt="onClick" delay="0">
                    <p:tgtEl>
                      <p:spTgt spid="30"/>
                    </p:tgtEl>
                  </p:cond>
                </p:stCondLst>
                <p:endSync evt="end" delay="0">
                  <p:rtn val="all"/>
                </p:endSync>
                <p:childTnLst>
                  <p:par>
                    <p:cTn id="187" fill="hold">
                      <p:stCondLst>
                        <p:cond delay="0"/>
                      </p:stCondLst>
                      <p:childTnLst>
                        <p:par>
                          <p:cTn id="188" fill="hold">
                            <p:stCondLst>
                              <p:cond delay="0"/>
                            </p:stCondLst>
                            <p:childTnLst>
                              <p:par>
                                <p:cTn id="189" presetID="32" presetClass="emph" presetSubtype="0" fill="hold" nodeType="clickEffect">
                                  <p:stCondLst>
                                    <p:cond delay="0"/>
                                  </p:stCondLst>
                                  <p:childTnLst>
                                    <p:animRot by="120000">
                                      <p:cBhvr>
                                        <p:cTn id="190" dur="100" fill="hold">
                                          <p:stCondLst>
                                            <p:cond delay="0"/>
                                          </p:stCondLst>
                                        </p:cTn>
                                        <p:tgtEl>
                                          <p:spTgt spid="30"/>
                                        </p:tgtEl>
                                        <p:attrNameLst>
                                          <p:attrName>r</p:attrName>
                                        </p:attrNameLst>
                                      </p:cBhvr>
                                    </p:animRot>
                                    <p:animRot by="-240000">
                                      <p:cBhvr>
                                        <p:cTn id="191" dur="200" fill="hold">
                                          <p:stCondLst>
                                            <p:cond delay="200"/>
                                          </p:stCondLst>
                                        </p:cTn>
                                        <p:tgtEl>
                                          <p:spTgt spid="30"/>
                                        </p:tgtEl>
                                        <p:attrNameLst>
                                          <p:attrName>r</p:attrName>
                                        </p:attrNameLst>
                                      </p:cBhvr>
                                    </p:animRot>
                                    <p:animRot by="240000">
                                      <p:cBhvr>
                                        <p:cTn id="192" dur="200" fill="hold">
                                          <p:stCondLst>
                                            <p:cond delay="400"/>
                                          </p:stCondLst>
                                        </p:cTn>
                                        <p:tgtEl>
                                          <p:spTgt spid="30"/>
                                        </p:tgtEl>
                                        <p:attrNameLst>
                                          <p:attrName>r</p:attrName>
                                        </p:attrNameLst>
                                      </p:cBhvr>
                                    </p:animRot>
                                    <p:animRot by="-240000">
                                      <p:cBhvr>
                                        <p:cTn id="193" dur="200" fill="hold">
                                          <p:stCondLst>
                                            <p:cond delay="600"/>
                                          </p:stCondLst>
                                        </p:cTn>
                                        <p:tgtEl>
                                          <p:spTgt spid="30"/>
                                        </p:tgtEl>
                                        <p:attrNameLst>
                                          <p:attrName>r</p:attrName>
                                        </p:attrNameLst>
                                      </p:cBhvr>
                                    </p:animRot>
                                    <p:animRot by="120000">
                                      <p:cBhvr>
                                        <p:cTn id="194" dur="200" fill="hold">
                                          <p:stCondLst>
                                            <p:cond delay="800"/>
                                          </p:stCondLst>
                                        </p:cTn>
                                        <p:tgtEl>
                                          <p:spTgt spid="30"/>
                                        </p:tgtEl>
                                        <p:attrNameLst>
                                          <p:attrName>r</p:attrName>
                                        </p:attrNameLst>
                                      </p:cBhvr>
                                    </p:animRot>
                                  </p:childTnLst>
                                </p:cTn>
                              </p:par>
                            </p:childTnLst>
                          </p:cTn>
                        </p:par>
                        <p:par>
                          <p:cTn id="195" fill="hold">
                            <p:stCondLst>
                              <p:cond delay="1000"/>
                            </p:stCondLst>
                            <p:childTnLst>
                              <p:par>
                                <p:cTn id="196" presetID="10" presetClass="exit" presetSubtype="0" fill="hold" nodeType="afterEffect">
                                  <p:stCondLst>
                                    <p:cond delay="0"/>
                                  </p:stCondLst>
                                  <p:childTnLst>
                                    <p:animEffect transition="out" filter="fade">
                                      <p:cBhvr>
                                        <p:cTn id="197" dur="250"/>
                                        <p:tgtEl>
                                          <p:spTgt spid="16"/>
                                        </p:tgtEl>
                                      </p:cBhvr>
                                    </p:animEffect>
                                    <p:set>
                                      <p:cBhvr>
                                        <p:cTn id="198" dur="1" fill="hold">
                                          <p:stCondLst>
                                            <p:cond delay="249"/>
                                          </p:stCondLst>
                                        </p:cTn>
                                        <p:tgtEl>
                                          <p:spTgt spid="16"/>
                                        </p:tgtEl>
                                        <p:attrNameLst>
                                          <p:attrName>style.visibility</p:attrName>
                                        </p:attrNameLst>
                                      </p:cBhvr>
                                      <p:to>
                                        <p:strVal val="hidden"/>
                                      </p:to>
                                    </p:set>
                                  </p:childTnLst>
                                </p:cTn>
                              </p:par>
                              <p:par>
                                <p:cTn id="199" presetID="10" presetClass="entr" presetSubtype="0" fill="hold" nodeType="withEffect">
                                  <p:stCondLst>
                                    <p:cond delay="0"/>
                                  </p:stCondLst>
                                  <p:childTnLst>
                                    <p:set>
                                      <p:cBhvr>
                                        <p:cTn id="200" dur="1" fill="hold">
                                          <p:stCondLst>
                                            <p:cond delay="0"/>
                                          </p:stCondLst>
                                        </p:cTn>
                                        <p:tgtEl>
                                          <p:spTgt spid="5"/>
                                        </p:tgtEl>
                                        <p:attrNameLst>
                                          <p:attrName>style.visibility</p:attrName>
                                        </p:attrNameLst>
                                      </p:cBhvr>
                                      <p:to>
                                        <p:strVal val="visible"/>
                                      </p:to>
                                    </p:set>
                                    <p:animEffect transition="in" filter="fade">
                                      <p:cBhvr>
                                        <p:cTn id="201" dur="250"/>
                                        <p:tgtEl>
                                          <p:spTgt spid="5"/>
                                        </p:tgtEl>
                                      </p:cBhvr>
                                    </p:animEffect>
                                  </p:childTnLst>
                                </p:cTn>
                              </p:par>
                            </p:childTnLst>
                          </p:cTn>
                        </p:par>
                        <p:par>
                          <p:cTn id="202" fill="hold">
                            <p:stCondLst>
                              <p:cond delay="1250"/>
                            </p:stCondLst>
                            <p:childTnLst>
                              <p:par>
                                <p:cTn id="203" presetID="49" presetClass="path" presetSubtype="0" accel="50000" decel="50000" fill="hold" nodeType="afterEffect">
                                  <p:stCondLst>
                                    <p:cond delay="0"/>
                                  </p:stCondLst>
                                  <p:childTnLst>
                                    <p:animMotion origin="layout" path="M -0.00573 0.02894 L 0.07917 0.32917 " pathEditMode="relative" rAng="0" ptsTypes="AA">
                                      <p:cBhvr>
                                        <p:cTn id="204" dur="2000" fill="hold"/>
                                        <p:tgtEl>
                                          <p:spTgt spid="5"/>
                                        </p:tgtEl>
                                        <p:attrNameLst>
                                          <p:attrName>ppt_x</p:attrName>
                                          <p:attrName>ppt_y</p:attrName>
                                        </p:attrNameLst>
                                      </p:cBhvr>
                                      <p:rCtr x="4236" y="15000"/>
                                    </p:animMotion>
                                  </p:childTnLst>
                                </p:cTn>
                              </p:par>
                            </p:childTnLst>
                          </p:cTn>
                        </p:par>
                        <p:par>
                          <p:cTn id="205" fill="hold">
                            <p:stCondLst>
                              <p:cond delay="3250"/>
                            </p:stCondLst>
                            <p:childTnLst>
                              <p:par>
                                <p:cTn id="206" presetID="10" presetClass="exit" presetSubtype="0" fill="hold" nodeType="afterEffect">
                                  <p:stCondLst>
                                    <p:cond delay="0"/>
                                  </p:stCondLst>
                                  <p:childTnLst>
                                    <p:animEffect transition="out" filter="fade">
                                      <p:cBhvr>
                                        <p:cTn id="207" dur="250"/>
                                        <p:tgtEl>
                                          <p:spTgt spid="5"/>
                                        </p:tgtEl>
                                      </p:cBhvr>
                                    </p:animEffect>
                                    <p:set>
                                      <p:cBhvr>
                                        <p:cTn id="208" dur="1" fill="hold">
                                          <p:stCondLst>
                                            <p:cond delay="249"/>
                                          </p:stCondLst>
                                        </p:cTn>
                                        <p:tgtEl>
                                          <p:spTgt spid="5"/>
                                        </p:tgtEl>
                                        <p:attrNameLst>
                                          <p:attrName>style.visibility</p:attrName>
                                        </p:attrNameLst>
                                      </p:cBhvr>
                                      <p:to>
                                        <p:strVal val="hidden"/>
                                      </p:to>
                                    </p:set>
                                  </p:childTnLst>
                                </p:cTn>
                              </p:par>
                              <p:par>
                                <p:cTn id="209" presetID="10" presetClass="entr" presetSubtype="0" fill="hold" nodeType="withEffect">
                                  <p:stCondLst>
                                    <p:cond delay="0"/>
                                  </p:stCondLst>
                                  <p:childTnLst>
                                    <p:set>
                                      <p:cBhvr>
                                        <p:cTn id="210" dur="1" fill="hold">
                                          <p:stCondLst>
                                            <p:cond delay="0"/>
                                          </p:stCondLst>
                                        </p:cTn>
                                        <p:tgtEl>
                                          <p:spTgt spid="28"/>
                                        </p:tgtEl>
                                        <p:attrNameLst>
                                          <p:attrName>style.visibility</p:attrName>
                                        </p:attrNameLst>
                                      </p:cBhvr>
                                      <p:to>
                                        <p:strVal val="visible"/>
                                      </p:to>
                                    </p:set>
                                    <p:animEffect transition="in" filter="fade">
                                      <p:cBhvr>
                                        <p:cTn id="211" dur="250"/>
                                        <p:tgtEl>
                                          <p:spTgt spid="28"/>
                                        </p:tgtEl>
                                      </p:cBhvr>
                                    </p:animEffect>
                                  </p:childTnLst>
                                </p:cTn>
                              </p:par>
                            </p:childTnLst>
                          </p:cTn>
                        </p:par>
                        <p:par>
                          <p:cTn id="212" fill="hold">
                            <p:stCondLst>
                              <p:cond delay="3500"/>
                            </p:stCondLst>
                            <p:childTnLst>
                              <p:par>
                                <p:cTn id="213" presetID="32" presetClass="emph" presetSubtype="0" fill="hold" nodeType="afterEffect">
                                  <p:stCondLst>
                                    <p:cond delay="0"/>
                                  </p:stCondLst>
                                  <p:childTnLst>
                                    <p:animRot by="120000">
                                      <p:cBhvr>
                                        <p:cTn id="214" dur="200" fill="hold">
                                          <p:stCondLst>
                                            <p:cond delay="0"/>
                                          </p:stCondLst>
                                        </p:cTn>
                                        <p:tgtEl>
                                          <p:spTgt spid="28"/>
                                        </p:tgtEl>
                                        <p:attrNameLst>
                                          <p:attrName>r</p:attrName>
                                        </p:attrNameLst>
                                      </p:cBhvr>
                                    </p:animRot>
                                    <p:animRot by="-240000">
                                      <p:cBhvr>
                                        <p:cTn id="215" dur="400" fill="hold">
                                          <p:stCondLst>
                                            <p:cond delay="400"/>
                                          </p:stCondLst>
                                        </p:cTn>
                                        <p:tgtEl>
                                          <p:spTgt spid="28"/>
                                        </p:tgtEl>
                                        <p:attrNameLst>
                                          <p:attrName>r</p:attrName>
                                        </p:attrNameLst>
                                      </p:cBhvr>
                                    </p:animRot>
                                    <p:animRot by="240000">
                                      <p:cBhvr>
                                        <p:cTn id="216" dur="400" fill="hold">
                                          <p:stCondLst>
                                            <p:cond delay="800"/>
                                          </p:stCondLst>
                                        </p:cTn>
                                        <p:tgtEl>
                                          <p:spTgt spid="28"/>
                                        </p:tgtEl>
                                        <p:attrNameLst>
                                          <p:attrName>r</p:attrName>
                                        </p:attrNameLst>
                                      </p:cBhvr>
                                    </p:animRot>
                                    <p:animRot by="-240000">
                                      <p:cBhvr>
                                        <p:cTn id="217" dur="400" fill="hold">
                                          <p:stCondLst>
                                            <p:cond delay="1200"/>
                                          </p:stCondLst>
                                        </p:cTn>
                                        <p:tgtEl>
                                          <p:spTgt spid="28"/>
                                        </p:tgtEl>
                                        <p:attrNameLst>
                                          <p:attrName>r</p:attrName>
                                        </p:attrNameLst>
                                      </p:cBhvr>
                                    </p:animRot>
                                    <p:animRot by="120000">
                                      <p:cBhvr>
                                        <p:cTn id="218" dur="400" fill="hold">
                                          <p:stCondLst>
                                            <p:cond delay="1600"/>
                                          </p:stCondLst>
                                        </p:cTn>
                                        <p:tgtEl>
                                          <p:spTgt spid="28"/>
                                        </p:tgtEl>
                                        <p:attrNameLst>
                                          <p:attrName>r</p:attrName>
                                        </p:attrNameLst>
                                      </p:cBhvr>
                                    </p:animRot>
                                  </p:childTnLst>
                                </p:cTn>
                              </p:par>
                              <p:par>
                                <p:cTn id="219" presetID="32" presetClass="emph" presetSubtype="0" fill="hold" nodeType="withEffect">
                                  <p:stCondLst>
                                    <p:cond delay="0"/>
                                  </p:stCondLst>
                                  <p:childTnLst>
                                    <p:animRot by="120000">
                                      <p:cBhvr>
                                        <p:cTn id="220" dur="200" fill="hold">
                                          <p:stCondLst>
                                            <p:cond delay="0"/>
                                          </p:stCondLst>
                                        </p:cTn>
                                        <p:tgtEl>
                                          <p:spTgt spid="30"/>
                                        </p:tgtEl>
                                        <p:attrNameLst>
                                          <p:attrName>r</p:attrName>
                                        </p:attrNameLst>
                                      </p:cBhvr>
                                    </p:animRot>
                                    <p:animRot by="-240000">
                                      <p:cBhvr>
                                        <p:cTn id="221" dur="400" fill="hold">
                                          <p:stCondLst>
                                            <p:cond delay="400"/>
                                          </p:stCondLst>
                                        </p:cTn>
                                        <p:tgtEl>
                                          <p:spTgt spid="30"/>
                                        </p:tgtEl>
                                        <p:attrNameLst>
                                          <p:attrName>r</p:attrName>
                                        </p:attrNameLst>
                                      </p:cBhvr>
                                    </p:animRot>
                                    <p:animRot by="240000">
                                      <p:cBhvr>
                                        <p:cTn id="222" dur="400" fill="hold">
                                          <p:stCondLst>
                                            <p:cond delay="800"/>
                                          </p:stCondLst>
                                        </p:cTn>
                                        <p:tgtEl>
                                          <p:spTgt spid="30"/>
                                        </p:tgtEl>
                                        <p:attrNameLst>
                                          <p:attrName>r</p:attrName>
                                        </p:attrNameLst>
                                      </p:cBhvr>
                                    </p:animRot>
                                    <p:animRot by="-240000">
                                      <p:cBhvr>
                                        <p:cTn id="223" dur="400" fill="hold">
                                          <p:stCondLst>
                                            <p:cond delay="1200"/>
                                          </p:stCondLst>
                                        </p:cTn>
                                        <p:tgtEl>
                                          <p:spTgt spid="30"/>
                                        </p:tgtEl>
                                        <p:attrNameLst>
                                          <p:attrName>r</p:attrName>
                                        </p:attrNameLst>
                                      </p:cBhvr>
                                    </p:animRot>
                                    <p:animRot by="120000">
                                      <p:cBhvr>
                                        <p:cTn id="224" dur="400" fill="hold">
                                          <p:stCondLst>
                                            <p:cond delay="1600"/>
                                          </p:stCondLst>
                                        </p:cTn>
                                        <p:tgtEl>
                                          <p:spTgt spid="30"/>
                                        </p:tgtEl>
                                        <p:attrNameLst>
                                          <p:attrName>r</p:attrName>
                                        </p:attrNameLst>
                                      </p:cBhvr>
                                    </p:animRot>
                                  </p:childTnLst>
                                </p:cTn>
                              </p:par>
                            </p:childTnLst>
                          </p:cTn>
                        </p:par>
                        <p:par>
                          <p:cTn id="225" fill="hold">
                            <p:stCondLst>
                              <p:cond delay="5500"/>
                            </p:stCondLst>
                            <p:childTnLst>
                              <p:par>
                                <p:cTn id="226" presetID="10" presetClass="exit" presetSubtype="0" fill="hold" nodeType="afterEffect">
                                  <p:stCondLst>
                                    <p:cond delay="0"/>
                                  </p:stCondLst>
                                  <p:childTnLst>
                                    <p:animEffect transition="out" filter="fade">
                                      <p:cBhvr>
                                        <p:cTn id="227" dur="250"/>
                                        <p:tgtEl>
                                          <p:spTgt spid="28"/>
                                        </p:tgtEl>
                                      </p:cBhvr>
                                    </p:animEffect>
                                    <p:set>
                                      <p:cBhvr>
                                        <p:cTn id="228" dur="1" fill="hold">
                                          <p:stCondLst>
                                            <p:cond delay="249"/>
                                          </p:stCondLst>
                                        </p:cTn>
                                        <p:tgtEl>
                                          <p:spTgt spid="28"/>
                                        </p:tgtEl>
                                        <p:attrNameLst>
                                          <p:attrName>style.visibility</p:attrName>
                                        </p:attrNameLst>
                                      </p:cBhvr>
                                      <p:to>
                                        <p:strVal val="hidden"/>
                                      </p:to>
                                    </p:set>
                                  </p:childTnLst>
                                </p:cTn>
                              </p:par>
                              <p:par>
                                <p:cTn id="229" presetID="10" presetClass="entr" presetSubtype="0" fill="hold" nodeType="withEffect">
                                  <p:stCondLst>
                                    <p:cond delay="0"/>
                                  </p:stCondLst>
                                  <p:childTnLst>
                                    <p:set>
                                      <p:cBhvr>
                                        <p:cTn id="230" dur="1" fill="hold">
                                          <p:stCondLst>
                                            <p:cond delay="0"/>
                                          </p:stCondLst>
                                        </p:cTn>
                                        <p:tgtEl>
                                          <p:spTgt spid="27"/>
                                        </p:tgtEl>
                                        <p:attrNameLst>
                                          <p:attrName>style.visibility</p:attrName>
                                        </p:attrNameLst>
                                      </p:cBhvr>
                                      <p:to>
                                        <p:strVal val="visible"/>
                                      </p:to>
                                    </p:set>
                                    <p:animEffect transition="in" filter="fade">
                                      <p:cBhvr>
                                        <p:cTn id="231" dur="250"/>
                                        <p:tgtEl>
                                          <p:spTgt spid="27"/>
                                        </p:tgtEl>
                                      </p:cBhvr>
                                    </p:animEffect>
                                  </p:childTnLst>
                                  <p:subTnLst>
                                    <p:audio>
                                      <p:cMediaNode>
                                        <p:cTn display="0" masterRel="sameClick">
                                          <p:stCondLst>
                                            <p:cond evt="begin" delay="0">
                                              <p:tn val="229"/>
                                            </p:cond>
                                          </p:stCondLst>
                                          <p:endCondLst>
                                            <p:cond evt="onStopAudio" delay="0">
                                              <p:tgtEl>
                                                <p:sldTgt/>
                                              </p:tgtEl>
                                            </p:cond>
                                          </p:endCondLst>
                                        </p:cTn>
                                        <p:tgtEl>
                                          <p:sndTgt r:embed="rId3" name="oisairoi.wav"/>
                                        </p:tgtEl>
                                      </p:cMediaNode>
                                    </p:audio>
                                  </p:subTnLst>
                                </p:cTn>
                              </p:par>
                              <p:par>
                                <p:cTn id="232" presetID="10" presetClass="entr" presetSubtype="0" fill="hold" nodeType="withEffect">
                                  <p:stCondLst>
                                    <p:cond delay="0"/>
                                  </p:stCondLst>
                                  <p:childTnLst>
                                    <p:set>
                                      <p:cBhvr>
                                        <p:cTn id="233" dur="1" fill="hold">
                                          <p:stCondLst>
                                            <p:cond delay="0"/>
                                          </p:stCondLst>
                                        </p:cTn>
                                        <p:tgtEl>
                                          <p:spTgt spid="25"/>
                                        </p:tgtEl>
                                        <p:attrNameLst>
                                          <p:attrName>style.visibility</p:attrName>
                                        </p:attrNameLst>
                                      </p:cBhvr>
                                      <p:to>
                                        <p:strVal val="visible"/>
                                      </p:to>
                                    </p:set>
                                    <p:animEffect transition="in" filter="fade">
                                      <p:cBhvr>
                                        <p:cTn id="234" dur="250"/>
                                        <p:tgtEl>
                                          <p:spTgt spid="25"/>
                                        </p:tgtEl>
                                      </p:cBhvr>
                                    </p:animEffect>
                                  </p:childTnLst>
                                </p:cTn>
                              </p:par>
                              <p:par>
                                <p:cTn id="235" presetID="10" presetClass="exit" presetSubtype="0" fill="hold" nodeType="withEffect">
                                  <p:stCondLst>
                                    <p:cond delay="0"/>
                                  </p:stCondLst>
                                  <p:childTnLst>
                                    <p:animEffect transition="out" filter="fade">
                                      <p:cBhvr>
                                        <p:cTn id="236" dur="250"/>
                                        <p:tgtEl>
                                          <p:spTgt spid="30"/>
                                        </p:tgtEl>
                                      </p:cBhvr>
                                    </p:animEffect>
                                    <p:set>
                                      <p:cBhvr>
                                        <p:cTn id="237" dur="1" fill="hold">
                                          <p:stCondLst>
                                            <p:cond delay="24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238" restart="whenNotActive" fill="hold" evtFilter="cancelBubble" nodeType="interactiveSeq">
                <p:stCondLst>
                  <p:cond evt="onClick" delay="0">
                    <p:tgtEl>
                      <p:spTgt spid="33"/>
                    </p:tgtEl>
                  </p:cond>
                </p:stCondLst>
                <p:endSync evt="end" delay="0">
                  <p:rtn val="all"/>
                </p:endSync>
                <p:childTnLst>
                  <p:par>
                    <p:cTn id="239" fill="hold">
                      <p:stCondLst>
                        <p:cond delay="0"/>
                      </p:stCondLst>
                      <p:childTnLst>
                        <p:par>
                          <p:cTn id="240" fill="hold">
                            <p:stCondLst>
                              <p:cond delay="0"/>
                            </p:stCondLst>
                            <p:childTnLst>
                              <p:par>
                                <p:cTn id="241" presetID="32" presetClass="emph" presetSubtype="0" fill="hold" nodeType="clickEffect">
                                  <p:stCondLst>
                                    <p:cond delay="0"/>
                                  </p:stCondLst>
                                  <p:childTnLst>
                                    <p:animRot by="120000">
                                      <p:cBhvr>
                                        <p:cTn id="242" dur="100" fill="hold">
                                          <p:stCondLst>
                                            <p:cond delay="0"/>
                                          </p:stCondLst>
                                        </p:cTn>
                                        <p:tgtEl>
                                          <p:spTgt spid="33"/>
                                        </p:tgtEl>
                                        <p:attrNameLst>
                                          <p:attrName>r</p:attrName>
                                        </p:attrNameLst>
                                      </p:cBhvr>
                                    </p:animRot>
                                    <p:animRot by="-240000">
                                      <p:cBhvr>
                                        <p:cTn id="243" dur="200" fill="hold">
                                          <p:stCondLst>
                                            <p:cond delay="200"/>
                                          </p:stCondLst>
                                        </p:cTn>
                                        <p:tgtEl>
                                          <p:spTgt spid="33"/>
                                        </p:tgtEl>
                                        <p:attrNameLst>
                                          <p:attrName>r</p:attrName>
                                        </p:attrNameLst>
                                      </p:cBhvr>
                                    </p:animRot>
                                    <p:animRot by="240000">
                                      <p:cBhvr>
                                        <p:cTn id="244" dur="200" fill="hold">
                                          <p:stCondLst>
                                            <p:cond delay="400"/>
                                          </p:stCondLst>
                                        </p:cTn>
                                        <p:tgtEl>
                                          <p:spTgt spid="33"/>
                                        </p:tgtEl>
                                        <p:attrNameLst>
                                          <p:attrName>r</p:attrName>
                                        </p:attrNameLst>
                                      </p:cBhvr>
                                    </p:animRot>
                                    <p:animRot by="-240000">
                                      <p:cBhvr>
                                        <p:cTn id="245" dur="200" fill="hold">
                                          <p:stCondLst>
                                            <p:cond delay="600"/>
                                          </p:stCondLst>
                                        </p:cTn>
                                        <p:tgtEl>
                                          <p:spTgt spid="33"/>
                                        </p:tgtEl>
                                        <p:attrNameLst>
                                          <p:attrName>r</p:attrName>
                                        </p:attrNameLst>
                                      </p:cBhvr>
                                    </p:animRot>
                                    <p:animRot by="120000">
                                      <p:cBhvr>
                                        <p:cTn id="246" dur="200" fill="hold">
                                          <p:stCondLst>
                                            <p:cond delay="800"/>
                                          </p:stCondLst>
                                        </p:cTn>
                                        <p:tgtEl>
                                          <p:spTgt spid="33"/>
                                        </p:tgtEl>
                                        <p:attrNameLst>
                                          <p:attrName>r</p:attrName>
                                        </p:attrNameLst>
                                      </p:cBhvr>
                                    </p:animRot>
                                  </p:childTnLst>
                                  <p:subTnLst>
                                    <p:audio>
                                      <p:cMediaNode>
                                        <p:cTn display="0" masterRel="sameClick">
                                          <p:stCondLst>
                                            <p:cond evt="begin" delay="0">
                                              <p:tn val="241"/>
                                            </p:cond>
                                          </p:stCondLst>
                                          <p:endCondLst>
                                            <p:cond evt="onStopAudio" delay="0">
                                              <p:tgtEl>
                                                <p:sldTgt/>
                                              </p:tgtEl>
                                            </p:cond>
                                          </p:endCondLst>
                                        </p:cTn>
                                        <p:tgtEl>
                                          <p:sndTgt r:embed="rId4" name="wind.wav"/>
                                        </p:tgtEl>
                                      </p:cMediaNode>
                                    </p:audio>
                                  </p:subTnLst>
                                </p:cTn>
                              </p:par>
                              <p:par>
                                <p:cTn id="247" presetID="24" presetClass="emph" presetSubtype="0" fill="hold" grpId="0" nodeType="withEffect">
                                  <p:stCondLst>
                                    <p:cond delay="0"/>
                                  </p:stCondLst>
                                  <p:childTnLst>
                                    <p:animClr clrSpc="hsl" dir="cw">
                                      <p:cBhvr override="childStyle">
                                        <p:cTn id="248" dur="500" fill="hold"/>
                                        <p:tgtEl>
                                          <p:spTgt spid="31">
                                            <p:txEl>
                                              <p:pRg st="0" end="0"/>
                                            </p:txEl>
                                          </p:spTgt>
                                        </p:tgtEl>
                                        <p:attrNameLst>
                                          <p:attrName>style.color</p:attrName>
                                        </p:attrNameLst>
                                      </p:cBhvr>
                                      <p:by>
                                        <p:hsl h="0" s="-12549" l="-25098"/>
                                      </p:by>
                                    </p:animClr>
                                    <p:animClr clrSpc="hsl" dir="cw">
                                      <p:cBhvr>
                                        <p:cTn id="249" dur="500" fill="hold"/>
                                        <p:tgtEl>
                                          <p:spTgt spid="31">
                                            <p:txEl>
                                              <p:pRg st="0" end="0"/>
                                            </p:txEl>
                                          </p:spTgt>
                                        </p:tgtEl>
                                        <p:attrNameLst>
                                          <p:attrName>fillcolor</p:attrName>
                                        </p:attrNameLst>
                                      </p:cBhvr>
                                      <p:by>
                                        <p:hsl h="0" s="-12549" l="-25098"/>
                                      </p:by>
                                    </p:animClr>
                                    <p:animClr clrSpc="hsl" dir="cw">
                                      <p:cBhvr>
                                        <p:cTn id="250" dur="500" fill="hold"/>
                                        <p:tgtEl>
                                          <p:spTgt spid="31">
                                            <p:txEl>
                                              <p:pRg st="0" end="0"/>
                                            </p:txEl>
                                          </p:spTgt>
                                        </p:tgtEl>
                                        <p:attrNameLst>
                                          <p:attrName>stroke.color</p:attrName>
                                        </p:attrNameLst>
                                      </p:cBhvr>
                                      <p:by>
                                        <p:hsl h="0" s="-12549" l="-25098"/>
                                      </p:by>
                                    </p:animClr>
                                    <p:set>
                                      <p:cBhvr>
                                        <p:cTn id="251" dur="500" fill="hold"/>
                                        <p:tgtEl>
                                          <p:spTgt spid="31">
                                            <p:txEl>
                                              <p:pRg st="0" end="0"/>
                                            </p:txEl>
                                          </p:spTgt>
                                        </p:tgtEl>
                                        <p:attrNameLst>
                                          <p:attrName>fill.type</p:attrName>
                                        </p:attrNameLst>
                                      </p:cBhvr>
                                      <p:to>
                                        <p:strVal val="solid"/>
                                      </p:to>
                                    </p:set>
                                  </p:childTnLst>
                                </p:cTn>
                              </p:par>
                              <p:par>
                                <p:cTn id="252" presetID="24" presetClass="emph" presetSubtype="0" fill="hold" grpId="0" nodeType="withEffect">
                                  <p:stCondLst>
                                    <p:cond delay="0"/>
                                  </p:stCondLst>
                                  <p:childTnLst>
                                    <p:animClr clrSpc="hsl" dir="cw">
                                      <p:cBhvr override="childStyle">
                                        <p:cTn id="253" dur="500" fill="hold"/>
                                        <p:tgtEl>
                                          <p:spTgt spid="32">
                                            <p:txEl>
                                              <p:pRg st="0" end="0"/>
                                            </p:txEl>
                                          </p:spTgt>
                                        </p:tgtEl>
                                        <p:attrNameLst>
                                          <p:attrName>style.color</p:attrName>
                                        </p:attrNameLst>
                                      </p:cBhvr>
                                      <p:by>
                                        <p:hsl h="0" s="-12549" l="-25098"/>
                                      </p:by>
                                    </p:animClr>
                                    <p:animClr clrSpc="hsl" dir="cw">
                                      <p:cBhvr>
                                        <p:cTn id="254" dur="500" fill="hold"/>
                                        <p:tgtEl>
                                          <p:spTgt spid="32">
                                            <p:txEl>
                                              <p:pRg st="0" end="0"/>
                                            </p:txEl>
                                          </p:spTgt>
                                        </p:tgtEl>
                                        <p:attrNameLst>
                                          <p:attrName>fillcolor</p:attrName>
                                        </p:attrNameLst>
                                      </p:cBhvr>
                                      <p:by>
                                        <p:hsl h="0" s="-12549" l="-25098"/>
                                      </p:by>
                                    </p:animClr>
                                    <p:animClr clrSpc="hsl" dir="cw">
                                      <p:cBhvr>
                                        <p:cTn id="255" dur="500" fill="hold"/>
                                        <p:tgtEl>
                                          <p:spTgt spid="32">
                                            <p:txEl>
                                              <p:pRg st="0" end="0"/>
                                            </p:txEl>
                                          </p:spTgt>
                                        </p:tgtEl>
                                        <p:attrNameLst>
                                          <p:attrName>stroke.color</p:attrName>
                                        </p:attrNameLst>
                                      </p:cBhvr>
                                      <p:by>
                                        <p:hsl h="0" s="-12549" l="-25098"/>
                                      </p:by>
                                    </p:animClr>
                                    <p:set>
                                      <p:cBhvr>
                                        <p:cTn id="256" dur="500" fill="hold"/>
                                        <p:tgtEl>
                                          <p:spTgt spid="32">
                                            <p:txEl>
                                              <p:pRg st="0" end="0"/>
                                            </p:txEl>
                                          </p:spTgt>
                                        </p:tgtEl>
                                        <p:attrNameLst>
                                          <p:attrName>fill.type</p:attrName>
                                        </p:attrNameLst>
                                      </p:cBhvr>
                                      <p:to>
                                        <p:strVal val="solid"/>
                                      </p:to>
                                    </p:set>
                                  </p:childTnLst>
                                </p:cTn>
                              </p:par>
                              <p:par>
                                <p:cTn id="257" presetID="24" presetClass="emph" presetSubtype="0" fill="hold" grpId="0" nodeType="withEffect">
                                  <p:stCondLst>
                                    <p:cond delay="0"/>
                                  </p:stCondLst>
                                  <p:childTnLst>
                                    <p:animClr clrSpc="hsl" dir="cw">
                                      <p:cBhvr override="childStyle">
                                        <p:cTn id="258" dur="500" fill="hold"/>
                                        <p:tgtEl>
                                          <p:spTgt spid="29">
                                            <p:txEl>
                                              <p:pRg st="0" end="0"/>
                                            </p:txEl>
                                          </p:spTgt>
                                        </p:tgtEl>
                                        <p:attrNameLst>
                                          <p:attrName>style.color</p:attrName>
                                        </p:attrNameLst>
                                      </p:cBhvr>
                                      <p:by>
                                        <p:hsl h="0" s="-12549" l="-25098"/>
                                      </p:by>
                                    </p:animClr>
                                    <p:animClr clrSpc="hsl" dir="cw">
                                      <p:cBhvr>
                                        <p:cTn id="259" dur="500" fill="hold"/>
                                        <p:tgtEl>
                                          <p:spTgt spid="29">
                                            <p:txEl>
                                              <p:pRg st="0" end="0"/>
                                            </p:txEl>
                                          </p:spTgt>
                                        </p:tgtEl>
                                        <p:attrNameLst>
                                          <p:attrName>fillcolor</p:attrName>
                                        </p:attrNameLst>
                                      </p:cBhvr>
                                      <p:by>
                                        <p:hsl h="0" s="-12549" l="-25098"/>
                                      </p:by>
                                    </p:animClr>
                                    <p:animClr clrSpc="hsl" dir="cw">
                                      <p:cBhvr>
                                        <p:cTn id="260" dur="500" fill="hold"/>
                                        <p:tgtEl>
                                          <p:spTgt spid="29">
                                            <p:txEl>
                                              <p:pRg st="0" end="0"/>
                                            </p:txEl>
                                          </p:spTgt>
                                        </p:tgtEl>
                                        <p:attrNameLst>
                                          <p:attrName>stroke.color</p:attrName>
                                        </p:attrNameLst>
                                      </p:cBhvr>
                                      <p:by>
                                        <p:hsl h="0" s="-12549" l="-25098"/>
                                      </p:by>
                                    </p:animClr>
                                    <p:set>
                                      <p:cBhvr>
                                        <p:cTn id="261" dur="500" fill="hold"/>
                                        <p:tgtEl>
                                          <p:spTgt spid="29">
                                            <p:txEl>
                                              <p:pRg st="0" end="0"/>
                                            </p:txEl>
                                          </p:spTgt>
                                        </p:tgtEl>
                                        <p:attrNameLst>
                                          <p:attrName>fill.type</p:attrName>
                                        </p:attrNameLst>
                                      </p:cBhvr>
                                      <p:to>
                                        <p:strVal val="solid"/>
                                      </p:to>
                                    </p:set>
                                  </p:childTnLst>
                                </p:cTn>
                              </p:par>
                            </p:childTnLst>
                          </p:cTn>
                        </p:par>
                      </p:childTnLst>
                    </p:cTn>
                  </p:par>
                </p:childTnLst>
              </p:cTn>
              <p:nextCondLst>
                <p:cond evt="onClick" delay="0">
                  <p:tgtEl>
                    <p:spTgt spid="33"/>
                  </p:tgtEl>
                </p:cond>
              </p:nextCondLst>
            </p:seq>
          </p:childTnLst>
        </p:cTn>
      </p:par>
    </p:tnLst>
    <p:bldLst>
      <p:bldP spid="77" grpId="0" animBg="1"/>
      <p:bldP spid="77" grpId="1" animBg="1"/>
      <p:bldP spid="45" grpId="0" animBg="1"/>
      <p:bldP spid="29" grpId="0" build="allAtOnce"/>
      <p:bldP spid="31" grpId="0" build="allAtOnce"/>
      <p:bldP spid="32" grpId="0" build="allAtOnce"/>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92415" y="4489550"/>
            <a:ext cx="1249999" cy="1336206"/>
          </a:xfrm>
          <a:prstGeom prst="rect">
            <a:avLst/>
          </a:prstGeom>
        </p:spPr>
      </p:pic>
      <p:pic>
        <p:nvPicPr>
          <p:cNvPr id="24" name="Picture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57215" y="4527650"/>
            <a:ext cx="1249999" cy="1336206"/>
          </a:xfrm>
          <a:prstGeom prst="rect">
            <a:avLst/>
          </a:prstGeom>
        </p:spPr>
      </p:pic>
      <p:pic>
        <p:nvPicPr>
          <p:cNvPr id="28" name="Picture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01753" y="4489550"/>
            <a:ext cx="1249999" cy="1336206"/>
          </a:xfrm>
          <a:prstGeom prst="rect">
            <a:avLst/>
          </a:prstGeom>
        </p:spPr>
      </p:pic>
      <p:pic>
        <p:nvPicPr>
          <p:cNvPr id="17" name="Picture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64880" y="4428248"/>
            <a:ext cx="1580783" cy="1435608"/>
          </a:xfrm>
          <a:prstGeom prst="rect">
            <a:avLst/>
          </a:prstGeom>
        </p:spPr>
      </p:pic>
      <p:pic>
        <p:nvPicPr>
          <p:cNvPr id="23" name="Picture 2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26467" y="4392304"/>
            <a:ext cx="1580782" cy="1435608"/>
          </a:xfrm>
          <a:prstGeom prst="rect">
            <a:avLst/>
          </a:prstGeom>
        </p:spPr>
      </p:pic>
      <p:pic>
        <p:nvPicPr>
          <p:cNvPr id="27" name="Picture 2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90739" y="4385097"/>
            <a:ext cx="1581495" cy="1436256"/>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14024" y="4555482"/>
            <a:ext cx="1249999" cy="1336206"/>
          </a:xfrm>
          <a:prstGeom prst="rect">
            <a:avLst/>
          </a:prstGeom>
        </p:spPr>
      </p:pic>
      <p:pic>
        <p:nvPicPr>
          <p:cNvPr id="75" name="Picture 7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823107" y="2841837"/>
            <a:ext cx="1196895" cy="927286"/>
          </a:xfrm>
          <a:prstGeom prst="rect">
            <a:avLst/>
          </a:prstGeom>
        </p:spPr>
      </p:pic>
      <p:sp>
        <p:nvSpPr>
          <p:cNvPr id="77" name="Sun 76"/>
          <p:cNvSpPr/>
          <p:nvPr/>
        </p:nvSpPr>
        <p:spPr>
          <a:xfrm>
            <a:off x="8289721" y="3945563"/>
            <a:ext cx="2162493" cy="2083116"/>
          </a:xfrm>
          <a:prstGeom prst="su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33" name="Picture 3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1752601" y="330406"/>
            <a:ext cx="1661009" cy="3236104"/>
          </a:xfrm>
          <a:prstGeom prst="rect">
            <a:avLst/>
          </a:prstGeom>
        </p:spPr>
      </p:pic>
      <p:pic>
        <p:nvPicPr>
          <p:cNvPr id="5" name="Picture 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H="1">
            <a:off x="1178482" y="2209366"/>
            <a:ext cx="1958679" cy="1871627"/>
          </a:xfrm>
          <a:prstGeom prst="rect">
            <a:avLst/>
          </a:prstGeom>
        </p:spPr>
      </p:pic>
      <p:pic>
        <p:nvPicPr>
          <p:cNvPr id="16" name="Picture 1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524000" y="2405209"/>
            <a:ext cx="1060934" cy="1267227"/>
          </a:xfrm>
          <a:prstGeom prst="rect">
            <a:avLst/>
          </a:prstGeom>
        </p:spPr>
      </p:pic>
      <p:pic>
        <p:nvPicPr>
          <p:cNvPr id="12" name="Picture 1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834393" y="4332085"/>
            <a:ext cx="1073146" cy="1310075"/>
          </a:xfrm>
          <a:prstGeom prst="rect">
            <a:avLst/>
          </a:prstGeom>
        </p:spPr>
      </p:pic>
      <p:pic>
        <p:nvPicPr>
          <p:cNvPr id="6" name="Picture 5"/>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184611">
            <a:off x="8864974" y="5417842"/>
            <a:ext cx="850901" cy="1273201"/>
          </a:xfrm>
          <a:prstGeom prst="rect">
            <a:avLst/>
          </a:prstGeom>
        </p:spPr>
      </p:pic>
      <p:pic>
        <p:nvPicPr>
          <p:cNvPr id="22" name="Picture 21"/>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184611">
            <a:off x="6643365" y="5417842"/>
            <a:ext cx="850901" cy="1273201"/>
          </a:xfrm>
          <a:prstGeom prst="rect">
            <a:avLst/>
          </a:prstGeom>
        </p:spPr>
      </p:pic>
      <p:pic>
        <p:nvPicPr>
          <p:cNvPr id="26" name="Picture 25"/>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184611">
            <a:off x="4408165" y="5417842"/>
            <a:ext cx="850901" cy="1273201"/>
          </a:xfrm>
          <a:prstGeom prst="rect">
            <a:avLst/>
          </a:prstGeom>
        </p:spPr>
      </p:pic>
      <p:pic>
        <p:nvPicPr>
          <p:cNvPr id="30" name="Picture 29"/>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184611">
            <a:off x="2252703" y="5417842"/>
            <a:ext cx="850901" cy="1273201"/>
          </a:xfrm>
          <a:prstGeom prst="rect">
            <a:avLst/>
          </a:prstGeom>
        </p:spPr>
      </p:pic>
      <p:sp>
        <p:nvSpPr>
          <p:cNvPr id="45" name="Rounded Rectangular Callout 44"/>
          <p:cNvSpPr/>
          <p:nvPr/>
        </p:nvSpPr>
        <p:spPr>
          <a:xfrm>
            <a:off x="3137161" y="8859"/>
            <a:ext cx="7055223" cy="1394582"/>
          </a:xfrm>
          <a:prstGeom prst="wedgeRoundRectCallout">
            <a:avLst>
              <a:gd name="adj1" fmla="val -58471"/>
              <a:gd name="adj2" fmla="val 22449"/>
              <a:gd name="adj3" fmla="val 16667"/>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FF0000"/>
                </a:solidFill>
                <a:latin typeface="Times New Roman" panose="02020603050405020304" pitchFamily="18" charset="0"/>
                <a:cs typeface="Times New Roman" panose="02020603050405020304" pitchFamily="18" charset="0"/>
              </a:rPr>
              <a:t>taking things to someone</a:t>
            </a:r>
          </a:p>
        </p:txBody>
      </p:sp>
      <p:sp>
        <p:nvSpPr>
          <p:cNvPr id="55" name="Rectangle 54"/>
          <p:cNvSpPr/>
          <p:nvPr/>
        </p:nvSpPr>
        <p:spPr>
          <a:xfrm>
            <a:off x="2219145" y="6050477"/>
            <a:ext cx="7678834" cy="823564"/>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a:solidFill>
                  <a:srgbClr val="002060"/>
                </a:solidFill>
                <a:latin typeface="Times New Roman" panose="02020603050405020304" pitchFamily="18" charset="0"/>
                <a:cs typeface="Times New Roman" panose="02020603050405020304" pitchFamily="18" charset="0"/>
              </a:rPr>
              <a:t>  A                   B                   C                   D</a:t>
            </a:r>
          </a:p>
        </p:txBody>
      </p:sp>
      <p:pic>
        <p:nvPicPr>
          <p:cNvPr id="25" name="Picture 24"/>
          <p:cNvPicPr>
            <a:picLocks noChangeAspect="1"/>
          </p:cNvPicPr>
          <p:nvPr/>
        </p:nvPicPr>
        <p:blipFill rotWithShape="1">
          <a:blip r:embed="rId14">
            <a:extLst>
              <a:ext uri="{BEBA8EAE-BF5A-486C-A8C5-ECC9F3942E4B}">
                <a14:imgProps xmlns:a14="http://schemas.microsoft.com/office/drawing/2010/main">
                  <a14:imgLayer r:embed="rId15">
                    <a14:imgEffect>
                      <a14:backgroundRemoval t="9901" b="49505" l="10370" r="90370">
                        <a14:backgroundMark x1="38519" y1="48020" x2="42963" y2="47030"/>
                      </a14:backgroundRemoval>
                    </a14:imgEffect>
                  </a14:imgLayer>
                </a14:imgProps>
              </a:ext>
              <a:ext uri="{28A0092B-C50C-407E-A947-70E740481C1C}">
                <a14:useLocalDpi xmlns:a14="http://schemas.microsoft.com/office/drawing/2010/main" val="0"/>
              </a:ext>
            </a:extLst>
          </a:blip>
          <a:srcRect b="50261"/>
          <a:stretch/>
        </p:blipFill>
        <p:spPr>
          <a:xfrm rot="3519568">
            <a:off x="3218655" y="5479735"/>
            <a:ext cx="823031" cy="612530"/>
          </a:xfrm>
          <a:prstGeom prst="rect">
            <a:avLst/>
          </a:prstGeom>
        </p:spPr>
      </p:pic>
      <p:pic>
        <p:nvPicPr>
          <p:cNvPr id="21" name="Picture 20"/>
          <p:cNvPicPr>
            <a:picLocks noChangeAspect="1"/>
          </p:cNvPicPr>
          <p:nvPr/>
        </p:nvPicPr>
        <p:blipFill rotWithShape="1">
          <a:blip r:embed="rId14">
            <a:extLst>
              <a:ext uri="{BEBA8EAE-BF5A-486C-A8C5-ECC9F3942E4B}">
                <a14:imgProps xmlns:a14="http://schemas.microsoft.com/office/drawing/2010/main">
                  <a14:imgLayer r:embed="rId15">
                    <a14:imgEffect>
                      <a14:backgroundRemoval t="9901" b="49505" l="10370" r="90370">
                        <a14:backgroundMark x1="38519" y1="48020" x2="42963" y2="47030"/>
                      </a14:backgroundRemoval>
                    </a14:imgEffect>
                  </a14:imgLayer>
                </a14:imgProps>
              </a:ext>
              <a:ext uri="{28A0092B-C50C-407E-A947-70E740481C1C}">
                <a14:useLocalDpi xmlns:a14="http://schemas.microsoft.com/office/drawing/2010/main" val="0"/>
              </a:ext>
            </a:extLst>
          </a:blip>
          <a:srcRect b="50261"/>
          <a:stretch/>
        </p:blipFill>
        <p:spPr>
          <a:xfrm rot="3519568">
            <a:off x="5363181" y="5400358"/>
            <a:ext cx="823031" cy="612530"/>
          </a:xfrm>
          <a:prstGeom prst="rect">
            <a:avLst/>
          </a:prstGeom>
        </p:spPr>
      </p:pic>
      <p:pic>
        <p:nvPicPr>
          <p:cNvPr id="14" name="Picture 13"/>
          <p:cNvPicPr>
            <a:picLocks noChangeAspect="1"/>
          </p:cNvPicPr>
          <p:nvPr/>
        </p:nvPicPr>
        <p:blipFill rotWithShape="1">
          <a:blip r:embed="rId14">
            <a:extLst>
              <a:ext uri="{BEBA8EAE-BF5A-486C-A8C5-ECC9F3942E4B}">
                <a14:imgProps xmlns:a14="http://schemas.microsoft.com/office/drawing/2010/main">
                  <a14:imgLayer r:embed="rId15">
                    <a14:imgEffect>
                      <a14:backgroundRemoval t="9901" b="49505" l="10370" r="90370">
                        <a14:backgroundMark x1="38519" y1="48020" x2="42963" y2="47030"/>
                      </a14:backgroundRemoval>
                    </a14:imgEffect>
                  </a14:imgLayer>
                </a14:imgProps>
              </a:ext>
              <a:ext uri="{28A0092B-C50C-407E-A947-70E740481C1C}">
                <a14:useLocalDpi xmlns:a14="http://schemas.microsoft.com/office/drawing/2010/main" val="0"/>
              </a:ext>
            </a:extLst>
          </a:blip>
          <a:srcRect b="50261"/>
          <a:stretch/>
        </p:blipFill>
        <p:spPr>
          <a:xfrm rot="3519568">
            <a:off x="7569561" y="5440387"/>
            <a:ext cx="823031" cy="612530"/>
          </a:xfrm>
          <a:prstGeom prst="rect">
            <a:avLst/>
          </a:prstGeom>
        </p:spPr>
      </p:pic>
      <p:sp>
        <p:nvSpPr>
          <p:cNvPr id="29" name="Rectangle 28"/>
          <p:cNvSpPr/>
          <p:nvPr/>
        </p:nvSpPr>
        <p:spPr>
          <a:xfrm>
            <a:off x="5477467" y="1411497"/>
            <a:ext cx="5246804" cy="461665"/>
          </a:xfrm>
          <a:prstGeom prst="rect">
            <a:avLst/>
          </a:prstGeom>
        </p:spPr>
        <p:txBody>
          <a:bodyPr wrap="square">
            <a:spAutoFit/>
          </a:bodyPr>
          <a:lstStyle/>
          <a:p>
            <a:r>
              <a:rPr lang="en-US" sz="2400" b="1" dirty="0">
                <a:solidFill>
                  <a:prstClr val="white"/>
                </a:solidFill>
                <a:latin typeface="Times New Roman" panose="02020603050405020304" pitchFamily="18" charset="0"/>
                <a:cs typeface="Times New Roman" panose="02020603050405020304" pitchFamily="18" charset="0"/>
              </a:rPr>
              <a:t>A : items</a:t>
            </a:r>
          </a:p>
        </p:txBody>
      </p:sp>
      <p:sp>
        <p:nvSpPr>
          <p:cNvPr id="31" name="Rectangle 30"/>
          <p:cNvSpPr/>
          <p:nvPr/>
        </p:nvSpPr>
        <p:spPr>
          <a:xfrm>
            <a:off x="5477467" y="1905641"/>
            <a:ext cx="5246804" cy="461665"/>
          </a:xfrm>
          <a:prstGeom prst="rect">
            <a:avLst/>
          </a:prstGeom>
        </p:spPr>
        <p:txBody>
          <a:bodyPr wrap="square">
            <a:spAutoFit/>
          </a:bodyPr>
          <a:lstStyle/>
          <a:p>
            <a:r>
              <a:rPr lang="en-US" sz="2400" b="1" dirty="0">
                <a:solidFill>
                  <a:prstClr val="white"/>
                </a:solidFill>
                <a:latin typeface="Times New Roman" panose="02020603050405020304" pitchFamily="18" charset="0"/>
                <a:cs typeface="Times New Roman" panose="02020603050405020304" pitchFamily="18" charset="0"/>
              </a:rPr>
              <a:t>B : raised</a:t>
            </a:r>
          </a:p>
        </p:txBody>
      </p:sp>
      <p:sp>
        <p:nvSpPr>
          <p:cNvPr id="32" name="Rectangle 31"/>
          <p:cNvSpPr/>
          <p:nvPr/>
        </p:nvSpPr>
        <p:spPr>
          <a:xfrm>
            <a:off x="5477467" y="2399785"/>
            <a:ext cx="5246804" cy="830997"/>
          </a:xfrm>
          <a:prstGeom prst="rect">
            <a:avLst/>
          </a:prstGeom>
        </p:spPr>
        <p:txBody>
          <a:bodyPr wrap="square">
            <a:spAutoFit/>
          </a:bodyPr>
          <a:lstStyle/>
          <a:p>
            <a:r>
              <a:rPr lang="en-US" sz="2400" b="1" dirty="0">
                <a:solidFill>
                  <a:prstClr val="white"/>
                </a:solidFill>
                <a:latin typeface="Times New Roman" panose="02020603050405020304" pitchFamily="18" charset="0"/>
                <a:cs typeface="Times New Roman" panose="02020603050405020304" pitchFamily="18" charset="0"/>
              </a:rPr>
              <a:t>C : participate</a:t>
            </a:r>
          </a:p>
          <a:p>
            <a:endParaRPr lang="en-US" sz="2400" b="1" dirty="0">
              <a:solidFill>
                <a:prstClr val="white"/>
              </a:solidFill>
              <a:latin typeface="Times New Roman" panose="02020603050405020304" pitchFamily="18" charset="0"/>
              <a:cs typeface="Times New Roman" panose="02020603050405020304" pitchFamily="18" charset="0"/>
            </a:endParaRPr>
          </a:p>
        </p:txBody>
      </p:sp>
      <p:sp>
        <p:nvSpPr>
          <p:cNvPr id="34" name="Rectangle 33"/>
          <p:cNvSpPr/>
          <p:nvPr/>
        </p:nvSpPr>
        <p:spPr>
          <a:xfrm>
            <a:off x="5477467" y="2893930"/>
            <a:ext cx="5246804" cy="461665"/>
          </a:xfrm>
          <a:prstGeom prst="rect">
            <a:avLst/>
          </a:prstGeom>
        </p:spPr>
        <p:txBody>
          <a:bodyPr wrap="square">
            <a:spAutoFit/>
          </a:bodyPr>
          <a:lstStyle/>
          <a:p>
            <a:r>
              <a:rPr lang="en-US" sz="2400" b="1" dirty="0">
                <a:solidFill>
                  <a:prstClr val="white"/>
                </a:solidFill>
                <a:latin typeface="Times New Roman" panose="02020603050405020304" pitchFamily="18" charset="0"/>
                <a:cs typeface="Times New Roman" panose="02020603050405020304" pitchFamily="18" charset="0"/>
              </a:rPr>
              <a:t>D : delivering</a:t>
            </a:r>
          </a:p>
        </p:txBody>
      </p:sp>
      <p:sp>
        <p:nvSpPr>
          <p:cNvPr id="35" name="TextBox 34"/>
          <p:cNvSpPr txBox="1"/>
          <p:nvPr/>
        </p:nvSpPr>
        <p:spPr>
          <a:xfrm>
            <a:off x="8392346" y="3412248"/>
            <a:ext cx="2497327" cy="369332"/>
          </a:xfrm>
          <a:prstGeom prst="rect">
            <a:avLst/>
          </a:prstGeom>
          <a:solidFill>
            <a:srgbClr val="92D050"/>
          </a:solidFill>
        </p:spPr>
        <p:txBody>
          <a:bodyPr wrap="square" rtlCol="0">
            <a:spAutoFit/>
          </a:bodyPr>
          <a:lstStyle/>
          <a:p>
            <a:endParaRPr lang="en-US"/>
          </a:p>
        </p:txBody>
      </p:sp>
    </p:spTree>
    <p:extLst>
      <p:ext uri="{BB962C8B-B14F-4D97-AF65-F5344CB8AC3E}">
        <p14:creationId xmlns:p14="http://schemas.microsoft.com/office/powerpoint/2010/main" val="448653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5"/>
                                        </p:tgtEl>
                                        <p:attrNameLst>
                                          <p:attrName>ppt_y</p:attrName>
                                        </p:attrNameLst>
                                      </p:cBhvr>
                                      <p:tavLst>
                                        <p:tav tm="0">
                                          <p:val>
                                            <p:strVal val="#ppt_y"/>
                                          </p:val>
                                        </p:tav>
                                        <p:tav tm="100000">
                                          <p:val>
                                            <p:strVal val="#ppt_y"/>
                                          </p:val>
                                        </p:tav>
                                      </p:tavLst>
                                    </p:anim>
                                    <p:anim calcmode="lin" valueType="num">
                                      <p:cBhvr>
                                        <p:cTn id="9"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5"/>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29">
                                            <p:txEl>
                                              <p:pRg st="0" end="0"/>
                                            </p:txEl>
                                          </p:spTgt>
                                        </p:tgtEl>
                                        <p:attrNameLst>
                                          <p:attrName>style.visibility</p:attrName>
                                        </p:attrNameLst>
                                      </p:cBhvr>
                                      <p:to>
                                        <p:strVal val="visible"/>
                                      </p:to>
                                    </p:set>
                                    <p:animEffect transition="in" filter="fade">
                                      <p:cBhvr>
                                        <p:cTn id="15" dur="500"/>
                                        <p:tgtEl>
                                          <p:spTgt spid="29">
                                            <p:txEl>
                                              <p:pRg st="0" end="0"/>
                                            </p:txEl>
                                          </p:spTgt>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31">
                                            <p:txEl>
                                              <p:pRg st="0" end="0"/>
                                            </p:txEl>
                                          </p:spTgt>
                                        </p:tgtEl>
                                        <p:attrNameLst>
                                          <p:attrName>style.visibility</p:attrName>
                                        </p:attrNameLst>
                                      </p:cBhvr>
                                      <p:to>
                                        <p:strVal val="visible"/>
                                      </p:to>
                                    </p:set>
                                    <p:animEffect transition="in" filter="fade">
                                      <p:cBhvr>
                                        <p:cTn id="19" dur="500"/>
                                        <p:tgtEl>
                                          <p:spTgt spid="31">
                                            <p:txEl>
                                              <p:pRg st="0" end="0"/>
                                            </p:txEl>
                                          </p:spTgt>
                                        </p:tgtEl>
                                      </p:cBhvr>
                                    </p:animEffect>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32">
                                            <p:txEl>
                                              <p:pRg st="0" end="0"/>
                                            </p:txEl>
                                          </p:spTgt>
                                        </p:tgtEl>
                                        <p:attrNameLst>
                                          <p:attrName>style.visibility</p:attrName>
                                        </p:attrNameLst>
                                      </p:cBhvr>
                                      <p:to>
                                        <p:strVal val="visible"/>
                                      </p:to>
                                    </p:set>
                                    <p:animEffect transition="in" filter="fade">
                                      <p:cBhvr>
                                        <p:cTn id="23" dur="500"/>
                                        <p:tgtEl>
                                          <p:spTgt spid="32">
                                            <p:txEl>
                                              <p:pRg st="0" end="0"/>
                                            </p:txEl>
                                          </p:spTgt>
                                        </p:tgtEl>
                                      </p:cBhvr>
                                    </p:animEffect>
                                  </p:childTnLst>
                                </p:cTn>
                              </p:par>
                            </p:childTnLst>
                          </p:cTn>
                        </p:par>
                        <p:par>
                          <p:cTn id="24" fill="hold">
                            <p:stCondLst>
                              <p:cond delay="3000"/>
                            </p:stCondLst>
                            <p:childTnLst>
                              <p:par>
                                <p:cTn id="25" presetID="10" presetClass="entr" presetSubtype="0" fill="hold" nodeType="afterEffect">
                                  <p:stCondLst>
                                    <p:cond delay="0"/>
                                  </p:stCondLst>
                                  <p:childTnLst>
                                    <p:set>
                                      <p:cBhvr>
                                        <p:cTn id="26" dur="1" fill="hold">
                                          <p:stCondLst>
                                            <p:cond delay="0"/>
                                          </p:stCondLst>
                                        </p:cTn>
                                        <p:tgtEl>
                                          <p:spTgt spid="34">
                                            <p:txEl>
                                              <p:pRg st="0" end="0"/>
                                            </p:txEl>
                                          </p:spTgt>
                                        </p:tgtEl>
                                        <p:attrNameLst>
                                          <p:attrName>style.visibility</p:attrName>
                                        </p:attrNameLst>
                                      </p:cBhvr>
                                      <p:to>
                                        <p:strVal val="visible"/>
                                      </p:to>
                                    </p:set>
                                    <p:animEffect transition="in" filter="fade">
                                      <p:cBhvr>
                                        <p:cTn id="27" dur="500"/>
                                        <p:tgtEl>
                                          <p:spTgt spid="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6"/>
                    </p:tgtEl>
                  </p:cond>
                </p:stCondLst>
                <p:endSync evt="end" delay="0">
                  <p:rtn val="all"/>
                </p:endSync>
                <p:childTnLst>
                  <p:par>
                    <p:cTn id="29" fill="hold">
                      <p:stCondLst>
                        <p:cond delay="0"/>
                      </p:stCondLst>
                      <p:childTnLst>
                        <p:par>
                          <p:cTn id="30" fill="hold">
                            <p:stCondLst>
                              <p:cond delay="0"/>
                            </p:stCondLst>
                            <p:childTnLst>
                              <p:par>
                                <p:cTn id="31" presetID="32" presetClass="emph" presetSubtype="0" fill="hold" nodeType="clickEffect">
                                  <p:stCondLst>
                                    <p:cond delay="0"/>
                                  </p:stCondLst>
                                  <p:childTnLst>
                                    <p:animRot by="120000">
                                      <p:cBhvr>
                                        <p:cTn id="32" dur="100" fill="hold">
                                          <p:stCondLst>
                                            <p:cond delay="0"/>
                                          </p:stCondLst>
                                        </p:cTn>
                                        <p:tgtEl>
                                          <p:spTgt spid="6"/>
                                        </p:tgtEl>
                                        <p:attrNameLst>
                                          <p:attrName>r</p:attrName>
                                        </p:attrNameLst>
                                      </p:cBhvr>
                                    </p:animRot>
                                    <p:animRot by="-240000">
                                      <p:cBhvr>
                                        <p:cTn id="33" dur="200" fill="hold">
                                          <p:stCondLst>
                                            <p:cond delay="200"/>
                                          </p:stCondLst>
                                        </p:cTn>
                                        <p:tgtEl>
                                          <p:spTgt spid="6"/>
                                        </p:tgtEl>
                                        <p:attrNameLst>
                                          <p:attrName>r</p:attrName>
                                        </p:attrNameLst>
                                      </p:cBhvr>
                                    </p:animRot>
                                    <p:animRot by="240000">
                                      <p:cBhvr>
                                        <p:cTn id="34" dur="200" fill="hold">
                                          <p:stCondLst>
                                            <p:cond delay="400"/>
                                          </p:stCondLst>
                                        </p:cTn>
                                        <p:tgtEl>
                                          <p:spTgt spid="6"/>
                                        </p:tgtEl>
                                        <p:attrNameLst>
                                          <p:attrName>r</p:attrName>
                                        </p:attrNameLst>
                                      </p:cBhvr>
                                    </p:animRot>
                                    <p:animRot by="-240000">
                                      <p:cBhvr>
                                        <p:cTn id="35" dur="200" fill="hold">
                                          <p:stCondLst>
                                            <p:cond delay="600"/>
                                          </p:stCondLst>
                                        </p:cTn>
                                        <p:tgtEl>
                                          <p:spTgt spid="6"/>
                                        </p:tgtEl>
                                        <p:attrNameLst>
                                          <p:attrName>r</p:attrName>
                                        </p:attrNameLst>
                                      </p:cBhvr>
                                    </p:animRot>
                                    <p:animRot by="120000">
                                      <p:cBhvr>
                                        <p:cTn id="36" dur="200" fill="hold">
                                          <p:stCondLst>
                                            <p:cond delay="800"/>
                                          </p:stCondLst>
                                        </p:cTn>
                                        <p:tgtEl>
                                          <p:spTgt spid="6"/>
                                        </p:tgtEl>
                                        <p:attrNameLst>
                                          <p:attrName>r</p:attrName>
                                        </p:attrNameLst>
                                      </p:cBhvr>
                                    </p:animRot>
                                  </p:childTnLst>
                                </p:cTn>
                              </p:par>
                            </p:childTnLst>
                          </p:cTn>
                        </p:par>
                        <p:par>
                          <p:cTn id="37" fill="hold">
                            <p:stCondLst>
                              <p:cond delay="1000"/>
                            </p:stCondLst>
                            <p:childTnLst>
                              <p:par>
                                <p:cTn id="38" presetID="10" presetClass="exit" presetSubtype="0" fill="hold" nodeType="afterEffect">
                                  <p:stCondLst>
                                    <p:cond delay="0"/>
                                  </p:stCondLst>
                                  <p:childTnLst>
                                    <p:animEffect transition="out" filter="fade">
                                      <p:cBhvr>
                                        <p:cTn id="39" dur="250"/>
                                        <p:tgtEl>
                                          <p:spTgt spid="16"/>
                                        </p:tgtEl>
                                      </p:cBhvr>
                                    </p:animEffect>
                                    <p:set>
                                      <p:cBhvr>
                                        <p:cTn id="40" dur="1" fill="hold">
                                          <p:stCondLst>
                                            <p:cond delay="249"/>
                                          </p:stCondLst>
                                        </p:cTn>
                                        <p:tgtEl>
                                          <p:spTgt spid="16"/>
                                        </p:tgtEl>
                                        <p:attrNameLst>
                                          <p:attrName>style.visibility</p:attrName>
                                        </p:attrNameLst>
                                      </p:cBhvr>
                                      <p:to>
                                        <p:strVal val="hidden"/>
                                      </p:to>
                                    </p:set>
                                  </p:childTnLst>
                                </p:cTn>
                              </p:par>
                              <p:par>
                                <p:cTn id="41" presetID="10" presetClass="entr" presetSubtype="0" fill="hold"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250"/>
                                        <p:tgtEl>
                                          <p:spTgt spid="5"/>
                                        </p:tgtEl>
                                      </p:cBhvr>
                                    </p:animEffect>
                                  </p:childTnLst>
                                </p:cTn>
                              </p:par>
                            </p:childTnLst>
                          </p:cTn>
                        </p:par>
                        <p:par>
                          <p:cTn id="44" fill="hold">
                            <p:stCondLst>
                              <p:cond delay="1250"/>
                            </p:stCondLst>
                            <p:childTnLst>
                              <p:par>
                                <p:cTn id="45" presetID="63" presetClass="path" presetSubtype="0" accel="50000" decel="50000" fill="hold" nodeType="afterEffect">
                                  <p:stCondLst>
                                    <p:cond delay="0"/>
                                  </p:stCondLst>
                                  <p:childTnLst>
                                    <p:animMotion origin="layout" path="M -8.33333E-7 -4.81481E-6 L 0.75677 0.30996 " pathEditMode="relative" rAng="0" ptsTypes="AA">
                                      <p:cBhvr>
                                        <p:cTn id="46" dur="3000" fill="hold"/>
                                        <p:tgtEl>
                                          <p:spTgt spid="5"/>
                                        </p:tgtEl>
                                        <p:attrNameLst>
                                          <p:attrName>ppt_x</p:attrName>
                                          <p:attrName>ppt_y</p:attrName>
                                        </p:attrNameLst>
                                      </p:cBhvr>
                                      <p:rCtr x="37830" y="15486"/>
                                    </p:animMotion>
                                  </p:childTnLst>
                                </p:cTn>
                              </p:par>
                            </p:childTnLst>
                          </p:cTn>
                        </p:par>
                        <p:par>
                          <p:cTn id="47" fill="hold">
                            <p:stCondLst>
                              <p:cond delay="4250"/>
                            </p:stCondLst>
                            <p:childTnLst>
                              <p:par>
                                <p:cTn id="48" presetID="10" presetClass="exit" presetSubtype="0" fill="hold" nodeType="afterEffect">
                                  <p:stCondLst>
                                    <p:cond delay="0"/>
                                  </p:stCondLst>
                                  <p:childTnLst>
                                    <p:animEffect transition="out" filter="fade">
                                      <p:cBhvr>
                                        <p:cTn id="49" dur="250"/>
                                        <p:tgtEl>
                                          <p:spTgt spid="5"/>
                                        </p:tgtEl>
                                      </p:cBhvr>
                                    </p:animEffect>
                                    <p:set>
                                      <p:cBhvr>
                                        <p:cTn id="50" dur="1" fill="hold">
                                          <p:stCondLst>
                                            <p:cond delay="249"/>
                                          </p:stCondLst>
                                        </p:cTn>
                                        <p:tgtEl>
                                          <p:spTgt spid="5"/>
                                        </p:tgtEl>
                                        <p:attrNameLst>
                                          <p:attrName>style.visibility</p:attrName>
                                        </p:attrNameLst>
                                      </p:cBhvr>
                                      <p:to>
                                        <p:strVal val="hidden"/>
                                      </p:to>
                                    </p:set>
                                  </p:childTnLst>
                                </p:cTn>
                              </p:par>
                              <p:par>
                                <p:cTn id="51" presetID="10" presetClass="entr" presetSubtype="0" fill="hold" nodeType="with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250"/>
                                        <p:tgtEl>
                                          <p:spTgt spid="11"/>
                                        </p:tgtEl>
                                      </p:cBhvr>
                                    </p:animEffect>
                                  </p:childTnLst>
                                </p:cTn>
                              </p:par>
                            </p:childTnLst>
                          </p:cTn>
                        </p:par>
                        <p:par>
                          <p:cTn id="54" fill="hold">
                            <p:stCondLst>
                              <p:cond delay="4500"/>
                            </p:stCondLst>
                            <p:childTnLst>
                              <p:par>
                                <p:cTn id="55" presetID="32" presetClass="emph" presetSubtype="0" fill="hold" nodeType="afterEffect">
                                  <p:stCondLst>
                                    <p:cond delay="0"/>
                                  </p:stCondLst>
                                  <p:childTnLst>
                                    <p:animRot by="120000">
                                      <p:cBhvr>
                                        <p:cTn id="56" dur="200" fill="hold">
                                          <p:stCondLst>
                                            <p:cond delay="0"/>
                                          </p:stCondLst>
                                        </p:cTn>
                                        <p:tgtEl>
                                          <p:spTgt spid="11"/>
                                        </p:tgtEl>
                                        <p:attrNameLst>
                                          <p:attrName>r</p:attrName>
                                        </p:attrNameLst>
                                      </p:cBhvr>
                                    </p:animRot>
                                    <p:animRot by="-240000">
                                      <p:cBhvr>
                                        <p:cTn id="57" dur="400" fill="hold">
                                          <p:stCondLst>
                                            <p:cond delay="400"/>
                                          </p:stCondLst>
                                        </p:cTn>
                                        <p:tgtEl>
                                          <p:spTgt spid="11"/>
                                        </p:tgtEl>
                                        <p:attrNameLst>
                                          <p:attrName>r</p:attrName>
                                        </p:attrNameLst>
                                      </p:cBhvr>
                                    </p:animRot>
                                    <p:animRot by="240000">
                                      <p:cBhvr>
                                        <p:cTn id="58" dur="400" fill="hold">
                                          <p:stCondLst>
                                            <p:cond delay="800"/>
                                          </p:stCondLst>
                                        </p:cTn>
                                        <p:tgtEl>
                                          <p:spTgt spid="11"/>
                                        </p:tgtEl>
                                        <p:attrNameLst>
                                          <p:attrName>r</p:attrName>
                                        </p:attrNameLst>
                                      </p:cBhvr>
                                    </p:animRot>
                                    <p:animRot by="-240000">
                                      <p:cBhvr>
                                        <p:cTn id="59" dur="400" fill="hold">
                                          <p:stCondLst>
                                            <p:cond delay="1200"/>
                                          </p:stCondLst>
                                        </p:cTn>
                                        <p:tgtEl>
                                          <p:spTgt spid="11"/>
                                        </p:tgtEl>
                                        <p:attrNameLst>
                                          <p:attrName>r</p:attrName>
                                        </p:attrNameLst>
                                      </p:cBhvr>
                                    </p:animRot>
                                    <p:animRot by="120000">
                                      <p:cBhvr>
                                        <p:cTn id="60" dur="400" fill="hold">
                                          <p:stCondLst>
                                            <p:cond delay="1600"/>
                                          </p:stCondLst>
                                        </p:cTn>
                                        <p:tgtEl>
                                          <p:spTgt spid="11"/>
                                        </p:tgtEl>
                                        <p:attrNameLst>
                                          <p:attrName>r</p:attrName>
                                        </p:attrNameLst>
                                      </p:cBhvr>
                                    </p:animRot>
                                  </p:childTnLst>
                                </p:cTn>
                              </p:par>
                              <p:par>
                                <p:cTn id="61" presetID="32" presetClass="emph" presetSubtype="0" fill="hold" nodeType="withEffect">
                                  <p:stCondLst>
                                    <p:cond delay="0"/>
                                  </p:stCondLst>
                                  <p:childTnLst>
                                    <p:animRot by="120000">
                                      <p:cBhvr>
                                        <p:cTn id="62" dur="200" fill="hold">
                                          <p:stCondLst>
                                            <p:cond delay="0"/>
                                          </p:stCondLst>
                                        </p:cTn>
                                        <p:tgtEl>
                                          <p:spTgt spid="6"/>
                                        </p:tgtEl>
                                        <p:attrNameLst>
                                          <p:attrName>r</p:attrName>
                                        </p:attrNameLst>
                                      </p:cBhvr>
                                    </p:animRot>
                                    <p:animRot by="-240000">
                                      <p:cBhvr>
                                        <p:cTn id="63" dur="400" fill="hold">
                                          <p:stCondLst>
                                            <p:cond delay="400"/>
                                          </p:stCondLst>
                                        </p:cTn>
                                        <p:tgtEl>
                                          <p:spTgt spid="6"/>
                                        </p:tgtEl>
                                        <p:attrNameLst>
                                          <p:attrName>r</p:attrName>
                                        </p:attrNameLst>
                                      </p:cBhvr>
                                    </p:animRot>
                                    <p:animRot by="240000">
                                      <p:cBhvr>
                                        <p:cTn id="64" dur="400" fill="hold">
                                          <p:stCondLst>
                                            <p:cond delay="800"/>
                                          </p:stCondLst>
                                        </p:cTn>
                                        <p:tgtEl>
                                          <p:spTgt spid="6"/>
                                        </p:tgtEl>
                                        <p:attrNameLst>
                                          <p:attrName>r</p:attrName>
                                        </p:attrNameLst>
                                      </p:cBhvr>
                                    </p:animRot>
                                    <p:animRot by="-240000">
                                      <p:cBhvr>
                                        <p:cTn id="65" dur="400" fill="hold">
                                          <p:stCondLst>
                                            <p:cond delay="1200"/>
                                          </p:stCondLst>
                                        </p:cTn>
                                        <p:tgtEl>
                                          <p:spTgt spid="6"/>
                                        </p:tgtEl>
                                        <p:attrNameLst>
                                          <p:attrName>r</p:attrName>
                                        </p:attrNameLst>
                                      </p:cBhvr>
                                    </p:animRot>
                                    <p:animRot by="120000">
                                      <p:cBhvr>
                                        <p:cTn id="66" dur="400" fill="hold">
                                          <p:stCondLst>
                                            <p:cond delay="1600"/>
                                          </p:stCondLst>
                                        </p:cTn>
                                        <p:tgtEl>
                                          <p:spTgt spid="6"/>
                                        </p:tgtEl>
                                        <p:attrNameLst>
                                          <p:attrName>r</p:attrName>
                                        </p:attrNameLst>
                                      </p:cBhvr>
                                    </p:animRot>
                                  </p:childTnLst>
                                </p:cTn>
                              </p:par>
                            </p:childTnLst>
                          </p:cTn>
                        </p:par>
                        <p:par>
                          <p:cTn id="67" fill="hold">
                            <p:stCondLst>
                              <p:cond delay="6500"/>
                            </p:stCondLst>
                            <p:childTnLst>
                              <p:par>
                                <p:cTn id="68" presetID="10" presetClass="exit" presetSubtype="0" fill="hold" nodeType="afterEffect">
                                  <p:stCondLst>
                                    <p:cond delay="0"/>
                                  </p:stCondLst>
                                  <p:childTnLst>
                                    <p:animEffect transition="out" filter="fade">
                                      <p:cBhvr>
                                        <p:cTn id="69" dur="250"/>
                                        <p:tgtEl>
                                          <p:spTgt spid="11"/>
                                        </p:tgtEl>
                                      </p:cBhvr>
                                    </p:animEffect>
                                    <p:set>
                                      <p:cBhvr>
                                        <p:cTn id="70" dur="1" fill="hold">
                                          <p:stCondLst>
                                            <p:cond delay="249"/>
                                          </p:stCondLst>
                                        </p:cTn>
                                        <p:tgtEl>
                                          <p:spTgt spid="11"/>
                                        </p:tgtEl>
                                        <p:attrNameLst>
                                          <p:attrName>style.visibility</p:attrName>
                                        </p:attrNameLst>
                                      </p:cBhvr>
                                      <p:to>
                                        <p:strVal val="hidden"/>
                                      </p:to>
                                    </p:set>
                                  </p:childTnLst>
                                </p:cTn>
                              </p:par>
                              <p:par>
                                <p:cTn id="71" presetID="10" presetClass="entr" presetSubtype="0" fill="hold" nodeType="with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250"/>
                                        <p:tgtEl>
                                          <p:spTgt spid="12"/>
                                        </p:tgtEl>
                                      </p:cBhvr>
                                    </p:animEffect>
                                  </p:childTnLst>
                                  <p:subTnLst>
                                    <p:audio>
                                      <p:cMediaNode>
                                        <p:cTn display="0" masterRel="sameClick">
                                          <p:stCondLst>
                                            <p:cond evt="begin" delay="0">
                                              <p:tn val="71"/>
                                            </p:cond>
                                          </p:stCondLst>
                                          <p:endCondLst>
                                            <p:cond evt="onStopAudio" delay="0">
                                              <p:tgtEl>
                                                <p:sldTgt/>
                                              </p:tgtEl>
                                            </p:cond>
                                          </p:endCondLst>
                                        </p:cTn>
                                        <p:tgtEl>
                                          <p:sndTgt r:embed="rId2" name="congioilam.wav"/>
                                        </p:tgtEl>
                                      </p:cMediaNode>
                                    </p:audio>
                                  </p:subTnLst>
                                </p:cTn>
                              </p:par>
                              <p:par>
                                <p:cTn id="74" presetID="10" presetClass="exit" presetSubtype="0" fill="hold" nodeType="withEffect">
                                  <p:stCondLst>
                                    <p:cond delay="0"/>
                                  </p:stCondLst>
                                  <p:childTnLst>
                                    <p:animEffect transition="out" filter="fade">
                                      <p:cBhvr>
                                        <p:cTn id="75" dur="250"/>
                                        <p:tgtEl>
                                          <p:spTgt spid="6"/>
                                        </p:tgtEl>
                                      </p:cBhvr>
                                    </p:animEffect>
                                    <p:set>
                                      <p:cBhvr>
                                        <p:cTn id="76" dur="1" fill="hold">
                                          <p:stCondLst>
                                            <p:cond delay="249"/>
                                          </p:stCondLst>
                                        </p:cTn>
                                        <p:tgtEl>
                                          <p:spTgt spid="6"/>
                                        </p:tgtEl>
                                        <p:attrNameLst>
                                          <p:attrName>style.visibility</p:attrName>
                                        </p:attrNameLst>
                                      </p:cBhvr>
                                      <p:to>
                                        <p:strVal val="hidden"/>
                                      </p:to>
                                    </p:set>
                                  </p:childTnLst>
                                </p:cTn>
                              </p:par>
                              <p:par>
                                <p:cTn id="77" presetID="10" presetClass="entr" presetSubtype="0" fill="hold" grpId="0" nodeType="withEffect">
                                  <p:stCondLst>
                                    <p:cond delay="0"/>
                                  </p:stCondLst>
                                  <p:childTnLst>
                                    <p:set>
                                      <p:cBhvr>
                                        <p:cTn id="78" dur="1" fill="hold">
                                          <p:stCondLst>
                                            <p:cond delay="0"/>
                                          </p:stCondLst>
                                        </p:cTn>
                                        <p:tgtEl>
                                          <p:spTgt spid="77"/>
                                        </p:tgtEl>
                                        <p:attrNameLst>
                                          <p:attrName>style.visibility</p:attrName>
                                        </p:attrNameLst>
                                      </p:cBhvr>
                                      <p:to>
                                        <p:strVal val="visible"/>
                                      </p:to>
                                    </p:set>
                                    <p:animEffect transition="in" filter="fade">
                                      <p:cBhvr>
                                        <p:cTn id="79" dur="500"/>
                                        <p:tgtEl>
                                          <p:spTgt spid="77"/>
                                        </p:tgtEl>
                                      </p:cBhvr>
                                    </p:animEffect>
                                  </p:childTnLst>
                                </p:cTn>
                              </p:par>
                              <p:par>
                                <p:cTn id="80" presetID="8" presetClass="emph" presetSubtype="0" repeatCount="indefinite" fill="hold" grpId="1" nodeType="withEffect">
                                  <p:stCondLst>
                                    <p:cond delay="0"/>
                                  </p:stCondLst>
                                  <p:childTnLst>
                                    <p:animRot by="21600000">
                                      <p:cBhvr>
                                        <p:cTn id="81" dur="2000" fill="hold"/>
                                        <p:tgtEl>
                                          <p:spTgt spid="77"/>
                                        </p:tgtEl>
                                        <p:attrNameLst>
                                          <p:attrName>r</p:attrName>
                                        </p:attrNameLst>
                                      </p:cBhvr>
                                    </p:animRot>
                                  </p:childTnLst>
                                </p:cTn>
                              </p:par>
                            </p:childTnLst>
                          </p:cTn>
                        </p:par>
                      </p:childTnLst>
                    </p:cTn>
                  </p:par>
                </p:childTnLst>
              </p:cTn>
              <p:nextCondLst>
                <p:cond evt="onClick" delay="0">
                  <p:tgtEl>
                    <p:spTgt spid="6"/>
                  </p:tgtEl>
                </p:cond>
              </p:nextCondLst>
            </p:seq>
            <p:seq concurrent="1" nextAc="seek">
              <p:cTn id="82" restart="whenNotActive" fill="hold" evtFilter="cancelBubble" nodeType="interactiveSeq">
                <p:stCondLst>
                  <p:cond evt="onClick" delay="0">
                    <p:tgtEl>
                      <p:spTgt spid="22"/>
                    </p:tgtEl>
                  </p:cond>
                </p:stCondLst>
                <p:endSync evt="end" delay="0">
                  <p:rtn val="all"/>
                </p:endSync>
                <p:childTnLst>
                  <p:par>
                    <p:cTn id="83" fill="hold">
                      <p:stCondLst>
                        <p:cond delay="0"/>
                      </p:stCondLst>
                      <p:childTnLst>
                        <p:par>
                          <p:cTn id="84" fill="hold">
                            <p:stCondLst>
                              <p:cond delay="0"/>
                            </p:stCondLst>
                            <p:childTnLst>
                              <p:par>
                                <p:cTn id="85" presetID="32" presetClass="emph" presetSubtype="0" fill="hold" nodeType="clickEffect">
                                  <p:stCondLst>
                                    <p:cond delay="0"/>
                                  </p:stCondLst>
                                  <p:childTnLst>
                                    <p:animRot by="120000">
                                      <p:cBhvr>
                                        <p:cTn id="86" dur="100" fill="hold">
                                          <p:stCondLst>
                                            <p:cond delay="0"/>
                                          </p:stCondLst>
                                        </p:cTn>
                                        <p:tgtEl>
                                          <p:spTgt spid="22"/>
                                        </p:tgtEl>
                                        <p:attrNameLst>
                                          <p:attrName>r</p:attrName>
                                        </p:attrNameLst>
                                      </p:cBhvr>
                                    </p:animRot>
                                    <p:animRot by="-240000">
                                      <p:cBhvr>
                                        <p:cTn id="87" dur="200" fill="hold">
                                          <p:stCondLst>
                                            <p:cond delay="200"/>
                                          </p:stCondLst>
                                        </p:cTn>
                                        <p:tgtEl>
                                          <p:spTgt spid="22"/>
                                        </p:tgtEl>
                                        <p:attrNameLst>
                                          <p:attrName>r</p:attrName>
                                        </p:attrNameLst>
                                      </p:cBhvr>
                                    </p:animRot>
                                    <p:animRot by="240000">
                                      <p:cBhvr>
                                        <p:cTn id="88" dur="200" fill="hold">
                                          <p:stCondLst>
                                            <p:cond delay="400"/>
                                          </p:stCondLst>
                                        </p:cTn>
                                        <p:tgtEl>
                                          <p:spTgt spid="22"/>
                                        </p:tgtEl>
                                        <p:attrNameLst>
                                          <p:attrName>r</p:attrName>
                                        </p:attrNameLst>
                                      </p:cBhvr>
                                    </p:animRot>
                                    <p:animRot by="-240000">
                                      <p:cBhvr>
                                        <p:cTn id="89" dur="200" fill="hold">
                                          <p:stCondLst>
                                            <p:cond delay="600"/>
                                          </p:stCondLst>
                                        </p:cTn>
                                        <p:tgtEl>
                                          <p:spTgt spid="22"/>
                                        </p:tgtEl>
                                        <p:attrNameLst>
                                          <p:attrName>r</p:attrName>
                                        </p:attrNameLst>
                                      </p:cBhvr>
                                    </p:animRot>
                                    <p:animRot by="120000">
                                      <p:cBhvr>
                                        <p:cTn id="90" dur="200" fill="hold">
                                          <p:stCondLst>
                                            <p:cond delay="800"/>
                                          </p:stCondLst>
                                        </p:cTn>
                                        <p:tgtEl>
                                          <p:spTgt spid="22"/>
                                        </p:tgtEl>
                                        <p:attrNameLst>
                                          <p:attrName>r</p:attrName>
                                        </p:attrNameLst>
                                      </p:cBhvr>
                                    </p:animRot>
                                  </p:childTnLst>
                                </p:cTn>
                              </p:par>
                            </p:childTnLst>
                          </p:cTn>
                        </p:par>
                        <p:par>
                          <p:cTn id="91" fill="hold">
                            <p:stCondLst>
                              <p:cond delay="1000"/>
                            </p:stCondLst>
                            <p:childTnLst>
                              <p:par>
                                <p:cTn id="92" presetID="10" presetClass="exit" presetSubtype="0" fill="hold" nodeType="afterEffect">
                                  <p:stCondLst>
                                    <p:cond delay="0"/>
                                  </p:stCondLst>
                                  <p:childTnLst>
                                    <p:animEffect transition="out" filter="fade">
                                      <p:cBhvr>
                                        <p:cTn id="93" dur="250"/>
                                        <p:tgtEl>
                                          <p:spTgt spid="16"/>
                                        </p:tgtEl>
                                      </p:cBhvr>
                                    </p:animEffect>
                                    <p:set>
                                      <p:cBhvr>
                                        <p:cTn id="94" dur="1" fill="hold">
                                          <p:stCondLst>
                                            <p:cond delay="249"/>
                                          </p:stCondLst>
                                        </p:cTn>
                                        <p:tgtEl>
                                          <p:spTgt spid="16"/>
                                        </p:tgtEl>
                                        <p:attrNameLst>
                                          <p:attrName>style.visibility</p:attrName>
                                        </p:attrNameLst>
                                      </p:cBhvr>
                                      <p:to>
                                        <p:strVal val="hidden"/>
                                      </p:to>
                                    </p:set>
                                  </p:childTnLst>
                                </p:cTn>
                              </p:par>
                              <p:par>
                                <p:cTn id="95" presetID="10" presetClass="entr" presetSubtype="0" fill="hold" nodeType="withEffect">
                                  <p:stCondLst>
                                    <p:cond delay="0"/>
                                  </p:stCondLst>
                                  <p:childTnLst>
                                    <p:set>
                                      <p:cBhvr>
                                        <p:cTn id="96" dur="1" fill="hold">
                                          <p:stCondLst>
                                            <p:cond delay="0"/>
                                          </p:stCondLst>
                                        </p:cTn>
                                        <p:tgtEl>
                                          <p:spTgt spid="5"/>
                                        </p:tgtEl>
                                        <p:attrNameLst>
                                          <p:attrName>style.visibility</p:attrName>
                                        </p:attrNameLst>
                                      </p:cBhvr>
                                      <p:to>
                                        <p:strVal val="visible"/>
                                      </p:to>
                                    </p:set>
                                    <p:animEffect transition="in" filter="fade">
                                      <p:cBhvr>
                                        <p:cTn id="97" dur="250"/>
                                        <p:tgtEl>
                                          <p:spTgt spid="5"/>
                                        </p:tgtEl>
                                      </p:cBhvr>
                                    </p:animEffect>
                                  </p:childTnLst>
                                </p:cTn>
                              </p:par>
                            </p:childTnLst>
                          </p:cTn>
                        </p:par>
                        <p:par>
                          <p:cTn id="98" fill="hold">
                            <p:stCondLst>
                              <p:cond delay="1250"/>
                            </p:stCondLst>
                            <p:childTnLst>
                              <p:par>
                                <p:cTn id="99" presetID="63" presetClass="path" presetSubtype="0" accel="50000" decel="50000" fill="hold" nodeType="afterEffect">
                                  <p:stCondLst>
                                    <p:cond delay="0"/>
                                  </p:stCondLst>
                                  <p:childTnLst>
                                    <p:animMotion origin="layout" path="M -8.33333E-7 -4.81481E-6 L 0.54809 0.30024 " pathEditMode="relative" rAng="0" ptsTypes="AA">
                                      <p:cBhvr>
                                        <p:cTn id="100" dur="2000" fill="hold"/>
                                        <p:tgtEl>
                                          <p:spTgt spid="5"/>
                                        </p:tgtEl>
                                        <p:attrNameLst>
                                          <p:attrName>ppt_x</p:attrName>
                                          <p:attrName>ppt_y</p:attrName>
                                        </p:attrNameLst>
                                      </p:cBhvr>
                                      <p:rCtr x="27396" y="15000"/>
                                    </p:animMotion>
                                  </p:childTnLst>
                                </p:cTn>
                              </p:par>
                            </p:childTnLst>
                          </p:cTn>
                        </p:par>
                        <p:par>
                          <p:cTn id="101" fill="hold">
                            <p:stCondLst>
                              <p:cond delay="3250"/>
                            </p:stCondLst>
                            <p:childTnLst>
                              <p:par>
                                <p:cTn id="102" presetID="10" presetClass="exit" presetSubtype="0" fill="hold" nodeType="afterEffect">
                                  <p:stCondLst>
                                    <p:cond delay="0"/>
                                  </p:stCondLst>
                                  <p:childTnLst>
                                    <p:animEffect transition="out" filter="fade">
                                      <p:cBhvr>
                                        <p:cTn id="103" dur="250"/>
                                        <p:tgtEl>
                                          <p:spTgt spid="5"/>
                                        </p:tgtEl>
                                      </p:cBhvr>
                                    </p:animEffect>
                                    <p:set>
                                      <p:cBhvr>
                                        <p:cTn id="104" dur="1" fill="hold">
                                          <p:stCondLst>
                                            <p:cond delay="249"/>
                                          </p:stCondLst>
                                        </p:cTn>
                                        <p:tgtEl>
                                          <p:spTgt spid="5"/>
                                        </p:tgtEl>
                                        <p:attrNameLst>
                                          <p:attrName>style.visibility</p:attrName>
                                        </p:attrNameLst>
                                      </p:cBhvr>
                                      <p:to>
                                        <p:strVal val="hidden"/>
                                      </p:to>
                                    </p:set>
                                  </p:childTnLst>
                                </p:cTn>
                              </p:par>
                              <p:par>
                                <p:cTn id="105" presetID="10" presetClass="entr" presetSubtype="0" fill="hold" nodeType="withEffect">
                                  <p:stCondLst>
                                    <p:cond delay="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250"/>
                                        <p:tgtEl>
                                          <p:spTgt spid="19"/>
                                        </p:tgtEl>
                                      </p:cBhvr>
                                    </p:animEffect>
                                  </p:childTnLst>
                                </p:cTn>
                              </p:par>
                            </p:childTnLst>
                          </p:cTn>
                        </p:par>
                        <p:par>
                          <p:cTn id="108" fill="hold">
                            <p:stCondLst>
                              <p:cond delay="3500"/>
                            </p:stCondLst>
                            <p:childTnLst>
                              <p:par>
                                <p:cTn id="109" presetID="32" presetClass="emph" presetSubtype="0" fill="hold" nodeType="afterEffect">
                                  <p:stCondLst>
                                    <p:cond delay="0"/>
                                  </p:stCondLst>
                                  <p:childTnLst>
                                    <p:animRot by="120000">
                                      <p:cBhvr>
                                        <p:cTn id="110" dur="200" fill="hold">
                                          <p:stCondLst>
                                            <p:cond delay="0"/>
                                          </p:stCondLst>
                                        </p:cTn>
                                        <p:tgtEl>
                                          <p:spTgt spid="19"/>
                                        </p:tgtEl>
                                        <p:attrNameLst>
                                          <p:attrName>r</p:attrName>
                                        </p:attrNameLst>
                                      </p:cBhvr>
                                    </p:animRot>
                                    <p:animRot by="-240000">
                                      <p:cBhvr>
                                        <p:cTn id="111" dur="400" fill="hold">
                                          <p:stCondLst>
                                            <p:cond delay="400"/>
                                          </p:stCondLst>
                                        </p:cTn>
                                        <p:tgtEl>
                                          <p:spTgt spid="19"/>
                                        </p:tgtEl>
                                        <p:attrNameLst>
                                          <p:attrName>r</p:attrName>
                                        </p:attrNameLst>
                                      </p:cBhvr>
                                    </p:animRot>
                                    <p:animRot by="240000">
                                      <p:cBhvr>
                                        <p:cTn id="112" dur="400" fill="hold">
                                          <p:stCondLst>
                                            <p:cond delay="800"/>
                                          </p:stCondLst>
                                        </p:cTn>
                                        <p:tgtEl>
                                          <p:spTgt spid="19"/>
                                        </p:tgtEl>
                                        <p:attrNameLst>
                                          <p:attrName>r</p:attrName>
                                        </p:attrNameLst>
                                      </p:cBhvr>
                                    </p:animRot>
                                    <p:animRot by="-240000">
                                      <p:cBhvr>
                                        <p:cTn id="113" dur="400" fill="hold">
                                          <p:stCondLst>
                                            <p:cond delay="1200"/>
                                          </p:stCondLst>
                                        </p:cTn>
                                        <p:tgtEl>
                                          <p:spTgt spid="19"/>
                                        </p:tgtEl>
                                        <p:attrNameLst>
                                          <p:attrName>r</p:attrName>
                                        </p:attrNameLst>
                                      </p:cBhvr>
                                    </p:animRot>
                                    <p:animRot by="120000">
                                      <p:cBhvr>
                                        <p:cTn id="114" dur="400" fill="hold">
                                          <p:stCondLst>
                                            <p:cond delay="1600"/>
                                          </p:stCondLst>
                                        </p:cTn>
                                        <p:tgtEl>
                                          <p:spTgt spid="19"/>
                                        </p:tgtEl>
                                        <p:attrNameLst>
                                          <p:attrName>r</p:attrName>
                                        </p:attrNameLst>
                                      </p:cBhvr>
                                    </p:animRot>
                                  </p:childTnLst>
                                </p:cTn>
                              </p:par>
                              <p:par>
                                <p:cTn id="115" presetID="32" presetClass="emph" presetSubtype="0" fill="hold" nodeType="withEffect">
                                  <p:stCondLst>
                                    <p:cond delay="0"/>
                                  </p:stCondLst>
                                  <p:childTnLst>
                                    <p:animRot by="120000">
                                      <p:cBhvr>
                                        <p:cTn id="116" dur="200" fill="hold">
                                          <p:stCondLst>
                                            <p:cond delay="0"/>
                                          </p:stCondLst>
                                        </p:cTn>
                                        <p:tgtEl>
                                          <p:spTgt spid="22"/>
                                        </p:tgtEl>
                                        <p:attrNameLst>
                                          <p:attrName>r</p:attrName>
                                        </p:attrNameLst>
                                      </p:cBhvr>
                                    </p:animRot>
                                    <p:animRot by="-240000">
                                      <p:cBhvr>
                                        <p:cTn id="117" dur="400" fill="hold">
                                          <p:stCondLst>
                                            <p:cond delay="400"/>
                                          </p:stCondLst>
                                        </p:cTn>
                                        <p:tgtEl>
                                          <p:spTgt spid="22"/>
                                        </p:tgtEl>
                                        <p:attrNameLst>
                                          <p:attrName>r</p:attrName>
                                        </p:attrNameLst>
                                      </p:cBhvr>
                                    </p:animRot>
                                    <p:animRot by="240000">
                                      <p:cBhvr>
                                        <p:cTn id="118" dur="400" fill="hold">
                                          <p:stCondLst>
                                            <p:cond delay="800"/>
                                          </p:stCondLst>
                                        </p:cTn>
                                        <p:tgtEl>
                                          <p:spTgt spid="22"/>
                                        </p:tgtEl>
                                        <p:attrNameLst>
                                          <p:attrName>r</p:attrName>
                                        </p:attrNameLst>
                                      </p:cBhvr>
                                    </p:animRot>
                                    <p:animRot by="-240000">
                                      <p:cBhvr>
                                        <p:cTn id="119" dur="400" fill="hold">
                                          <p:stCondLst>
                                            <p:cond delay="1200"/>
                                          </p:stCondLst>
                                        </p:cTn>
                                        <p:tgtEl>
                                          <p:spTgt spid="22"/>
                                        </p:tgtEl>
                                        <p:attrNameLst>
                                          <p:attrName>r</p:attrName>
                                        </p:attrNameLst>
                                      </p:cBhvr>
                                    </p:animRot>
                                    <p:animRot by="120000">
                                      <p:cBhvr>
                                        <p:cTn id="120" dur="400" fill="hold">
                                          <p:stCondLst>
                                            <p:cond delay="1600"/>
                                          </p:stCondLst>
                                        </p:cTn>
                                        <p:tgtEl>
                                          <p:spTgt spid="22"/>
                                        </p:tgtEl>
                                        <p:attrNameLst>
                                          <p:attrName>r</p:attrName>
                                        </p:attrNameLst>
                                      </p:cBhvr>
                                    </p:animRot>
                                  </p:childTnLst>
                                </p:cTn>
                              </p:par>
                            </p:childTnLst>
                          </p:cTn>
                        </p:par>
                        <p:par>
                          <p:cTn id="121" fill="hold">
                            <p:stCondLst>
                              <p:cond delay="5500"/>
                            </p:stCondLst>
                            <p:childTnLst>
                              <p:par>
                                <p:cTn id="122" presetID="10" presetClass="exit" presetSubtype="0" fill="hold" nodeType="afterEffect">
                                  <p:stCondLst>
                                    <p:cond delay="0"/>
                                  </p:stCondLst>
                                  <p:childTnLst>
                                    <p:animEffect transition="out" filter="fade">
                                      <p:cBhvr>
                                        <p:cTn id="123" dur="250"/>
                                        <p:tgtEl>
                                          <p:spTgt spid="19"/>
                                        </p:tgtEl>
                                      </p:cBhvr>
                                    </p:animEffect>
                                    <p:set>
                                      <p:cBhvr>
                                        <p:cTn id="124" dur="1" fill="hold">
                                          <p:stCondLst>
                                            <p:cond delay="249"/>
                                          </p:stCondLst>
                                        </p:cTn>
                                        <p:tgtEl>
                                          <p:spTgt spid="19"/>
                                        </p:tgtEl>
                                        <p:attrNameLst>
                                          <p:attrName>style.visibility</p:attrName>
                                        </p:attrNameLst>
                                      </p:cBhvr>
                                      <p:to>
                                        <p:strVal val="hidden"/>
                                      </p:to>
                                    </p:set>
                                  </p:childTnLst>
                                </p:cTn>
                              </p:par>
                              <p:par>
                                <p:cTn id="125" presetID="10" presetClass="entr" presetSubtype="0" fill="hold" nodeType="withEffect">
                                  <p:stCondLst>
                                    <p:cond delay="0"/>
                                  </p:stCondLst>
                                  <p:childTnLst>
                                    <p:set>
                                      <p:cBhvr>
                                        <p:cTn id="126" dur="1" fill="hold">
                                          <p:stCondLst>
                                            <p:cond delay="0"/>
                                          </p:stCondLst>
                                        </p:cTn>
                                        <p:tgtEl>
                                          <p:spTgt spid="14"/>
                                        </p:tgtEl>
                                        <p:attrNameLst>
                                          <p:attrName>style.visibility</p:attrName>
                                        </p:attrNameLst>
                                      </p:cBhvr>
                                      <p:to>
                                        <p:strVal val="visible"/>
                                      </p:to>
                                    </p:set>
                                    <p:animEffect transition="in" filter="fade">
                                      <p:cBhvr>
                                        <p:cTn id="127" dur="250"/>
                                        <p:tgtEl>
                                          <p:spTgt spid="14"/>
                                        </p:tgtEl>
                                      </p:cBhvr>
                                    </p:animEffect>
                                  </p:childTnLst>
                                </p:cTn>
                              </p:par>
                              <p:par>
                                <p:cTn id="128" presetID="10" presetClass="entr" presetSubtype="0" fill="hold" nodeType="withEffect">
                                  <p:stCondLst>
                                    <p:cond delay="0"/>
                                  </p:stCondLst>
                                  <p:childTnLst>
                                    <p:set>
                                      <p:cBhvr>
                                        <p:cTn id="129" dur="1" fill="hold">
                                          <p:stCondLst>
                                            <p:cond delay="0"/>
                                          </p:stCondLst>
                                        </p:cTn>
                                        <p:tgtEl>
                                          <p:spTgt spid="17"/>
                                        </p:tgtEl>
                                        <p:attrNameLst>
                                          <p:attrName>style.visibility</p:attrName>
                                        </p:attrNameLst>
                                      </p:cBhvr>
                                      <p:to>
                                        <p:strVal val="visible"/>
                                      </p:to>
                                    </p:set>
                                    <p:animEffect transition="in" filter="fade">
                                      <p:cBhvr>
                                        <p:cTn id="130" dur="250"/>
                                        <p:tgtEl>
                                          <p:spTgt spid="17"/>
                                        </p:tgtEl>
                                      </p:cBhvr>
                                    </p:animEffect>
                                  </p:childTnLst>
                                  <p:subTnLst>
                                    <p:audio>
                                      <p:cMediaNode>
                                        <p:cTn display="0" masterRel="sameClick">
                                          <p:stCondLst>
                                            <p:cond evt="begin" delay="0">
                                              <p:tn val="128"/>
                                            </p:cond>
                                          </p:stCondLst>
                                          <p:endCondLst>
                                            <p:cond evt="onStopAudio" delay="0">
                                              <p:tgtEl>
                                                <p:sldTgt/>
                                              </p:tgtEl>
                                            </p:cond>
                                          </p:endCondLst>
                                        </p:cTn>
                                        <p:tgtEl>
                                          <p:sndTgt r:embed="rId3" name="oisairoi.wav"/>
                                        </p:tgtEl>
                                      </p:cMediaNode>
                                    </p:audio>
                                  </p:subTnLst>
                                </p:cTn>
                              </p:par>
                              <p:par>
                                <p:cTn id="131" presetID="10" presetClass="exit" presetSubtype="0" fill="hold" nodeType="withEffect">
                                  <p:stCondLst>
                                    <p:cond delay="0"/>
                                  </p:stCondLst>
                                  <p:childTnLst>
                                    <p:animEffect transition="out" filter="fade">
                                      <p:cBhvr>
                                        <p:cTn id="132" dur="250"/>
                                        <p:tgtEl>
                                          <p:spTgt spid="22"/>
                                        </p:tgtEl>
                                      </p:cBhvr>
                                    </p:animEffect>
                                    <p:set>
                                      <p:cBhvr>
                                        <p:cTn id="133" dur="1" fill="hold">
                                          <p:stCondLst>
                                            <p:cond delay="24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134" restart="whenNotActive" fill="hold" evtFilter="cancelBubble" nodeType="interactiveSeq">
                <p:stCondLst>
                  <p:cond evt="onClick" delay="0">
                    <p:tgtEl>
                      <p:spTgt spid="26"/>
                    </p:tgtEl>
                  </p:cond>
                </p:stCondLst>
                <p:endSync evt="end" delay="0">
                  <p:rtn val="all"/>
                </p:endSync>
                <p:childTnLst>
                  <p:par>
                    <p:cTn id="135" fill="hold">
                      <p:stCondLst>
                        <p:cond delay="0"/>
                      </p:stCondLst>
                      <p:childTnLst>
                        <p:par>
                          <p:cTn id="136" fill="hold">
                            <p:stCondLst>
                              <p:cond delay="0"/>
                            </p:stCondLst>
                            <p:childTnLst>
                              <p:par>
                                <p:cTn id="137" presetID="32" presetClass="emph" presetSubtype="0" fill="hold" nodeType="clickEffect">
                                  <p:stCondLst>
                                    <p:cond delay="0"/>
                                  </p:stCondLst>
                                  <p:childTnLst>
                                    <p:animRot by="120000">
                                      <p:cBhvr>
                                        <p:cTn id="138" dur="100" fill="hold">
                                          <p:stCondLst>
                                            <p:cond delay="0"/>
                                          </p:stCondLst>
                                        </p:cTn>
                                        <p:tgtEl>
                                          <p:spTgt spid="26"/>
                                        </p:tgtEl>
                                        <p:attrNameLst>
                                          <p:attrName>r</p:attrName>
                                        </p:attrNameLst>
                                      </p:cBhvr>
                                    </p:animRot>
                                    <p:animRot by="-240000">
                                      <p:cBhvr>
                                        <p:cTn id="139" dur="200" fill="hold">
                                          <p:stCondLst>
                                            <p:cond delay="200"/>
                                          </p:stCondLst>
                                        </p:cTn>
                                        <p:tgtEl>
                                          <p:spTgt spid="26"/>
                                        </p:tgtEl>
                                        <p:attrNameLst>
                                          <p:attrName>r</p:attrName>
                                        </p:attrNameLst>
                                      </p:cBhvr>
                                    </p:animRot>
                                    <p:animRot by="240000">
                                      <p:cBhvr>
                                        <p:cTn id="140" dur="200" fill="hold">
                                          <p:stCondLst>
                                            <p:cond delay="400"/>
                                          </p:stCondLst>
                                        </p:cTn>
                                        <p:tgtEl>
                                          <p:spTgt spid="26"/>
                                        </p:tgtEl>
                                        <p:attrNameLst>
                                          <p:attrName>r</p:attrName>
                                        </p:attrNameLst>
                                      </p:cBhvr>
                                    </p:animRot>
                                    <p:animRot by="-240000">
                                      <p:cBhvr>
                                        <p:cTn id="141" dur="200" fill="hold">
                                          <p:stCondLst>
                                            <p:cond delay="600"/>
                                          </p:stCondLst>
                                        </p:cTn>
                                        <p:tgtEl>
                                          <p:spTgt spid="26"/>
                                        </p:tgtEl>
                                        <p:attrNameLst>
                                          <p:attrName>r</p:attrName>
                                        </p:attrNameLst>
                                      </p:cBhvr>
                                    </p:animRot>
                                    <p:animRot by="120000">
                                      <p:cBhvr>
                                        <p:cTn id="142" dur="200" fill="hold">
                                          <p:stCondLst>
                                            <p:cond delay="800"/>
                                          </p:stCondLst>
                                        </p:cTn>
                                        <p:tgtEl>
                                          <p:spTgt spid="26"/>
                                        </p:tgtEl>
                                        <p:attrNameLst>
                                          <p:attrName>r</p:attrName>
                                        </p:attrNameLst>
                                      </p:cBhvr>
                                    </p:animRot>
                                  </p:childTnLst>
                                </p:cTn>
                              </p:par>
                            </p:childTnLst>
                          </p:cTn>
                        </p:par>
                        <p:par>
                          <p:cTn id="143" fill="hold">
                            <p:stCondLst>
                              <p:cond delay="1000"/>
                            </p:stCondLst>
                            <p:childTnLst>
                              <p:par>
                                <p:cTn id="144" presetID="10" presetClass="exit" presetSubtype="0" fill="hold" nodeType="afterEffect">
                                  <p:stCondLst>
                                    <p:cond delay="0"/>
                                  </p:stCondLst>
                                  <p:childTnLst>
                                    <p:animEffect transition="out" filter="fade">
                                      <p:cBhvr>
                                        <p:cTn id="145" dur="250"/>
                                        <p:tgtEl>
                                          <p:spTgt spid="16"/>
                                        </p:tgtEl>
                                      </p:cBhvr>
                                    </p:animEffect>
                                    <p:set>
                                      <p:cBhvr>
                                        <p:cTn id="146" dur="1" fill="hold">
                                          <p:stCondLst>
                                            <p:cond delay="249"/>
                                          </p:stCondLst>
                                        </p:cTn>
                                        <p:tgtEl>
                                          <p:spTgt spid="16"/>
                                        </p:tgtEl>
                                        <p:attrNameLst>
                                          <p:attrName>style.visibility</p:attrName>
                                        </p:attrNameLst>
                                      </p:cBhvr>
                                      <p:to>
                                        <p:strVal val="hidden"/>
                                      </p:to>
                                    </p:set>
                                  </p:childTnLst>
                                </p:cTn>
                              </p:par>
                              <p:par>
                                <p:cTn id="147" presetID="10" presetClass="entr" presetSubtype="0" fill="hold" nodeType="withEffect">
                                  <p:stCondLst>
                                    <p:cond delay="0"/>
                                  </p:stCondLst>
                                  <p:childTnLst>
                                    <p:set>
                                      <p:cBhvr>
                                        <p:cTn id="148" dur="1" fill="hold">
                                          <p:stCondLst>
                                            <p:cond delay="0"/>
                                          </p:stCondLst>
                                        </p:cTn>
                                        <p:tgtEl>
                                          <p:spTgt spid="5"/>
                                        </p:tgtEl>
                                        <p:attrNameLst>
                                          <p:attrName>style.visibility</p:attrName>
                                        </p:attrNameLst>
                                      </p:cBhvr>
                                      <p:to>
                                        <p:strVal val="visible"/>
                                      </p:to>
                                    </p:set>
                                    <p:animEffect transition="in" filter="fade">
                                      <p:cBhvr>
                                        <p:cTn id="149" dur="250"/>
                                        <p:tgtEl>
                                          <p:spTgt spid="5"/>
                                        </p:tgtEl>
                                      </p:cBhvr>
                                    </p:animEffect>
                                  </p:childTnLst>
                                </p:cTn>
                              </p:par>
                            </p:childTnLst>
                          </p:cTn>
                        </p:par>
                        <p:par>
                          <p:cTn id="150" fill="hold">
                            <p:stCondLst>
                              <p:cond delay="1250"/>
                            </p:stCondLst>
                            <p:childTnLst>
                              <p:par>
                                <p:cTn id="151" presetID="63" presetClass="path" presetSubtype="0" accel="50000" decel="50000" fill="hold" nodeType="afterEffect">
                                  <p:stCondLst>
                                    <p:cond delay="0"/>
                                  </p:stCondLst>
                                  <p:childTnLst>
                                    <p:animMotion origin="layout" path="M -8.33333E-7 -4.81481E-6 L 0.33316 0.30024 " pathEditMode="relative" rAng="0" ptsTypes="AA">
                                      <p:cBhvr>
                                        <p:cTn id="152" dur="2000" fill="hold"/>
                                        <p:tgtEl>
                                          <p:spTgt spid="5"/>
                                        </p:tgtEl>
                                        <p:attrNameLst>
                                          <p:attrName>ppt_x</p:attrName>
                                          <p:attrName>ppt_y</p:attrName>
                                        </p:attrNameLst>
                                      </p:cBhvr>
                                      <p:rCtr x="16649" y="15000"/>
                                    </p:animMotion>
                                  </p:childTnLst>
                                </p:cTn>
                              </p:par>
                            </p:childTnLst>
                          </p:cTn>
                        </p:par>
                        <p:par>
                          <p:cTn id="153" fill="hold">
                            <p:stCondLst>
                              <p:cond delay="3250"/>
                            </p:stCondLst>
                            <p:childTnLst>
                              <p:par>
                                <p:cTn id="154" presetID="10" presetClass="exit" presetSubtype="0" fill="hold" nodeType="afterEffect">
                                  <p:stCondLst>
                                    <p:cond delay="0"/>
                                  </p:stCondLst>
                                  <p:childTnLst>
                                    <p:animEffect transition="out" filter="fade">
                                      <p:cBhvr>
                                        <p:cTn id="155" dur="250"/>
                                        <p:tgtEl>
                                          <p:spTgt spid="5"/>
                                        </p:tgtEl>
                                      </p:cBhvr>
                                    </p:animEffect>
                                    <p:set>
                                      <p:cBhvr>
                                        <p:cTn id="156" dur="1" fill="hold">
                                          <p:stCondLst>
                                            <p:cond delay="249"/>
                                          </p:stCondLst>
                                        </p:cTn>
                                        <p:tgtEl>
                                          <p:spTgt spid="5"/>
                                        </p:tgtEl>
                                        <p:attrNameLst>
                                          <p:attrName>style.visibility</p:attrName>
                                        </p:attrNameLst>
                                      </p:cBhvr>
                                      <p:to>
                                        <p:strVal val="hidden"/>
                                      </p:to>
                                    </p:set>
                                  </p:childTnLst>
                                </p:cTn>
                              </p:par>
                              <p:par>
                                <p:cTn id="157" presetID="10" presetClass="entr" presetSubtype="0" fill="hold" nodeType="withEffect">
                                  <p:stCondLst>
                                    <p:cond delay="0"/>
                                  </p:stCondLst>
                                  <p:childTnLst>
                                    <p:set>
                                      <p:cBhvr>
                                        <p:cTn id="158" dur="1" fill="hold">
                                          <p:stCondLst>
                                            <p:cond delay="0"/>
                                          </p:stCondLst>
                                        </p:cTn>
                                        <p:tgtEl>
                                          <p:spTgt spid="24"/>
                                        </p:tgtEl>
                                        <p:attrNameLst>
                                          <p:attrName>style.visibility</p:attrName>
                                        </p:attrNameLst>
                                      </p:cBhvr>
                                      <p:to>
                                        <p:strVal val="visible"/>
                                      </p:to>
                                    </p:set>
                                    <p:animEffect transition="in" filter="fade">
                                      <p:cBhvr>
                                        <p:cTn id="159" dur="250"/>
                                        <p:tgtEl>
                                          <p:spTgt spid="24"/>
                                        </p:tgtEl>
                                      </p:cBhvr>
                                    </p:animEffect>
                                  </p:childTnLst>
                                </p:cTn>
                              </p:par>
                            </p:childTnLst>
                          </p:cTn>
                        </p:par>
                        <p:par>
                          <p:cTn id="160" fill="hold">
                            <p:stCondLst>
                              <p:cond delay="3500"/>
                            </p:stCondLst>
                            <p:childTnLst>
                              <p:par>
                                <p:cTn id="161" presetID="32" presetClass="emph" presetSubtype="0" fill="hold" nodeType="afterEffect">
                                  <p:stCondLst>
                                    <p:cond delay="0"/>
                                  </p:stCondLst>
                                  <p:childTnLst>
                                    <p:animRot by="120000">
                                      <p:cBhvr>
                                        <p:cTn id="162" dur="200" fill="hold">
                                          <p:stCondLst>
                                            <p:cond delay="0"/>
                                          </p:stCondLst>
                                        </p:cTn>
                                        <p:tgtEl>
                                          <p:spTgt spid="24"/>
                                        </p:tgtEl>
                                        <p:attrNameLst>
                                          <p:attrName>r</p:attrName>
                                        </p:attrNameLst>
                                      </p:cBhvr>
                                    </p:animRot>
                                    <p:animRot by="-240000">
                                      <p:cBhvr>
                                        <p:cTn id="163" dur="400" fill="hold">
                                          <p:stCondLst>
                                            <p:cond delay="400"/>
                                          </p:stCondLst>
                                        </p:cTn>
                                        <p:tgtEl>
                                          <p:spTgt spid="24"/>
                                        </p:tgtEl>
                                        <p:attrNameLst>
                                          <p:attrName>r</p:attrName>
                                        </p:attrNameLst>
                                      </p:cBhvr>
                                    </p:animRot>
                                    <p:animRot by="240000">
                                      <p:cBhvr>
                                        <p:cTn id="164" dur="400" fill="hold">
                                          <p:stCondLst>
                                            <p:cond delay="800"/>
                                          </p:stCondLst>
                                        </p:cTn>
                                        <p:tgtEl>
                                          <p:spTgt spid="24"/>
                                        </p:tgtEl>
                                        <p:attrNameLst>
                                          <p:attrName>r</p:attrName>
                                        </p:attrNameLst>
                                      </p:cBhvr>
                                    </p:animRot>
                                    <p:animRot by="-240000">
                                      <p:cBhvr>
                                        <p:cTn id="165" dur="400" fill="hold">
                                          <p:stCondLst>
                                            <p:cond delay="1200"/>
                                          </p:stCondLst>
                                        </p:cTn>
                                        <p:tgtEl>
                                          <p:spTgt spid="24"/>
                                        </p:tgtEl>
                                        <p:attrNameLst>
                                          <p:attrName>r</p:attrName>
                                        </p:attrNameLst>
                                      </p:cBhvr>
                                    </p:animRot>
                                    <p:animRot by="120000">
                                      <p:cBhvr>
                                        <p:cTn id="166" dur="400" fill="hold">
                                          <p:stCondLst>
                                            <p:cond delay="1600"/>
                                          </p:stCondLst>
                                        </p:cTn>
                                        <p:tgtEl>
                                          <p:spTgt spid="24"/>
                                        </p:tgtEl>
                                        <p:attrNameLst>
                                          <p:attrName>r</p:attrName>
                                        </p:attrNameLst>
                                      </p:cBhvr>
                                    </p:animRot>
                                  </p:childTnLst>
                                </p:cTn>
                              </p:par>
                              <p:par>
                                <p:cTn id="167" presetID="32" presetClass="emph" presetSubtype="0" fill="hold" nodeType="withEffect">
                                  <p:stCondLst>
                                    <p:cond delay="0"/>
                                  </p:stCondLst>
                                  <p:childTnLst>
                                    <p:animRot by="120000">
                                      <p:cBhvr>
                                        <p:cTn id="168" dur="200" fill="hold">
                                          <p:stCondLst>
                                            <p:cond delay="0"/>
                                          </p:stCondLst>
                                        </p:cTn>
                                        <p:tgtEl>
                                          <p:spTgt spid="26"/>
                                        </p:tgtEl>
                                        <p:attrNameLst>
                                          <p:attrName>r</p:attrName>
                                        </p:attrNameLst>
                                      </p:cBhvr>
                                    </p:animRot>
                                    <p:animRot by="-240000">
                                      <p:cBhvr>
                                        <p:cTn id="169" dur="400" fill="hold">
                                          <p:stCondLst>
                                            <p:cond delay="400"/>
                                          </p:stCondLst>
                                        </p:cTn>
                                        <p:tgtEl>
                                          <p:spTgt spid="26"/>
                                        </p:tgtEl>
                                        <p:attrNameLst>
                                          <p:attrName>r</p:attrName>
                                        </p:attrNameLst>
                                      </p:cBhvr>
                                    </p:animRot>
                                    <p:animRot by="240000">
                                      <p:cBhvr>
                                        <p:cTn id="170" dur="400" fill="hold">
                                          <p:stCondLst>
                                            <p:cond delay="800"/>
                                          </p:stCondLst>
                                        </p:cTn>
                                        <p:tgtEl>
                                          <p:spTgt spid="26"/>
                                        </p:tgtEl>
                                        <p:attrNameLst>
                                          <p:attrName>r</p:attrName>
                                        </p:attrNameLst>
                                      </p:cBhvr>
                                    </p:animRot>
                                    <p:animRot by="-240000">
                                      <p:cBhvr>
                                        <p:cTn id="171" dur="400" fill="hold">
                                          <p:stCondLst>
                                            <p:cond delay="1200"/>
                                          </p:stCondLst>
                                        </p:cTn>
                                        <p:tgtEl>
                                          <p:spTgt spid="26"/>
                                        </p:tgtEl>
                                        <p:attrNameLst>
                                          <p:attrName>r</p:attrName>
                                        </p:attrNameLst>
                                      </p:cBhvr>
                                    </p:animRot>
                                    <p:animRot by="120000">
                                      <p:cBhvr>
                                        <p:cTn id="172" dur="400" fill="hold">
                                          <p:stCondLst>
                                            <p:cond delay="1600"/>
                                          </p:stCondLst>
                                        </p:cTn>
                                        <p:tgtEl>
                                          <p:spTgt spid="26"/>
                                        </p:tgtEl>
                                        <p:attrNameLst>
                                          <p:attrName>r</p:attrName>
                                        </p:attrNameLst>
                                      </p:cBhvr>
                                    </p:animRot>
                                  </p:childTnLst>
                                </p:cTn>
                              </p:par>
                            </p:childTnLst>
                          </p:cTn>
                        </p:par>
                        <p:par>
                          <p:cTn id="173" fill="hold">
                            <p:stCondLst>
                              <p:cond delay="5500"/>
                            </p:stCondLst>
                            <p:childTnLst>
                              <p:par>
                                <p:cTn id="174" presetID="10" presetClass="exit" presetSubtype="0" fill="hold" nodeType="afterEffect">
                                  <p:stCondLst>
                                    <p:cond delay="0"/>
                                  </p:stCondLst>
                                  <p:childTnLst>
                                    <p:animEffect transition="out" filter="fade">
                                      <p:cBhvr>
                                        <p:cTn id="175" dur="250"/>
                                        <p:tgtEl>
                                          <p:spTgt spid="24"/>
                                        </p:tgtEl>
                                      </p:cBhvr>
                                    </p:animEffect>
                                    <p:set>
                                      <p:cBhvr>
                                        <p:cTn id="176" dur="1" fill="hold">
                                          <p:stCondLst>
                                            <p:cond delay="249"/>
                                          </p:stCondLst>
                                        </p:cTn>
                                        <p:tgtEl>
                                          <p:spTgt spid="24"/>
                                        </p:tgtEl>
                                        <p:attrNameLst>
                                          <p:attrName>style.visibility</p:attrName>
                                        </p:attrNameLst>
                                      </p:cBhvr>
                                      <p:to>
                                        <p:strVal val="hidden"/>
                                      </p:to>
                                    </p:set>
                                  </p:childTnLst>
                                </p:cTn>
                              </p:par>
                              <p:par>
                                <p:cTn id="177" presetID="10" presetClass="entr" presetSubtype="0" fill="hold" nodeType="withEffect">
                                  <p:stCondLst>
                                    <p:cond delay="0"/>
                                  </p:stCondLst>
                                  <p:childTnLst>
                                    <p:set>
                                      <p:cBhvr>
                                        <p:cTn id="178" dur="1" fill="hold">
                                          <p:stCondLst>
                                            <p:cond delay="0"/>
                                          </p:stCondLst>
                                        </p:cTn>
                                        <p:tgtEl>
                                          <p:spTgt spid="23"/>
                                        </p:tgtEl>
                                        <p:attrNameLst>
                                          <p:attrName>style.visibility</p:attrName>
                                        </p:attrNameLst>
                                      </p:cBhvr>
                                      <p:to>
                                        <p:strVal val="visible"/>
                                      </p:to>
                                    </p:set>
                                    <p:animEffect transition="in" filter="fade">
                                      <p:cBhvr>
                                        <p:cTn id="179" dur="250"/>
                                        <p:tgtEl>
                                          <p:spTgt spid="23"/>
                                        </p:tgtEl>
                                      </p:cBhvr>
                                    </p:animEffect>
                                  </p:childTnLst>
                                  <p:subTnLst>
                                    <p:audio>
                                      <p:cMediaNode>
                                        <p:cTn display="0" masterRel="sameClick">
                                          <p:stCondLst>
                                            <p:cond evt="begin" delay="0">
                                              <p:tn val="177"/>
                                            </p:cond>
                                          </p:stCondLst>
                                          <p:endCondLst>
                                            <p:cond evt="onStopAudio" delay="0">
                                              <p:tgtEl>
                                                <p:sldTgt/>
                                              </p:tgtEl>
                                            </p:cond>
                                          </p:endCondLst>
                                        </p:cTn>
                                        <p:tgtEl>
                                          <p:sndTgt r:embed="rId3" name="oisairoi.wav"/>
                                        </p:tgtEl>
                                      </p:cMediaNode>
                                    </p:audio>
                                  </p:subTnLst>
                                </p:cTn>
                              </p:par>
                              <p:par>
                                <p:cTn id="180" presetID="10" presetClass="entr" presetSubtype="0" fill="hold" nodeType="withEffect">
                                  <p:stCondLst>
                                    <p:cond delay="0"/>
                                  </p:stCondLst>
                                  <p:childTnLst>
                                    <p:set>
                                      <p:cBhvr>
                                        <p:cTn id="181" dur="1" fill="hold">
                                          <p:stCondLst>
                                            <p:cond delay="0"/>
                                          </p:stCondLst>
                                        </p:cTn>
                                        <p:tgtEl>
                                          <p:spTgt spid="21"/>
                                        </p:tgtEl>
                                        <p:attrNameLst>
                                          <p:attrName>style.visibility</p:attrName>
                                        </p:attrNameLst>
                                      </p:cBhvr>
                                      <p:to>
                                        <p:strVal val="visible"/>
                                      </p:to>
                                    </p:set>
                                    <p:animEffect transition="in" filter="fade">
                                      <p:cBhvr>
                                        <p:cTn id="182" dur="250"/>
                                        <p:tgtEl>
                                          <p:spTgt spid="21"/>
                                        </p:tgtEl>
                                      </p:cBhvr>
                                    </p:animEffect>
                                  </p:childTnLst>
                                </p:cTn>
                              </p:par>
                              <p:par>
                                <p:cTn id="183" presetID="10" presetClass="exit" presetSubtype="0" fill="hold" nodeType="withEffect">
                                  <p:stCondLst>
                                    <p:cond delay="0"/>
                                  </p:stCondLst>
                                  <p:childTnLst>
                                    <p:animEffect transition="out" filter="fade">
                                      <p:cBhvr>
                                        <p:cTn id="184" dur="250"/>
                                        <p:tgtEl>
                                          <p:spTgt spid="26"/>
                                        </p:tgtEl>
                                      </p:cBhvr>
                                    </p:animEffect>
                                    <p:set>
                                      <p:cBhvr>
                                        <p:cTn id="185" dur="1" fill="hold">
                                          <p:stCondLst>
                                            <p:cond delay="24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186" restart="whenNotActive" fill="hold" evtFilter="cancelBubble" nodeType="interactiveSeq">
                <p:stCondLst>
                  <p:cond evt="onClick" delay="0">
                    <p:tgtEl>
                      <p:spTgt spid="30"/>
                    </p:tgtEl>
                  </p:cond>
                </p:stCondLst>
                <p:endSync evt="end" delay="0">
                  <p:rtn val="all"/>
                </p:endSync>
                <p:childTnLst>
                  <p:par>
                    <p:cTn id="187" fill="hold">
                      <p:stCondLst>
                        <p:cond delay="0"/>
                      </p:stCondLst>
                      <p:childTnLst>
                        <p:par>
                          <p:cTn id="188" fill="hold">
                            <p:stCondLst>
                              <p:cond delay="0"/>
                            </p:stCondLst>
                            <p:childTnLst>
                              <p:par>
                                <p:cTn id="189" presetID="32" presetClass="emph" presetSubtype="0" fill="hold" nodeType="clickEffect">
                                  <p:stCondLst>
                                    <p:cond delay="0"/>
                                  </p:stCondLst>
                                  <p:childTnLst>
                                    <p:animRot by="120000">
                                      <p:cBhvr>
                                        <p:cTn id="190" dur="100" fill="hold">
                                          <p:stCondLst>
                                            <p:cond delay="0"/>
                                          </p:stCondLst>
                                        </p:cTn>
                                        <p:tgtEl>
                                          <p:spTgt spid="30"/>
                                        </p:tgtEl>
                                        <p:attrNameLst>
                                          <p:attrName>r</p:attrName>
                                        </p:attrNameLst>
                                      </p:cBhvr>
                                    </p:animRot>
                                    <p:animRot by="-240000">
                                      <p:cBhvr>
                                        <p:cTn id="191" dur="200" fill="hold">
                                          <p:stCondLst>
                                            <p:cond delay="200"/>
                                          </p:stCondLst>
                                        </p:cTn>
                                        <p:tgtEl>
                                          <p:spTgt spid="30"/>
                                        </p:tgtEl>
                                        <p:attrNameLst>
                                          <p:attrName>r</p:attrName>
                                        </p:attrNameLst>
                                      </p:cBhvr>
                                    </p:animRot>
                                    <p:animRot by="240000">
                                      <p:cBhvr>
                                        <p:cTn id="192" dur="200" fill="hold">
                                          <p:stCondLst>
                                            <p:cond delay="400"/>
                                          </p:stCondLst>
                                        </p:cTn>
                                        <p:tgtEl>
                                          <p:spTgt spid="30"/>
                                        </p:tgtEl>
                                        <p:attrNameLst>
                                          <p:attrName>r</p:attrName>
                                        </p:attrNameLst>
                                      </p:cBhvr>
                                    </p:animRot>
                                    <p:animRot by="-240000">
                                      <p:cBhvr>
                                        <p:cTn id="193" dur="200" fill="hold">
                                          <p:stCondLst>
                                            <p:cond delay="600"/>
                                          </p:stCondLst>
                                        </p:cTn>
                                        <p:tgtEl>
                                          <p:spTgt spid="30"/>
                                        </p:tgtEl>
                                        <p:attrNameLst>
                                          <p:attrName>r</p:attrName>
                                        </p:attrNameLst>
                                      </p:cBhvr>
                                    </p:animRot>
                                    <p:animRot by="120000">
                                      <p:cBhvr>
                                        <p:cTn id="194" dur="200" fill="hold">
                                          <p:stCondLst>
                                            <p:cond delay="800"/>
                                          </p:stCondLst>
                                        </p:cTn>
                                        <p:tgtEl>
                                          <p:spTgt spid="30"/>
                                        </p:tgtEl>
                                        <p:attrNameLst>
                                          <p:attrName>r</p:attrName>
                                        </p:attrNameLst>
                                      </p:cBhvr>
                                    </p:animRot>
                                  </p:childTnLst>
                                </p:cTn>
                              </p:par>
                            </p:childTnLst>
                          </p:cTn>
                        </p:par>
                        <p:par>
                          <p:cTn id="195" fill="hold">
                            <p:stCondLst>
                              <p:cond delay="1000"/>
                            </p:stCondLst>
                            <p:childTnLst>
                              <p:par>
                                <p:cTn id="196" presetID="10" presetClass="exit" presetSubtype="0" fill="hold" nodeType="afterEffect">
                                  <p:stCondLst>
                                    <p:cond delay="0"/>
                                  </p:stCondLst>
                                  <p:childTnLst>
                                    <p:animEffect transition="out" filter="fade">
                                      <p:cBhvr>
                                        <p:cTn id="197" dur="250"/>
                                        <p:tgtEl>
                                          <p:spTgt spid="16"/>
                                        </p:tgtEl>
                                      </p:cBhvr>
                                    </p:animEffect>
                                    <p:set>
                                      <p:cBhvr>
                                        <p:cTn id="198" dur="1" fill="hold">
                                          <p:stCondLst>
                                            <p:cond delay="249"/>
                                          </p:stCondLst>
                                        </p:cTn>
                                        <p:tgtEl>
                                          <p:spTgt spid="16"/>
                                        </p:tgtEl>
                                        <p:attrNameLst>
                                          <p:attrName>style.visibility</p:attrName>
                                        </p:attrNameLst>
                                      </p:cBhvr>
                                      <p:to>
                                        <p:strVal val="hidden"/>
                                      </p:to>
                                    </p:set>
                                  </p:childTnLst>
                                </p:cTn>
                              </p:par>
                              <p:par>
                                <p:cTn id="199" presetID="10" presetClass="entr" presetSubtype="0" fill="hold" nodeType="withEffect">
                                  <p:stCondLst>
                                    <p:cond delay="0"/>
                                  </p:stCondLst>
                                  <p:childTnLst>
                                    <p:set>
                                      <p:cBhvr>
                                        <p:cTn id="200" dur="1" fill="hold">
                                          <p:stCondLst>
                                            <p:cond delay="0"/>
                                          </p:stCondLst>
                                        </p:cTn>
                                        <p:tgtEl>
                                          <p:spTgt spid="5"/>
                                        </p:tgtEl>
                                        <p:attrNameLst>
                                          <p:attrName>style.visibility</p:attrName>
                                        </p:attrNameLst>
                                      </p:cBhvr>
                                      <p:to>
                                        <p:strVal val="visible"/>
                                      </p:to>
                                    </p:set>
                                    <p:animEffect transition="in" filter="fade">
                                      <p:cBhvr>
                                        <p:cTn id="201" dur="250"/>
                                        <p:tgtEl>
                                          <p:spTgt spid="5"/>
                                        </p:tgtEl>
                                      </p:cBhvr>
                                    </p:animEffect>
                                  </p:childTnLst>
                                </p:cTn>
                              </p:par>
                            </p:childTnLst>
                          </p:cTn>
                        </p:par>
                        <p:par>
                          <p:cTn id="202" fill="hold">
                            <p:stCondLst>
                              <p:cond delay="1250"/>
                            </p:stCondLst>
                            <p:childTnLst>
                              <p:par>
                                <p:cTn id="203" presetID="49" presetClass="path" presetSubtype="0" accel="50000" decel="50000" fill="hold" nodeType="afterEffect">
                                  <p:stCondLst>
                                    <p:cond delay="0"/>
                                  </p:stCondLst>
                                  <p:childTnLst>
                                    <p:animMotion origin="layout" path="M -0.00573 0.02894 L 0.07917 0.32917 " pathEditMode="relative" rAng="0" ptsTypes="AA">
                                      <p:cBhvr>
                                        <p:cTn id="204" dur="2000" fill="hold"/>
                                        <p:tgtEl>
                                          <p:spTgt spid="5"/>
                                        </p:tgtEl>
                                        <p:attrNameLst>
                                          <p:attrName>ppt_x</p:attrName>
                                          <p:attrName>ppt_y</p:attrName>
                                        </p:attrNameLst>
                                      </p:cBhvr>
                                      <p:rCtr x="4236" y="15000"/>
                                    </p:animMotion>
                                  </p:childTnLst>
                                </p:cTn>
                              </p:par>
                            </p:childTnLst>
                          </p:cTn>
                        </p:par>
                        <p:par>
                          <p:cTn id="205" fill="hold">
                            <p:stCondLst>
                              <p:cond delay="3250"/>
                            </p:stCondLst>
                            <p:childTnLst>
                              <p:par>
                                <p:cTn id="206" presetID="10" presetClass="exit" presetSubtype="0" fill="hold" nodeType="afterEffect">
                                  <p:stCondLst>
                                    <p:cond delay="0"/>
                                  </p:stCondLst>
                                  <p:childTnLst>
                                    <p:animEffect transition="out" filter="fade">
                                      <p:cBhvr>
                                        <p:cTn id="207" dur="250"/>
                                        <p:tgtEl>
                                          <p:spTgt spid="5"/>
                                        </p:tgtEl>
                                      </p:cBhvr>
                                    </p:animEffect>
                                    <p:set>
                                      <p:cBhvr>
                                        <p:cTn id="208" dur="1" fill="hold">
                                          <p:stCondLst>
                                            <p:cond delay="249"/>
                                          </p:stCondLst>
                                        </p:cTn>
                                        <p:tgtEl>
                                          <p:spTgt spid="5"/>
                                        </p:tgtEl>
                                        <p:attrNameLst>
                                          <p:attrName>style.visibility</p:attrName>
                                        </p:attrNameLst>
                                      </p:cBhvr>
                                      <p:to>
                                        <p:strVal val="hidden"/>
                                      </p:to>
                                    </p:set>
                                  </p:childTnLst>
                                </p:cTn>
                              </p:par>
                              <p:par>
                                <p:cTn id="209" presetID="10" presetClass="entr" presetSubtype="0" fill="hold" nodeType="withEffect">
                                  <p:stCondLst>
                                    <p:cond delay="0"/>
                                  </p:stCondLst>
                                  <p:childTnLst>
                                    <p:set>
                                      <p:cBhvr>
                                        <p:cTn id="210" dur="1" fill="hold">
                                          <p:stCondLst>
                                            <p:cond delay="0"/>
                                          </p:stCondLst>
                                        </p:cTn>
                                        <p:tgtEl>
                                          <p:spTgt spid="28"/>
                                        </p:tgtEl>
                                        <p:attrNameLst>
                                          <p:attrName>style.visibility</p:attrName>
                                        </p:attrNameLst>
                                      </p:cBhvr>
                                      <p:to>
                                        <p:strVal val="visible"/>
                                      </p:to>
                                    </p:set>
                                    <p:animEffect transition="in" filter="fade">
                                      <p:cBhvr>
                                        <p:cTn id="211" dur="250"/>
                                        <p:tgtEl>
                                          <p:spTgt spid="28"/>
                                        </p:tgtEl>
                                      </p:cBhvr>
                                    </p:animEffect>
                                  </p:childTnLst>
                                </p:cTn>
                              </p:par>
                            </p:childTnLst>
                          </p:cTn>
                        </p:par>
                        <p:par>
                          <p:cTn id="212" fill="hold">
                            <p:stCondLst>
                              <p:cond delay="3500"/>
                            </p:stCondLst>
                            <p:childTnLst>
                              <p:par>
                                <p:cTn id="213" presetID="32" presetClass="emph" presetSubtype="0" fill="hold" nodeType="afterEffect">
                                  <p:stCondLst>
                                    <p:cond delay="0"/>
                                  </p:stCondLst>
                                  <p:childTnLst>
                                    <p:animRot by="120000">
                                      <p:cBhvr>
                                        <p:cTn id="214" dur="200" fill="hold">
                                          <p:stCondLst>
                                            <p:cond delay="0"/>
                                          </p:stCondLst>
                                        </p:cTn>
                                        <p:tgtEl>
                                          <p:spTgt spid="28"/>
                                        </p:tgtEl>
                                        <p:attrNameLst>
                                          <p:attrName>r</p:attrName>
                                        </p:attrNameLst>
                                      </p:cBhvr>
                                    </p:animRot>
                                    <p:animRot by="-240000">
                                      <p:cBhvr>
                                        <p:cTn id="215" dur="400" fill="hold">
                                          <p:stCondLst>
                                            <p:cond delay="400"/>
                                          </p:stCondLst>
                                        </p:cTn>
                                        <p:tgtEl>
                                          <p:spTgt spid="28"/>
                                        </p:tgtEl>
                                        <p:attrNameLst>
                                          <p:attrName>r</p:attrName>
                                        </p:attrNameLst>
                                      </p:cBhvr>
                                    </p:animRot>
                                    <p:animRot by="240000">
                                      <p:cBhvr>
                                        <p:cTn id="216" dur="400" fill="hold">
                                          <p:stCondLst>
                                            <p:cond delay="800"/>
                                          </p:stCondLst>
                                        </p:cTn>
                                        <p:tgtEl>
                                          <p:spTgt spid="28"/>
                                        </p:tgtEl>
                                        <p:attrNameLst>
                                          <p:attrName>r</p:attrName>
                                        </p:attrNameLst>
                                      </p:cBhvr>
                                    </p:animRot>
                                    <p:animRot by="-240000">
                                      <p:cBhvr>
                                        <p:cTn id="217" dur="400" fill="hold">
                                          <p:stCondLst>
                                            <p:cond delay="1200"/>
                                          </p:stCondLst>
                                        </p:cTn>
                                        <p:tgtEl>
                                          <p:spTgt spid="28"/>
                                        </p:tgtEl>
                                        <p:attrNameLst>
                                          <p:attrName>r</p:attrName>
                                        </p:attrNameLst>
                                      </p:cBhvr>
                                    </p:animRot>
                                    <p:animRot by="120000">
                                      <p:cBhvr>
                                        <p:cTn id="218" dur="400" fill="hold">
                                          <p:stCondLst>
                                            <p:cond delay="1600"/>
                                          </p:stCondLst>
                                        </p:cTn>
                                        <p:tgtEl>
                                          <p:spTgt spid="28"/>
                                        </p:tgtEl>
                                        <p:attrNameLst>
                                          <p:attrName>r</p:attrName>
                                        </p:attrNameLst>
                                      </p:cBhvr>
                                    </p:animRot>
                                  </p:childTnLst>
                                </p:cTn>
                              </p:par>
                              <p:par>
                                <p:cTn id="219" presetID="32" presetClass="emph" presetSubtype="0" fill="hold" nodeType="withEffect">
                                  <p:stCondLst>
                                    <p:cond delay="0"/>
                                  </p:stCondLst>
                                  <p:childTnLst>
                                    <p:animRot by="120000">
                                      <p:cBhvr>
                                        <p:cTn id="220" dur="200" fill="hold">
                                          <p:stCondLst>
                                            <p:cond delay="0"/>
                                          </p:stCondLst>
                                        </p:cTn>
                                        <p:tgtEl>
                                          <p:spTgt spid="30"/>
                                        </p:tgtEl>
                                        <p:attrNameLst>
                                          <p:attrName>r</p:attrName>
                                        </p:attrNameLst>
                                      </p:cBhvr>
                                    </p:animRot>
                                    <p:animRot by="-240000">
                                      <p:cBhvr>
                                        <p:cTn id="221" dur="400" fill="hold">
                                          <p:stCondLst>
                                            <p:cond delay="400"/>
                                          </p:stCondLst>
                                        </p:cTn>
                                        <p:tgtEl>
                                          <p:spTgt spid="30"/>
                                        </p:tgtEl>
                                        <p:attrNameLst>
                                          <p:attrName>r</p:attrName>
                                        </p:attrNameLst>
                                      </p:cBhvr>
                                    </p:animRot>
                                    <p:animRot by="240000">
                                      <p:cBhvr>
                                        <p:cTn id="222" dur="400" fill="hold">
                                          <p:stCondLst>
                                            <p:cond delay="800"/>
                                          </p:stCondLst>
                                        </p:cTn>
                                        <p:tgtEl>
                                          <p:spTgt spid="30"/>
                                        </p:tgtEl>
                                        <p:attrNameLst>
                                          <p:attrName>r</p:attrName>
                                        </p:attrNameLst>
                                      </p:cBhvr>
                                    </p:animRot>
                                    <p:animRot by="-240000">
                                      <p:cBhvr>
                                        <p:cTn id="223" dur="400" fill="hold">
                                          <p:stCondLst>
                                            <p:cond delay="1200"/>
                                          </p:stCondLst>
                                        </p:cTn>
                                        <p:tgtEl>
                                          <p:spTgt spid="30"/>
                                        </p:tgtEl>
                                        <p:attrNameLst>
                                          <p:attrName>r</p:attrName>
                                        </p:attrNameLst>
                                      </p:cBhvr>
                                    </p:animRot>
                                    <p:animRot by="120000">
                                      <p:cBhvr>
                                        <p:cTn id="224" dur="400" fill="hold">
                                          <p:stCondLst>
                                            <p:cond delay="1600"/>
                                          </p:stCondLst>
                                        </p:cTn>
                                        <p:tgtEl>
                                          <p:spTgt spid="30"/>
                                        </p:tgtEl>
                                        <p:attrNameLst>
                                          <p:attrName>r</p:attrName>
                                        </p:attrNameLst>
                                      </p:cBhvr>
                                    </p:animRot>
                                  </p:childTnLst>
                                </p:cTn>
                              </p:par>
                            </p:childTnLst>
                          </p:cTn>
                        </p:par>
                        <p:par>
                          <p:cTn id="225" fill="hold">
                            <p:stCondLst>
                              <p:cond delay="5500"/>
                            </p:stCondLst>
                            <p:childTnLst>
                              <p:par>
                                <p:cTn id="226" presetID="10" presetClass="exit" presetSubtype="0" fill="hold" nodeType="afterEffect">
                                  <p:stCondLst>
                                    <p:cond delay="0"/>
                                  </p:stCondLst>
                                  <p:childTnLst>
                                    <p:animEffect transition="out" filter="fade">
                                      <p:cBhvr>
                                        <p:cTn id="227" dur="250"/>
                                        <p:tgtEl>
                                          <p:spTgt spid="28"/>
                                        </p:tgtEl>
                                      </p:cBhvr>
                                    </p:animEffect>
                                    <p:set>
                                      <p:cBhvr>
                                        <p:cTn id="228" dur="1" fill="hold">
                                          <p:stCondLst>
                                            <p:cond delay="249"/>
                                          </p:stCondLst>
                                        </p:cTn>
                                        <p:tgtEl>
                                          <p:spTgt spid="28"/>
                                        </p:tgtEl>
                                        <p:attrNameLst>
                                          <p:attrName>style.visibility</p:attrName>
                                        </p:attrNameLst>
                                      </p:cBhvr>
                                      <p:to>
                                        <p:strVal val="hidden"/>
                                      </p:to>
                                    </p:set>
                                  </p:childTnLst>
                                </p:cTn>
                              </p:par>
                              <p:par>
                                <p:cTn id="229" presetID="10" presetClass="entr" presetSubtype="0" fill="hold" nodeType="withEffect">
                                  <p:stCondLst>
                                    <p:cond delay="0"/>
                                  </p:stCondLst>
                                  <p:childTnLst>
                                    <p:set>
                                      <p:cBhvr>
                                        <p:cTn id="230" dur="1" fill="hold">
                                          <p:stCondLst>
                                            <p:cond delay="0"/>
                                          </p:stCondLst>
                                        </p:cTn>
                                        <p:tgtEl>
                                          <p:spTgt spid="27"/>
                                        </p:tgtEl>
                                        <p:attrNameLst>
                                          <p:attrName>style.visibility</p:attrName>
                                        </p:attrNameLst>
                                      </p:cBhvr>
                                      <p:to>
                                        <p:strVal val="visible"/>
                                      </p:to>
                                    </p:set>
                                    <p:animEffect transition="in" filter="fade">
                                      <p:cBhvr>
                                        <p:cTn id="231" dur="250"/>
                                        <p:tgtEl>
                                          <p:spTgt spid="27"/>
                                        </p:tgtEl>
                                      </p:cBhvr>
                                    </p:animEffect>
                                  </p:childTnLst>
                                  <p:subTnLst>
                                    <p:audio>
                                      <p:cMediaNode>
                                        <p:cTn display="0" masterRel="sameClick">
                                          <p:stCondLst>
                                            <p:cond evt="begin" delay="0">
                                              <p:tn val="229"/>
                                            </p:cond>
                                          </p:stCondLst>
                                          <p:endCondLst>
                                            <p:cond evt="onStopAudio" delay="0">
                                              <p:tgtEl>
                                                <p:sldTgt/>
                                              </p:tgtEl>
                                            </p:cond>
                                          </p:endCondLst>
                                        </p:cTn>
                                        <p:tgtEl>
                                          <p:sndTgt r:embed="rId3" name="oisairoi.wav"/>
                                        </p:tgtEl>
                                      </p:cMediaNode>
                                    </p:audio>
                                  </p:subTnLst>
                                </p:cTn>
                              </p:par>
                              <p:par>
                                <p:cTn id="232" presetID="10" presetClass="entr" presetSubtype="0" fill="hold" nodeType="withEffect">
                                  <p:stCondLst>
                                    <p:cond delay="0"/>
                                  </p:stCondLst>
                                  <p:childTnLst>
                                    <p:set>
                                      <p:cBhvr>
                                        <p:cTn id="233" dur="1" fill="hold">
                                          <p:stCondLst>
                                            <p:cond delay="0"/>
                                          </p:stCondLst>
                                        </p:cTn>
                                        <p:tgtEl>
                                          <p:spTgt spid="25"/>
                                        </p:tgtEl>
                                        <p:attrNameLst>
                                          <p:attrName>style.visibility</p:attrName>
                                        </p:attrNameLst>
                                      </p:cBhvr>
                                      <p:to>
                                        <p:strVal val="visible"/>
                                      </p:to>
                                    </p:set>
                                    <p:animEffect transition="in" filter="fade">
                                      <p:cBhvr>
                                        <p:cTn id="234" dur="250"/>
                                        <p:tgtEl>
                                          <p:spTgt spid="25"/>
                                        </p:tgtEl>
                                      </p:cBhvr>
                                    </p:animEffect>
                                  </p:childTnLst>
                                </p:cTn>
                              </p:par>
                              <p:par>
                                <p:cTn id="235" presetID="10" presetClass="exit" presetSubtype="0" fill="hold" nodeType="withEffect">
                                  <p:stCondLst>
                                    <p:cond delay="0"/>
                                  </p:stCondLst>
                                  <p:childTnLst>
                                    <p:animEffect transition="out" filter="fade">
                                      <p:cBhvr>
                                        <p:cTn id="236" dur="250"/>
                                        <p:tgtEl>
                                          <p:spTgt spid="30"/>
                                        </p:tgtEl>
                                      </p:cBhvr>
                                    </p:animEffect>
                                    <p:set>
                                      <p:cBhvr>
                                        <p:cTn id="237" dur="1" fill="hold">
                                          <p:stCondLst>
                                            <p:cond delay="24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238" restart="whenNotActive" fill="hold" evtFilter="cancelBubble" nodeType="interactiveSeq">
                <p:stCondLst>
                  <p:cond evt="onClick" delay="0">
                    <p:tgtEl>
                      <p:spTgt spid="33"/>
                    </p:tgtEl>
                  </p:cond>
                </p:stCondLst>
                <p:endSync evt="end" delay="0">
                  <p:rtn val="all"/>
                </p:endSync>
                <p:childTnLst>
                  <p:par>
                    <p:cTn id="239" fill="hold">
                      <p:stCondLst>
                        <p:cond delay="0"/>
                      </p:stCondLst>
                      <p:childTnLst>
                        <p:par>
                          <p:cTn id="240" fill="hold">
                            <p:stCondLst>
                              <p:cond delay="0"/>
                            </p:stCondLst>
                            <p:childTnLst>
                              <p:par>
                                <p:cTn id="241" presetID="32" presetClass="emph" presetSubtype="0" fill="hold" nodeType="clickEffect">
                                  <p:stCondLst>
                                    <p:cond delay="0"/>
                                  </p:stCondLst>
                                  <p:childTnLst>
                                    <p:animRot by="120000">
                                      <p:cBhvr>
                                        <p:cTn id="242" dur="100" fill="hold">
                                          <p:stCondLst>
                                            <p:cond delay="0"/>
                                          </p:stCondLst>
                                        </p:cTn>
                                        <p:tgtEl>
                                          <p:spTgt spid="33"/>
                                        </p:tgtEl>
                                        <p:attrNameLst>
                                          <p:attrName>r</p:attrName>
                                        </p:attrNameLst>
                                      </p:cBhvr>
                                    </p:animRot>
                                    <p:animRot by="-240000">
                                      <p:cBhvr>
                                        <p:cTn id="243" dur="200" fill="hold">
                                          <p:stCondLst>
                                            <p:cond delay="200"/>
                                          </p:stCondLst>
                                        </p:cTn>
                                        <p:tgtEl>
                                          <p:spTgt spid="33"/>
                                        </p:tgtEl>
                                        <p:attrNameLst>
                                          <p:attrName>r</p:attrName>
                                        </p:attrNameLst>
                                      </p:cBhvr>
                                    </p:animRot>
                                    <p:animRot by="240000">
                                      <p:cBhvr>
                                        <p:cTn id="244" dur="200" fill="hold">
                                          <p:stCondLst>
                                            <p:cond delay="400"/>
                                          </p:stCondLst>
                                        </p:cTn>
                                        <p:tgtEl>
                                          <p:spTgt spid="33"/>
                                        </p:tgtEl>
                                        <p:attrNameLst>
                                          <p:attrName>r</p:attrName>
                                        </p:attrNameLst>
                                      </p:cBhvr>
                                    </p:animRot>
                                    <p:animRot by="-240000">
                                      <p:cBhvr>
                                        <p:cTn id="245" dur="200" fill="hold">
                                          <p:stCondLst>
                                            <p:cond delay="600"/>
                                          </p:stCondLst>
                                        </p:cTn>
                                        <p:tgtEl>
                                          <p:spTgt spid="33"/>
                                        </p:tgtEl>
                                        <p:attrNameLst>
                                          <p:attrName>r</p:attrName>
                                        </p:attrNameLst>
                                      </p:cBhvr>
                                    </p:animRot>
                                    <p:animRot by="120000">
                                      <p:cBhvr>
                                        <p:cTn id="246" dur="200" fill="hold">
                                          <p:stCondLst>
                                            <p:cond delay="800"/>
                                          </p:stCondLst>
                                        </p:cTn>
                                        <p:tgtEl>
                                          <p:spTgt spid="33"/>
                                        </p:tgtEl>
                                        <p:attrNameLst>
                                          <p:attrName>r</p:attrName>
                                        </p:attrNameLst>
                                      </p:cBhvr>
                                    </p:animRot>
                                  </p:childTnLst>
                                  <p:subTnLst>
                                    <p:audio>
                                      <p:cMediaNode>
                                        <p:cTn display="0" masterRel="sameClick">
                                          <p:stCondLst>
                                            <p:cond evt="begin" delay="0">
                                              <p:tn val="241"/>
                                            </p:cond>
                                          </p:stCondLst>
                                          <p:endCondLst>
                                            <p:cond evt="onStopAudio" delay="0">
                                              <p:tgtEl>
                                                <p:sldTgt/>
                                              </p:tgtEl>
                                            </p:cond>
                                          </p:endCondLst>
                                        </p:cTn>
                                        <p:tgtEl>
                                          <p:sndTgt r:embed="rId4" name="wind.wav"/>
                                        </p:tgtEl>
                                      </p:cMediaNode>
                                    </p:audio>
                                  </p:subTnLst>
                                </p:cTn>
                              </p:par>
                              <p:par>
                                <p:cTn id="247" presetID="24" presetClass="emph" presetSubtype="0" fill="hold" grpId="0" nodeType="withEffect">
                                  <p:stCondLst>
                                    <p:cond delay="0"/>
                                  </p:stCondLst>
                                  <p:childTnLst>
                                    <p:animClr clrSpc="hsl" dir="cw">
                                      <p:cBhvr override="childStyle">
                                        <p:cTn id="248" dur="500" fill="hold"/>
                                        <p:tgtEl>
                                          <p:spTgt spid="31">
                                            <p:txEl>
                                              <p:pRg st="0" end="0"/>
                                            </p:txEl>
                                          </p:spTgt>
                                        </p:tgtEl>
                                        <p:attrNameLst>
                                          <p:attrName>style.color</p:attrName>
                                        </p:attrNameLst>
                                      </p:cBhvr>
                                      <p:by>
                                        <p:hsl h="0" s="-12549" l="-25098"/>
                                      </p:by>
                                    </p:animClr>
                                    <p:animClr clrSpc="hsl" dir="cw">
                                      <p:cBhvr>
                                        <p:cTn id="249" dur="500" fill="hold"/>
                                        <p:tgtEl>
                                          <p:spTgt spid="31">
                                            <p:txEl>
                                              <p:pRg st="0" end="0"/>
                                            </p:txEl>
                                          </p:spTgt>
                                        </p:tgtEl>
                                        <p:attrNameLst>
                                          <p:attrName>fillcolor</p:attrName>
                                        </p:attrNameLst>
                                      </p:cBhvr>
                                      <p:by>
                                        <p:hsl h="0" s="-12549" l="-25098"/>
                                      </p:by>
                                    </p:animClr>
                                    <p:animClr clrSpc="hsl" dir="cw">
                                      <p:cBhvr>
                                        <p:cTn id="250" dur="500" fill="hold"/>
                                        <p:tgtEl>
                                          <p:spTgt spid="31">
                                            <p:txEl>
                                              <p:pRg st="0" end="0"/>
                                            </p:txEl>
                                          </p:spTgt>
                                        </p:tgtEl>
                                        <p:attrNameLst>
                                          <p:attrName>stroke.color</p:attrName>
                                        </p:attrNameLst>
                                      </p:cBhvr>
                                      <p:by>
                                        <p:hsl h="0" s="-12549" l="-25098"/>
                                      </p:by>
                                    </p:animClr>
                                    <p:set>
                                      <p:cBhvr>
                                        <p:cTn id="251" dur="500" fill="hold"/>
                                        <p:tgtEl>
                                          <p:spTgt spid="31">
                                            <p:txEl>
                                              <p:pRg st="0" end="0"/>
                                            </p:txEl>
                                          </p:spTgt>
                                        </p:tgtEl>
                                        <p:attrNameLst>
                                          <p:attrName>fill.type</p:attrName>
                                        </p:attrNameLst>
                                      </p:cBhvr>
                                      <p:to>
                                        <p:strVal val="solid"/>
                                      </p:to>
                                    </p:set>
                                  </p:childTnLst>
                                </p:cTn>
                              </p:par>
                              <p:par>
                                <p:cTn id="252" presetID="24" presetClass="emph" presetSubtype="0" fill="hold" grpId="0" nodeType="withEffect">
                                  <p:stCondLst>
                                    <p:cond delay="0"/>
                                  </p:stCondLst>
                                  <p:childTnLst>
                                    <p:animClr clrSpc="hsl" dir="cw">
                                      <p:cBhvr override="childStyle">
                                        <p:cTn id="253" dur="500" fill="hold"/>
                                        <p:tgtEl>
                                          <p:spTgt spid="32">
                                            <p:txEl>
                                              <p:pRg st="0" end="0"/>
                                            </p:txEl>
                                          </p:spTgt>
                                        </p:tgtEl>
                                        <p:attrNameLst>
                                          <p:attrName>style.color</p:attrName>
                                        </p:attrNameLst>
                                      </p:cBhvr>
                                      <p:by>
                                        <p:hsl h="0" s="-12549" l="-25098"/>
                                      </p:by>
                                    </p:animClr>
                                    <p:animClr clrSpc="hsl" dir="cw">
                                      <p:cBhvr>
                                        <p:cTn id="254" dur="500" fill="hold"/>
                                        <p:tgtEl>
                                          <p:spTgt spid="32">
                                            <p:txEl>
                                              <p:pRg st="0" end="0"/>
                                            </p:txEl>
                                          </p:spTgt>
                                        </p:tgtEl>
                                        <p:attrNameLst>
                                          <p:attrName>fillcolor</p:attrName>
                                        </p:attrNameLst>
                                      </p:cBhvr>
                                      <p:by>
                                        <p:hsl h="0" s="-12549" l="-25098"/>
                                      </p:by>
                                    </p:animClr>
                                    <p:animClr clrSpc="hsl" dir="cw">
                                      <p:cBhvr>
                                        <p:cTn id="255" dur="500" fill="hold"/>
                                        <p:tgtEl>
                                          <p:spTgt spid="32">
                                            <p:txEl>
                                              <p:pRg st="0" end="0"/>
                                            </p:txEl>
                                          </p:spTgt>
                                        </p:tgtEl>
                                        <p:attrNameLst>
                                          <p:attrName>stroke.color</p:attrName>
                                        </p:attrNameLst>
                                      </p:cBhvr>
                                      <p:by>
                                        <p:hsl h="0" s="-12549" l="-25098"/>
                                      </p:by>
                                    </p:animClr>
                                    <p:set>
                                      <p:cBhvr>
                                        <p:cTn id="256" dur="500" fill="hold"/>
                                        <p:tgtEl>
                                          <p:spTgt spid="32">
                                            <p:txEl>
                                              <p:pRg st="0" end="0"/>
                                            </p:txEl>
                                          </p:spTgt>
                                        </p:tgtEl>
                                        <p:attrNameLst>
                                          <p:attrName>fill.type</p:attrName>
                                        </p:attrNameLst>
                                      </p:cBhvr>
                                      <p:to>
                                        <p:strVal val="solid"/>
                                      </p:to>
                                    </p:set>
                                  </p:childTnLst>
                                </p:cTn>
                              </p:par>
                              <p:par>
                                <p:cTn id="257" presetID="24" presetClass="emph" presetSubtype="0" fill="hold" grpId="0" nodeType="withEffect">
                                  <p:stCondLst>
                                    <p:cond delay="0"/>
                                  </p:stCondLst>
                                  <p:childTnLst>
                                    <p:animClr clrSpc="hsl" dir="cw">
                                      <p:cBhvr override="childStyle">
                                        <p:cTn id="258" dur="500" fill="hold"/>
                                        <p:tgtEl>
                                          <p:spTgt spid="29">
                                            <p:txEl>
                                              <p:pRg st="0" end="0"/>
                                            </p:txEl>
                                          </p:spTgt>
                                        </p:tgtEl>
                                        <p:attrNameLst>
                                          <p:attrName>style.color</p:attrName>
                                        </p:attrNameLst>
                                      </p:cBhvr>
                                      <p:by>
                                        <p:hsl h="0" s="-12549" l="-25098"/>
                                      </p:by>
                                    </p:animClr>
                                    <p:animClr clrSpc="hsl" dir="cw">
                                      <p:cBhvr>
                                        <p:cTn id="259" dur="500" fill="hold"/>
                                        <p:tgtEl>
                                          <p:spTgt spid="29">
                                            <p:txEl>
                                              <p:pRg st="0" end="0"/>
                                            </p:txEl>
                                          </p:spTgt>
                                        </p:tgtEl>
                                        <p:attrNameLst>
                                          <p:attrName>fillcolor</p:attrName>
                                        </p:attrNameLst>
                                      </p:cBhvr>
                                      <p:by>
                                        <p:hsl h="0" s="-12549" l="-25098"/>
                                      </p:by>
                                    </p:animClr>
                                    <p:animClr clrSpc="hsl" dir="cw">
                                      <p:cBhvr>
                                        <p:cTn id="260" dur="500" fill="hold"/>
                                        <p:tgtEl>
                                          <p:spTgt spid="29">
                                            <p:txEl>
                                              <p:pRg st="0" end="0"/>
                                            </p:txEl>
                                          </p:spTgt>
                                        </p:tgtEl>
                                        <p:attrNameLst>
                                          <p:attrName>stroke.color</p:attrName>
                                        </p:attrNameLst>
                                      </p:cBhvr>
                                      <p:by>
                                        <p:hsl h="0" s="-12549" l="-25098"/>
                                      </p:by>
                                    </p:animClr>
                                    <p:set>
                                      <p:cBhvr>
                                        <p:cTn id="261" dur="500" fill="hold"/>
                                        <p:tgtEl>
                                          <p:spTgt spid="29">
                                            <p:txEl>
                                              <p:pRg st="0" end="0"/>
                                            </p:txEl>
                                          </p:spTgt>
                                        </p:tgtEl>
                                        <p:attrNameLst>
                                          <p:attrName>fill.type</p:attrName>
                                        </p:attrNameLst>
                                      </p:cBhvr>
                                      <p:to>
                                        <p:strVal val="solid"/>
                                      </p:to>
                                    </p:set>
                                  </p:childTnLst>
                                </p:cTn>
                              </p:par>
                            </p:childTnLst>
                          </p:cTn>
                        </p:par>
                      </p:childTnLst>
                    </p:cTn>
                  </p:par>
                </p:childTnLst>
              </p:cTn>
              <p:nextCondLst>
                <p:cond evt="onClick" delay="0">
                  <p:tgtEl>
                    <p:spTgt spid="33"/>
                  </p:tgtEl>
                </p:cond>
              </p:nextCondLst>
            </p:seq>
          </p:childTnLst>
        </p:cTn>
      </p:par>
    </p:tnLst>
    <p:bldLst>
      <p:bldP spid="77" grpId="0" animBg="1"/>
      <p:bldP spid="77" grpId="1" animBg="1"/>
      <p:bldP spid="45" grpId="0" animBg="1"/>
      <p:bldP spid="29" grpId="0" build="allAtOnce"/>
      <p:bldP spid="31" grpId="0" build="allAtOnce"/>
      <p:bldP spid="32" grpId="0" build="allAtOnce"/>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514929A-D5FC-4F66-8951-74EDFD16573E}"/>
              </a:ext>
            </a:extLst>
          </p:cNvPr>
          <p:cNvSpPr txBox="1"/>
          <p:nvPr/>
        </p:nvSpPr>
        <p:spPr>
          <a:xfrm>
            <a:off x="1783976" y="80809"/>
            <a:ext cx="4572000" cy="646331"/>
          </a:xfrm>
          <a:prstGeom prst="rect">
            <a:avLst/>
          </a:prstGeom>
          <a:noFill/>
        </p:spPr>
        <p:txBody>
          <a:bodyPr wrap="square">
            <a:spAutoFit/>
          </a:bodyPr>
          <a:lstStyle/>
          <a:p>
            <a:r>
              <a:rPr lang="en-US" sz="3600" b="1" dirty="0">
                <a:solidFill>
                  <a:schemeClr val="bg1"/>
                </a:solidFill>
                <a:latin typeface="UTM Facebook K&amp;T" panose="02040603050506020204" pitchFamily="18" charset="0"/>
                <a:cs typeface="Arial" panose="020B0604020202020204" pitchFamily="34" charset="0"/>
              </a:rPr>
              <a:t>PRACTICE</a:t>
            </a:r>
          </a:p>
        </p:txBody>
      </p:sp>
      <p:sp>
        <p:nvSpPr>
          <p:cNvPr id="13" name="TextBox 12">
            <a:extLst>
              <a:ext uri="{FF2B5EF4-FFF2-40B4-BE49-F238E27FC236}">
                <a16:creationId xmlns:a16="http://schemas.microsoft.com/office/drawing/2014/main" id="{8514929A-D5FC-4F66-8951-74EDFD16573E}"/>
              </a:ext>
            </a:extLst>
          </p:cNvPr>
          <p:cNvSpPr txBox="1"/>
          <p:nvPr/>
        </p:nvSpPr>
        <p:spPr>
          <a:xfrm>
            <a:off x="1606589" y="1185281"/>
            <a:ext cx="10093351" cy="461665"/>
          </a:xfrm>
          <a:prstGeom prst="rect">
            <a:avLst/>
          </a:prstGeom>
          <a:noFill/>
        </p:spPr>
        <p:txBody>
          <a:bodyPr wrap="square">
            <a:spAutoFit/>
          </a:bodyPr>
          <a:lstStyle/>
          <a:p>
            <a:r>
              <a:rPr lang="en-GB" sz="2400" b="1" dirty="0">
                <a:solidFill>
                  <a:srgbClr val="006673"/>
                </a:solidFill>
              </a:rPr>
              <a:t>Decide whether the following statements are true (T) or false (F) </a:t>
            </a:r>
            <a:endParaRPr lang="en-US" sz="4800" b="1" dirty="0">
              <a:solidFill>
                <a:srgbClr val="006673"/>
              </a:solidFill>
              <a:latin typeface="Arial" panose="020B0604020202020204" pitchFamily="34" charset="0"/>
              <a:cs typeface="Arial" panose="020B0604020202020204" pitchFamily="34" charset="0"/>
            </a:endParaRPr>
          </a:p>
        </p:txBody>
      </p:sp>
      <p:sp>
        <p:nvSpPr>
          <p:cNvPr id="16" name="Rounded Rectangle 15"/>
          <p:cNvSpPr/>
          <p:nvPr/>
        </p:nvSpPr>
        <p:spPr>
          <a:xfrm>
            <a:off x="937120" y="1104748"/>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963512" y="1002108"/>
            <a:ext cx="449821" cy="707886"/>
          </a:xfrm>
          <a:prstGeom prst="rect">
            <a:avLst/>
          </a:prstGeom>
          <a:noFill/>
        </p:spPr>
        <p:txBody>
          <a:bodyPr wrap="square" rtlCol="0">
            <a:spAutoFit/>
          </a:bodyPr>
          <a:lstStyle/>
          <a:p>
            <a:pPr algn="ctr"/>
            <a:r>
              <a:rPr lang="vi-VN" sz="4000" b="1" dirty="0">
                <a:solidFill>
                  <a:schemeClr val="bg1"/>
                </a:solidFill>
                <a:latin typeface="Myriad Pro" pitchFamily="34" charset="0"/>
              </a:rPr>
              <a:t>4</a:t>
            </a:r>
            <a:endParaRPr lang="en-US" sz="4000" b="1" dirty="0">
              <a:solidFill>
                <a:schemeClr val="bg1"/>
              </a:solidFill>
              <a:latin typeface="Myriad Pro" pitchFamily="34" charset="0"/>
            </a:endParaRPr>
          </a:p>
        </p:txBody>
      </p:sp>
      <p:graphicFrame>
        <p:nvGraphicFramePr>
          <p:cNvPr id="2" name="Table 3">
            <a:extLst>
              <a:ext uri="{FF2B5EF4-FFF2-40B4-BE49-F238E27FC236}">
                <a16:creationId xmlns:a16="http://schemas.microsoft.com/office/drawing/2014/main" id="{97492860-AD05-DF41-93D9-717DF02BBF1F}"/>
              </a:ext>
            </a:extLst>
          </p:cNvPr>
          <p:cNvGraphicFramePr>
            <a:graphicFrameLocks noGrp="1"/>
          </p:cNvGraphicFramePr>
          <p:nvPr>
            <p:extLst>
              <p:ext uri="{D42A27DB-BD31-4B8C-83A1-F6EECF244321}">
                <p14:modId xmlns:p14="http://schemas.microsoft.com/office/powerpoint/2010/main" val="4047009747"/>
              </p:ext>
            </p:extLst>
          </p:nvPr>
        </p:nvGraphicFramePr>
        <p:xfrm>
          <a:off x="575448" y="1646946"/>
          <a:ext cx="10990729" cy="4697264"/>
        </p:xfrm>
        <a:graphic>
          <a:graphicData uri="http://schemas.openxmlformats.org/drawingml/2006/table">
            <a:tbl>
              <a:tblPr firstRow="1" bandRow="1">
                <a:tableStyleId>{BC89EF96-8CEA-46FF-86C4-4CE0E7609802}</a:tableStyleId>
              </a:tblPr>
              <a:tblGrid>
                <a:gridCol w="8404675">
                  <a:extLst>
                    <a:ext uri="{9D8B030D-6E8A-4147-A177-3AD203B41FA5}">
                      <a16:colId xmlns:a16="http://schemas.microsoft.com/office/drawing/2014/main" val="2625224545"/>
                    </a:ext>
                  </a:extLst>
                </a:gridCol>
                <a:gridCol w="1260702">
                  <a:extLst>
                    <a:ext uri="{9D8B030D-6E8A-4147-A177-3AD203B41FA5}">
                      <a16:colId xmlns:a16="http://schemas.microsoft.com/office/drawing/2014/main" val="1029064884"/>
                    </a:ext>
                  </a:extLst>
                </a:gridCol>
                <a:gridCol w="1325352">
                  <a:extLst>
                    <a:ext uri="{9D8B030D-6E8A-4147-A177-3AD203B41FA5}">
                      <a16:colId xmlns:a16="http://schemas.microsoft.com/office/drawing/2014/main" val="1281437642"/>
                    </a:ext>
                  </a:extLst>
                </a:gridCol>
              </a:tblGrid>
              <a:tr h="679554">
                <a:tc>
                  <a:txBody>
                    <a:bodyPr/>
                    <a:lstStyle/>
                    <a:p>
                      <a:pPr algn="ctr"/>
                      <a:endParaRPr lang="en-VN" sz="2800" dirty="0"/>
                    </a:p>
                  </a:txBody>
                  <a:tcPr/>
                </a:tc>
                <a:tc>
                  <a:txBody>
                    <a:bodyPr/>
                    <a:lstStyle/>
                    <a:p>
                      <a:pPr algn="ctr"/>
                      <a:r>
                        <a:rPr lang="en-VN" sz="2800" dirty="0"/>
                        <a:t>T</a:t>
                      </a:r>
                    </a:p>
                  </a:txBody>
                  <a:tcPr/>
                </a:tc>
                <a:tc>
                  <a:txBody>
                    <a:bodyPr/>
                    <a:lstStyle/>
                    <a:p>
                      <a:pPr algn="ctr"/>
                      <a:r>
                        <a:rPr lang="en-VN" sz="2800" dirty="0"/>
                        <a:t>F</a:t>
                      </a:r>
                    </a:p>
                  </a:txBody>
                  <a:tcPr/>
                </a:tc>
                <a:extLst>
                  <a:ext uri="{0D108BD9-81ED-4DB2-BD59-A6C34878D82A}">
                    <a16:rowId xmlns:a16="http://schemas.microsoft.com/office/drawing/2014/main" val="4141419722"/>
                  </a:ext>
                </a:extLst>
              </a:tr>
              <a:tr h="803542">
                <a:tc>
                  <a:txBody>
                    <a:bodyPr/>
                    <a:lstStyle/>
                    <a:p>
                      <a:r>
                        <a:rPr lang="en-VN" sz="2200" dirty="0"/>
                        <a:t>1. The Volunteer Club was set up long after the school was opened.</a:t>
                      </a:r>
                    </a:p>
                  </a:txBody>
                  <a:tcPr/>
                </a:tc>
                <a:tc>
                  <a:txBody>
                    <a:bodyPr/>
                    <a:lstStyle/>
                    <a:p>
                      <a:endParaRPr lang="en-VN" sz="2200" dirty="0"/>
                    </a:p>
                  </a:txBody>
                  <a:tcPr/>
                </a:tc>
                <a:tc>
                  <a:txBody>
                    <a:bodyPr/>
                    <a:lstStyle/>
                    <a:p>
                      <a:endParaRPr lang="en-VN" sz="2200"/>
                    </a:p>
                  </a:txBody>
                  <a:tcPr/>
                </a:tc>
                <a:extLst>
                  <a:ext uri="{0D108BD9-81ED-4DB2-BD59-A6C34878D82A}">
                    <a16:rowId xmlns:a16="http://schemas.microsoft.com/office/drawing/2014/main" val="404119677"/>
                  </a:ext>
                </a:extLst>
              </a:tr>
              <a:tr h="803542">
                <a:tc>
                  <a:txBody>
                    <a:bodyPr/>
                    <a:lstStyle/>
                    <a:p>
                      <a:r>
                        <a:rPr lang="en-VN" sz="2200" dirty="0"/>
                        <a:t>2. All students can join different volunteering activities.</a:t>
                      </a:r>
                    </a:p>
                  </a:txBody>
                  <a:tcPr/>
                </a:tc>
                <a:tc>
                  <a:txBody>
                    <a:bodyPr/>
                    <a:lstStyle/>
                    <a:p>
                      <a:endParaRPr lang="en-VN" sz="2200"/>
                    </a:p>
                  </a:txBody>
                  <a:tcPr/>
                </a:tc>
                <a:tc>
                  <a:txBody>
                    <a:bodyPr/>
                    <a:lstStyle/>
                    <a:p>
                      <a:endParaRPr lang="en-VN" sz="2200"/>
                    </a:p>
                  </a:txBody>
                  <a:tcPr/>
                </a:tc>
                <a:extLst>
                  <a:ext uri="{0D108BD9-81ED-4DB2-BD59-A6C34878D82A}">
                    <a16:rowId xmlns:a16="http://schemas.microsoft.com/office/drawing/2014/main" val="541512595"/>
                  </a:ext>
                </a:extLst>
              </a:tr>
              <a:tr h="803542">
                <a:tc>
                  <a:txBody>
                    <a:bodyPr/>
                    <a:lstStyle/>
                    <a:p>
                      <a:r>
                        <a:rPr lang="en-VN" sz="2200" dirty="0"/>
                        <a:t>3. The money collected from selling handmade items is used to build a local centre for orphans and homeless old people.</a:t>
                      </a:r>
                    </a:p>
                  </a:txBody>
                  <a:tcPr/>
                </a:tc>
                <a:tc>
                  <a:txBody>
                    <a:bodyPr/>
                    <a:lstStyle/>
                    <a:p>
                      <a:endParaRPr lang="en-VN" sz="2200"/>
                    </a:p>
                  </a:txBody>
                  <a:tcPr/>
                </a:tc>
                <a:tc>
                  <a:txBody>
                    <a:bodyPr/>
                    <a:lstStyle/>
                    <a:p>
                      <a:endParaRPr lang="en-VN" sz="2200"/>
                    </a:p>
                  </a:txBody>
                  <a:tcPr/>
                </a:tc>
                <a:extLst>
                  <a:ext uri="{0D108BD9-81ED-4DB2-BD59-A6C34878D82A}">
                    <a16:rowId xmlns:a16="http://schemas.microsoft.com/office/drawing/2014/main" val="3074367464"/>
                  </a:ext>
                </a:extLst>
              </a:tr>
              <a:tr h="8035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VN" sz="2200" dirty="0"/>
                        <a:t>4. Students can volunteer at the orphanage or the community centre.</a:t>
                      </a:r>
                    </a:p>
                  </a:txBody>
                  <a:tcPr/>
                </a:tc>
                <a:tc>
                  <a:txBody>
                    <a:bodyPr/>
                    <a:lstStyle/>
                    <a:p>
                      <a:endParaRPr lang="en-VN" sz="2200"/>
                    </a:p>
                  </a:txBody>
                  <a:tcPr/>
                </a:tc>
                <a:tc>
                  <a:txBody>
                    <a:bodyPr/>
                    <a:lstStyle/>
                    <a:p>
                      <a:endParaRPr lang="en-VN" sz="2200"/>
                    </a:p>
                  </a:txBody>
                  <a:tcPr/>
                </a:tc>
                <a:extLst>
                  <a:ext uri="{0D108BD9-81ED-4DB2-BD59-A6C34878D82A}">
                    <a16:rowId xmlns:a16="http://schemas.microsoft.com/office/drawing/2014/main" val="2034699748"/>
                  </a:ext>
                </a:extLst>
              </a:tr>
              <a:tr h="803542">
                <a:tc>
                  <a:txBody>
                    <a:bodyPr/>
                    <a:lstStyle/>
                    <a:p>
                      <a:r>
                        <a:rPr lang="en-VN" sz="2200" dirty="0"/>
                        <a:t>5. Club members can also help cook free meals for poor families. </a:t>
                      </a:r>
                    </a:p>
                  </a:txBody>
                  <a:tcPr/>
                </a:tc>
                <a:tc>
                  <a:txBody>
                    <a:bodyPr/>
                    <a:lstStyle/>
                    <a:p>
                      <a:endParaRPr lang="en-VN" sz="2200"/>
                    </a:p>
                  </a:txBody>
                  <a:tcPr/>
                </a:tc>
                <a:tc>
                  <a:txBody>
                    <a:bodyPr/>
                    <a:lstStyle/>
                    <a:p>
                      <a:endParaRPr lang="en-VN" sz="2200" dirty="0"/>
                    </a:p>
                  </a:txBody>
                  <a:tcPr/>
                </a:tc>
                <a:extLst>
                  <a:ext uri="{0D108BD9-81ED-4DB2-BD59-A6C34878D82A}">
                    <a16:rowId xmlns:a16="http://schemas.microsoft.com/office/drawing/2014/main" val="144611342"/>
                  </a:ext>
                </a:extLst>
              </a:tr>
            </a:tbl>
          </a:graphicData>
        </a:graphic>
      </p:graphicFrame>
      <p:sp>
        <p:nvSpPr>
          <p:cNvPr id="28" name="TextBox 27">
            <a:extLst>
              <a:ext uri="{FF2B5EF4-FFF2-40B4-BE49-F238E27FC236}">
                <a16:creationId xmlns:a16="http://schemas.microsoft.com/office/drawing/2014/main" id="{55ECE7AD-2A7F-AC43-8F43-D7E0E0DE4173}"/>
              </a:ext>
            </a:extLst>
          </p:cNvPr>
          <p:cNvSpPr txBox="1"/>
          <p:nvPr/>
        </p:nvSpPr>
        <p:spPr>
          <a:xfrm>
            <a:off x="10608571" y="2388731"/>
            <a:ext cx="544304" cy="646331"/>
          </a:xfrm>
          <a:prstGeom prst="rect">
            <a:avLst/>
          </a:prstGeom>
          <a:noFill/>
        </p:spPr>
        <p:txBody>
          <a:bodyPr wrap="square" rtlCol="0">
            <a:spAutoFit/>
          </a:bodyPr>
          <a:lstStyle/>
          <a:p>
            <a:r>
              <a:rPr lang="en-US" sz="3600" dirty="0">
                <a:solidFill>
                  <a:srgbClr val="00B050"/>
                </a:solidFill>
                <a:sym typeface="Wingdings" panose="05000000000000000000" pitchFamily="2" charset="2"/>
              </a:rPr>
              <a:t></a:t>
            </a:r>
            <a:endParaRPr lang="en-US" sz="3600" dirty="0">
              <a:solidFill>
                <a:srgbClr val="00B050"/>
              </a:solidFill>
            </a:endParaRPr>
          </a:p>
        </p:txBody>
      </p:sp>
      <p:sp>
        <p:nvSpPr>
          <p:cNvPr id="30" name="TextBox 29">
            <a:extLst>
              <a:ext uri="{FF2B5EF4-FFF2-40B4-BE49-F238E27FC236}">
                <a16:creationId xmlns:a16="http://schemas.microsoft.com/office/drawing/2014/main" id="{823A6ABB-6C99-D049-ACCC-9E8B3988BD92}"/>
              </a:ext>
            </a:extLst>
          </p:cNvPr>
          <p:cNvSpPr txBox="1"/>
          <p:nvPr/>
        </p:nvSpPr>
        <p:spPr>
          <a:xfrm>
            <a:off x="9249526" y="3503533"/>
            <a:ext cx="546945" cy="646331"/>
          </a:xfrm>
          <a:prstGeom prst="rect">
            <a:avLst/>
          </a:prstGeom>
          <a:noFill/>
        </p:spPr>
        <p:txBody>
          <a:bodyPr wrap="none" rtlCol="0">
            <a:spAutoFit/>
          </a:bodyPr>
          <a:lstStyle/>
          <a:p>
            <a:r>
              <a:rPr lang="en-US" sz="3600" dirty="0">
                <a:solidFill>
                  <a:srgbClr val="00B050"/>
                </a:solidFill>
                <a:sym typeface="Wingdings" panose="05000000000000000000" pitchFamily="2" charset="2"/>
              </a:rPr>
              <a:t></a:t>
            </a:r>
            <a:endParaRPr lang="en-US" sz="3600" dirty="0">
              <a:solidFill>
                <a:srgbClr val="00B050"/>
              </a:solidFill>
            </a:endParaRPr>
          </a:p>
        </p:txBody>
      </p:sp>
      <p:sp>
        <p:nvSpPr>
          <p:cNvPr id="31" name="TextBox 30">
            <a:extLst>
              <a:ext uri="{FF2B5EF4-FFF2-40B4-BE49-F238E27FC236}">
                <a16:creationId xmlns:a16="http://schemas.microsoft.com/office/drawing/2014/main" id="{4A06AFD8-8EA6-E04D-BED4-5822D3BDE11F}"/>
              </a:ext>
            </a:extLst>
          </p:cNvPr>
          <p:cNvSpPr txBox="1"/>
          <p:nvPr/>
        </p:nvSpPr>
        <p:spPr>
          <a:xfrm>
            <a:off x="10652798" y="4043305"/>
            <a:ext cx="546945" cy="646331"/>
          </a:xfrm>
          <a:prstGeom prst="rect">
            <a:avLst/>
          </a:prstGeom>
          <a:noFill/>
        </p:spPr>
        <p:txBody>
          <a:bodyPr wrap="none" rtlCol="0">
            <a:spAutoFit/>
          </a:bodyPr>
          <a:lstStyle/>
          <a:p>
            <a:r>
              <a:rPr lang="en-US" sz="3600" dirty="0">
                <a:solidFill>
                  <a:srgbClr val="00B050"/>
                </a:solidFill>
                <a:sym typeface="Wingdings" panose="05000000000000000000" pitchFamily="2" charset="2"/>
              </a:rPr>
              <a:t></a:t>
            </a:r>
            <a:endParaRPr lang="en-US" sz="3600" dirty="0">
              <a:solidFill>
                <a:srgbClr val="00B050"/>
              </a:solidFill>
            </a:endParaRPr>
          </a:p>
        </p:txBody>
      </p:sp>
      <p:sp>
        <p:nvSpPr>
          <p:cNvPr id="33" name="TextBox 32">
            <a:extLst>
              <a:ext uri="{FF2B5EF4-FFF2-40B4-BE49-F238E27FC236}">
                <a16:creationId xmlns:a16="http://schemas.microsoft.com/office/drawing/2014/main" id="{90C9FE14-798D-644E-90F6-C0FF9DA1F3C0}"/>
              </a:ext>
            </a:extLst>
          </p:cNvPr>
          <p:cNvSpPr txBox="1"/>
          <p:nvPr/>
        </p:nvSpPr>
        <p:spPr>
          <a:xfrm>
            <a:off x="9168078" y="5069670"/>
            <a:ext cx="546945" cy="646331"/>
          </a:xfrm>
          <a:prstGeom prst="rect">
            <a:avLst/>
          </a:prstGeom>
          <a:noFill/>
        </p:spPr>
        <p:txBody>
          <a:bodyPr wrap="none" rtlCol="0">
            <a:spAutoFit/>
          </a:bodyPr>
          <a:lstStyle/>
          <a:p>
            <a:r>
              <a:rPr lang="en-US" sz="3600" dirty="0">
                <a:solidFill>
                  <a:srgbClr val="00B050"/>
                </a:solidFill>
                <a:sym typeface="Wingdings" panose="05000000000000000000" pitchFamily="2" charset="2"/>
              </a:rPr>
              <a:t></a:t>
            </a:r>
            <a:endParaRPr lang="en-US" sz="3600" dirty="0">
              <a:solidFill>
                <a:srgbClr val="00B050"/>
              </a:solidFill>
            </a:endParaRPr>
          </a:p>
        </p:txBody>
      </p:sp>
      <p:sp>
        <p:nvSpPr>
          <p:cNvPr id="34" name="TextBox 33">
            <a:extLst>
              <a:ext uri="{FF2B5EF4-FFF2-40B4-BE49-F238E27FC236}">
                <a16:creationId xmlns:a16="http://schemas.microsoft.com/office/drawing/2014/main" id="{7DCB0520-3CEF-3147-8D00-F7B871FC6AC3}"/>
              </a:ext>
            </a:extLst>
          </p:cNvPr>
          <p:cNvSpPr txBox="1"/>
          <p:nvPr/>
        </p:nvSpPr>
        <p:spPr>
          <a:xfrm>
            <a:off x="10551202" y="5737471"/>
            <a:ext cx="546945" cy="646331"/>
          </a:xfrm>
          <a:prstGeom prst="rect">
            <a:avLst/>
          </a:prstGeom>
          <a:noFill/>
        </p:spPr>
        <p:txBody>
          <a:bodyPr wrap="none" rtlCol="0">
            <a:spAutoFit/>
          </a:bodyPr>
          <a:lstStyle/>
          <a:p>
            <a:r>
              <a:rPr lang="en-US" sz="3600" dirty="0">
                <a:solidFill>
                  <a:srgbClr val="00B050"/>
                </a:solidFill>
                <a:sym typeface="Wingdings" panose="05000000000000000000" pitchFamily="2" charset="2"/>
              </a:rPr>
              <a:t></a:t>
            </a:r>
            <a:endParaRPr lang="en-US" sz="3600" dirty="0">
              <a:solidFill>
                <a:srgbClr val="00B050"/>
              </a:solidFill>
            </a:endParaRPr>
          </a:p>
        </p:txBody>
      </p:sp>
      <p:sp>
        <p:nvSpPr>
          <p:cNvPr id="18" name="Title 9"/>
          <p:cNvSpPr txBox="1">
            <a:spLocks/>
          </p:cNvSpPr>
          <p:nvPr/>
        </p:nvSpPr>
        <p:spPr>
          <a:xfrm>
            <a:off x="1019708" y="476539"/>
            <a:ext cx="10272000" cy="7636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US" sz="3200" b="1" kern="0" dirty="0">
                <a:latin typeface="Montserrat"/>
              </a:rPr>
              <a:t>WHILE-READING</a:t>
            </a:r>
            <a:endParaRPr lang="en-US" kern="0" dirty="0"/>
          </a:p>
        </p:txBody>
      </p:sp>
    </p:spTree>
    <p:extLst>
      <p:ext uri="{BB962C8B-B14F-4D97-AF65-F5344CB8AC3E}">
        <p14:creationId xmlns:p14="http://schemas.microsoft.com/office/powerpoint/2010/main" val="145617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p:bldP spid="31" grpId="0"/>
      <p:bldP spid="33" grpId="0"/>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2EF89728-D1DD-4BA2-8805-FB74427EE76B}"/>
              </a:ext>
            </a:extLst>
          </p:cNvPr>
          <p:cNvSpPr txBox="1"/>
          <p:nvPr/>
        </p:nvSpPr>
        <p:spPr>
          <a:xfrm>
            <a:off x="1578475" y="1007929"/>
            <a:ext cx="9234668" cy="584775"/>
          </a:xfrm>
          <a:prstGeom prst="rect">
            <a:avLst/>
          </a:prstGeom>
          <a:noFill/>
        </p:spPr>
        <p:txBody>
          <a:bodyPr wrap="square">
            <a:spAutoFit/>
          </a:bodyPr>
          <a:lstStyle/>
          <a:p>
            <a:r>
              <a:rPr lang="en-US" sz="3200" b="1" dirty="0">
                <a:solidFill>
                  <a:srgbClr val="006673"/>
                </a:solidFill>
              </a:rPr>
              <a:t>Work in pairs. Discuss the following question.</a:t>
            </a:r>
            <a:endParaRPr lang="en-VN" sz="3200" dirty="0">
              <a:solidFill>
                <a:srgbClr val="006673"/>
              </a:solidFill>
            </a:endParaRPr>
          </a:p>
        </p:txBody>
      </p:sp>
      <p:sp>
        <p:nvSpPr>
          <p:cNvPr id="14" name="Rounded Rectangle 13"/>
          <p:cNvSpPr/>
          <p:nvPr/>
        </p:nvSpPr>
        <p:spPr>
          <a:xfrm>
            <a:off x="937120" y="1104748"/>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5" name="TextBox 14"/>
          <p:cNvSpPr txBox="1"/>
          <p:nvPr/>
        </p:nvSpPr>
        <p:spPr>
          <a:xfrm>
            <a:off x="963512" y="1002108"/>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5</a:t>
            </a:r>
          </a:p>
        </p:txBody>
      </p:sp>
      <p:sp>
        <p:nvSpPr>
          <p:cNvPr id="3" name="Rectangle 2">
            <a:extLst>
              <a:ext uri="{FF2B5EF4-FFF2-40B4-BE49-F238E27FC236}">
                <a16:creationId xmlns:a16="http://schemas.microsoft.com/office/drawing/2014/main" id="{C5A13175-C694-8148-849A-68DA8C3A3EF4}"/>
              </a:ext>
            </a:extLst>
          </p:cNvPr>
          <p:cNvSpPr/>
          <p:nvPr/>
        </p:nvSpPr>
        <p:spPr>
          <a:xfrm>
            <a:off x="963511" y="1938544"/>
            <a:ext cx="10749517" cy="1077218"/>
          </a:xfrm>
          <a:prstGeom prst="rect">
            <a:avLst/>
          </a:prstGeom>
        </p:spPr>
        <p:txBody>
          <a:bodyPr wrap="square">
            <a:spAutoFit/>
          </a:bodyPr>
          <a:lstStyle/>
          <a:p>
            <a:r>
              <a:rPr lang="en-GB" sz="3200" dirty="0">
                <a:solidFill>
                  <a:schemeClr val="tx1">
                    <a:lumMod val="95000"/>
                    <a:lumOff val="5000"/>
                  </a:schemeClr>
                </a:solidFill>
                <a:latin typeface="Times" pitchFamily="2" charset="0"/>
                <a:ea typeface="Times New Roman" panose="02020603050405020304" pitchFamily="18" charset="0"/>
              </a:rPr>
              <a:t>If you were a member of the Volunteer Club, what could you do to help?</a:t>
            </a:r>
            <a:endParaRPr lang="en-VN" sz="3200" dirty="0">
              <a:solidFill>
                <a:schemeClr val="tx1">
                  <a:lumMod val="95000"/>
                  <a:lumOff val="5000"/>
                </a:schemeClr>
              </a:solidFill>
              <a:latin typeface="Times New Roman" panose="02020603050405020304" pitchFamily="18" charset="0"/>
              <a:ea typeface="Times New Roman" panose="02020603050405020304" pitchFamily="18" charset="0"/>
            </a:endParaRPr>
          </a:p>
        </p:txBody>
      </p:sp>
      <p:pic>
        <p:nvPicPr>
          <p:cNvPr id="9218" name="Picture 2" descr="As crianças discutem trabalhos de casa | Vetor Premium">
            <a:extLst>
              <a:ext uri="{FF2B5EF4-FFF2-40B4-BE49-F238E27FC236}">
                <a16:creationId xmlns:a16="http://schemas.microsoft.com/office/drawing/2014/main" id="{ED374BC5-8D28-8E43-94CF-62714184515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58191" y="3015762"/>
            <a:ext cx="5875618" cy="3360178"/>
          </a:xfrm>
          <a:prstGeom prst="rect">
            <a:avLst/>
          </a:prstGeom>
          <a:noFill/>
          <a:extLst>
            <a:ext uri="{909E8E84-426E-40DD-AFC4-6F175D3DCCD1}">
              <a14:hiddenFill xmlns:a14="http://schemas.microsoft.com/office/drawing/2010/main">
                <a:solidFill>
                  <a:srgbClr val="FFFFFF"/>
                </a:solidFill>
              </a14:hiddenFill>
            </a:ext>
          </a:extLst>
        </p:spPr>
      </p:pic>
      <p:sp>
        <p:nvSpPr>
          <p:cNvPr id="11" name="Title 9"/>
          <p:cNvSpPr txBox="1">
            <a:spLocks/>
          </p:cNvSpPr>
          <p:nvPr/>
        </p:nvSpPr>
        <p:spPr>
          <a:xfrm>
            <a:off x="1092390" y="280289"/>
            <a:ext cx="10272000" cy="7636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US" sz="3200" b="1" dirty="0"/>
              <a:t>POST-READING</a:t>
            </a:r>
            <a:endParaRPr lang="en-US" sz="3200" b="1" kern="0" dirty="0">
              <a:latin typeface="Montserrat"/>
            </a:endParaRPr>
          </a:p>
          <a:p>
            <a:pPr algn="ctr"/>
            <a:br>
              <a:rPr lang="en-US" b="1" kern="0" dirty="0"/>
            </a:br>
            <a:endParaRPr lang="en-US" b="1" kern="0" dirty="0"/>
          </a:p>
        </p:txBody>
      </p:sp>
    </p:spTree>
    <p:extLst>
      <p:ext uri="{BB962C8B-B14F-4D97-AF65-F5344CB8AC3E}">
        <p14:creationId xmlns:p14="http://schemas.microsoft.com/office/powerpoint/2010/main" val="15892990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702927" y="1253934"/>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9" name="TextBox 8"/>
          <p:cNvSpPr txBox="1"/>
          <p:nvPr/>
        </p:nvSpPr>
        <p:spPr>
          <a:xfrm>
            <a:off x="733099" y="1167295"/>
            <a:ext cx="449821" cy="707886"/>
          </a:xfrm>
          <a:prstGeom prst="rect">
            <a:avLst/>
          </a:prstGeom>
          <a:noFill/>
        </p:spPr>
        <p:txBody>
          <a:bodyPr wrap="square" rtlCol="0">
            <a:spAutoFit/>
          </a:bodyPr>
          <a:lstStyle/>
          <a:p>
            <a:pPr algn="ctr"/>
            <a:r>
              <a:rPr lang="vi-VN" sz="4000" b="1" dirty="0">
                <a:solidFill>
                  <a:schemeClr val="bg1"/>
                </a:solidFill>
                <a:latin typeface="Myriad Pro" pitchFamily="34" charset="0"/>
              </a:rPr>
              <a:t>1</a:t>
            </a:r>
            <a:endParaRPr lang="en-US" sz="4000" b="1" dirty="0">
              <a:solidFill>
                <a:schemeClr val="bg1"/>
              </a:solidFill>
              <a:latin typeface="Myriad Pro" pitchFamily="34" charset="0"/>
            </a:endParaRPr>
          </a:p>
        </p:txBody>
      </p:sp>
      <p:sp>
        <p:nvSpPr>
          <p:cNvPr id="2" name="Rectangle 1"/>
          <p:cNvSpPr/>
          <p:nvPr/>
        </p:nvSpPr>
        <p:spPr>
          <a:xfrm>
            <a:off x="1349246" y="1212849"/>
            <a:ext cx="4572000" cy="584775"/>
          </a:xfrm>
          <a:prstGeom prst="rect">
            <a:avLst/>
          </a:prstGeom>
        </p:spPr>
        <p:txBody>
          <a:bodyPr>
            <a:spAutoFit/>
          </a:bodyPr>
          <a:lstStyle/>
          <a:p>
            <a:pPr algn="just"/>
            <a:r>
              <a:rPr lang="en-US" sz="3200" b="1" dirty="0">
                <a:solidFill>
                  <a:srgbClr val="006673"/>
                </a:solidFill>
                <a:latin typeface="Arial" panose="020B0604020202020204" pitchFamily="34" charset="0"/>
                <a:cs typeface="Arial" panose="020B0604020202020204" pitchFamily="34" charset="0"/>
              </a:rPr>
              <a:t>Wrap-up</a:t>
            </a:r>
          </a:p>
        </p:txBody>
      </p:sp>
      <p:sp>
        <p:nvSpPr>
          <p:cNvPr id="12" name="TextBox 11">
            <a:extLst>
              <a:ext uri="{FF2B5EF4-FFF2-40B4-BE49-F238E27FC236}">
                <a16:creationId xmlns:a16="http://schemas.microsoft.com/office/drawing/2014/main" id="{8A4690D4-BED2-4414-A159-D786E74D1CDB}"/>
              </a:ext>
            </a:extLst>
          </p:cNvPr>
          <p:cNvSpPr txBox="1"/>
          <p:nvPr/>
        </p:nvSpPr>
        <p:spPr>
          <a:xfrm>
            <a:off x="1803959" y="2721114"/>
            <a:ext cx="8584082" cy="1415772"/>
          </a:xfrm>
          <a:prstGeom prst="rect">
            <a:avLst/>
          </a:prstGeom>
          <a:noFill/>
        </p:spPr>
        <p:txBody>
          <a:bodyPr wrap="square">
            <a:spAutoFit/>
          </a:bodyPr>
          <a:lstStyle/>
          <a:p>
            <a:pPr marL="457200" indent="-457200">
              <a:buFont typeface="Wingdings" panose="05000000000000000000" pitchFamily="2" charset="2"/>
              <a:buChar char="ü"/>
            </a:pPr>
            <a:r>
              <a:rPr lang="en-VN" sz="3200" dirty="0"/>
              <a:t>Reading for</a:t>
            </a:r>
            <a:r>
              <a:rPr lang="en-GB" sz="3200" dirty="0"/>
              <a:t> general and</a:t>
            </a:r>
            <a:r>
              <a:rPr lang="en-VN" sz="3200" dirty="0"/>
              <a:t> specific information about </a:t>
            </a:r>
            <a:r>
              <a:rPr lang="en-GB" sz="3200" dirty="0"/>
              <a:t>teenagers and voluntary work.</a:t>
            </a:r>
            <a:r>
              <a:rPr lang="en-VN" sz="5400" dirty="0"/>
              <a:t> </a:t>
            </a:r>
            <a:endParaRPr lang="en-US" sz="5400" dirty="0"/>
          </a:p>
        </p:txBody>
      </p:sp>
      <p:sp>
        <p:nvSpPr>
          <p:cNvPr id="10" name="Title 9"/>
          <p:cNvSpPr txBox="1">
            <a:spLocks/>
          </p:cNvSpPr>
          <p:nvPr/>
        </p:nvSpPr>
        <p:spPr>
          <a:xfrm>
            <a:off x="960000" y="593367"/>
            <a:ext cx="10272000" cy="7636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US" sz="3200" b="1" kern="0" dirty="0">
                <a:latin typeface="Montserrat"/>
              </a:rPr>
              <a:t>CONSOLIDATION</a:t>
            </a:r>
          </a:p>
          <a:p>
            <a:pPr algn="ctr"/>
            <a:br>
              <a:rPr lang="en-US" kern="0" dirty="0"/>
            </a:br>
            <a:endParaRPr lang="en-US" kern="0" dirty="0"/>
          </a:p>
        </p:txBody>
      </p:sp>
    </p:spTree>
    <p:extLst>
      <p:ext uri="{BB962C8B-B14F-4D97-AF65-F5344CB8AC3E}">
        <p14:creationId xmlns:p14="http://schemas.microsoft.com/office/powerpoint/2010/main" val="33058701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8A4690D4-BED2-4414-A159-D786E74D1CDB}"/>
              </a:ext>
            </a:extLst>
          </p:cNvPr>
          <p:cNvSpPr txBox="1"/>
          <p:nvPr/>
        </p:nvSpPr>
        <p:spPr>
          <a:xfrm>
            <a:off x="1803959" y="2493661"/>
            <a:ext cx="9139812" cy="2062103"/>
          </a:xfrm>
          <a:prstGeom prst="rect">
            <a:avLst/>
          </a:prstGeom>
          <a:noFill/>
        </p:spPr>
        <p:txBody>
          <a:bodyPr wrap="square">
            <a:spAutoFit/>
          </a:bodyPr>
          <a:lstStyle/>
          <a:p>
            <a:pPr marL="342900" indent="-342900">
              <a:lnSpc>
                <a:spcPct val="200000"/>
              </a:lnSpc>
              <a:buAutoNum type="arabicPeriod"/>
            </a:pPr>
            <a:r>
              <a:rPr lang="en-GB" sz="3200" dirty="0"/>
              <a:t>Prepare for the next lesson: Unit 4: Speaking</a:t>
            </a:r>
            <a:r>
              <a:rPr lang="en-VN" sz="3200" dirty="0"/>
              <a:t> </a:t>
            </a:r>
          </a:p>
          <a:p>
            <a:pPr>
              <a:lnSpc>
                <a:spcPct val="200000"/>
              </a:lnSpc>
            </a:pPr>
            <a:r>
              <a:rPr lang="en-US" sz="3200" dirty="0"/>
              <a:t>2. Do exercises in the workbook</a:t>
            </a:r>
          </a:p>
        </p:txBody>
      </p:sp>
      <p:sp>
        <p:nvSpPr>
          <p:cNvPr id="8" name="Rounded Rectangle 7"/>
          <p:cNvSpPr/>
          <p:nvPr/>
        </p:nvSpPr>
        <p:spPr>
          <a:xfrm>
            <a:off x="743871" y="1204550"/>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9" name="TextBox 8"/>
          <p:cNvSpPr txBox="1"/>
          <p:nvPr/>
        </p:nvSpPr>
        <p:spPr>
          <a:xfrm>
            <a:off x="774043" y="1118047"/>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12" name="Rectangle 11"/>
          <p:cNvSpPr/>
          <p:nvPr/>
        </p:nvSpPr>
        <p:spPr>
          <a:xfrm>
            <a:off x="1417621" y="1156404"/>
            <a:ext cx="4572000" cy="584775"/>
          </a:xfrm>
          <a:prstGeom prst="rect">
            <a:avLst/>
          </a:prstGeom>
        </p:spPr>
        <p:txBody>
          <a:bodyPr>
            <a:spAutoFit/>
          </a:bodyPr>
          <a:lstStyle/>
          <a:p>
            <a:pPr algn="just"/>
            <a:r>
              <a:rPr lang="en-US" sz="3200" b="1" dirty="0">
                <a:solidFill>
                  <a:srgbClr val="006673"/>
                </a:solidFill>
                <a:latin typeface="Arial" panose="020B0604020202020204" pitchFamily="34" charset="0"/>
                <a:cs typeface="Arial" panose="020B0604020202020204" pitchFamily="34" charset="0"/>
              </a:rPr>
              <a:t>Homework</a:t>
            </a:r>
          </a:p>
        </p:txBody>
      </p:sp>
      <p:sp>
        <p:nvSpPr>
          <p:cNvPr id="11" name="Title 9"/>
          <p:cNvSpPr txBox="1">
            <a:spLocks/>
          </p:cNvSpPr>
          <p:nvPr/>
        </p:nvSpPr>
        <p:spPr>
          <a:xfrm>
            <a:off x="960000" y="593367"/>
            <a:ext cx="10272000" cy="7636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US" sz="3200" b="1" kern="0" dirty="0">
                <a:latin typeface="Montserrat"/>
              </a:rPr>
              <a:t>CONSOLIDATION</a:t>
            </a:r>
          </a:p>
          <a:p>
            <a:pPr algn="ctr"/>
            <a:br>
              <a:rPr lang="en-US" kern="0" dirty="0"/>
            </a:br>
            <a:endParaRPr lang="en-US" kern="0" dirty="0"/>
          </a:p>
        </p:txBody>
      </p:sp>
    </p:spTree>
    <p:extLst>
      <p:ext uri="{BB962C8B-B14F-4D97-AF65-F5344CB8AC3E}">
        <p14:creationId xmlns:p14="http://schemas.microsoft.com/office/powerpoint/2010/main" val="30542249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699" name="WordArt 3">
            <a:extLst>
              <a:ext uri="{FF2B5EF4-FFF2-40B4-BE49-F238E27FC236}">
                <a16:creationId xmlns:a16="http://schemas.microsoft.com/office/drawing/2014/main" id="{9C825D61-0A24-9241-A71B-3ADAC8C13CCD}"/>
              </a:ext>
            </a:extLst>
          </p:cNvPr>
          <p:cNvSpPr>
            <a:spLocks noChangeArrowheads="1" noChangeShapeType="1" noTextEdit="1"/>
          </p:cNvSpPr>
          <p:nvPr/>
        </p:nvSpPr>
        <p:spPr bwMode="auto">
          <a:xfrm>
            <a:off x="2971800" y="152400"/>
            <a:ext cx="6324600" cy="1219200"/>
          </a:xfrm>
          <a:prstGeom prst="rect">
            <a:avLst/>
          </a:prstGeom>
        </p:spPr>
        <p:txBody>
          <a:bodyPr wrap="none" fromWordArt="1">
            <a:prstTxWarp prst="textDoubleWave1">
              <a:avLst>
                <a:gd name="adj1" fmla="val 6500"/>
                <a:gd name="adj2" fmla="val 0"/>
              </a:avLst>
            </a:prstTxWarp>
          </a:bodyPr>
          <a:lstStyle/>
          <a:p>
            <a:pPr algn="ctr"/>
            <a:r>
              <a:rPr lang="en-US" sz="3600" kern="10" spc="-360" normalizeH="1">
                <a:ln w="12700">
                  <a:solidFill>
                    <a:srgbClr val="000099"/>
                  </a:solidFill>
                  <a:round/>
                  <a:headEnd/>
                  <a:tailEnd/>
                </a:ln>
                <a:solidFill>
                  <a:srgbClr val="33CCFF"/>
                </a:solidFill>
                <a:effectLst>
                  <a:outerShdw dist="125724" dir="18900000" algn="ctr" rotWithShape="0">
                    <a:srgbClr val="000099">
                      <a:alpha val="74997"/>
                    </a:srgbClr>
                  </a:outerShdw>
                </a:effectLst>
                <a:latin typeface="Impact" panose="020B0806030902050204" pitchFamily="34" charset="0"/>
              </a:rPr>
              <a:t>LUCKY NUMBERS</a:t>
            </a:r>
            <a:endParaRPr lang="en-VN" sz="3600" kern="10" spc="-360" normalizeH="1">
              <a:ln w="12700">
                <a:solidFill>
                  <a:srgbClr val="000099"/>
                </a:solidFill>
                <a:round/>
                <a:headEnd/>
                <a:tailEnd/>
              </a:ln>
              <a:solidFill>
                <a:srgbClr val="33CCFF"/>
              </a:solidFill>
              <a:effectLst>
                <a:outerShdw dist="125724" dir="18900000" algn="ctr" rotWithShape="0">
                  <a:srgbClr val="000099">
                    <a:alpha val="74997"/>
                  </a:srgbClr>
                </a:outerShdw>
              </a:effectLst>
              <a:latin typeface="Impact" panose="020B0806030902050204" pitchFamily="34" charset="0"/>
            </a:endParaRPr>
          </a:p>
        </p:txBody>
      </p:sp>
      <p:sp>
        <p:nvSpPr>
          <p:cNvPr id="541701" name="Oval 5">
            <a:hlinkClick r:id="rId6" action="ppaction://hlinksldjump"/>
            <a:extLst>
              <a:ext uri="{FF2B5EF4-FFF2-40B4-BE49-F238E27FC236}">
                <a16:creationId xmlns:a16="http://schemas.microsoft.com/office/drawing/2014/main" id="{792C4F50-298F-A548-A2EB-4F778C806809}"/>
              </a:ext>
            </a:extLst>
          </p:cNvPr>
          <p:cNvSpPr>
            <a:spLocks noChangeArrowheads="1"/>
          </p:cNvSpPr>
          <p:nvPr/>
        </p:nvSpPr>
        <p:spPr bwMode="auto">
          <a:xfrm>
            <a:off x="2590800" y="1600200"/>
            <a:ext cx="1676400" cy="1295400"/>
          </a:xfrm>
          <a:prstGeom prst="ellipse">
            <a:avLst/>
          </a:prstGeom>
          <a:solidFill>
            <a:srgbClr val="0099FF"/>
          </a:solidFill>
          <a:ln w="9525">
            <a:solidFill>
              <a:schemeClr val="tx1"/>
            </a:solidFill>
            <a:round/>
            <a:headEnd/>
            <a:tailEnd/>
          </a:ln>
          <a:effectLst>
            <a:outerShdw blurRad="63500" sy="50000" kx="2453608" rotWithShape="0">
              <a:schemeClr val="bg2">
                <a:alpha val="50000"/>
              </a:schemeClr>
            </a:outerShdw>
          </a:effectLst>
        </p:spPr>
        <p:txBody>
          <a:bodyPr wrap="none" anchor="ctr"/>
          <a:lstStyle/>
          <a:p>
            <a:pPr algn="ctr">
              <a:defRPr/>
            </a:pPr>
            <a:r>
              <a:rPr lang="en-US" sz="4400" b="1" dirty="0">
                <a:latin typeface="Tahoma" pitchFamily="34" charset="0"/>
                <a:cs typeface="Arial" charset="0"/>
              </a:rPr>
              <a:t>1</a:t>
            </a:r>
          </a:p>
        </p:txBody>
      </p:sp>
      <p:sp>
        <p:nvSpPr>
          <p:cNvPr id="541702" name="Oval 6">
            <a:hlinkClick r:id="rId7" action="ppaction://hlinksldjump"/>
            <a:extLst>
              <a:ext uri="{FF2B5EF4-FFF2-40B4-BE49-F238E27FC236}">
                <a16:creationId xmlns:a16="http://schemas.microsoft.com/office/drawing/2014/main" id="{A5965C3C-1A94-8A4A-B09A-4C6EF72C09CE}"/>
              </a:ext>
            </a:extLst>
          </p:cNvPr>
          <p:cNvSpPr>
            <a:spLocks noChangeArrowheads="1"/>
          </p:cNvSpPr>
          <p:nvPr/>
        </p:nvSpPr>
        <p:spPr bwMode="auto">
          <a:xfrm>
            <a:off x="4419600" y="1600200"/>
            <a:ext cx="1676400" cy="1295400"/>
          </a:xfrm>
          <a:prstGeom prst="ellipse">
            <a:avLst/>
          </a:prstGeom>
          <a:solidFill>
            <a:srgbClr val="FFFF00"/>
          </a:solidFill>
          <a:ln w="9525">
            <a:solidFill>
              <a:schemeClr val="tx1"/>
            </a:solidFill>
            <a:round/>
            <a:headEnd/>
            <a:tailEnd/>
          </a:ln>
          <a:effectLst>
            <a:outerShdw blurRad="63500" sy="50000" kx="2453608" rotWithShape="0">
              <a:schemeClr val="bg2">
                <a:alpha val="50000"/>
              </a:schemeClr>
            </a:outerShdw>
          </a:effectLst>
        </p:spPr>
        <p:txBody>
          <a:bodyPr wrap="none" anchor="ctr"/>
          <a:lstStyle/>
          <a:p>
            <a:pPr algn="ctr">
              <a:defRPr/>
            </a:pPr>
            <a:r>
              <a:rPr lang="en-US" sz="4400" b="1" dirty="0">
                <a:solidFill>
                  <a:srgbClr val="0000CC"/>
                </a:solidFill>
                <a:latin typeface="Tahoma" pitchFamily="34" charset="0"/>
                <a:cs typeface="Arial" charset="0"/>
              </a:rPr>
              <a:t>2</a:t>
            </a:r>
          </a:p>
        </p:txBody>
      </p:sp>
      <p:sp>
        <p:nvSpPr>
          <p:cNvPr id="541703" name="Oval 7">
            <a:hlinkClick r:id="rId8" action="ppaction://hlinksldjump"/>
            <a:extLst>
              <a:ext uri="{FF2B5EF4-FFF2-40B4-BE49-F238E27FC236}">
                <a16:creationId xmlns:a16="http://schemas.microsoft.com/office/drawing/2014/main" id="{93094E63-5D89-5C4E-9C95-FCDA92ABB266}"/>
              </a:ext>
            </a:extLst>
          </p:cNvPr>
          <p:cNvSpPr>
            <a:spLocks noChangeArrowheads="1"/>
          </p:cNvSpPr>
          <p:nvPr/>
        </p:nvSpPr>
        <p:spPr bwMode="auto">
          <a:xfrm>
            <a:off x="6248400" y="1676400"/>
            <a:ext cx="1676400" cy="1295400"/>
          </a:xfrm>
          <a:prstGeom prst="ellipse">
            <a:avLst/>
          </a:prstGeom>
          <a:solidFill>
            <a:srgbClr val="FF00FF"/>
          </a:solidFill>
          <a:ln w="9525">
            <a:solidFill>
              <a:schemeClr val="tx1"/>
            </a:solidFill>
            <a:round/>
            <a:headEnd/>
            <a:tailEnd/>
          </a:ln>
          <a:effectLst>
            <a:outerShdw blurRad="63500" sy="50000" kx="2453608" rotWithShape="0">
              <a:schemeClr val="bg2">
                <a:alpha val="50000"/>
              </a:schemeClr>
            </a:outerShdw>
          </a:effectLst>
        </p:spPr>
        <p:txBody>
          <a:bodyPr wrap="none" anchor="ctr"/>
          <a:lstStyle/>
          <a:p>
            <a:pPr algn="ctr">
              <a:defRPr/>
            </a:pPr>
            <a:r>
              <a:rPr lang="en-US" sz="4400" b="1" dirty="0">
                <a:solidFill>
                  <a:srgbClr val="FFFF00"/>
                </a:solidFill>
                <a:latin typeface="Tahoma" pitchFamily="34" charset="0"/>
                <a:cs typeface="Arial" charset="0"/>
              </a:rPr>
              <a:t>3</a:t>
            </a:r>
          </a:p>
        </p:txBody>
      </p:sp>
      <p:sp>
        <p:nvSpPr>
          <p:cNvPr id="541704" name="Oval 8">
            <a:hlinkClick r:id="rId9" action="ppaction://hlinksldjump"/>
            <a:extLst>
              <a:ext uri="{FF2B5EF4-FFF2-40B4-BE49-F238E27FC236}">
                <a16:creationId xmlns:a16="http://schemas.microsoft.com/office/drawing/2014/main" id="{ADB320E7-7D0C-F14B-A974-E010EC5F2334}"/>
              </a:ext>
            </a:extLst>
          </p:cNvPr>
          <p:cNvSpPr>
            <a:spLocks noChangeArrowheads="1"/>
          </p:cNvSpPr>
          <p:nvPr/>
        </p:nvSpPr>
        <p:spPr bwMode="auto">
          <a:xfrm>
            <a:off x="2514600" y="3140075"/>
            <a:ext cx="1676400" cy="1295400"/>
          </a:xfrm>
          <a:prstGeom prst="ellipse">
            <a:avLst/>
          </a:prstGeom>
          <a:solidFill>
            <a:schemeClr val="folHlink"/>
          </a:solidFill>
          <a:ln w="9525">
            <a:solidFill>
              <a:schemeClr val="tx1"/>
            </a:solidFill>
            <a:round/>
            <a:headEnd/>
            <a:tailEnd/>
          </a:ln>
          <a:effectLst>
            <a:outerShdw blurRad="63500" sy="50000" kx="2453608" rotWithShape="0">
              <a:schemeClr val="bg2">
                <a:alpha val="50000"/>
              </a:schemeClr>
            </a:outerShdw>
          </a:effectLst>
        </p:spPr>
        <p:txBody>
          <a:bodyPr wrap="none" anchor="ctr"/>
          <a:lstStyle/>
          <a:p>
            <a:pPr algn="ctr">
              <a:defRPr/>
            </a:pPr>
            <a:r>
              <a:rPr lang="en-US" sz="4400" b="1" dirty="0">
                <a:solidFill>
                  <a:srgbClr val="FF0000"/>
                </a:solidFill>
                <a:latin typeface="Tahoma" pitchFamily="34" charset="0"/>
                <a:cs typeface="Arial" charset="0"/>
              </a:rPr>
              <a:t>4</a:t>
            </a:r>
          </a:p>
        </p:txBody>
      </p:sp>
      <p:sp>
        <p:nvSpPr>
          <p:cNvPr id="541706" name="Oval 10">
            <a:hlinkClick r:id="rId10" action="ppaction://hlinksldjump"/>
            <a:extLst>
              <a:ext uri="{FF2B5EF4-FFF2-40B4-BE49-F238E27FC236}">
                <a16:creationId xmlns:a16="http://schemas.microsoft.com/office/drawing/2014/main" id="{B7411F2C-6718-EA46-9E26-2FF0BE47DAE7}"/>
              </a:ext>
            </a:extLst>
          </p:cNvPr>
          <p:cNvSpPr>
            <a:spLocks noChangeArrowheads="1"/>
          </p:cNvSpPr>
          <p:nvPr/>
        </p:nvSpPr>
        <p:spPr bwMode="auto">
          <a:xfrm>
            <a:off x="4343400" y="3086100"/>
            <a:ext cx="1676400" cy="1295400"/>
          </a:xfrm>
          <a:prstGeom prst="ellipse">
            <a:avLst/>
          </a:prstGeom>
          <a:solidFill>
            <a:srgbClr val="00CC99"/>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r>
              <a:rPr lang="en-US" sz="4400" b="1">
                <a:solidFill>
                  <a:srgbClr val="FF5050"/>
                </a:solidFill>
                <a:latin typeface="Tahoma" pitchFamily="34" charset="0"/>
                <a:cs typeface="Arial" charset="0"/>
              </a:rPr>
              <a:t>5</a:t>
            </a:r>
          </a:p>
        </p:txBody>
      </p:sp>
      <p:sp>
        <p:nvSpPr>
          <p:cNvPr id="541707" name="Oval 11">
            <a:hlinkClick r:id="" action="ppaction://hlinkshowjump?jump=nextslide"/>
            <a:extLst>
              <a:ext uri="{FF2B5EF4-FFF2-40B4-BE49-F238E27FC236}">
                <a16:creationId xmlns:a16="http://schemas.microsoft.com/office/drawing/2014/main" id="{8D154875-6D26-D144-99A5-6EFC7B5CBB71}"/>
              </a:ext>
            </a:extLst>
          </p:cNvPr>
          <p:cNvSpPr>
            <a:spLocks noChangeArrowheads="1"/>
          </p:cNvSpPr>
          <p:nvPr/>
        </p:nvSpPr>
        <p:spPr bwMode="auto">
          <a:xfrm>
            <a:off x="6248400" y="3144838"/>
            <a:ext cx="1676400" cy="1295400"/>
          </a:xfrm>
          <a:prstGeom prst="ellipse">
            <a:avLst/>
          </a:prstGeom>
          <a:solidFill>
            <a:srgbClr val="660066"/>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defRPr/>
            </a:pPr>
            <a:r>
              <a:rPr lang="en-US" sz="4400" b="1" dirty="0">
                <a:solidFill>
                  <a:srgbClr val="FFFF00"/>
                </a:solidFill>
                <a:latin typeface="Tahoma" pitchFamily="34" charset="0"/>
                <a:cs typeface="Arial" charset="0"/>
              </a:rPr>
              <a:t>6</a:t>
            </a:r>
          </a:p>
        </p:txBody>
      </p:sp>
      <p:sp>
        <p:nvSpPr>
          <p:cNvPr id="15368" name="AutoShape 15">
            <a:hlinkClick r:id="rId11" action="ppaction://hlinksldjump" highlightClick="1"/>
            <a:extLst>
              <a:ext uri="{FF2B5EF4-FFF2-40B4-BE49-F238E27FC236}">
                <a16:creationId xmlns:a16="http://schemas.microsoft.com/office/drawing/2014/main" id="{37FF8F1D-6643-4D4C-BE00-068FB7D6F2F1}"/>
              </a:ext>
            </a:extLst>
          </p:cNvPr>
          <p:cNvSpPr>
            <a:spLocks noChangeArrowheads="1"/>
          </p:cNvSpPr>
          <p:nvPr/>
        </p:nvSpPr>
        <p:spPr bwMode="auto">
          <a:xfrm>
            <a:off x="10134600" y="6324600"/>
            <a:ext cx="609600" cy="457200"/>
          </a:xfrm>
          <a:prstGeom prst="actionButtonMovie">
            <a:avLst/>
          </a:prstGeom>
          <a:solidFill>
            <a:srgbClr val="FF99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pic>
        <p:nvPicPr>
          <p:cNvPr id="15369" name="Picture 16" descr="ANd9GcS2KuujX8fzqtGNmkLClY23agQzvDrBkUmDwBIZgnFFqhZZn_prpg">
            <a:extLst>
              <a:ext uri="{FF2B5EF4-FFF2-40B4-BE49-F238E27FC236}">
                <a16:creationId xmlns:a16="http://schemas.microsoft.com/office/drawing/2014/main" id="{51C9D4E9-1E71-1F43-9BC4-CFE39231FA33}"/>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371600" y="4953000"/>
            <a:ext cx="1981200" cy="161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0" name="Picture 17" descr="ANd9GcRVpkDRpB1w8Se9xPBVwAllucRPzkk3gqk98CYLtRE7EazTz_yoog">
            <a:extLst>
              <a:ext uri="{FF2B5EF4-FFF2-40B4-BE49-F238E27FC236}">
                <a16:creationId xmlns:a16="http://schemas.microsoft.com/office/drawing/2014/main" id="{C52F0309-60CA-1343-B367-EAEE8AB5208B}"/>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763000" y="4495800"/>
            <a:ext cx="20193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1725" name="Text Box 29">
            <a:extLst>
              <a:ext uri="{FF2B5EF4-FFF2-40B4-BE49-F238E27FC236}">
                <a16:creationId xmlns:a16="http://schemas.microsoft.com/office/drawing/2014/main" id="{23B70D35-CA07-DD4A-A884-C9F697AFFC16}"/>
              </a:ext>
            </a:extLst>
          </p:cNvPr>
          <p:cNvSpPr txBox="1">
            <a:spLocks noChangeArrowheads="1"/>
          </p:cNvSpPr>
          <p:nvPr/>
        </p:nvSpPr>
        <p:spPr bwMode="auto">
          <a:xfrm>
            <a:off x="2362200" y="5164138"/>
            <a:ext cx="7543800" cy="116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None/>
            </a:pPr>
            <a:r>
              <a:rPr lang="en-US" altLang="en-US" sz="2800" b="1" i="1">
                <a:solidFill>
                  <a:schemeClr val="tx2"/>
                </a:solidFill>
              </a:rPr>
              <a:t>        </a:t>
            </a:r>
          </a:p>
          <a:p>
            <a:pPr eaLnBrk="1" hangingPunct="1">
              <a:spcBef>
                <a:spcPct val="50000"/>
              </a:spcBef>
              <a:buFontTx/>
              <a:buNone/>
            </a:pPr>
            <a:r>
              <a:rPr lang="en-US" altLang="en-US" sz="2800" b="1" i="1">
                <a:solidFill>
                  <a:schemeClr val="tx2"/>
                </a:solidFill>
              </a:rPr>
              <a:t>        </a:t>
            </a:r>
            <a:endParaRPr lang="en-US" altLang="en-US" sz="2800" b="1" i="1" u="sng">
              <a:solidFill>
                <a:srgbClr val="FF0000"/>
              </a:solidFill>
            </a:endParaRPr>
          </a:p>
        </p:txBody>
      </p:sp>
      <p:sp>
        <p:nvSpPr>
          <p:cNvPr id="15372" name="AutoShape 31">
            <a:hlinkClick r:id="rId14" action="ppaction://hlinksldjump" highlightClick="1"/>
            <a:extLst>
              <a:ext uri="{FF2B5EF4-FFF2-40B4-BE49-F238E27FC236}">
                <a16:creationId xmlns:a16="http://schemas.microsoft.com/office/drawing/2014/main" id="{E33A8666-2B9F-8B48-9981-C90172503DF5}"/>
              </a:ext>
            </a:extLst>
          </p:cNvPr>
          <p:cNvSpPr>
            <a:spLocks noChangeArrowheads="1"/>
          </p:cNvSpPr>
          <p:nvPr/>
        </p:nvSpPr>
        <p:spPr bwMode="auto">
          <a:xfrm>
            <a:off x="10134600" y="6327776"/>
            <a:ext cx="304800" cy="381000"/>
          </a:xfrm>
          <a:prstGeom prst="actionButtonMovie">
            <a:avLst/>
          </a:prstGeom>
          <a:solidFill>
            <a:srgbClr val="CC006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541759" name="Oval 63">
            <a:extLst>
              <a:ext uri="{FF2B5EF4-FFF2-40B4-BE49-F238E27FC236}">
                <a16:creationId xmlns:a16="http://schemas.microsoft.com/office/drawing/2014/main" id="{23762F5E-9CB7-CD4B-91D7-EEEC3AE945C8}"/>
              </a:ext>
            </a:extLst>
          </p:cNvPr>
          <p:cNvSpPr>
            <a:spLocks noChangeArrowheads="1"/>
          </p:cNvSpPr>
          <p:nvPr/>
        </p:nvSpPr>
        <p:spPr bwMode="auto">
          <a:xfrm>
            <a:off x="3988308" y="6034342"/>
            <a:ext cx="1676400" cy="533400"/>
          </a:xfrm>
          <a:prstGeom prst="ellipse">
            <a:avLst/>
          </a:prstGeom>
          <a:solidFill>
            <a:srgbClr val="FFFF99"/>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a:spcBef>
                <a:spcPct val="0"/>
              </a:spcBef>
              <a:buFontTx/>
              <a:buNone/>
            </a:pPr>
            <a:r>
              <a:rPr lang="en-US" altLang="en-US" sz="2800" b="1">
                <a:latin typeface="Garamond" panose="02020404030301010803" pitchFamily="18" charset="0"/>
              </a:rPr>
              <a:t>Tom</a:t>
            </a:r>
            <a:endParaRPr lang="en-US" altLang="en-US" sz="2800" b="1"/>
          </a:p>
        </p:txBody>
      </p:sp>
      <p:sp>
        <p:nvSpPr>
          <p:cNvPr id="541760" name="AutoShape 64">
            <a:extLst>
              <a:ext uri="{FF2B5EF4-FFF2-40B4-BE49-F238E27FC236}">
                <a16:creationId xmlns:a16="http://schemas.microsoft.com/office/drawing/2014/main" id="{02799FCE-D944-1245-89D4-44889FC627A4}"/>
              </a:ext>
            </a:extLst>
          </p:cNvPr>
          <p:cNvSpPr>
            <a:spLocks noChangeArrowheads="1"/>
          </p:cNvSpPr>
          <p:nvPr/>
        </p:nvSpPr>
        <p:spPr bwMode="auto">
          <a:xfrm>
            <a:off x="3581400" y="4572000"/>
            <a:ext cx="1524000" cy="1447800"/>
          </a:xfrm>
          <a:prstGeom prst="irregularSeal1">
            <a:avLst/>
          </a:prstGeom>
          <a:solidFill>
            <a:srgbClr val="FF3300"/>
          </a:solidFill>
          <a:ln w="57150" cmpd="thinThick">
            <a:solidFill>
              <a:srgbClr val="FF33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a:spcBef>
                <a:spcPct val="0"/>
              </a:spcBef>
              <a:buFontTx/>
              <a:buNone/>
            </a:pPr>
            <a:r>
              <a:rPr lang="en-US" altLang="en-US" sz="6600">
                <a:solidFill>
                  <a:srgbClr val="FFFF66"/>
                </a:solidFill>
                <a:latin typeface="Garamond" panose="02020404030301010803" pitchFamily="18" charset="0"/>
              </a:rPr>
              <a:t>7</a:t>
            </a:r>
          </a:p>
        </p:txBody>
      </p:sp>
      <p:sp>
        <p:nvSpPr>
          <p:cNvPr id="541761" name="AutoShape 65">
            <a:extLst>
              <a:ext uri="{FF2B5EF4-FFF2-40B4-BE49-F238E27FC236}">
                <a16:creationId xmlns:a16="http://schemas.microsoft.com/office/drawing/2014/main" id="{7F144066-63FE-7F44-87E6-0B89B83FDECA}"/>
              </a:ext>
            </a:extLst>
          </p:cNvPr>
          <p:cNvSpPr>
            <a:spLocks noChangeArrowheads="1"/>
          </p:cNvSpPr>
          <p:nvPr/>
        </p:nvSpPr>
        <p:spPr bwMode="auto">
          <a:xfrm>
            <a:off x="3581400" y="4495800"/>
            <a:ext cx="1524000" cy="1447800"/>
          </a:xfrm>
          <a:prstGeom prst="irregularSeal1">
            <a:avLst/>
          </a:prstGeom>
          <a:solidFill>
            <a:srgbClr val="FF3300"/>
          </a:solidFill>
          <a:ln w="57150" cmpd="thinThick">
            <a:solidFill>
              <a:srgbClr val="FF33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a:spcBef>
                <a:spcPct val="0"/>
              </a:spcBef>
              <a:buFontTx/>
              <a:buNone/>
            </a:pPr>
            <a:r>
              <a:rPr lang="en-US" altLang="en-US" sz="6600">
                <a:solidFill>
                  <a:srgbClr val="FFFF66"/>
                </a:solidFill>
                <a:latin typeface="Garamond" panose="02020404030301010803" pitchFamily="18" charset="0"/>
              </a:rPr>
              <a:t>6</a:t>
            </a:r>
          </a:p>
        </p:txBody>
      </p:sp>
      <p:sp>
        <p:nvSpPr>
          <p:cNvPr id="541762" name="AutoShape 66">
            <a:extLst>
              <a:ext uri="{FF2B5EF4-FFF2-40B4-BE49-F238E27FC236}">
                <a16:creationId xmlns:a16="http://schemas.microsoft.com/office/drawing/2014/main" id="{867D171F-1445-EB4A-B407-4D91EF69D924}"/>
              </a:ext>
            </a:extLst>
          </p:cNvPr>
          <p:cNvSpPr>
            <a:spLocks noChangeArrowheads="1"/>
          </p:cNvSpPr>
          <p:nvPr/>
        </p:nvSpPr>
        <p:spPr bwMode="auto">
          <a:xfrm>
            <a:off x="3581400" y="4495800"/>
            <a:ext cx="1524000" cy="1447800"/>
          </a:xfrm>
          <a:prstGeom prst="irregularSeal1">
            <a:avLst/>
          </a:prstGeom>
          <a:solidFill>
            <a:srgbClr val="FF3300"/>
          </a:solidFill>
          <a:ln w="57150" cmpd="thinThick">
            <a:solidFill>
              <a:srgbClr val="FF33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a:spcBef>
                <a:spcPct val="0"/>
              </a:spcBef>
              <a:buFontTx/>
              <a:buNone/>
            </a:pPr>
            <a:r>
              <a:rPr lang="en-US" altLang="en-US" sz="6600">
                <a:solidFill>
                  <a:srgbClr val="FFFF66"/>
                </a:solidFill>
                <a:latin typeface="Garamond" panose="02020404030301010803" pitchFamily="18" charset="0"/>
              </a:rPr>
              <a:t>5</a:t>
            </a:r>
          </a:p>
        </p:txBody>
      </p:sp>
      <p:sp>
        <p:nvSpPr>
          <p:cNvPr id="541763" name="AutoShape 67">
            <a:extLst>
              <a:ext uri="{FF2B5EF4-FFF2-40B4-BE49-F238E27FC236}">
                <a16:creationId xmlns:a16="http://schemas.microsoft.com/office/drawing/2014/main" id="{F23E402A-57FC-F545-B4AC-F6522C50DE18}"/>
              </a:ext>
            </a:extLst>
          </p:cNvPr>
          <p:cNvSpPr>
            <a:spLocks noChangeArrowheads="1"/>
          </p:cNvSpPr>
          <p:nvPr/>
        </p:nvSpPr>
        <p:spPr bwMode="auto">
          <a:xfrm>
            <a:off x="3429000" y="4495800"/>
            <a:ext cx="1524000" cy="1447800"/>
          </a:xfrm>
          <a:prstGeom prst="irregularSeal1">
            <a:avLst/>
          </a:prstGeom>
          <a:solidFill>
            <a:srgbClr val="FF3300"/>
          </a:solidFill>
          <a:ln w="57150" cmpd="thinThick">
            <a:solidFill>
              <a:srgbClr val="FF33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a:spcBef>
                <a:spcPct val="0"/>
              </a:spcBef>
              <a:buFontTx/>
              <a:buNone/>
            </a:pPr>
            <a:r>
              <a:rPr lang="en-US" altLang="en-US" sz="6600">
                <a:solidFill>
                  <a:srgbClr val="FFFF66"/>
                </a:solidFill>
                <a:latin typeface="Garamond" panose="02020404030301010803" pitchFamily="18" charset="0"/>
              </a:rPr>
              <a:t>4</a:t>
            </a:r>
          </a:p>
        </p:txBody>
      </p:sp>
      <p:sp>
        <p:nvSpPr>
          <p:cNvPr id="541764" name="AutoShape 68">
            <a:extLst>
              <a:ext uri="{FF2B5EF4-FFF2-40B4-BE49-F238E27FC236}">
                <a16:creationId xmlns:a16="http://schemas.microsoft.com/office/drawing/2014/main" id="{F7D94363-CC3B-1D49-9F88-11EABB584AE0}"/>
              </a:ext>
            </a:extLst>
          </p:cNvPr>
          <p:cNvSpPr>
            <a:spLocks noChangeArrowheads="1"/>
          </p:cNvSpPr>
          <p:nvPr/>
        </p:nvSpPr>
        <p:spPr bwMode="auto">
          <a:xfrm>
            <a:off x="3429000" y="4495800"/>
            <a:ext cx="1524000" cy="1447800"/>
          </a:xfrm>
          <a:prstGeom prst="irregularSeal1">
            <a:avLst/>
          </a:prstGeom>
          <a:solidFill>
            <a:srgbClr val="FF3300"/>
          </a:solidFill>
          <a:ln w="57150" cmpd="thinThick">
            <a:solidFill>
              <a:srgbClr val="FF33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a:spcBef>
                <a:spcPct val="0"/>
              </a:spcBef>
              <a:buFontTx/>
              <a:buNone/>
            </a:pPr>
            <a:r>
              <a:rPr lang="en-US" altLang="en-US" sz="6600">
                <a:solidFill>
                  <a:srgbClr val="FFFF66"/>
                </a:solidFill>
                <a:latin typeface="Garamond" panose="02020404030301010803" pitchFamily="18" charset="0"/>
              </a:rPr>
              <a:t>3</a:t>
            </a:r>
          </a:p>
        </p:txBody>
      </p:sp>
      <p:sp>
        <p:nvSpPr>
          <p:cNvPr id="541765" name="AutoShape 69">
            <a:extLst>
              <a:ext uri="{FF2B5EF4-FFF2-40B4-BE49-F238E27FC236}">
                <a16:creationId xmlns:a16="http://schemas.microsoft.com/office/drawing/2014/main" id="{108BC066-55AA-9F4F-89E5-09B4F34BB321}"/>
              </a:ext>
            </a:extLst>
          </p:cNvPr>
          <p:cNvSpPr>
            <a:spLocks noChangeArrowheads="1"/>
          </p:cNvSpPr>
          <p:nvPr/>
        </p:nvSpPr>
        <p:spPr bwMode="auto">
          <a:xfrm>
            <a:off x="3429000" y="4495800"/>
            <a:ext cx="1524000" cy="1447800"/>
          </a:xfrm>
          <a:prstGeom prst="irregularSeal1">
            <a:avLst/>
          </a:prstGeom>
          <a:solidFill>
            <a:srgbClr val="FF3300"/>
          </a:solidFill>
          <a:ln w="57150" cmpd="thinThick">
            <a:solidFill>
              <a:srgbClr val="FF33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a:spcBef>
                <a:spcPct val="0"/>
              </a:spcBef>
              <a:buFontTx/>
              <a:buNone/>
            </a:pPr>
            <a:r>
              <a:rPr lang="en-US" altLang="en-US" sz="6600">
                <a:solidFill>
                  <a:srgbClr val="FFFF66"/>
                </a:solidFill>
                <a:latin typeface="Garamond" panose="02020404030301010803" pitchFamily="18" charset="0"/>
              </a:rPr>
              <a:t>2</a:t>
            </a:r>
          </a:p>
        </p:txBody>
      </p:sp>
      <p:sp>
        <p:nvSpPr>
          <p:cNvPr id="541766" name="AutoShape 70">
            <a:extLst>
              <a:ext uri="{FF2B5EF4-FFF2-40B4-BE49-F238E27FC236}">
                <a16:creationId xmlns:a16="http://schemas.microsoft.com/office/drawing/2014/main" id="{0CFFCC41-F29C-7A46-9DE6-AAC4CB312733}"/>
              </a:ext>
            </a:extLst>
          </p:cNvPr>
          <p:cNvSpPr>
            <a:spLocks noChangeArrowheads="1"/>
          </p:cNvSpPr>
          <p:nvPr/>
        </p:nvSpPr>
        <p:spPr bwMode="auto">
          <a:xfrm>
            <a:off x="3505200" y="4495800"/>
            <a:ext cx="1524000" cy="1447800"/>
          </a:xfrm>
          <a:prstGeom prst="irregularSeal1">
            <a:avLst/>
          </a:prstGeom>
          <a:solidFill>
            <a:srgbClr val="FF3300"/>
          </a:solidFill>
          <a:ln w="57150" cmpd="thinThick">
            <a:solidFill>
              <a:srgbClr val="FF33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a:spcBef>
                <a:spcPct val="0"/>
              </a:spcBef>
              <a:buFontTx/>
              <a:buNone/>
            </a:pPr>
            <a:r>
              <a:rPr lang="en-US" altLang="en-US" sz="6600">
                <a:solidFill>
                  <a:srgbClr val="FFFF66"/>
                </a:solidFill>
                <a:latin typeface="Garamond" panose="02020404030301010803" pitchFamily="18" charset="0"/>
              </a:rPr>
              <a:t>1</a:t>
            </a:r>
          </a:p>
        </p:txBody>
      </p:sp>
      <p:sp>
        <p:nvSpPr>
          <p:cNvPr id="541767" name="AutoShape 71">
            <a:extLst>
              <a:ext uri="{FF2B5EF4-FFF2-40B4-BE49-F238E27FC236}">
                <a16:creationId xmlns:a16="http://schemas.microsoft.com/office/drawing/2014/main" id="{65885F57-4030-764B-9C33-58AB4C1BF030}"/>
              </a:ext>
            </a:extLst>
          </p:cNvPr>
          <p:cNvSpPr>
            <a:spLocks noChangeArrowheads="1"/>
          </p:cNvSpPr>
          <p:nvPr/>
        </p:nvSpPr>
        <p:spPr bwMode="auto">
          <a:xfrm>
            <a:off x="3505200" y="4572000"/>
            <a:ext cx="1524000" cy="1447800"/>
          </a:xfrm>
          <a:prstGeom prst="irregularSeal1">
            <a:avLst/>
          </a:prstGeom>
          <a:solidFill>
            <a:srgbClr val="FF3300"/>
          </a:solidFill>
          <a:ln w="57150" cmpd="thinThick">
            <a:solidFill>
              <a:srgbClr val="FF33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a:spcBef>
                <a:spcPct val="0"/>
              </a:spcBef>
              <a:buFontTx/>
              <a:buNone/>
            </a:pPr>
            <a:r>
              <a:rPr lang="en-US" altLang="en-US" sz="6600">
                <a:solidFill>
                  <a:srgbClr val="FFFF66"/>
                </a:solidFill>
                <a:latin typeface="Garamond" panose="02020404030301010803" pitchFamily="18" charset="0"/>
              </a:rPr>
              <a:t>0</a:t>
            </a:r>
          </a:p>
        </p:txBody>
      </p:sp>
      <p:sp>
        <p:nvSpPr>
          <p:cNvPr id="541768" name="Oval 72">
            <a:extLst>
              <a:ext uri="{FF2B5EF4-FFF2-40B4-BE49-F238E27FC236}">
                <a16:creationId xmlns:a16="http://schemas.microsoft.com/office/drawing/2014/main" id="{45DF6F9F-FA80-6E4C-B1C4-7D2A49034D8D}"/>
              </a:ext>
            </a:extLst>
          </p:cNvPr>
          <p:cNvSpPr>
            <a:spLocks noChangeArrowheads="1"/>
          </p:cNvSpPr>
          <p:nvPr/>
        </p:nvSpPr>
        <p:spPr bwMode="auto">
          <a:xfrm>
            <a:off x="7429500" y="6071174"/>
            <a:ext cx="1676400" cy="533400"/>
          </a:xfrm>
          <a:prstGeom prst="ellipse">
            <a:avLst/>
          </a:prstGeom>
          <a:solidFill>
            <a:srgbClr val="FFFF99"/>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just">
              <a:spcBef>
                <a:spcPct val="0"/>
              </a:spcBef>
              <a:buFontTx/>
              <a:buNone/>
            </a:pPr>
            <a:r>
              <a:rPr lang="en-US" altLang="en-US" sz="2400" b="1"/>
              <a:t>Jerry</a:t>
            </a:r>
          </a:p>
        </p:txBody>
      </p:sp>
      <p:sp>
        <p:nvSpPr>
          <p:cNvPr id="541769" name="AutoShape 73">
            <a:extLst>
              <a:ext uri="{FF2B5EF4-FFF2-40B4-BE49-F238E27FC236}">
                <a16:creationId xmlns:a16="http://schemas.microsoft.com/office/drawing/2014/main" id="{C599580C-8DA9-F941-9673-35B2D1EE8D05}"/>
              </a:ext>
            </a:extLst>
          </p:cNvPr>
          <p:cNvSpPr>
            <a:spLocks noChangeArrowheads="1"/>
          </p:cNvSpPr>
          <p:nvPr/>
        </p:nvSpPr>
        <p:spPr bwMode="auto">
          <a:xfrm>
            <a:off x="7086600" y="4572000"/>
            <a:ext cx="1524000" cy="1447800"/>
          </a:xfrm>
          <a:prstGeom prst="irregularSeal1">
            <a:avLst/>
          </a:prstGeom>
          <a:solidFill>
            <a:srgbClr val="FF3300"/>
          </a:solidFill>
          <a:ln w="57150" cmpd="thinThick">
            <a:solidFill>
              <a:srgbClr val="FF33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a:spcBef>
                <a:spcPct val="0"/>
              </a:spcBef>
              <a:buFontTx/>
              <a:buNone/>
            </a:pPr>
            <a:r>
              <a:rPr lang="en-US" altLang="en-US" sz="6600">
                <a:solidFill>
                  <a:srgbClr val="FFFF66"/>
                </a:solidFill>
                <a:latin typeface="Garamond" panose="02020404030301010803" pitchFamily="18" charset="0"/>
              </a:rPr>
              <a:t>7</a:t>
            </a:r>
          </a:p>
        </p:txBody>
      </p:sp>
      <p:sp>
        <p:nvSpPr>
          <p:cNvPr id="541770" name="AutoShape 74">
            <a:extLst>
              <a:ext uri="{FF2B5EF4-FFF2-40B4-BE49-F238E27FC236}">
                <a16:creationId xmlns:a16="http://schemas.microsoft.com/office/drawing/2014/main" id="{27B3AE93-B7C7-3149-8344-2552CC5C6C23}"/>
              </a:ext>
            </a:extLst>
          </p:cNvPr>
          <p:cNvSpPr>
            <a:spLocks noChangeArrowheads="1"/>
          </p:cNvSpPr>
          <p:nvPr/>
        </p:nvSpPr>
        <p:spPr bwMode="auto">
          <a:xfrm>
            <a:off x="7086600" y="4495800"/>
            <a:ext cx="1524000" cy="1447800"/>
          </a:xfrm>
          <a:prstGeom prst="irregularSeal1">
            <a:avLst/>
          </a:prstGeom>
          <a:solidFill>
            <a:srgbClr val="FF3300"/>
          </a:solidFill>
          <a:ln w="57150" cmpd="thinThick">
            <a:solidFill>
              <a:srgbClr val="FF33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a:spcBef>
                <a:spcPct val="0"/>
              </a:spcBef>
              <a:buFontTx/>
              <a:buNone/>
            </a:pPr>
            <a:r>
              <a:rPr lang="en-US" altLang="en-US" sz="6600">
                <a:solidFill>
                  <a:srgbClr val="FFFF66"/>
                </a:solidFill>
                <a:latin typeface="Garamond" panose="02020404030301010803" pitchFamily="18" charset="0"/>
              </a:rPr>
              <a:t>6</a:t>
            </a:r>
          </a:p>
        </p:txBody>
      </p:sp>
      <p:sp>
        <p:nvSpPr>
          <p:cNvPr id="541771" name="AutoShape 75">
            <a:extLst>
              <a:ext uri="{FF2B5EF4-FFF2-40B4-BE49-F238E27FC236}">
                <a16:creationId xmlns:a16="http://schemas.microsoft.com/office/drawing/2014/main" id="{201AFA5C-FDE9-4942-8BE6-FA05623B5EDE}"/>
              </a:ext>
            </a:extLst>
          </p:cNvPr>
          <p:cNvSpPr>
            <a:spLocks noChangeArrowheads="1"/>
          </p:cNvSpPr>
          <p:nvPr/>
        </p:nvSpPr>
        <p:spPr bwMode="auto">
          <a:xfrm>
            <a:off x="7124700" y="4632832"/>
            <a:ext cx="1447800" cy="1173736"/>
          </a:xfrm>
          <a:prstGeom prst="irregularSeal1">
            <a:avLst/>
          </a:prstGeom>
          <a:solidFill>
            <a:srgbClr val="FF3300"/>
          </a:solidFill>
          <a:ln w="57150" cmpd="thinThick">
            <a:solidFill>
              <a:srgbClr val="FF33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a:spcBef>
                <a:spcPct val="0"/>
              </a:spcBef>
              <a:buFontTx/>
              <a:buNone/>
            </a:pPr>
            <a:r>
              <a:rPr lang="en-US" altLang="en-US" sz="6600">
                <a:solidFill>
                  <a:srgbClr val="FFFF66"/>
                </a:solidFill>
                <a:latin typeface="Garamond" panose="02020404030301010803" pitchFamily="18" charset="0"/>
              </a:rPr>
              <a:t>5</a:t>
            </a:r>
          </a:p>
        </p:txBody>
      </p:sp>
      <p:sp>
        <p:nvSpPr>
          <p:cNvPr id="541772" name="AutoShape 76">
            <a:extLst>
              <a:ext uri="{FF2B5EF4-FFF2-40B4-BE49-F238E27FC236}">
                <a16:creationId xmlns:a16="http://schemas.microsoft.com/office/drawing/2014/main" id="{B4648CE0-BD24-A94E-8CDD-5F19D5B57AAC}"/>
              </a:ext>
            </a:extLst>
          </p:cNvPr>
          <p:cNvSpPr>
            <a:spLocks noChangeArrowheads="1"/>
          </p:cNvSpPr>
          <p:nvPr/>
        </p:nvSpPr>
        <p:spPr bwMode="auto">
          <a:xfrm>
            <a:off x="6934200" y="4495800"/>
            <a:ext cx="1524000" cy="1447800"/>
          </a:xfrm>
          <a:prstGeom prst="irregularSeal1">
            <a:avLst/>
          </a:prstGeom>
          <a:solidFill>
            <a:srgbClr val="FF3300"/>
          </a:solidFill>
          <a:ln w="57150" cmpd="thinThick">
            <a:solidFill>
              <a:srgbClr val="FF33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a:spcBef>
                <a:spcPct val="0"/>
              </a:spcBef>
              <a:buFontTx/>
              <a:buNone/>
            </a:pPr>
            <a:r>
              <a:rPr lang="en-US" altLang="en-US" sz="6600">
                <a:solidFill>
                  <a:srgbClr val="FFFF66"/>
                </a:solidFill>
                <a:latin typeface="Garamond" panose="02020404030301010803" pitchFamily="18" charset="0"/>
              </a:rPr>
              <a:t>4</a:t>
            </a:r>
          </a:p>
        </p:txBody>
      </p:sp>
      <p:sp>
        <p:nvSpPr>
          <p:cNvPr id="541773" name="AutoShape 77">
            <a:extLst>
              <a:ext uri="{FF2B5EF4-FFF2-40B4-BE49-F238E27FC236}">
                <a16:creationId xmlns:a16="http://schemas.microsoft.com/office/drawing/2014/main" id="{A112C96A-387A-4948-B77F-E35A36A02489}"/>
              </a:ext>
            </a:extLst>
          </p:cNvPr>
          <p:cNvSpPr>
            <a:spLocks noChangeArrowheads="1"/>
          </p:cNvSpPr>
          <p:nvPr/>
        </p:nvSpPr>
        <p:spPr bwMode="auto">
          <a:xfrm>
            <a:off x="6934200" y="4495800"/>
            <a:ext cx="1524000" cy="1447800"/>
          </a:xfrm>
          <a:prstGeom prst="irregularSeal1">
            <a:avLst/>
          </a:prstGeom>
          <a:solidFill>
            <a:srgbClr val="FF3300"/>
          </a:solidFill>
          <a:ln w="57150" cmpd="thinThick">
            <a:solidFill>
              <a:srgbClr val="FF33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a:spcBef>
                <a:spcPct val="0"/>
              </a:spcBef>
              <a:buFontTx/>
              <a:buNone/>
            </a:pPr>
            <a:r>
              <a:rPr lang="en-US" altLang="en-US" sz="6600">
                <a:solidFill>
                  <a:srgbClr val="FFFF66"/>
                </a:solidFill>
                <a:latin typeface="Garamond" panose="02020404030301010803" pitchFamily="18" charset="0"/>
              </a:rPr>
              <a:t>3</a:t>
            </a:r>
          </a:p>
        </p:txBody>
      </p:sp>
      <p:sp>
        <p:nvSpPr>
          <p:cNvPr id="541774" name="AutoShape 78">
            <a:extLst>
              <a:ext uri="{FF2B5EF4-FFF2-40B4-BE49-F238E27FC236}">
                <a16:creationId xmlns:a16="http://schemas.microsoft.com/office/drawing/2014/main" id="{93513CD6-FA55-4F4E-8786-01166E22B474}"/>
              </a:ext>
            </a:extLst>
          </p:cNvPr>
          <p:cNvSpPr>
            <a:spLocks noChangeArrowheads="1"/>
          </p:cNvSpPr>
          <p:nvPr/>
        </p:nvSpPr>
        <p:spPr bwMode="auto">
          <a:xfrm>
            <a:off x="6934200" y="4495800"/>
            <a:ext cx="1524000" cy="1447800"/>
          </a:xfrm>
          <a:prstGeom prst="irregularSeal1">
            <a:avLst/>
          </a:prstGeom>
          <a:solidFill>
            <a:srgbClr val="FF3300"/>
          </a:solidFill>
          <a:ln w="57150" cmpd="thinThick">
            <a:solidFill>
              <a:srgbClr val="FF33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a:spcBef>
                <a:spcPct val="0"/>
              </a:spcBef>
              <a:buFontTx/>
              <a:buNone/>
            </a:pPr>
            <a:r>
              <a:rPr lang="en-US" altLang="en-US" sz="6600">
                <a:solidFill>
                  <a:srgbClr val="FFFF66"/>
                </a:solidFill>
                <a:latin typeface="Garamond" panose="02020404030301010803" pitchFamily="18" charset="0"/>
              </a:rPr>
              <a:t>2</a:t>
            </a:r>
          </a:p>
        </p:txBody>
      </p:sp>
      <p:sp>
        <p:nvSpPr>
          <p:cNvPr id="541775" name="AutoShape 79">
            <a:extLst>
              <a:ext uri="{FF2B5EF4-FFF2-40B4-BE49-F238E27FC236}">
                <a16:creationId xmlns:a16="http://schemas.microsoft.com/office/drawing/2014/main" id="{84F6E5DD-E0FD-0E44-883E-2AD9C73EDDF0}"/>
              </a:ext>
            </a:extLst>
          </p:cNvPr>
          <p:cNvSpPr>
            <a:spLocks noChangeArrowheads="1"/>
          </p:cNvSpPr>
          <p:nvPr/>
        </p:nvSpPr>
        <p:spPr bwMode="auto">
          <a:xfrm>
            <a:off x="7010400" y="4495800"/>
            <a:ext cx="1524000" cy="1447800"/>
          </a:xfrm>
          <a:prstGeom prst="irregularSeal1">
            <a:avLst/>
          </a:prstGeom>
          <a:solidFill>
            <a:srgbClr val="FF3300"/>
          </a:solidFill>
          <a:ln w="57150" cmpd="thinThick">
            <a:solidFill>
              <a:srgbClr val="FF33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a:spcBef>
                <a:spcPct val="0"/>
              </a:spcBef>
              <a:buFontTx/>
              <a:buNone/>
            </a:pPr>
            <a:r>
              <a:rPr lang="en-US" altLang="en-US" sz="6600">
                <a:solidFill>
                  <a:srgbClr val="FFFF66"/>
                </a:solidFill>
                <a:latin typeface="Garamond" panose="02020404030301010803" pitchFamily="18" charset="0"/>
              </a:rPr>
              <a:t>1</a:t>
            </a:r>
          </a:p>
        </p:txBody>
      </p:sp>
      <p:sp>
        <p:nvSpPr>
          <p:cNvPr id="541776" name="AutoShape 80">
            <a:extLst>
              <a:ext uri="{FF2B5EF4-FFF2-40B4-BE49-F238E27FC236}">
                <a16:creationId xmlns:a16="http://schemas.microsoft.com/office/drawing/2014/main" id="{035272B3-7082-9A46-835C-C87967651D2C}"/>
              </a:ext>
            </a:extLst>
          </p:cNvPr>
          <p:cNvSpPr>
            <a:spLocks noChangeArrowheads="1"/>
          </p:cNvSpPr>
          <p:nvPr/>
        </p:nvSpPr>
        <p:spPr bwMode="auto">
          <a:xfrm>
            <a:off x="7010400" y="4572000"/>
            <a:ext cx="1524000" cy="1447800"/>
          </a:xfrm>
          <a:prstGeom prst="irregularSeal1">
            <a:avLst/>
          </a:prstGeom>
          <a:solidFill>
            <a:srgbClr val="FF3300"/>
          </a:solidFill>
          <a:ln w="57150" cmpd="thinThick">
            <a:solidFill>
              <a:srgbClr val="FF33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a:spcBef>
                <a:spcPct val="0"/>
              </a:spcBef>
              <a:buFontTx/>
              <a:buNone/>
            </a:pPr>
            <a:r>
              <a:rPr lang="en-US" altLang="en-US" sz="6600">
                <a:solidFill>
                  <a:srgbClr val="FFFF66"/>
                </a:solidFill>
                <a:latin typeface="Garamond" panose="02020404030301010803" pitchFamily="18" charset="0"/>
              </a:rPr>
              <a:t>0</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9" presetClass="entr" presetSubtype="10" fill="hold" nodeType="withEffect">
                                  <p:stCondLst>
                                    <p:cond delay="0"/>
                                  </p:stCondLst>
                                  <p:childTnLst>
                                    <p:set>
                                      <p:cBhvr>
                                        <p:cTn id="6" dur="1" fill="hold">
                                          <p:stCondLst>
                                            <p:cond delay="0"/>
                                          </p:stCondLst>
                                        </p:cTn>
                                        <p:tgtEl>
                                          <p:spTgt spid="541699"/>
                                        </p:tgtEl>
                                        <p:attrNameLst>
                                          <p:attrName>style.visibility</p:attrName>
                                        </p:attrNameLst>
                                      </p:cBhvr>
                                      <p:to>
                                        <p:strVal val="visible"/>
                                      </p:to>
                                    </p:set>
                                    <p:anim calcmode="lin" valueType="num">
                                      <p:cBhvr>
                                        <p:cTn id="7" dur="2000" fill="hold"/>
                                        <p:tgtEl>
                                          <p:spTgt spid="541699"/>
                                        </p:tgtEl>
                                        <p:attrNameLst>
                                          <p:attrName>ppt_w</p:attrName>
                                        </p:attrNameLst>
                                      </p:cBhvr>
                                      <p:tavLst>
                                        <p:tav tm="0" fmla="#ppt_w*sin(2.5*pi*$)">
                                          <p:val>
                                            <p:fltVal val="0"/>
                                          </p:val>
                                        </p:tav>
                                        <p:tav tm="100000">
                                          <p:val>
                                            <p:fltVal val="1"/>
                                          </p:val>
                                        </p:tav>
                                      </p:tavLst>
                                    </p:anim>
                                    <p:anim calcmode="lin" valueType="num">
                                      <p:cBhvr>
                                        <p:cTn id="8" dur="2000" fill="hold"/>
                                        <p:tgtEl>
                                          <p:spTgt spid="541699"/>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drumroll.wav"/>
                                        </p:tgtEl>
                                      </p:cMediaNode>
                                    </p:audio>
                                  </p:subTnLst>
                                </p:cTn>
                              </p:par>
                              <p:par>
                                <p:cTn id="9" presetID="26" presetClass="emph" presetSubtype="0" fill="hold" nodeType="withEffect">
                                  <p:stCondLst>
                                    <p:cond delay="0"/>
                                  </p:stCondLst>
                                  <p:childTnLst>
                                    <p:animEffect transition="out" filter="fade">
                                      <p:cBhvr>
                                        <p:cTn id="10" dur="500" tmFilter="0, 0; .2, .5; .8, .5; 1, 0"/>
                                        <p:tgtEl>
                                          <p:spTgt spid="541699"/>
                                        </p:tgtEl>
                                      </p:cBhvr>
                                    </p:animEffect>
                                    <p:animScale>
                                      <p:cBhvr>
                                        <p:cTn id="11" dur="250" autoRev="1" fill="hold"/>
                                        <p:tgtEl>
                                          <p:spTgt spid="541699"/>
                                        </p:tgtEl>
                                      </p:cBhvr>
                                      <p:by x="105000" y="105000"/>
                                    </p:animScale>
                                  </p:childTnLst>
                                  <p:subTnLst>
                                    <p:audio>
                                      <p:cMediaNode>
                                        <p:cTn display="0" masterRel="sameClick">
                                          <p:stCondLst>
                                            <p:cond evt="begin" delay="0">
                                              <p:tn val="9"/>
                                            </p:cond>
                                          </p:stCondLst>
                                          <p:endCondLst>
                                            <p:cond evt="onStopAudio" delay="0">
                                              <p:tgtEl>
                                                <p:sldTgt/>
                                              </p:tgtEl>
                                            </p:cond>
                                          </p:endCondLst>
                                        </p:cTn>
                                        <p:tgtEl>
                                          <p:sndTgt r:embed="rId3" name="camera.wav"/>
                                        </p:tgtEl>
                                      </p:cMediaNode>
                                    </p:audio>
                                  </p:subTnLst>
                                </p:cTn>
                              </p:par>
                              <p:par>
                                <p:cTn id="12" presetID="32" presetClass="emph" presetSubtype="0" repeatCount="2000" fill="hold" nodeType="withEffect">
                                  <p:stCondLst>
                                    <p:cond delay="0"/>
                                  </p:stCondLst>
                                  <p:childTnLst>
                                    <p:animClr clrSpc="rgb" dir="cw">
                                      <p:cBhvr override="childStyle">
                                        <p:cTn id="13" dur="100" fill="hold"/>
                                        <p:tgtEl>
                                          <p:spTgt spid="541699"/>
                                        </p:tgtEl>
                                        <p:attrNameLst>
                                          <p:attrName>style.color</p:attrName>
                                        </p:attrNameLst>
                                      </p:cBhvr>
                                      <p:to>
                                        <a:srgbClr val="FFFF00"/>
                                      </p:to>
                                    </p:animClr>
                                    <p:animClr clrSpc="rgb" dir="cw">
                                      <p:cBhvr>
                                        <p:cTn id="14" dur="100" fill="hold"/>
                                        <p:tgtEl>
                                          <p:spTgt spid="541699"/>
                                        </p:tgtEl>
                                        <p:attrNameLst>
                                          <p:attrName>fillcolor</p:attrName>
                                        </p:attrNameLst>
                                      </p:cBhvr>
                                      <p:to>
                                        <a:srgbClr val="FFFF00"/>
                                      </p:to>
                                    </p:animClr>
                                    <p:set>
                                      <p:cBhvr>
                                        <p:cTn id="15" dur="100" fill="hold"/>
                                        <p:tgtEl>
                                          <p:spTgt spid="541699"/>
                                        </p:tgtEl>
                                        <p:attrNameLst>
                                          <p:attrName>fill.type</p:attrName>
                                        </p:attrNameLst>
                                      </p:cBhvr>
                                      <p:to>
                                        <p:strVal val="solid"/>
                                      </p:to>
                                    </p:set>
                                    <p:set>
                                      <p:cBhvr>
                                        <p:cTn id="16" dur="100" fill="hold"/>
                                        <p:tgtEl>
                                          <p:spTgt spid="541699"/>
                                        </p:tgtEl>
                                        <p:attrNameLst>
                                          <p:attrName>fill.on</p:attrName>
                                        </p:attrNameLst>
                                      </p:cBhvr>
                                      <p:to>
                                        <p:strVal val="true"/>
                                      </p:to>
                                    </p:set>
                                    <p:animRot by="120000">
                                      <p:cBhvr>
                                        <p:cTn id="17" dur="100" fill="hold">
                                          <p:stCondLst>
                                            <p:cond delay="0"/>
                                          </p:stCondLst>
                                        </p:cTn>
                                        <p:tgtEl>
                                          <p:spTgt spid="541699"/>
                                        </p:tgtEl>
                                        <p:attrNameLst>
                                          <p:attrName>r</p:attrName>
                                        </p:attrNameLst>
                                      </p:cBhvr>
                                    </p:animRot>
                                    <p:animRot by="-240000">
                                      <p:cBhvr>
                                        <p:cTn id="18" dur="200" fill="hold">
                                          <p:stCondLst>
                                            <p:cond delay="200"/>
                                          </p:stCondLst>
                                        </p:cTn>
                                        <p:tgtEl>
                                          <p:spTgt spid="541699"/>
                                        </p:tgtEl>
                                        <p:attrNameLst>
                                          <p:attrName>r</p:attrName>
                                        </p:attrNameLst>
                                      </p:cBhvr>
                                    </p:animRot>
                                    <p:animRot by="240000">
                                      <p:cBhvr>
                                        <p:cTn id="19" dur="200" fill="hold">
                                          <p:stCondLst>
                                            <p:cond delay="400"/>
                                          </p:stCondLst>
                                        </p:cTn>
                                        <p:tgtEl>
                                          <p:spTgt spid="541699"/>
                                        </p:tgtEl>
                                        <p:attrNameLst>
                                          <p:attrName>r</p:attrName>
                                        </p:attrNameLst>
                                      </p:cBhvr>
                                    </p:animRot>
                                    <p:animRot by="-240000">
                                      <p:cBhvr>
                                        <p:cTn id="20" dur="200" fill="hold">
                                          <p:stCondLst>
                                            <p:cond delay="600"/>
                                          </p:stCondLst>
                                        </p:cTn>
                                        <p:tgtEl>
                                          <p:spTgt spid="541699"/>
                                        </p:tgtEl>
                                        <p:attrNameLst>
                                          <p:attrName>r</p:attrName>
                                        </p:attrNameLst>
                                      </p:cBhvr>
                                    </p:animRot>
                                    <p:animRot by="120000">
                                      <p:cBhvr>
                                        <p:cTn id="21" dur="200" fill="hold">
                                          <p:stCondLst>
                                            <p:cond delay="800"/>
                                          </p:stCondLst>
                                        </p:cTn>
                                        <p:tgtEl>
                                          <p:spTgt spid="541699"/>
                                        </p:tgtEl>
                                        <p:attrNameLst>
                                          <p:attrName>r</p:attrName>
                                        </p:attrNameLst>
                                      </p:cBhvr>
                                    </p:animRot>
                                  </p:childTnLst>
                                  <p:subTnLst>
                                    <p:audio>
                                      <p:cMediaNode>
                                        <p:cTn display="0" masterRel="sameClick">
                                          <p:stCondLst>
                                            <p:cond evt="begin" delay="0">
                                              <p:tn val="12"/>
                                            </p:cond>
                                          </p:stCondLst>
                                          <p:endCondLst>
                                            <p:cond evt="onStopAudio" delay="0">
                                              <p:tgtEl>
                                                <p:sldTgt/>
                                              </p:tgtEl>
                                            </p:cond>
                                          </p:endCondLst>
                                        </p:cTn>
                                        <p:tgtEl>
                                          <p:sndTgt r:embed="rId4" name="chimes.wav"/>
                                        </p:tgtEl>
                                      </p:cMediaNode>
                                    </p:audio>
                                  </p:subTnLst>
                                </p:cTn>
                              </p:par>
                              <p:par>
                                <p:cTn id="22" presetID="21" presetClass="entr" presetSubtype="4" fill="hold" grpId="0" nodeType="withEffect">
                                  <p:stCondLst>
                                    <p:cond delay="0"/>
                                  </p:stCondLst>
                                  <p:childTnLst>
                                    <p:set>
                                      <p:cBhvr>
                                        <p:cTn id="23" dur="1" fill="hold">
                                          <p:stCondLst>
                                            <p:cond delay="0"/>
                                          </p:stCondLst>
                                        </p:cTn>
                                        <p:tgtEl>
                                          <p:spTgt spid="541701"/>
                                        </p:tgtEl>
                                        <p:attrNameLst>
                                          <p:attrName>style.visibility</p:attrName>
                                        </p:attrNameLst>
                                      </p:cBhvr>
                                      <p:to>
                                        <p:strVal val="visible"/>
                                      </p:to>
                                    </p:set>
                                    <p:animEffect transition="in" filter="wheel(4)">
                                      <p:cBhvr>
                                        <p:cTn id="24" dur="2000"/>
                                        <p:tgtEl>
                                          <p:spTgt spid="541701"/>
                                        </p:tgtEl>
                                      </p:cBhvr>
                                    </p:animEffect>
                                  </p:childTnLst>
                                </p:cTn>
                              </p:par>
                              <p:par>
                                <p:cTn id="25" presetID="21" presetClass="entr" presetSubtype="4" fill="hold" grpId="0" nodeType="withEffect">
                                  <p:stCondLst>
                                    <p:cond delay="0"/>
                                  </p:stCondLst>
                                  <p:childTnLst>
                                    <p:set>
                                      <p:cBhvr>
                                        <p:cTn id="26" dur="1" fill="hold">
                                          <p:stCondLst>
                                            <p:cond delay="0"/>
                                          </p:stCondLst>
                                        </p:cTn>
                                        <p:tgtEl>
                                          <p:spTgt spid="541702"/>
                                        </p:tgtEl>
                                        <p:attrNameLst>
                                          <p:attrName>style.visibility</p:attrName>
                                        </p:attrNameLst>
                                      </p:cBhvr>
                                      <p:to>
                                        <p:strVal val="visible"/>
                                      </p:to>
                                    </p:set>
                                    <p:animEffect transition="in" filter="wheel(4)">
                                      <p:cBhvr>
                                        <p:cTn id="27" dur="2000"/>
                                        <p:tgtEl>
                                          <p:spTgt spid="541702"/>
                                        </p:tgtEl>
                                      </p:cBhvr>
                                    </p:animEffect>
                                  </p:childTnLst>
                                </p:cTn>
                              </p:par>
                              <p:par>
                                <p:cTn id="28" presetID="21" presetClass="entr" presetSubtype="4" fill="hold" grpId="0" nodeType="withEffect">
                                  <p:stCondLst>
                                    <p:cond delay="0"/>
                                  </p:stCondLst>
                                  <p:childTnLst>
                                    <p:set>
                                      <p:cBhvr>
                                        <p:cTn id="29" dur="1" fill="hold">
                                          <p:stCondLst>
                                            <p:cond delay="0"/>
                                          </p:stCondLst>
                                        </p:cTn>
                                        <p:tgtEl>
                                          <p:spTgt spid="541703"/>
                                        </p:tgtEl>
                                        <p:attrNameLst>
                                          <p:attrName>style.visibility</p:attrName>
                                        </p:attrNameLst>
                                      </p:cBhvr>
                                      <p:to>
                                        <p:strVal val="visible"/>
                                      </p:to>
                                    </p:set>
                                    <p:animEffect transition="in" filter="wheel(4)">
                                      <p:cBhvr>
                                        <p:cTn id="30" dur="2000"/>
                                        <p:tgtEl>
                                          <p:spTgt spid="541703"/>
                                        </p:tgtEl>
                                      </p:cBhvr>
                                    </p:animEffect>
                                  </p:childTnLst>
                                </p:cTn>
                              </p:par>
                              <p:par>
                                <p:cTn id="31" presetID="21" presetClass="entr" presetSubtype="4" fill="hold" grpId="0" nodeType="withEffect">
                                  <p:stCondLst>
                                    <p:cond delay="0"/>
                                  </p:stCondLst>
                                  <p:childTnLst>
                                    <p:set>
                                      <p:cBhvr>
                                        <p:cTn id="32" dur="1" fill="hold">
                                          <p:stCondLst>
                                            <p:cond delay="0"/>
                                          </p:stCondLst>
                                        </p:cTn>
                                        <p:tgtEl>
                                          <p:spTgt spid="541704"/>
                                        </p:tgtEl>
                                        <p:attrNameLst>
                                          <p:attrName>style.visibility</p:attrName>
                                        </p:attrNameLst>
                                      </p:cBhvr>
                                      <p:to>
                                        <p:strVal val="visible"/>
                                      </p:to>
                                    </p:set>
                                    <p:animEffect transition="in" filter="wheel(4)">
                                      <p:cBhvr>
                                        <p:cTn id="33" dur="2000"/>
                                        <p:tgtEl>
                                          <p:spTgt spid="541704"/>
                                        </p:tgtEl>
                                      </p:cBhvr>
                                    </p:animEffect>
                                  </p:childTnLst>
                                </p:cTn>
                              </p:par>
                              <p:par>
                                <p:cTn id="34" presetID="21" presetClass="entr" presetSubtype="4" fill="hold" grpId="0" nodeType="withEffect">
                                  <p:stCondLst>
                                    <p:cond delay="0"/>
                                  </p:stCondLst>
                                  <p:childTnLst>
                                    <p:set>
                                      <p:cBhvr>
                                        <p:cTn id="35" dur="1" fill="hold">
                                          <p:stCondLst>
                                            <p:cond delay="0"/>
                                          </p:stCondLst>
                                        </p:cTn>
                                        <p:tgtEl>
                                          <p:spTgt spid="541706"/>
                                        </p:tgtEl>
                                        <p:attrNameLst>
                                          <p:attrName>style.visibility</p:attrName>
                                        </p:attrNameLst>
                                      </p:cBhvr>
                                      <p:to>
                                        <p:strVal val="visible"/>
                                      </p:to>
                                    </p:set>
                                    <p:animEffect transition="in" filter="wheel(4)">
                                      <p:cBhvr>
                                        <p:cTn id="36" dur="2000"/>
                                        <p:tgtEl>
                                          <p:spTgt spid="541706"/>
                                        </p:tgtEl>
                                      </p:cBhvr>
                                    </p:animEffect>
                                  </p:childTnLst>
                                </p:cTn>
                              </p:par>
                              <p:par>
                                <p:cTn id="37" presetID="21" presetClass="entr" presetSubtype="4" fill="hold" grpId="0" nodeType="withEffect">
                                  <p:stCondLst>
                                    <p:cond delay="0"/>
                                  </p:stCondLst>
                                  <p:childTnLst>
                                    <p:set>
                                      <p:cBhvr>
                                        <p:cTn id="38" dur="1" fill="hold">
                                          <p:stCondLst>
                                            <p:cond delay="0"/>
                                          </p:stCondLst>
                                        </p:cTn>
                                        <p:tgtEl>
                                          <p:spTgt spid="541707"/>
                                        </p:tgtEl>
                                        <p:attrNameLst>
                                          <p:attrName>style.visibility</p:attrName>
                                        </p:attrNameLst>
                                      </p:cBhvr>
                                      <p:to>
                                        <p:strVal val="visible"/>
                                      </p:to>
                                    </p:set>
                                    <p:animEffect transition="in" filter="wheel(4)">
                                      <p:cBhvr>
                                        <p:cTn id="39" dur="2000"/>
                                        <p:tgtEl>
                                          <p:spTgt spid="541707"/>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30" presetClass="entr" presetSubtype="0" fill="hold" grpId="0" nodeType="clickEffect">
                                  <p:stCondLst>
                                    <p:cond delay="0"/>
                                  </p:stCondLst>
                                  <p:childTnLst>
                                    <p:set>
                                      <p:cBhvr>
                                        <p:cTn id="43" dur="1" fill="hold">
                                          <p:stCondLst>
                                            <p:cond delay="0"/>
                                          </p:stCondLst>
                                        </p:cTn>
                                        <p:tgtEl>
                                          <p:spTgt spid="541725"/>
                                        </p:tgtEl>
                                        <p:attrNameLst>
                                          <p:attrName>style.visibility</p:attrName>
                                        </p:attrNameLst>
                                      </p:cBhvr>
                                      <p:to>
                                        <p:strVal val="visible"/>
                                      </p:to>
                                    </p:set>
                                    <p:animEffect transition="in" filter="fade">
                                      <p:cBhvr>
                                        <p:cTn id="44" dur="800" decel="100000"/>
                                        <p:tgtEl>
                                          <p:spTgt spid="541725"/>
                                        </p:tgtEl>
                                      </p:cBhvr>
                                    </p:animEffect>
                                    <p:anim calcmode="lin" valueType="num">
                                      <p:cBhvr>
                                        <p:cTn id="45" dur="800" decel="100000" fill="hold"/>
                                        <p:tgtEl>
                                          <p:spTgt spid="541725"/>
                                        </p:tgtEl>
                                        <p:attrNameLst>
                                          <p:attrName>style.rotation</p:attrName>
                                        </p:attrNameLst>
                                      </p:cBhvr>
                                      <p:tavLst>
                                        <p:tav tm="0">
                                          <p:val>
                                            <p:fltVal val="-90"/>
                                          </p:val>
                                        </p:tav>
                                        <p:tav tm="100000">
                                          <p:val>
                                            <p:fltVal val="0"/>
                                          </p:val>
                                        </p:tav>
                                      </p:tavLst>
                                    </p:anim>
                                    <p:anim calcmode="lin" valueType="num">
                                      <p:cBhvr>
                                        <p:cTn id="46" dur="800" decel="100000" fill="hold"/>
                                        <p:tgtEl>
                                          <p:spTgt spid="541725"/>
                                        </p:tgtEl>
                                        <p:attrNameLst>
                                          <p:attrName>ppt_x</p:attrName>
                                        </p:attrNameLst>
                                      </p:cBhvr>
                                      <p:tavLst>
                                        <p:tav tm="0">
                                          <p:val>
                                            <p:strVal val="#ppt_x+0.4"/>
                                          </p:val>
                                        </p:tav>
                                        <p:tav tm="100000">
                                          <p:val>
                                            <p:strVal val="#ppt_x-0.05"/>
                                          </p:val>
                                        </p:tav>
                                      </p:tavLst>
                                    </p:anim>
                                    <p:anim calcmode="lin" valueType="num">
                                      <p:cBhvr>
                                        <p:cTn id="47" dur="800" decel="100000" fill="hold"/>
                                        <p:tgtEl>
                                          <p:spTgt spid="541725"/>
                                        </p:tgtEl>
                                        <p:attrNameLst>
                                          <p:attrName>ppt_y</p:attrName>
                                        </p:attrNameLst>
                                      </p:cBhvr>
                                      <p:tavLst>
                                        <p:tav tm="0">
                                          <p:val>
                                            <p:strVal val="#ppt_y-0.4"/>
                                          </p:val>
                                        </p:tav>
                                        <p:tav tm="100000">
                                          <p:val>
                                            <p:strVal val="#ppt_y+0.1"/>
                                          </p:val>
                                        </p:tav>
                                      </p:tavLst>
                                    </p:anim>
                                    <p:anim calcmode="lin" valueType="num">
                                      <p:cBhvr>
                                        <p:cTn id="48" dur="200" accel="100000" fill="hold">
                                          <p:stCondLst>
                                            <p:cond delay="800"/>
                                          </p:stCondLst>
                                        </p:cTn>
                                        <p:tgtEl>
                                          <p:spTgt spid="541725"/>
                                        </p:tgtEl>
                                        <p:attrNameLst>
                                          <p:attrName>ppt_x</p:attrName>
                                        </p:attrNameLst>
                                      </p:cBhvr>
                                      <p:tavLst>
                                        <p:tav tm="0">
                                          <p:val>
                                            <p:strVal val="#ppt_x-0.05"/>
                                          </p:val>
                                        </p:tav>
                                        <p:tav tm="100000">
                                          <p:val>
                                            <p:strVal val="#ppt_x"/>
                                          </p:val>
                                        </p:tav>
                                      </p:tavLst>
                                    </p:anim>
                                    <p:anim calcmode="lin" valueType="num">
                                      <p:cBhvr>
                                        <p:cTn id="49" dur="200" accel="100000" fill="hold">
                                          <p:stCondLst>
                                            <p:cond delay="800"/>
                                          </p:stCondLst>
                                        </p:cTn>
                                        <p:tgtEl>
                                          <p:spTgt spid="541725"/>
                                        </p:tgtEl>
                                        <p:attrNameLst>
                                          <p:attrName>ppt_y</p:attrName>
                                        </p:attrNameLst>
                                      </p:cBhvr>
                                      <p:tavLst>
                                        <p:tav tm="0">
                                          <p:val>
                                            <p:strVal val="#ppt_y+0.1"/>
                                          </p:val>
                                        </p:tav>
                                        <p:tav tm="100000">
                                          <p:val>
                                            <p:strVal val="#ppt_y"/>
                                          </p:val>
                                        </p:tav>
                                      </p:tavLst>
                                    </p:anim>
                                  </p:childTnLst>
                                </p:cTn>
                              </p:par>
                            </p:childTnLst>
                          </p:cTn>
                        </p:par>
                        <p:par>
                          <p:cTn id="50" fill="hold" nodeType="afterGroup">
                            <p:stCondLst>
                              <p:cond delay="1000"/>
                            </p:stCondLst>
                            <p:childTnLst>
                              <p:par>
                                <p:cTn id="51" presetID="5" presetClass="exit" presetSubtype="10" fill="hold" grpId="1" nodeType="afterEffect">
                                  <p:stCondLst>
                                    <p:cond delay="0"/>
                                  </p:stCondLst>
                                  <p:childTnLst>
                                    <p:animEffect transition="out" filter="checkerboard(across)">
                                      <p:cBhvr>
                                        <p:cTn id="52" dur="500"/>
                                        <p:tgtEl>
                                          <p:spTgt spid="541725"/>
                                        </p:tgtEl>
                                      </p:cBhvr>
                                    </p:animEffect>
                                    <p:set>
                                      <p:cBhvr>
                                        <p:cTn id="53" dur="1" fill="hold">
                                          <p:stCondLst>
                                            <p:cond delay="499"/>
                                          </p:stCondLst>
                                        </p:cTn>
                                        <p:tgtEl>
                                          <p:spTgt spid="541725"/>
                                        </p:tgtEl>
                                        <p:attrNameLst>
                                          <p:attrName>style.visibility</p:attrName>
                                        </p:attrNameLst>
                                      </p:cBhvr>
                                      <p:to>
                                        <p:strVal val="hidden"/>
                                      </p:to>
                                    </p:set>
                                  </p:childTnLst>
                                </p:cTn>
                              </p:par>
                            </p:childTnLst>
                          </p:cTn>
                        </p:par>
                      </p:childTnLst>
                    </p:cTn>
                  </p:par>
                  <p:par>
                    <p:cTn id="54" fill="hold" nodeType="clickPar">
                      <p:stCondLst>
                        <p:cond delay="indefinite"/>
                      </p:stCondLst>
                      <p:childTnLst>
                        <p:par>
                          <p:cTn id="55" fill="hold" nodeType="withGroup">
                            <p:stCondLst>
                              <p:cond delay="0"/>
                            </p:stCondLst>
                            <p:childTnLst>
                              <p:par>
                                <p:cTn id="56" presetID="5" presetClass="entr" presetSubtype="10" fill="hold" grpId="1" nodeType="clickEffect">
                                  <p:stCondLst>
                                    <p:cond delay="0"/>
                                  </p:stCondLst>
                                  <p:childTnLst>
                                    <p:set>
                                      <p:cBhvr>
                                        <p:cTn id="57" dur="1" fill="hold">
                                          <p:stCondLst>
                                            <p:cond delay="0"/>
                                          </p:stCondLst>
                                        </p:cTn>
                                        <p:tgtEl>
                                          <p:spTgt spid="541767"/>
                                        </p:tgtEl>
                                        <p:attrNameLst>
                                          <p:attrName>style.visibility</p:attrName>
                                        </p:attrNameLst>
                                      </p:cBhvr>
                                      <p:to>
                                        <p:strVal val="visible"/>
                                      </p:to>
                                    </p:set>
                                    <p:animEffect transition="in" filter="checkerboard(across)">
                                      <p:cBhvr>
                                        <p:cTn id="58" dur="500"/>
                                        <p:tgtEl>
                                          <p:spTgt spid="541767"/>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5" presetClass="entr" presetSubtype="10" fill="hold" grpId="1" nodeType="clickEffect">
                                  <p:stCondLst>
                                    <p:cond delay="0"/>
                                  </p:stCondLst>
                                  <p:childTnLst>
                                    <p:set>
                                      <p:cBhvr>
                                        <p:cTn id="62" dur="1" fill="hold">
                                          <p:stCondLst>
                                            <p:cond delay="0"/>
                                          </p:stCondLst>
                                        </p:cTn>
                                        <p:tgtEl>
                                          <p:spTgt spid="541776"/>
                                        </p:tgtEl>
                                        <p:attrNameLst>
                                          <p:attrName>style.visibility</p:attrName>
                                        </p:attrNameLst>
                                      </p:cBhvr>
                                      <p:to>
                                        <p:strVal val="visible"/>
                                      </p:to>
                                    </p:set>
                                    <p:animEffect transition="in" filter="checkerboard(across)">
                                      <p:cBhvr>
                                        <p:cTn id="63" dur="500"/>
                                        <p:tgtEl>
                                          <p:spTgt spid="54177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4" restart="whenNotActive" fill="hold" evtFilter="cancelBubble" nodeType="interactiveSeq">
                <p:stCondLst>
                  <p:cond evt="onClick" delay="0">
                    <p:tgtEl>
                      <p:spTgt spid="541701"/>
                    </p:tgtEl>
                  </p:cond>
                </p:stCondLst>
                <p:endSync evt="end" delay="0">
                  <p:rtn val="all"/>
                </p:endSync>
                <p:childTnLst>
                  <p:par>
                    <p:cTn id="65" fill="hold" nodeType="clickPar">
                      <p:stCondLst>
                        <p:cond delay="0"/>
                      </p:stCondLst>
                      <p:childTnLst>
                        <p:par>
                          <p:cTn id="66" fill="hold" nodeType="withGroup">
                            <p:stCondLst>
                              <p:cond delay="0"/>
                            </p:stCondLst>
                            <p:childTnLst>
                              <p:par>
                                <p:cTn id="67" presetID="3" presetClass="exit" presetSubtype="10" fill="hold" grpId="1" nodeType="clickEffect">
                                  <p:stCondLst>
                                    <p:cond delay="0"/>
                                  </p:stCondLst>
                                  <p:childTnLst>
                                    <p:animEffect transition="out" filter="blinds(horizontal)">
                                      <p:cBhvr>
                                        <p:cTn id="68" dur="500"/>
                                        <p:tgtEl>
                                          <p:spTgt spid="541701"/>
                                        </p:tgtEl>
                                      </p:cBhvr>
                                    </p:animEffect>
                                    <p:set>
                                      <p:cBhvr>
                                        <p:cTn id="69" dur="1" fill="hold">
                                          <p:stCondLst>
                                            <p:cond delay="499"/>
                                          </p:stCondLst>
                                        </p:cTn>
                                        <p:tgtEl>
                                          <p:spTgt spid="541701"/>
                                        </p:tgtEl>
                                        <p:attrNameLst>
                                          <p:attrName>style.visibility</p:attrName>
                                        </p:attrNameLst>
                                      </p:cBhvr>
                                      <p:to>
                                        <p:strVal val="hidden"/>
                                      </p:to>
                                    </p:set>
                                  </p:childTnLst>
                                </p:cTn>
                              </p:par>
                            </p:childTnLst>
                          </p:cTn>
                        </p:par>
                      </p:childTnLst>
                    </p:cTn>
                  </p:par>
                </p:childTnLst>
              </p:cTn>
              <p:nextCondLst>
                <p:cond evt="onClick" delay="0">
                  <p:tgtEl>
                    <p:spTgt spid="541701"/>
                  </p:tgtEl>
                </p:cond>
              </p:nextCondLst>
            </p:seq>
            <p:seq concurrent="1" nextAc="seek">
              <p:cTn id="70" restart="whenNotActive" fill="hold" evtFilter="cancelBubble" nodeType="interactiveSeq">
                <p:stCondLst>
                  <p:cond evt="onClick" delay="0">
                    <p:tgtEl>
                      <p:spTgt spid="541702"/>
                    </p:tgtEl>
                  </p:cond>
                </p:stCondLst>
                <p:endSync evt="end" delay="0">
                  <p:rtn val="all"/>
                </p:endSync>
                <p:childTnLst>
                  <p:par>
                    <p:cTn id="71" fill="hold" nodeType="clickPar">
                      <p:stCondLst>
                        <p:cond delay="0"/>
                      </p:stCondLst>
                      <p:childTnLst>
                        <p:par>
                          <p:cTn id="72" fill="hold" nodeType="withGroup">
                            <p:stCondLst>
                              <p:cond delay="0"/>
                            </p:stCondLst>
                            <p:childTnLst>
                              <p:par>
                                <p:cTn id="73" presetID="3" presetClass="exit" presetSubtype="10" fill="hold" grpId="1" nodeType="clickEffect">
                                  <p:stCondLst>
                                    <p:cond delay="0"/>
                                  </p:stCondLst>
                                  <p:childTnLst>
                                    <p:animEffect transition="out" filter="blinds(horizontal)">
                                      <p:cBhvr>
                                        <p:cTn id="74" dur="500"/>
                                        <p:tgtEl>
                                          <p:spTgt spid="541702"/>
                                        </p:tgtEl>
                                      </p:cBhvr>
                                    </p:animEffect>
                                    <p:set>
                                      <p:cBhvr>
                                        <p:cTn id="75" dur="1" fill="hold">
                                          <p:stCondLst>
                                            <p:cond delay="499"/>
                                          </p:stCondLst>
                                        </p:cTn>
                                        <p:tgtEl>
                                          <p:spTgt spid="541702"/>
                                        </p:tgtEl>
                                        <p:attrNameLst>
                                          <p:attrName>style.visibility</p:attrName>
                                        </p:attrNameLst>
                                      </p:cBhvr>
                                      <p:to>
                                        <p:strVal val="hidden"/>
                                      </p:to>
                                    </p:set>
                                  </p:childTnLst>
                                </p:cTn>
                              </p:par>
                            </p:childTnLst>
                          </p:cTn>
                        </p:par>
                      </p:childTnLst>
                    </p:cTn>
                  </p:par>
                </p:childTnLst>
              </p:cTn>
              <p:nextCondLst>
                <p:cond evt="onClick" delay="0">
                  <p:tgtEl>
                    <p:spTgt spid="541702"/>
                  </p:tgtEl>
                </p:cond>
              </p:nextCondLst>
            </p:seq>
            <p:seq concurrent="1" nextAc="seek">
              <p:cTn id="76" restart="whenNotActive" fill="hold" evtFilter="cancelBubble" nodeType="interactiveSeq">
                <p:stCondLst>
                  <p:cond evt="onClick" delay="0">
                    <p:tgtEl>
                      <p:spTgt spid="541703"/>
                    </p:tgtEl>
                  </p:cond>
                </p:stCondLst>
                <p:endSync evt="end" delay="0">
                  <p:rtn val="all"/>
                </p:endSync>
                <p:childTnLst>
                  <p:par>
                    <p:cTn id="77" fill="hold" nodeType="clickPar">
                      <p:stCondLst>
                        <p:cond delay="0"/>
                      </p:stCondLst>
                      <p:childTnLst>
                        <p:par>
                          <p:cTn id="78" fill="hold" nodeType="withGroup">
                            <p:stCondLst>
                              <p:cond delay="0"/>
                            </p:stCondLst>
                            <p:childTnLst>
                              <p:par>
                                <p:cTn id="79" presetID="3" presetClass="exit" presetSubtype="10" fill="hold" grpId="1" nodeType="clickEffect">
                                  <p:stCondLst>
                                    <p:cond delay="0"/>
                                  </p:stCondLst>
                                  <p:childTnLst>
                                    <p:animEffect transition="out" filter="blinds(horizontal)">
                                      <p:cBhvr>
                                        <p:cTn id="80" dur="500"/>
                                        <p:tgtEl>
                                          <p:spTgt spid="541703"/>
                                        </p:tgtEl>
                                      </p:cBhvr>
                                    </p:animEffect>
                                    <p:set>
                                      <p:cBhvr>
                                        <p:cTn id="81" dur="1" fill="hold">
                                          <p:stCondLst>
                                            <p:cond delay="499"/>
                                          </p:stCondLst>
                                        </p:cTn>
                                        <p:tgtEl>
                                          <p:spTgt spid="541703"/>
                                        </p:tgtEl>
                                        <p:attrNameLst>
                                          <p:attrName>style.visibility</p:attrName>
                                        </p:attrNameLst>
                                      </p:cBhvr>
                                      <p:to>
                                        <p:strVal val="hidden"/>
                                      </p:to>
                                    </p:set>
                                  </p:childTnLst>
                                </p:cTn>
                              </p:par>
                            </p:childTnLst>
                          </p:cTn>
                        </p:par>
                      </p:childTnLst>
                    </p:cTn>
                  </p:par>
                </p:childTnLst>
              </p:cTn>
              <p:nextCondLst>
                <p:cond evt="onClick" delay="0">
                  <p:tgtEl>
                    <p:spTgt spid="541703"/>
                  </p:tgtEl>
                </p:cond>
              </p:nextCondLst>
            </p:seq>
            <p:seq concurrent="1" nextAc="seek">
              <p:cTn id="82" restart="whenNotActive" fill="hold" evtFilter="cancelBubble" nodeType="interactiveSeq">
                <p:stCondLst>
                  <p:cond evt="onClick" delay="0">
                    <p:tgtEl>
                      <p:spTgt spid="541704"/>
                    </p:tgtEl>
                  </p:cond>
                </p:stCondLst>
                <p:endSync evt="end" delay="0">
                  <p:rtn val="all"/>
                </p:endSync>
                <p:childTnLst>
                  <p:par>
                    <p:cTn id="83" fill="hold" nodeType="clickPar">
                      <p:stCondLst>
                        <p:cond delay="0"/>
                      </p:stCondLst>
                      <p:childTnLst>
                        <p:par>
                          <p:cTn id="84" fill="hold" nodeType="withGroup">
                            <p:stCondLst>
                              <p:cond delay="0"/>
                            </p:stCondLst>
                            <p:childTnLst>
                              <p:par>
                                <p:cTn id="85" presetID="3" presetClass="exit" presetSubtype="10" fill="hold" grpId="1" nodeType="clickEffect">
                                  <p:stCondLst>
                                    <p:cond delay="0"/>
                                  </p:stCondLst>
                                  <p:childTnLst>
                                    <p:animEffect transition="out" filter="blinds(horizontal)">
                                      <p:cBhvr>
                                        <p:cTn id="86" dur="500"/>
                                        <p:tgtEl>
                                          <p:spTgt spid="541704"/>
                                        </p:tgtEl>
                                      </p:cBhvr>
                                    </p:animEffect>
                                    <p:set>
                                      <p:cBhvr>
                                        <p:cTn id="87" dur="1" fill="hold">
                                          <p:stCondLst>
                                            <p:cond delay="499"/>
                                          </p:stCondLst>
                                        </p:cTn>
                                        <p:tgtEl>
                                          <p:spTgt spid="541704"/>
                                        </p:tgtEl>
                                        <p:attrNameLst>
                                          <p:attrName>style.visibility</p:attrName>
                                        </p:attrNameLst>
                                      </p:cBhvr>
                                      <p:to>
                                        <p:strVal val="hidden"/>
                                      </p:to>
                                    </p:set>
                                  </p:childTnLst>
                                </p:cTn>
                              </p:par>
                            </p:childTnLst>
                          </p:cTn>
                        </p:par>
                      </p:childTnLst>
                    </p:cTn>
                  </p:par>
                </p:childTnLst>
              </p:cTn>
              <p:nextCondLst>
                <p:cond evt="onClick" delay="0">
                  <p:tgtEl>
                    <p:spTgt spid="541704"/>
                  </p:tgtEl>
                </p:cond>
              </p:nextCondLst>
            </p:seq>
            <p:seq concurrent="1" nextAc="seek">
              <p:cTn id="88" restart="whenNotActive" fill="hold" evtFilter="cancelBubble" nodeType="interactiveSeq">
                <p:stCondLst>
                  <p:cond evt="onClick" delay="0">
                    <p:tgtEl>
                      <p:spTgt spid="541706"/>
                    </p:tgtEl>
                  </p:cond>
                </p:stCondLst>
                <p:endSync evt="end" delay="0">
                  <p:rtn val="all"/>
                </p:endSync>
                <p:childTnLst>
                  <p:par>
                    <p:cTn id="89" fill="hold" nodeType="clickPar">
                      <p:stCondLst>
                        <p:cond delay="0"/>
                      </p:stCondLst>
                      <p:childTnLst>
                        <p:par>
                          <p:cTn id="90" fill="hold" nodeType="withGroup">
                            <p:stCondLst>
                              <p:cond delay="0"/>
                            </p:stCondLst>
                            <p:childTnLst>
                              <p:par>
                                <p:cTn id="91" presetID="8" presetClass="exit" presetSubtype="16" fill="hold" grpId="1" nodeType="afterEffect">
                                  <p:stCondLst>
                                    <p:cond delay="0"/>
                                  </p:stCondLst>
                                  <p:childTnLst>
                                    <p:animEffect transition="out" filter="diamond(in)">
                                      <p:cBhvr>
                                        <p:cTn id="92" dur="1000"/>
                                        <p:tgtEl>
                                          <p:spTgt spid="541706"/>
                                        </p:tgtEl>
                                      </p:cBhvr>
                                    </p:animEffect>
                                    <p:set>
                                      <p:cBhvr>
                                        <p:cTn id="93" dur="1" fill="hold">
                                          <p:stCondLst>
                                            <p:cond delay="999"/>
                                          </p:stCondLst>
                                        </p:cTn>
                                        <p:tgtEl>
                                          <p:spTgt spid="541706"/>
                                        </p:tgtEl>
                                        <p:attrNameLst>
                                          <p:attrName>style.visibility</p:attrName>
                                        </p:attrNameLst>
                                      </p:cBhvr>
                                      <p:to>
                                        <p:strVal val="hidden"/>
                                      </p:to>
                                    </p:set>
                                  </p:childTnLst>
                                </p:cTn>
                              </p:par>
                            </p:childTnLst>
                          </p:cTn>
                        </p:par>
                      </p:childTnLst>
                    </p:cTn>
                  </p:par>
                </p:childTnLst>
              </p:cTn>
              <p:nextCondLst>
                <p:cond evt="onClick" delay="0">
                  <p:tgtEl>
                    <p:spTgt spid="541706"/>
                  </p:tgtEl>
                </p:cond>
              </p:nextCondLst>
            </p:seq>
            <p:seq concurrent="1" nextAc="seek">
              <p:cTn id="94" restart="whenNotActive" fill="hold" evtFilter="cancelBubble" nodeType="interactiveSeq">
                <p:stCondLst>
                  <p:cond evt="onClick" delay="0">
                    <p:tgtEl>
                      <p:spTgt spid="541707"/>
                    </p:tgtEl>
                  </p:cond>
                </p:stCondLst>
                <p:endSync evt="end" delay="0">
                  <p:rtn val="all"/>
                </p:endSync>
                <p:childTnLst>
                  <p:par>
                    <p:cTn id="95" fill="hold" nodeType="clickPar">
                      <p:stCondLst>
                        <p:cond delay="0"/>
                      </p:stCondLst>
                      <p:childTnLst>
                        <p:par>
                          <p:cTn id="96" fill="hold" nodeType="withGroup">
                            <p:stCondLst>
                              <p:cond delay="0"/>
                            </p:stCondLst>
                            <p:childTnLst>
                              <p:par>
                                <p:cTn id="97" presetID="5" presetClass="exit" presetSubtype="10" fill="hold" grpId="1" nodeType="afterEffect">
                                  <p:stCondLst>
                                    <p:cond delay="0"/>
                                  </p:stCondLst>
                                  <p:childTnLst>
                                    <p:animEffect transition="out" filter="checkerboard(across)">
                                      <p:cBhvr>
                                        <p:cTn id="98" dur="1000"/>
                                        <p:tgtEl>
                                          <p:spTgt spid="541707"/>
                                        </p:tgtEl>
                                      </p:cBhvr>
                                    </p:animEffect>
                                    <p:set>
                                      <p:cBhvr>
                                        <p:cTn id="99" dur="1" fill="hold">
                                          <p:stCondLst>
                                            <p:cond delay="999"/>
                                          </p:stCondLst>
                                        </p:cTn>
                                        <p:tgtEl>
                                          <p:spTgt spid="541707"/>
                                        </p:tgtEl>
                                        <p:attrNameLst>
                                          <p:attrName>style.visibility</p:attrName>
                                        </p:attrNameLst>
                                      </p:cBhvr>
                                      <p:to>
                                        <p:strVal val="hidden"/>
                                      </p:to>
                                    </p:set>
                                  </p:childTnLst>
                                </p:cTn>
                              </p:par>
                            </p:childTnLst>
                          </p:cTn>
                        </p:par>
                      </p:childTnLst>
                    </p:cTn>
                  </p:par>
                </p:childTnLst>
              </p:cTn>
              <p:nextCondLst>
                <p:cond evt="onClick" delay="0">
                  <p:tgtEl>
                    <p:spTgt spid="541707"/>
                  </p:tgtEl>
                </p:cond>
              </p:nextCondLst>
            </p:seq>
            <p:seq concurrent="1" nextAc="seek">
              <p:cTn id="100" restart="whenNotActive" fill="hold" evtFilter="cancelBubble" nodeType="interactiveSeq">
                <p:stCondLst>
                  <p:cond evt="onClick" delay="0">
                    <p:tgtEl>
                      <p:spTgt spid="541759"/>
                    </p:tgtEl>
                  </p:cond>
                </p:stCondLst>
                <p:endSync evt="end" delay="0">
                  <p:rtn val="all"/>
                </p:endSync>
                <p:childTnLst>
                  <p:par>
                    <p:cTn id="101" fill="hold" nodeType="clickPar">
                      <p:stCondLst>
                        <p:cond delay="0"/>
                      </p:stCondLst>
                      <p:childTnLst>
                        <p:par>
                          <p:cTn id="102" fill="hold" nodeType="withGroup">
                            <p:stCondLst>
                              <p:cond delay="0"/>
                            </p:stCondLst>
                            <p:childTnLst>
                              <p:par>
                                <p:cTn id="103" presetID="5" presetClass="exit" presetSubtype="10" fill="hold" grpId="0" nodeType="clickEffect">
                                  <p:stCondLst>
                                    <p:cond delay="0"/>
                                  </p:stCondLst>
                                  <p:childTnLst>
                                    <p:animEffect transition="out" filter="checkerboard(across)">
                                      <p:cBhvr>
                                        <p:cTn id="104" dur="500"/>
                                        <p:tgtEl>
                                          <p:spTgt spid="541767"/>
                                        </p:tgtEl>
                                      </p:cBhvr>
                                    </p:animEffect>
                                    <p:set>
                                      <p:cBhvr>
                                        <p:cTn id="105" dur="1" fill="hold">
                                          <p:stCondLst>
                                            <p:cond delay="499"/>
                                          </p:stCondLst>
                                        </p:cTn>
                                        <p:tgtEl>
                                          <p:spTgt spid="541767"/>
                                        </p:tgtEl>
                                        <p:attrNameLst>
                                          <p:attrName>style.visibility</p:attrName>
                                        </p:attrNameLst>
                                      </p:cBhvr>
                                      <p:to>
                                        <p:strVal val="hidden"/>
                                      </p:to>
                                    </p:set>
                                  </p:childTnLst>
                                </p:cTn>
                              </p:par>
                            </p:childTnLst>
                          </p:cTn>
                        </p:par>
                        <p:par>
                          <p:cTn id="106" fill="hold" nodeType="afterGroup">
                            <p:stCondLst>
                              <p:cond delay="500"/>
                            </p:stCondLst>
                            <p:childTnLst>
                              <p:par>
                                <p:cTn id="107" presetID="8" presetClass="entr" presetSubtype="16" fill="hold" grpId="0" nodeType="afterEffect">
                                  <p:stCondLst>
                                    <p:cond delay="0"/>
                                  </p:stCondLst>
                                  <p:childTnLst>
                                    <p:set>
                                      <p:cBhvr>
                                        <p:cTn id="108" dur="1" fill="hold">
                                          <p:stCondLst>
                                            <p:cond delay="0"/>
                                          </p:stCondLst>
                                        </p:cTn>
                                        <p:tgtEl>
                                          <p:spTgt spid="541766"/>
                                        </p:tgtEl>
                                        <p:attrNameLst>
                                          <p:attrName>style.visibility</p:attrName>
                                        </p:attrNameLst>
                                      </p:cBhvr>
                                      <p:to>
                                        <p:strVal val="visible"/>
                                      </p:to>
                                    </p:set>
                                    <p:animEffect transition="in" filter="diamond(in)">
                                      <p:cBhvr>
                                        <p:cTn id="109" dur="1000"/>
                                        <p:tgtEl>
                                          <p:spTgt spid="541766"/>
                                        </p:tgtEl>
                                      </p:cBhvr>
                                    </p:animEffect>
                                  </p:childTnLst>
                                  <p:subTnLst>
                                    <p:audio>
                                      <p:cMediaNode>
                                        <p:cTn display="0" masterRel="sameClick">
                                          <p:stCondLst>
                                            <p:cond evt="begin" delay="0">
                                              <p:tn val="107"/>
                                            </p:cond>
                                          </p:stCondLst>
                                          <p:endCondLst>
                                            <p:cond evt="onStopAudio" delay="0">
                                              <p:tgtEl>
                                                <p:sldTgt/>
                                              </p:tgtEl>
                                            </p:cond>
                                          </p:endCondLst>
                                        </p:cTn>
                                        <p:tgtEl>
                                          <p:sndTgt r:embed="rId5" name="laser.wav"/>
                                        </p:tgtEl>
                                      </p:cMediaNode>
                                    </p:audio>
                                  </p:subTnLst>
                                </p:cTn>
                              </p:par>
                            </p:childTnLst>
                          </p:cTn>
                        </p:par>
                      </p:childTnLst>
                    </p:cTn>
                  </p:par>
                  <p:par>
                    <p:cTn id="110" fill="hold" nodeType="clickPar">
                      <p:stCondLst>
                        <p:cond delay="indefinite"/>
                      </p:stCondLst>
                      <p:childTnLst>
                        <p:par>
                          <p:cTn id="111" fill="hold" nodeType="withGroup">
                            <p:stCondLst>
                              <p:cond delay="0"/>
                            </p:stCondLst>
                            <p:childTnLst>
                              <p:par>
                                <p:cTn id="112" presetID="5" presetClass="exit" presetSubtype="10" fill="hold" grpId="1" nodeType="clickEffect">
                                  <p:stCondLst>
                                    <p:cond delay="0"/>
                                  </p:stCondLst>
                                  <p:childTnLst>
                                    <p:animEffect transition="out" filter="checkerboard(across)">
                                      <p:cBhvr>
                                        <p:cTn id="113" dur="500"/>
                                        <p:tgtEl>
                                          <p:spTgt spid="541766"/>
                                        </p:tgtEl>
                                      </p:cBhvr>
                                    </p:animEffect>
                                    <p:set>
                                      <p:cBhvr>
                                        <p:cTn id="114" dur="1" fill="hold">
                                          <p:stCondLst>
                                            <p:cond delay="499"/>
                                          </p:stCondLst>
                                        </p:cTn>
                                        <p:tgtEl>
                                          <p:spTgt spid="541766"/>
                                        </p:tgtEl>
                                        <p:attrNameLst>
                                          <p:attrName>style.visibility</p:attrName>
                                        </p:attrNameLst>
                                      </p:cBhvr>
                                      <p:to>
                                        <p:strVal val="hidden"/>
                                      </p:to>
                                    </p:set>
                                  </p:childTnLst>
                                </p:cTn>
                              </p:par>
                            </p:childTnLst>
                          </p:cTn>
                        </p:par>
                        <p:par>
                          <p:cTn id="115" fill="hold" nodeType="afterGroup">
                            <p:stCondLst>
                              <p:cond delay="500"/>
                            </p:stCondLst>
                            <p:childTnLst>
                              <p:par>
                                <p:cTn id="116" presetID="8" presetClass="entr" presetSubtype="16" fill="hold" grpId="0" nodeType="afterEffect">
                                  <p:stCondLst>
                                    <p:cond delay="0"/>
                                  </p:stCondLst>
                                  <p:childTnLst>
                                    <p:set>
                                      <p:cBhvr>
                                        <p:cTn id="117" dur="1" fill="hold">
                                          <p:stCondLst>
                                            <p:cond delay="0"/>
                                          </p:stCondLst>
                                        </p:cTn>
                                        <p:tgtEl>
                                          <p:spTgt spid="541765"/>
                                        </p:tgtEl>
                                        <p:attrNameLst>
                                          <p:attrName>style.visibility</p:attrName>
                                        </p:attrNameLst>
                                      </p:cBhvr>
                                      <p:to>
                                        <p:strVal val="visible"/>
                                      </p:to>
                                    </p:set>
                                    <p:animEffect transition="in" filter="diamond(in)">
                                      <p:cBhvr>
                                        <p:cTn id="118" dur="1000"/>
                                        <p:tgtEl>
                                          <p:spTgt spid="541765"/>
                                        </p:tgtEl>
                                      </p:cBhvr>
                                    </p:animEffect>
                                  </p:childTnLst>
                                  <p:subTnLst>
                                    <p:audio>
                                      <p:cMediaNode>
                                        <p:cTn display="0" masterRel="sameClick">
                                          <p:stCondLst>
                                            <p:cond evt="begin" delay="0">
                                              <p:tn val="116"/>
                                            </p:cond>
                                          </p:stCondLst>
                                          <p:endCondLst>
                                            <p:cond evt="onStopAudio" delay="0">
                                              <p:tgtEl>
                                                <p:sldTgt/>
                                              </p:tgtEl>
                                            </p:cond>
                                          </p:endCondLst>
                                        </p:cTn>
                                        <p:tgtEl>
                                          <p:sndTgt r:embed="rId5" name="laser.wav"/>
                                        </p:tgtEl>
                                      </p:cMediaNode>
                                    </p:audio>
                                  </p:subTnLst>
                                </p:cTn>
                              </p:par>
                            </p:childTnLst>
                          </p:cTn>
                        </p:par>
                      </p:childTnLst>
                    </p:cTn>
                  </p:par>
                  <p:par>
                    <p:cTn id="119" fill="hold" nodeType="clickPar">
                      <p:stCondLst>
                        <p:cond delay="indefinite"/>
                      </p:stCondLst>
                      <p:childTnLst>
                        <p:par>
                          <p:cTn id="120" fill="hold" nodeType="withGroup">
                            <p:stCondLst>
                              <p:cond delay="0"/>
                            </p:stCondLst>
                            <p:childTnLst>
                              <p:par>
                                <p:cTn id="121" presetID="5" presetClass="exit" presetSubtype="10" fill="hold" grpId="1" nodeType="clickEffect">
                                  <p:stCondLst>
                                    <p:cond delay="0"/>
                                  </p:stCondLst>
                                  <p:childTnLst>
                                    <p:animEffect transition="out" filter="checkerboard(across)">
                                      <p:cBhvr>
                                        <p:cTn id="122" dur="500"/>
                                        <p:tgtEl>
                                          <p:spTgt spid="541765"/>
                                        </p:tgtEl>
                                      </p:cBhvr>
                                    </p:animEffect>
                                    <p:set>
                                      <p:cBhvr>
                                        <p:cTn id="123" dur="1" fill="hold">
                                          <p:stCondLst>
                                            <p:cond delay="499"/>
                                          </p:stCondLst>
                                        </p:cTn>
                                        <p:tgtEl>
                                          <p:spTgt spid="541765"/>
                                        </p:tgtEl>
                                        <p:attrNameLst>
                                          <p:attrName>style.visibility</p:attrName>
                                        </p:attrNameLst>
                                      </p:cBhvr>
                                      <p:to>
                                        <p:strVal val="hidden"/>
                                      </p:to>
                                    </p:set>
                                  </p:childTnLst>
                                </p:cTn>
                              </p:par>
                            </p:childTnLst>
                          </p:cTn>
                        </p:par>
                        <p:par>
                          <p:cTn id="124" fill="hold" nodeType="afterGroup">
                            <p:stCondLst>
                              <p:cond delay="500"/>
                            </p:stCondLst>
                            <p:childTnLst>
                              <p:par>
                                <p:cTn id="125" presetID="8" presetClass="entr" presetSubtype="16" fill="hold" grpId="0" nodeType="afterEffect">
                                  <p:stCondLst>
                                    <p:cond delay="0"/>
                                  </p:stCondLst>
                                  <p:childTnLst>
                                    <p:set>
                                      <p:cBhvr>
                                        <p:cTn id="126" dur="1" fill="hold">
                                          <p:stCondLst>
                                            <p:cond delay="0"/>
                                          </p:stCondLst>
                                        </p:cTn>
                                        <p:tgtEl>
                                          <p:spTgt spid="541764"/>
                                        </p:tgtEl>
                                        <p:attrNameLst>
                                          <p:attrName>style.visibility</p:attrName>
                                        </p:attrNameLst>
                                      </p:cBhvr>
                                      <p:to>
                                        <p:strVal val="visible"/>
                                      </p:to>
                                    </p:set>
                                    <p:animEffect transition="in" filter="diamond(in)">
                                      <p:cBhvr>
                                        <p:cTn id="127" dur="1000"/>
                                        <p:tgtEl>
                                          <p:spTgt spid="541764"/>
                                        </p:tgtEl>
                                      </p:cBhvr>
                                    </p:animEffect>
                                  </p:childTnLst>
                                  <p:subTnLst>
                                    <p:audio>
                                      <p:cMediaNode>
                                        <p:cTn display="0" masterRel="sameClick">
                                          <p:stCondLst>
                                            <p:cond evt="begin" delay="0">
                                              <p:tn val="125"/>
                                            </p:cond>
                                          </p:stCondLst>
                                          <p:endCondLst>
                                            <p:cond evt="onStopAudio" delay="0">
                                              <p:tgtEl>
                                                <p:sldTgt/>
                                              </p:tgtEl>
                                            </p:cond>
                                          </p:endCondLst>
                                        </p:cTn>
                                        <p:tgtEl>
                                          <p:sndTgt r:embed="rId5" name="laser.wav"/>
                                        </p:tgtEl>
                                      </p:cMediaNode>
                                    </p:audio>
                                  </p:subTnLst>
                                </p:cTn>
                              </p:par>
                            </p:childTnLst>
                          </p:cTn>
                        </p:par>
                      </p:childTnLst>
                    </p:cTn>
                  </p:par>
                  <p:par>
                    <p:cTn id="128" fill="hold" nodeType="clickPar">
                      <p:stCondLst>
                        <p:cond delay="indefinite"/>
                      </p:stCondLst>
                      <p:childTnLst>
                        <p:par>
                          <p:cTn id="129" fill="hold" nodeType="withGroup">
                            <p:stCondLst>
                              <p:cond delay="0"/>
                            </p:stCondLst>
                            <p:childTnLst>
                              <p:par>
                                <p:cTn id="130" presetID="5" presetClass="exit" presetSubtype="10" fill="hold" grpId="1" nodeType="clickEffect">
                                  <p:stCondLst>
                                    <p:cond delay="0"/>
                                  </p:stCondLst>
                                  <p:childTnLst>
                                    <p:animEffect transition="out" filter="checkerboard(across)">
                                      <p:cBhvr>
                                        <p:cTn id="131" dur="500"/>
                                        <p:tgtEl>
                                          <p:spTgt spid="541764"/>
                                        </p:tgtEl>
                                      </p:cBhvr>
                                    </p:animEffect>
                                    <p:set>
                                      <p:cBhvr>
                                        <p:cTn id="132" dur="1" fill="hold">
                                          <p:stCondLst>
                                            <p:cond delay="499"/>
                                          </p:stCondLst>
                                        </p:cTn>
                                        <p:tgtEl>
                                          <p:spTgt spid="541764"/>
                                        </p:tgtEl>
                                        <p:attrNameLst>
                                          <p:attrName>style.visibility</p:attrName>
                                        </p:attrNameLst>
                                      </p:cBhvr>
                                      <p:to>
                                        <p:strVal val="hidden"/>
                                      </p:to>
                                    </p:set>
                                  </p:childTnLst>
                                </p:cTn>
                              </p:par>
                            </p:childTnLst>
                          </p:cTn>
                        </p:par>
                        <p:par>
                          <p:cTn id="133" fill="hold" nodeType="afterGroup">
                            <p:stCondLst>
                              <p:cond delay="500"/>
                            </p:stCondLst>
                            <p:childTnLst>
                              <p:par>
                                <p:cTn id="134" presetID="8" presetClass="entr" presetSubtype="16" fill="hold" grpId="0" nodeType="afterEffect">
                                  <p:stCondLst>
                                    <p:cond delay="0"/>
                                  </p:stCondLst>
                                  <p:childTnLst>
                                    <p:set>
                                      <p:cBhvr>
                                        <p:cTn id="135" dur="1" fill="hold">
                                          <p:stCondLst>
                                            <p:cond delay="0"/>
                                          </p:stCondLst>
                                        </p:cTn>
                                        <p:tgtEl>
                                          <p:spTgt spid="541763"/>
                                        </p:tgtEl>
                                        <p:attrNameLst>
                                          <p:attrName>style.visibility</p:attrName>
                                        </p:attrNameLst>
                                      </p:cBhvr>
                                      <p:to>
                                        <p:strVal val="visible"/>
                                      </p:to>
                                    </p:set>
                                    <p:animEffect transition="in" filter="diamond(in)">
                                      <p:cBhvr>
                                        <p:cTn id="136" dur="1000"/>
                                        <p:tgtEl>
                                          <p:spTgt spid="541763"/>
                                        </p:tgtEl>
                                      </p:cBhvr>
                                    </p:animEffect>
                                  </p:childTnLst>
                                  <p:subTnLst>
                                    <p:audio>
                                      <p:cMediaNode>
                                        <p:cTn display="0" masterRel="sameClick">
                                          <p:stCondLst>
                                            <p:cond evt="begin" delay="0">
                                              <p:tn val="134"/>
                                            </p:cond>
                                          </p:stCondLst>
                                          <p:endCondLst>
                                            <p:cond evt="onStopAudio" delay="0">
                                              <p:tgtEl>
                                                <p:sldTgt/>
                                              </p:tgtEl>
                                            </p:cond>
                                          </p:endCondLst>
                                        </p:cTn>
                                        <p:tgtEl>
                                          <p:sndTgt r:embed="rId5" name="laser.wav"/>
                                        </p:tgtEl>
                                      </p:cMediaNode>
                                    </p:audio>
                                  </p:subTnLst>
                                </p:cTn>
                              </p:par>
                            </p:childTnLst>
                          </p:cTn>
                        </p:par>
                      </p:childTnLst>
                    </p:cTn>
                  </p:par>
                  <p:par>
                    <p:cTn id="137" fill="hold" nodeType="clickPar">
                      <p:stCondLst>
                        <p:cond delay="indefinite"/>
                      </p:stCondLst>
                      <p:childTnLst>
                        <p:par>
                          <p:cTn id="138" fill="hold" nodeType="withGroup">
                            <p:stCondLst>
                              <p:cond delay="0"/>
                            </p:stCondLst>
                            <p:childTnLst>
                              <p:par>
                                <p:cTn id="139" presetID="5" presetClass="exit" presetSubtype="10" fill="hold" grpId="1" nodeType="clickEffect">
                                  <p:stCondLst>
                                    <p:cond delay="0"/>
                                  </p:stCondLst>
                                  <p:childTnLst>
                                    <p:animEffect transition="out" filter="checkerboard(across)">
                                      <p:cBhvr>
                                        <p:cTn id="140" dur="500"/>
                                        <p:tgtEl>
                                          <p:spTgt spid="541763"/>
                                        </p:tgtEl>
                                      </p:cBhvr>
                                    </p:animEffect>
                                    <p:set>
                                      <p:cBhvr>
                                        <p:cTn id="141" dur="1" fill="hold">
                                          <p:stCondLst>
                                            <p:cond delay="499"/>
                                          </p:stCondLst>
                                        </p:cTn>
                                        <p:tgtEl>
                                          <p:spTgt spid="541763"/>
                                        </p:tgtEl>
                                        <p:attrNameLst>
                                          <p:attrName>style.visibility</p:attrName>
                                        </p:attrNameLst>
                                      </p:cBhvr>
                                      <p:to>
                                        <p:strVal val="hidden"/>
                                      </p:to>
                                    </p:set>
                                  </p:childTnLst>
                                </p:cTn>
                              </p:par>
                            </p:childTnLst>
                          </p:cTn>
                        </p:par>
                        <p:par>
                          <p:cTn id="142" fill="hold" nodeType="afterGroup">
                            <p:stCondLst>
                              <p:cond delay="500"/>
                            </p:stCondLst>
                            <p:childTnLst>
                              <p:par>
                                <p:cTn id="143" presetID="8" presetClass="entr" presetSubtype="16" fill="hold" grpId="0" nodeType="afterEffect">
                                  <p:stCondLst>
                                    <p:cond delay="0"/>
                                  </p:stCondLst>
                                  <p:childTnLst>
                                    <p:set>
                                      <p:cBhvr>
                                        <p:cTn id="144" dur="1" fill="hold">
                                          <p:stCondLst>
                                            <p:cond delay="0"/>
                                          </p:stCondLst>
                                        </p:cTn>
                                        <p:tgtEl>
                                          <p:spTgt spid="541762"/>
                                        </p:tgtEl>
                                        <p:attrNameLst>
                                          <p:attrName>style.visibility</p:attrName>
                                        </p:attrNameLst>
                                      </p:cBhvr>
                                      <p:to>
                                        <p:strVal val="visible"/>
                                      </p:to>
                                    </p:set>
                                    <p:animEffect transition="in" filter="diamond(in)">
                                      <p:cBhvr>
                                        <p:cTn id="145" dur="1000"/>
                                        <p:tgtEl>
                                          <p:spTgt spid="541762"/>
                                        </p:tgtEl>
                                      </p:cBhvr>
                                    </p:animEffect>
                                  </p:childTnLst>
                                  <p:subTnLst>
                                    <p:audio>
                                      <p:cMediaNode>
                                        <p:cTn display="0" masterRel="sameClick">
                                          <p:stCondLst>
                                            <p:cond evt="begin" delay="0">
                                              <p:tn val="143"/>
                                            </p:cond>
                                          </p:stCondLst>
                                          <p:endCondLst>
                                            <p:cond evt="onStopAudio" delay="0">
                                              <p:tgtEl>
                                                <p:sldTgt/>
                                              </p:tgtEl>
                                            </p:cond>
                                          </p:endCondLst>
                                        </p:cTn>
                                        <p:tgtEl>
                                          <p:sndTgt r:embed="rId5" name="laser.wav"/>
                                        </p:tgtEl>
                                      </p:cMediaNode>
                                    </p:audio>
                                  </p:subTnLst>
                                </p:cTn>
                              </p:par>
                            </p:childTnLst>
                          </p:cTn>
                        </p:par>
                      </p:childTnLst>
                    </p:cTn>
                  </p:par>
                  <p:par>
                    <p:cTn id="146" fill="hold" nodeType="clickPar">
                      <p:stCondLst>
                        <p:cond delay="indefinite"/>
                      </p:stCondLst>
                      <p:childTnLst>
                        <p:par>
                          <p:cTn id="147" fill="hold" nodeType="withGroup">
                            <p:stCondLst>
                              <p:cond delay="0"/>
                            </p:stCondLst>
                            <p:childTnLst>
                              <p:par>
                                <p:cTn id="148" presetID="5" presetClass="exit" presetSubtype="10" fill="hold" grpId="1" nodeType="clickEffect">
                                  <p:stCondLst>
                                    <p:cond delay="0"/>
                                  </p:stCondLst>
                                  <p:childTnLst>
                                    <p:animEffect transition="out" filter="checkerboard(across)">
                                      <p:cBhvr>
                                        <p:cTn id="149" dur="500"/>
                                        <p:tgtEl>
                                          <p:spTgt spid="541762"/>
                                        </p:tgtEl>
                                      </p:cBhvr>
                                    </p:animEffect>
                                    <p:set>
                                      <p:cBhvr>
                                        <p:cTn id="150" dur="1" fill="hold">
                                          <p:stCondLst>
                                            <p:cond delay="499"/>
                                          </p:stCondLst>
                                        </p:cTn>
                                        <p:tgtEl>
                                          <p:spTgt spid="541762"/>
                                        </p:tgtEl>
                                        <p:attrNameLst>
                                          <p:attrName>style.visibility</p:attrName>
                                        </p:attrNameLst>
                                      </p:cBhvr>
                                      <p:to>
                                        <p:strVal val="hidden"/>
                                      </p:to>
                                    </p:set>
                                  </p:childTnLst>
                                </p:cTn>
                              </p:par>
                            </p:childTnLst>
                          </p:cTn>
                        </p:par>
                        <p:par>
                          <p:cTn id="151" fill="hold" nodeType="afterGroup">
                            <p:stCondLst>
                              <p:cond delay="500"/>
                            </p:stCondLst>
                            <p:childTnLst>
                              <p:par>
                                <p:cTn id="152" presetID="8" presetClass="entr" presetSubtype="16" fill="hold" grpId="0" nodeType="afterEffect">
                                  <p:stCondLst>
                                    <p:cond delay="0"/>
                                  </p:stCondLst>
                                  <p:childTnLst>
                                    <p:set>
                                      <p:cBhvr>
                                        <p:cTn id="153" dur="1" fill="hold">
                                          <p:stCondLst>
                                            <p:cond delay="0"/>
                                          </p:stCondLst>
                                        </p:cTn>
                                        <p:tgtEl>
                                          <p:spTgt spid="541761"/>
                                        </p:tgtEl>
                                        <p:attrNameLst>
                                          <p:attrName>style.visibility</p:attrName>
                                        </p:attrNameLst>
                                      </p:cBhvr>
                                      <p:to>
                                        <p:strVal val="visible"/>
                                      </p:to>
                                    </p:set>
                                    <p:animEffect transition="in" filter="diamond(in)">
                                      <p:cBhvr>
                                        <p:cTn id="154" dur="1000"/>
                                        <p:tgtEl>
                                          <p:spTgt spid="541761"/>
                                        </p:tgtEl>
                                      </p:cBhvr>
                                    </p:animEffect>
                                  </p:childTnLst>
                                  <p:subTnLst>
                                    <p:audio>
                                      <p:cMediaNode>
                                        <p:cTn display="0" masterRel="sameClick">
                                          <p:stCondLst>
                                            <p:cond evt="begin" delay="0">
                                              <p:tn val="152"/>
                                            </p:cond>
                                          </p:stCondLst>
                                          <p:endCondLst>
                                            <p:cond evt="onStopAudio" delay="0">
                                              <p:tgtEl>
                                                <p:sldTgt/>
                                              </p:tgtEl>
                                            </p:cond>
                                          </p:endCondLst>
                                        </p:cTn>
                                        <p:tgtEl>
                                          <p:sndTgt r:embed="rId5" name="laser.wav"/>
                                        </p:tgtEl>
                                      </p:cMediaNode>
                                    </p:audio>
                                  </p:subTnLst>
                                </p:cTn>
                              </p:par>
                            </p:childTnLst>
                          </p:cTn>
                        </p:par>
                      </p:childTnLst>
                    </p:cTn>
                  </p:par>
                  <p:par>
                    <p:cTn id="155" fill="hold" nodeType="clickPar">
                      <p:stCondLst>
                        <p:cond delay="indefinite"/>
                      </p:stCondLst>
                      <p:childTnLst>
                        <p:par>
                          <p:cTn id="156" fill="hold" nodeType="withGroup">
                            <p:stCondLst>
                              <p:cond delay="0"/>
                            </p:stCondLst>
                            <p:childTnLst>
                              <p:par>
                                <p:cTn id="157" presetID="5" presetClass="exit" presetSubtype="10" fill="hold" grpId="1" nodeType="clickEffect">
                                  <p:stCondLst>
                                    <p:cond delay="0"/>
                                  </p:stCondLst>
                                  <p:childTnLst>
                                    <p:animEffect transition="out" filter="checkerboard(across)">
                                      <p:cBhvr>
                                        <p:cTn id="158" dur="500"/>
                                        <p:tgtEl>
                                          <p:spTgt spid="541761"/>
                                        </p:tgtEl>
                                      </p:cBhvr>
                                    </p:animEffect>
                                    <p:set>
                                      <p:cBhvr>
                                        <p:cTn id="159" dur="1" fill="hold">
                                          <p:stCondLst>
                                            <p:cond delay="499"/>
                                          </p:stCondLst>
                                        </p:cTn>
                                        <p:tgtEl>
                                          <p:spTgt spid="541761"/>
                                        </p:tgtEl>
                                        <p:attrNameLst>
                                          <p:attrName>style.visibility</p:attrName>
                                        </p:attrNameLst>
                                      </p:cBhvr>
                                      <p:to>
                                        <p:strVal val="hidden"/>
                                      </p:to>
                                    </p:set>
                                  </p:childTnLst>
                                </p:cTn>
                              </p:par>
                            </p:childTnLst>
                          </p:cTn>
                        </p:par>
                        <p:par>
                          <p:cTn id="160" fill="hold" nodeType="afterGroup">
                            <p:stCondLst>
                              <p:cond delay="500"/>
                            </p:stCondLst>
                            <p:childTnLst>
                              <p:par>
                                <p:cTn id="161" presetID="8" presetClass="entr" presetSubtype="16" fill="hold" grpId="0" nodeType="afterEffect">
                                  <p:stCondLst>
                                    <p:cond delay="0"/>
                                  </p:stCondLst>
                                  <p:childTnLst>
                                    <p:set>
                                      <p:cBhvr>
                                        <p:cTn id="162" dur="1" fill="hold">
                                          <p:stCondLst>
                                            <p:cond delay="0"/>
                                          </p:stCondLst>
                                        </p:cTn>
                                        <p:tgtEl>
                                          <p:spTgt spid="541760"/>
                                        </p:tgtEl>
                                        <p:attrNameLst>
                                          <p:attrName>style.visibility</p:attrName>
                                        </p:attrNameLst>
                                      </p:cBhvr>
                                      <p:to>
                                        <p:strVal val="visible"/>
                                      </p:to>
                                    </p:set>
                                    <p:animEffect transition="in" filter="diamond(in)">
                                      <p:cBhvr>
                                        <p:cTn id="163" dur="1000"/>
                                        <p:tgtEl>
                                          <p:spTgt spid="541760"/>
                                        </p:tgtEl>
                                      </p:cBhvr>
                                    </p:animEffect>
                                  </p:childTnLst>
                                  <p:subTnLst>
                                    <p:audio>
                                      <p:cMediaNode>
                                        <p:cTn display="0" masterRel="sameClick">
                                          <p:stCondLst>
                                            <p:cond evt="begin" delay="0">
                                              <p:tn val="161"/>
                                            </p:cond>
                                          </p:stCondLst>
                                          <p:endCondLst>
                                            <p:cond evt="onStopAudio" delay="0">
                                              <p:tgtEl>
                                                <p:sldTgt/>
                                              </p:tgtEl>
                                            </p:cond>
                                          </p:endCondLst>
                                        </p:cTn>
                                        <p:tgtEl>
                                          <p:sndTgt r:embed="rId5" name="laser.wav"/>
                                        </p:tgtEl>
                                      </p:cMediaNode>
                                    </p:audio>
                                  </p:subTnLst>
                                </p:cTn>
                              </p:par>
                            </p:childTnLst>
                          </p:cTn>
                        </p:par>
                      </p:childTnLst>
                    </p:cTn>
                  </p:par>
                </p:childTnLst>
              </p:cTn>
              <p:nextCondLst>
                <p:cond evt="onClick" delay="0">
                  <p:tgtEl>
                    <p:spTgt spid="541759"/>
                  </p:tgtEl>
                </p:cond>
              </p:nextCondLst>
            </p:seq>
            <p:seq concurrent="1" nextAc="seek">
              <p:cTn id="164" restart="whenNotActive" fill="hold" evtFilter="cancelBubble" nodeType="interactiveSeq">
                <p:stCondLst>
                  <p:cond evt="onClick" delay="0">
                    <p:tgtEl>
                      <p:spTgt spid="541768"/>
                    </p:tgtEl>
                  </p:cond>
                </p:stCondLst>
                <p:endSync evt="end" delay="0">
                  <p:rtn val="all"/>
                </p:endSync>
                <p:childTnLst>
                  <p:par>
                    <p:cTn id="165" fill="hold" nodeType="clickPar">
                      <p:stCondLst>
                        <p:cond delay="0"/>
                      </p:stCondLst>
                      <p:childTnLst>
                        <p:par>
                          <p:cTn id="166" fill="hold" nodeType="withGroup">
                            <p:stCondLst>
                              <p:cond delay="0"/>
                            </p:stCondLst>
                            <p:childTnLst>
                              <p:par>
                                <p:cTn id="167" presetID="5" presetClass="exit" presetSubtype="10" fill="hold" grpId="0" nodeType="clickEffect">
                                  <p:stCondLst>
                                    <p:cond delay="0"/>
                                  </p:stCondLst>
                                  <p:childTnLst>
                                    <p:animEffect transition="out" filter="checkerboard(across)">
                                      <p:cBhvr>
                                        <p:cTn id="168" dur="500"/>
                                        <p:tgtEl>
                                          <p:spTgt spid="541776"/>
                                        </p:tgtEl>
                                      </p:cBhvr>
                                    </p:animEffect>
                                    <p:set>
                                      <p:cBhvr>
                                        <p:cTn id="169" dur="1" fill="hold">
                                          <p:stCondLst>
                                            <p:cond delay="499"/>
                                          </p:stCondLst>
                                        </p:cTn>
                                        <p:tgtEl>
                                          <p:spTgt spid="541776"/>
                                        </p:tgtEl>
                                        <p:attrNameLst>
                                          <p:attrName>style.visibility</p:attrName>
                                        </p:attrNameLst>
                                      </p:cBhvr>
                                      <p:to>
                                        <p:strVal val="hidden"/>
                                      </p:to>
                                    </p:set>
                                  </p:childTnLst>
                                </p:cTn>
                              </p:par>
                            </p:childTnLst>
                          </p:cTn>
                        </p:par>
                        <p:par>
                          <p:cTn id="170" fill="hold" nodeType="afterGroup">
                            <p:stCondLst>
                              <p:cond delay="500"/>
                            </p:stCondLst>
                            <p:childTnLst>
                              <p:par>
                                <p:cTn id="171" presetID="8" presetClass="entr" presetSubtype="16" fill="hold" grpId="0" nodeType="afterEffect">
                                  <p:stCondLst>
                                    <p:cond delay="0"/>
                                  </p:stCondLst>
                                  <p:childTnLst>
                                    <p:set>
                                      <p:cBhvr>
                                        <p:cTn id="172" dur="1" fill="hold">
                                          <p:stCondLst>
                                            <p:cond delay="0"/>
                                          </p:stCondLst>
                                        </p:cTn>
                                        <p:tgtEl>
                                          <p:spTgt spid="541775"/>
                                        </p:tgtEl>
                                        <p:attrNameLst>
                                          <p:attrName>style.visibility</p:attrName>
                                        </p:attrNameLst>
                                      </p:cBhvr>
                                      <p:to>
                                        <p:strVal val="visible"/>
                                      </p:to>
                                    </p:set>
                                    <p:animEffect transition="in" filter="diamond(in)">
                                      <p:cBhvr>
                                        <p:cTn id="173" dur="1000"/>
                                        <p:tgtEl>
                                          <p:spTgt spid="541775"/>
                                        </p:tgtEl>
                                      </p:cBhvr>
                                    </p:animEffect>
                                  </p:childTnLst>
                                  <p:subTnLst>
                                    <p:audio>
                                      <p:cMediaNode>
                                        <p:cTn display="0" masterRel="sameClick">
                                          <p:stCondLst>
                                            <p:cond evt="begin" delay="0">
                                              <p:tn val="171"/>
                                            </p:cond>
                                          </p:stCondLst>
                                          <p:endCondLst>
                                            <p:cond evt="onStopAudio" delay="0">
                                              <p:tgtEl>
                                                <p:sldTgt/>
                                              </p:tgtEl>
                                            </p:cond>
                                          </p:endCondLst>
                                        </p:cTn>
                                        <p:tgtEl>
                                          <p:sndTgt r:embed="rId5" name="laser.wav"/>
                                        </p:tgtEl>
                                      </p:cMediaNode>
                                    </p:audio>
                                  </p:subTnLst>
                                </p:cTn>
                              </p:par>
                            </p:childTnLst>
                          </p:cTn>
                        </p:par>
                      </p:childTnLst>
                    </p:cTn>
                  </p:par>
                  <p:par>
                    <p:cTn id="174" fill="hold" nodeType="clickPar">
                      <p:stCondLst>
                        <p:cond delay="indefinite"/>
                      </p:stCondLst>
                      <p:childTnLst>
                        <p:par>
                          <p:cTn id="175" fill="hold" nodeType="withGroup">
                            <p:stCondLst>
                              <p:cond delay="0"/>
                            </p:stCondLst>
                            <p:childTnLst>
                              <p:par>
                                <p:cTn id="176" presetID="5" presetClass="exit" presetSubtype="10" fill="hold" grpId="1" nodeType="clickEffect">
                                  <p:stCondLst>
                                    <p:cond delay="0"/>
                                  </p:stCondLst>
                                  <p:childTnLst>
                                    <p:animEffect transition="out" filter="checkerboard(across)">
                                      <p:cBhvr>
                                        <p:cTn id="177" dur="500"/>
                                        <p:tgtEl>
                                          <p:spTgt spid="541775"/>
                                        </p:tgtEl>
                                      </p:cBhvr>
                                    </p:animEffect>
                                    <p:set>
                                      <p:cBhvr>
                                        <p:cTn id="178" dur="1" fill="hold">
                                          <p:stCondLst>
                                            <p:cond delay="499"/>
                                          </p:stCondLst>
                                        </p:cTn>
                                        <p:tgtEl>
                                          <p:spTgt spid="541775"/>
                                        </p:tgtEl>
                                        <p:attrNameLst>
                                          <p:attrName>style.visibility</p:attrName>
                                        </p:attrNameLst>
                                      </p:cBhvr>
                                      <p:to>
                                        <p:strVal val="hidden"/>
                                      </p:to>
                                    </p:set>
                                  </p:childTnLst>
                                </p:cTn>
                              </p:par>
                            </p:childTnLst>
                          </p:cTn>
                        </p:par>
                        <p:par>
                          <p:cTn id="179" fill="hold" nodeType="afterGroup">
                            <p:stCondLst>
                              <p:cond delay="500"/>
                            </p:stCondLst>
                            <p:childTnLst>
                              <p:par>
                                <p:cTn id="180" presetID="8" presetClass="entr" presetSubtype="16" fill="hold" grpId="0" nodeType="afterEffect">
                                  <p:stCondLst>
                                    <p:cond delay="0"/>
                                  </p:stCondLst>
                                  <p:childTnLst>
                                    <p:set>
                                      <p:cBhvr>
                                        <p:cTn id="181" dur="1" fill="hold">
                                          <p:stCondLst>
                                            <p:cond delay="0"/>
                                          </p:stCondLst>
                                        </p:cTn>
                                        <p:tgtEl>
                                          <p:spTgt spid="541774"/>
                                        </p:tgtEl>
                                        <p:attrNameLst>
                                          <p:attrName>style.visibility</p:attrName>
                                        </p:attrNameLst>
                                      </p:cBhvr>
                                      <p:to>
                                        <p:strVal val="visible"/>
                                      </p:to>
                                    </p:set>
                                    <p:animEffect transition="in" filter="diamond(in)">
                                      <p:cBhvr>
                                        <p:cTn id="182" dur="1000"/>
                                        <p:tgtEl>
                                          <p:spTgt spid="541774"/>
                                        </p:tgtEl>
                                      </p:cBhvr>
                                    </p:animEffect>
                                  </p:childTnLst>
                                  <p:subTnLst>
                                    <p:audio>
                                      <p:cMediaNode>
                                        <p:cTn display="0" masterRel="sameClick">
                                          <p:stCondLst>
                                            <p:cond evt="begin" delay="0">
                                              <p:tn val="180"/>
                                            </p:cond>
                                          </p:stCondLst>
                                          <p:endCondLst>
                                            <p:cond evt="onStopAudio" delay="0">
                                              <p:tgtEl>
                                                <p:sldTgt/>
                                              </p:tgtEl>
                                            </p:cond>
                                          </p:endCondLst>
                                        </p:cTn>
                                        <p:tgtEl>
                                          <p:sndTgt r:embed="rId5" name="laser.wav"/>
                                        </p:tgtEl>
                                      </p:cMediaNode>
                                    </p:audio>
                                  </p:subTnLst>
                                </p:cTn>
                              </p:par>
                            </p:childTnLst>
                          </p:cTn>
                        </p:par>
                      </p:childTnLst>
                    </p:cTn>
                  </p:par>
                  <p:par>
                    <p:cTn id="183" fill="hold" nodeType="clickPar">
                      <p:stCondLst>
                        <p:cond delay="indefinite"/>
                      </p:stCondLst>
                      <p:childTnLst>
                        <p:par>
                          <p:cTn id="184" fill="hold" nodeType="withGroup">
                            <p:stCondLst>
                              <p:cond delay="0"/>
                            </p:stCondLst>
                            <p:childTnLst>
                              <p:par>
                                <p:cTn id="185" presetID="5" presetClass="exit" presetSubtype="10" fill="hold" grpId="1" nodeType="clickEffect">
                                  <p:stCondLst>
                                    <p:cond delay="0"/>
                                  </p:stCondLst>
                                  <p:childTnLst>
                                    <p:animEffect transition="out" filter="checkerboard(across)">
                                      <p:cBhvr>
                                        <p:cTn id="186" dur="500"/>
                                        <p:tgtEl>
                                          <p:spTgt spid="541774"/>
                                        </p:tgtEl>
                                      </p:cBhvr>
                                    </p:animEffect>
                                    <p:set>
                                      <p:cBhvr>
                                        <p:cTn id="187" dur="1" fill="hold">
                                          <p:stCondLst>
                                            <p:cond delay="499"/>
                                          </p:stCondLst>
                                        </p:cTn>
                                        <p:tgtEl>
                                          <p:spTgt spid="541774"/>
                                        </p:tgtEl>
                                        <p:attrNameLst>
                                          <p:attrName>style.visibility</p:attrName>
                                        </p:attrNameLst>
                                      </p:cBhvr>
                                      <p:to>
                                        <p:strVal val="hidden"/>
                                      </p:to>
                                    </p:set>
                                  </p:childTnLst>
                                </p:cTn>
                              </p:par>
                            </p:childTnLst>
                          </p:cTn>
                        </p:par>
                        <p:par>
                          <p:cTn id="188" fill="hold" nodeType="afterGroup">
                            <p:stCondLst>
                              <p:cond delay="500"/>
                            </p:stCondLst>
                            <p:childTnLst>
                              <p:par>
                                <p:cTn id="189" presetID="8" presetClass="entr" presetSubtype="16" fill="hold" grpId="0" nodeType="afterEffect">
                                  <p:stCondLst>
                                    <p:cond delay="0"/>
                                  </p:stCondLst>
                                  <p:childTnLst>
                                    <p:set>
                                      <p:cBhvr>
                                        <p:cTn id="190" dur="1" fill="hold">
                                          <p:stCondLst>
                                            <p:cond delay="0"/>
                                          </p:stCondLst>
                                        </p:cTn>
                                        <p:tgtEl>
                                          <p:spTgt spid="541773"/>
                                        </p:tgtEl>
                                        <p:attrNameLst>
                                          <p:attrName>style.visibility</p:attrName>
                                        </p:attrNameLst>
                                      </p:cBhvr>
                                      <p:to>
                                        <p:strVal val="visible"/>
                                      </p:to>
                                    </p:set>
                                    <p:animEffect transition="in" filter="diamond(in)">
                                      <p:cBhvr>
                                        <p:cTn id="191" dur="1000"/>
                                        <p:tgtEl>
                                          <p:spTgt spid="541773"/>
                                        </p:tgtEl>
                                      </p:cBhvr>
                                    </p:animEffect>
                                  </p:childTnLst>
                                  <p:subTnLst>
                                    <p:audio>
                                      <p:cMediaNode>
                                        <p:cTn display="0" masterRel="sameClick">
                                          <p:stCondLst>
                                            <p:cond evt="begin" delay="0">
                                              <p:tn val="189"/>
                                            </p:cond>
                                          </p:stCondLst>
                                          <p:endCondLst>
                                            <p:cond evt="onStopAudio" delay="0">
                                              <p:tgtEl>
                                                <p:sldTgt/>
                                              </p:tgtEl>
                                            </p:cond>
                                          </p:endCondLst>
                                        </p:cTn>
                                        <p:tgtEl>
                                          <p:sndTgt r:embed="rId5" name="laser.wav"/>
                                        </p:tgtEl>
                                      </p:cMediaNode>
                                    </p:audio>
                                  </p:subTnLst>
                                </p:cTn>
                              </p:par>
                            </p:childTnLst>
                          </p:cTn>
                        </p:par>
                      </p:childTnLst>
                    </p:cTn>
                  </p:par>
                  <p:par>
                    <p:cTn id="192" fill="hold" nodeType="clickPar">
                      <p:stCondLst>
                        <p:cond delay="indefinite"/>
                      </p:stCondLst>
                      <p:childTnLst>
                        <p:par>
                          <p:cTn id="193" fill="hold" nodeType="withGroup">
                            <p:stCondLst>
                              <p:cond delay="0"/>
                            </p:stCondLst>
                            <p:childTnLst>
                              <p:par>
                                <p:cTn id="194" presetID="5" presetClass="exit" presetSubtype="10" fill="hold" grpId="1" nodeType="clickEffect">
                                  <p:stCondLst>
                                    <p:cond delay="0"/>
                                  </p:stCondLst>
                                  <p:childTnLst>
                                    <p:animEffect transition="out" filter="checkerboard(across)">
                                      <p:cBhvr>
                                        <p:cTn id="195" dur="500"/>
                                        <p:tgtEl>
                                          <p:spTgt spid="541773"/>
                                        </p:tgtEl>
                                      </p:cBhvr>
                                    </p:animEffect>
                                    <p:set>
                                      <p:cBhvr>
                                        <p:cTn id="196" dur="1" fill="hold">
                                          <p:stCondLst>
                                            <p:cond delay="499"/>
                                          </p:stCondLst>
                                        </p:cTn>
                                        <p:tgtEl>
                                          <p:spTgt spid="541773"/>
                                        </p:tgtEl>
                                        <p:attrNameLst>
                                          <p:attrName>style.visibility</p:attrName>
                                        </p:attrNameLst>
                                      </p:cBhvr>
                                      <p:to>
                                        <p:strVal val="hidden"/>
                                      </p:to>
                                    </p:set>
                                  </p:childTnLst>
                                </p:cTn>
                              </p:par>
                            </p:childTnLst>
                          </p:cTn>
                        </p:par>
                        <p:par>
                          <p:cTn id="197" fill="hold" nodeType="afterGroup">
                            <p:stCondLst>
                              <p:cond delay="500"/>
                            </p:stCondLst>
                            <p:childTnLst>
                              <p:par>
                                <p:cTn id="198" presetID="8" presetClass="entr" presetSubtype="16" fill="hold" grpId="0" nodeType="afterEffect">
                                  <p:stCondLst>
                                    <p:cond delay="0"/>
                                  </p:stCondLst>
                                  <p:childTnLst>
                                    <p:set>
                                      <p:cBhvr>
                                        <p:cTn id="199" dur="1" fill="hold">
                                          <p:stCondLst>
                                            <p:cond delay="0"/>
                                          </p:stCondLst>
                                        </p:cTn>
                                        <p:tgtEl>
                                          <p:spTgt spid="541772"/>
                                        </p:tgtEl>
                                        <p:attrNameLst>
                                          <p:attrName>style.visibility</p:attrName>
                                        </p:attrNameLst>
                                      </p:cBhvr>
                                      <p:to>
                                        <p:strVal val="visible"/>
                                      </p:to>
                                    </p:set>
                                    <p:animEffect transition="in" filter="diamond(in)">
                                      <p:cBhvr>
                                        <p:cTn id="200" dur="1000"/>
                                        <p:tgtEl>
                                          <p:spTgt spid="541772"/>
                                        </p:tgtEl>
                                      </p:cBhvr>
                                    </p:animEffect>
                                  </p:childTnLst>
                                  <p:subTnLst>
                                    <p:audio>
                                      <p:cMediaNode>
                                        <p:cTn display="0" masterRel="sameClick">
                                          <p:stCondLst>
                                            <p:cond evt="begin" delay="0">
                                              <p:tn val="198"/>
                                            </p:cond>
                                          </p:stCondLst>
                                          <p:endCondLst>
                                            <p:cond evt="onStopAudio" delay="0">
                                              <p:tgtEl>
                                                <p:sldTgt/>
                                              </p:tgtEl>
                                            </p:cond>
                                          </p:endCondLst>
                                        </p:cTn>
                                        <p:tgtEl>
                                          <p:sndTgt r:embed="rId5" name="laser.wav"/>
                                        </p:tgtEl>
                                      </p:cMediaNode>
                                    </p:audio>
                                  </p:subTnLst>
                                </p:cTn>
                              </p:par>
                            </p:childTnLst>
                          </p:cTn>
                        </p:par>
                      </p:childTnLst>
                    </p:cTn>
                  </p:par>
                  <p:par>
                    <p:cTn id="201" fill="hold" nodeType="clickPar">
                      <p:stCondLst>
                        <p:cond delay="indefinite"/>
                      </p:stCondLst>
                      <p:childTnLst>
                        <p:par>
                          <p:cTn id="202" fill="hold" nodeType="withGroup">
                            <p:stCondLst>
                              <p:cond delay="0"/>
                            </p:stCondLst>
                            <p:childTnLst>
                              <p:par>
                                <p:cTn id="203" presetID="5" presetClass="exit" presetSubtype="10" fill="hold" grpId="1" nodeType="clickEffect">
                                  <p:stCondLst>
                                    <p:cond delay="0"/>
                                  </p:stCondLst>
                                  <p:childTnLst>
                                    <p:animEffect transition="out" filter="checkerboard(across)">
                                      <p:cBhvr>
                                        <p:cTn id="204" dur="500"/>
                                        <p:tgtEl>
                                          <p:spTgt spid="541772"/>
                                        </p:tgtEl>
                                      </p:cBhvr>
                                    </p:animEffect>
                                    <p:set>
                                      <p:cBhvr>
                                        <p:cTn id="205" dur="1" fill="hold">
                                          <p:stCondLst>
                                            <p:cond delay="499"/>
                                          </p:stCondLst>
                                        </p:cTn>
                                        <p:tgtEl>
                                          <p:spTgt spid="541772"/>
                                        </p:tgtEl>
                                        <p:attrNameLst>
                                          <p:attrName>style.visibility</p:attrName>
                                        </p:attrNameLst>
                                      </p:cBhvr>
                                      <p:to>
                                        <p:strVal val="hidden"/>
                                      </p:to>
                                    </p:set>
                                  </p:childTnLst>
                                </p:cTn>
                              </p:par>
                            </p:childTnLst>
                          </p:cTn>
                        </p:par>
                        <p:par>
                          <p:cTn id="206" fill="hold" nodeType="afterGroup">
                            <p:stCondLst>
                              <p:cond delay="500"/>
                            </p:stCondLst>
                            <p:childTnLst>
                              <p:par>
                                <p:cTn id="207" presetID="8" presetClass="entr" presetSubtype="16" fill="hold" grpId="0" nodeType="afterEffect">
                                  <p:stCondLst>
                                    <p:cond delay="0"/>
                                  </p:stCondLst>
                                  <p:childTnLst>
                                    <p:set>
                                      <p:cBhvr>
                                        <p:cTn id="208" dur="1" fill="hold">
                                          <p:stCondLst>
                                            <p:cond delay="0"/>
                                          </p:stCondLst>
                                        </p:cTn>
                                        <p:tgtEl>
                                          <p:spTgt spid="541771"/>
                                        </p:tgtEl>
                                        <p:attrNameLst>
                                          <p:attrName>style.visibility</p:attrName>
                                        </p:attrNameLst>
                                      </p:cBhvr>
                                      <p:to>
                                        <p:strVal val="visible"/>
                                      </p:to>
                                    </p:set>
                                    <p:animEffect transition="in" filter="diamond(in)">
                                      <p:cBhvr>
                                        <p:cTn id="209" dur="1000"/>
                                        <p:tgtEl>
                                          <p:spTgt spid="541771"/>
                                        </p:tgtEl>
                                      </p:cBhvr>
                                    </p:animEffect>
                                  </p:childTnLst>
                                  <p:subTnLst>
                                    <p:audio>
                                      <p:cMediaNode>
                                        <p:cTn display="0" masterRel="sameClick">
                                          <p:stCondLst>
                                            <p:cond evt="begin" delay="0">
                                              <p:tn val="207"/>
                                            </p:cond>
                                          </p:stCondLst>
                                          <p:endCondLst>
                                            <p:cond evt="onStopAudio" delay="0">
                                              <p:tgtEl>
                                                <p:sldTgt/>
                                              </p:tgtEl>
                                            </p:cond>
                                          </p:endCondLst>
                                        </p:cTn>
                                        <p:tgtEl>
                                          <p:sndTgt r:embed="rId5" name="laser.wav"/>
                                        </p:tgtEl>
                                      </p:cMediaNode>
                                    </p:audio>
                                  </p:subTnLst>
                                </p:cTn>
                              </p:par>
                            </p:childTnLst>
                          </p:cTn>
                        </p:par>
                      </p:childTnLst>
                    </p:cTn>
                  </p:par>
                  <p:par>
                    <p:cTn id="210" fill="hold" nodeType="clickPar">
                      <p:stCondLst>
                        <p:cond delay="indefinite"/>
                      </p:stCondLst>
                      <p:childTnLst>
                        <p:par>
                          <p:cTn id="211" fill="hold" nodeType="withGroup">
                            <p:stCondLst>
                              <p:cond delay="0"/>
                            </p:stCondLst>
                            <p:childTnLst>
                              <p:par>
                                <p:cTn id="212" presetID="5" presetClass="exit" presetSubtype="10" fill="hold" grpId="1" nodeType="clickEffect">
                                  <p:stCondLst>
                                    <p:cond delay="0"/>
                                  </p:stCondLst>
                                  <p:childTnLst>
                                    <p:animEffect transition="out" filter="checkerboard(across)">
                                      <p:cBhvr>
                                        <p:cTn id="213" dur="500"/>
                                        <p:tgtEl>
                                          <p:spTgt spid="541771"/>
                                        </p:tgtEl>
                                      </p:cBhvr>
                                    </p:animEffect>
                                    <p:set>
                                      <p:cBhvr>
                                        <p:cTn id="214" dur="1" fill="hold">
                                          <p:stCondLst>
                                            <p:cond delay="499"/>
                                          </p:stCondLst>
                                        </p:cTn>
                                        <p:tgtEl>
                                          <p:spTgt spid="541771"/>
                                        </p:tgtEl>
                                        <p:attrNameLst>
                                          <p:attrName>style.visibility</p:attrName>
                                        </p:attrNameLst>
                                      </p:cBhvr>
                                      <p:to>
                                        <p:strVal val="hidden"/>
                                      </p:to>
                                    </p:set>
                                  </p:childTnLst>
                                </p:cTn>
                              </p:par>
                            </p:childTnLst>
                          </p:cTn>
                        </p:par>
                        <p:par>
                          <p:cTn id="215" fill="hold" nodeType="afterGroup">
                            <p:stCondLst>
                              <p:cond delay="500"/>
                            </p:stCondLst>
                            <p:childTnLst>
                              <p:par>
                                <p:cTn id="216" presetID="8" presetClass="entr" presetSubtype="16" fill="hold" grpId="0" nodeType="afterEffect">
                                  <p:stCondLst>
                                    <p:cond delay="0"/>
                                  </p:stCondLst>
                                  <p:childTnLst>
                                    <p:set>
                                      <p:cBhvr>
                                        <p:cTn id="217" dur="1" fill="hold">
                                          <p:stCondLst>
                                            <p:cond delay="0"/>
                                          </p:stCondLst>
                                        </p:cTn>
                                        <p:tgtEl>
                                          <p:spTgt spid="541770"/>
                                        </p:tgtEl>
                                        <p:attrNameLst>
                                          <p:attrName>style.visibility</p:attrName>
                                        </p:attrNameLst>
                                      </p:cBhvr>
                                      <p:to>
                                        <p:strVal val="visible"/>
                                      </p:to>
                                    </p:set>
                                    <p:animEffect transition="in" filter="diamond(in)">
                                      <p:cBhvr>
                                        <p:cTn id="218" dur="1000"/>
                                        <p:tgtEl>
                                          <p:spTgt spid="541770"/>
                                        </p:tgtEl>
                                      </p:cBhvr>
                                    </p:animEffect>
                                  </p:childTnLst>
                                  <p:subTnLst>
                                    <p:audio>
                                      <p:cMediaNode>
                                        <p:cTn display="0" masterRel="sameClick">
                                          <p:stCondLst>
                                            <p:cond evt="begin" delay="0">
                                              <p:tn val="216"/>
                                            </p:cond>
                                          </p:stCondLst>
                                          <p:endCondLst>
                                            <p:cond evt="onStopAudio" delay="0">
                                              <p:tgtEl>
                                                <p:sldTgt/>
                                              </p:tgtEl>
                                            </p:cond>
                                          </p:endCondLst>
                                        </p:cTn>
                                        <p:tgtEl>
                                          <p:sndTgt r:embed="rId5" name="laser.wav"/>
                                        </p:tgtEl>
                                      </p:cMediaNode>
                                    </p:audio>
                                  </p:subTnLst>
                                </p:cTn>
                              </p:par>
                            </p:childTnLst>
                          </p:cTn>
                        </p:par>
                      </p:childTnLst>
                    </p:cTn>
                  </p:par>
                  <p:par>
                    <p:cTn id="219" fill="hold" nodeType="clickPar">
                      <p:stCondLst>
                        <p:cond delay="indefinite"/>
                      </p:stCondLst>
                      <p:childTnLst>
                        <p:par>
                          <p:cTn id="220" fill="hold" nodeType="withGroup">
                            <p:stCondLst>
                              <p:cond delay="0"/>
                            </p:stCondLst>
                            <p:childTnLst>
                              <p:par>
                                <p:cTn id="221" presetID="5" presetClass="exit" presetSubtype="10" fill="hold" grpId="1" nodeType="clickEffect">
                                  <p:stCondLst>
                                    <p:cond delay="0"/>
                                  </p:stCondLst>
                                  <p:childTnLst>
                                    <p:animEffect transition="out" filter="checkerboard(across)">
                                      <p:cBhvr>
                                        <p:cTn id="222" dur="500"/>
                                        <p:tgtEl>
                                          <p:spTgt spid="541770"/>
                                        </p:tgtEl>
                                      </p:cBhvr>
                                    </p:animEffect>
                                    <p:set>
                                      <p:cBhvr>
                                        <p:cTn id="223" dur="1" fill="hold">
                                          <p:stCondLst>
                                            <p:cond delay="499"/>
                                          </p:stCondLst>
                                        </p:cTn>
                                        <p:tgtEl>
                                          <p:spTgt spid="541770"/>
                                        </p:tgtEl>
                                        <p:attrNameLst>
                                          <p:attrName>style.visibility</p:attrName>
                                        </p:attrNameLst>
                                      </p:cBhvr>
                                      <p:to>
                                        <p:strVal val="hidden"/>
                                      </p:to>
                                    </p:set>
                                  </p:childTnLst>
                                </p:cTn>
                              </p:par>
                            </p:childTnLst>
                          </p:cTn>
                        </p:par>
                        <p:par>
                          <p:cTn id="224" fill="hold" nodeType="afterGroup">
                            <p:stCondLst>
                              <p:cond delay="500"/>
                            </p:stCondLst>
                            <p:childTnLst>
                              <p:par>
                                <p:cTn id="225" presetID="8" presetClass="entr" presetSubtype="16" fill="hold" grpId="0" nodeType="afterEffect">
                                  <p:stCondLst>
                                    <p:cond delay="0"/>
                                  </p:stCondLst>
                                  <p:childTnLst>
                                    <p:set>
                                      <p:cBhvr>
                                        <p:cTn id="226" dur="1" fill="hold">
                                          <p:stCondLst>
                                            <p:cond delay="0"/>
                                          </p:stCondLst>
                                        </p:cTn>
                                        <p:tgtEl>
                                          <p:spTgt spid="541769"/>
                                        </p:tgtEl>
                                        <p:attrNameLst>
                                          <p:attrName>style.visibility</p:attrName>
                                        </p:attrNameLst>
                                      </p:cBhvr>
                                      <p:to>
                                        <p:strVal val="visible"/>
                                      </p:to>
                                    </p:set>
                                    <p:animEffect transition="in" filter="diamond(in)">
                                      <p:cBhvr>
                                        <p:cTn id="227" dur="1000"/>
                                        <p:tgtEl>
                                          <p:spTgt spid="541769"/>
                                        </p:tgtEl>
                                      </p:cBhvr>
                                    </p:animEffect>
                                  </p:childTnLst>
                                  <p:subTnLst>
                                    <p:audio>
                                      <p:cMediaNode>
                                        <p:cTn display="0" masterRel="sameClick">
                                          <p:stCondLst>
                                            <p:cond evt="begin" delay="0">
                                              <p:tn val="225"/>
                                            </p:cond>
                                          </p:stCondLst>
                                          <p:endCondLst>
                                            <p:cond evt="onStopAudio" delay="0">
                                              <p:tgtEl>
                                                <p:sldTgt/>
                                              </p:tgtEl>
                                            </p:cond>
                                          </p:endCondLst>
                                        </p:cTn>
                                        <p:tgtEl>
                                          <p:sndTgt r:embed="rId5" name="laser.wav"/>
                                        </p:tgtEl>
                                      </p:cMediaNode>
                                    </p:audio>
                                  </p:subTnLst>
                                </p:cTn>
                              </p:par>
                            </p:childTnLst>
                          </p:cTn>
                        </p:par>
                      </p:childTnLst>
                    </p:cTn>
                  </p:par>
                </p:childTnLst>
              </p:cTn>
              <p:nextCondLst>
                <p:cond evt="onClick" delay="0">
                  <p:tgtEl>
                    <p:spTgt spid="541768"/>
                  </p:tgtEl>
                </p:cond>
              </p:nextCondLst>
            </p:seq>
          </p:childTnLst>
        </p:cTn>
      </p:par>
    </p:tnLst>
    <p:bldLst>
      <p:bldP spid="541701" grpId="0" animBg="1"/>
      <p:bldP spid="541701" grpId="1" animBg="1"/>
      <p:bldP spid="541702" grpId="0" animBg="1"/>
      <p:bldP spid="541702" grpId="1" animBg="1"/>
      <p:bldP spid="541703" grpId="0" animBg="1"/>
      <p:bldP spid="541703" grpId="1" animBg="1"/>
      <p:bldP spid="541704" grpId="0" animBg="1"/>
      <p:bldP spid="541704" grpId="1" animBg="1"/>
      <p:bldP spid="541706" grpId="0" animBg="1"/>
      <p:bldP spid="541706" grpId="1" animBg="1"/>
      <p:bldP spid="541707" grpId="0" animBg="1"/>
      <p:bldP spid="541707" grpId="1" animBg="1"/>
      <p:bldP spid="541725" grpId="0"/>
      <p:bldP spid="541725" grpId="1"/>
      <p:bldP spid="541760" grpId="0" animBg="1"/>
      <p:bldP spid="541761" grpId="0" animBg="1"/>
      <p:bldP spid="541761" grpId="1" animBg="1"/>
      <p:bldP spid="541762" grpId="0" animBg="1"/>
      <p:bldP spid="541762" grpId="1" animBg="1"/>
      <p:bldP spid="541763" grpId="0" animBg="1"/>
      <p:bldP spid="541763" grpId="1" animBg="1"/>
      <p:bldP spid="541764" grpId="0" animBg="1"/>
      <p:bldP spid="541764" grpId="1" animBg="1"/>
      <p:bldP spid="541765" grpId="0" animBg="1"/>
      <p:bldP spid="541765" grpId="1" animBg="1"/>
      <p:bldP spid="541766" grpId="0" animBg="1"/>
      <p:bldP spid="541766" grpId="1" animBg="1"/>
      <p:bldP spid="541767" grpId="0" animBg="1"/>
      <p:bldP spid="541767" grpId="1" animBg="1"/>
      <p:bldP spid="541769" grpId="0" animBg="1"/>
      <p:bldP spid="541770" grpId="0" animBg="1"/>
      <p:bldP spid="541770" grpId="1" animBg="1"/>
      <p:bldP spid="541771" grpId="0" animBg="1"/>
      <p:bldP spid="541771" grpId="1" animBg="1"/>
      <p:bldP spid="541772" grpId="0" animBg="1"/>
      <p:bldP spid="541772" grpId="1" animBg="1"/>
      <p:bldP spid="541773" grpId="0" animBg="1"/>
      <p:bldP spid="541773" grpId="1" animBg="1"/>
      <p:bldP spid="541774" grpId="0" animBg="1"/>
      <p:bldP spid="541774" grpId="1" animBg="1"/>
      <p:bldP spid="541775" grpId="0" animBg="1"/>
      <p:bldP spid="541775" grpId="1" animBg="1"/>
      <p:bldP spid="541776" grpId="0" animBg="1"/>
      <p:bldP spid="541776"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3" descr="joyhorn[1]">
            <a:extLst>
              <a:ext uri="{FF2B5EF4-FFF2-40B4-BE49-F238E27FC236}">
                <a16:creationId xmlns:a16="http://schemas.microsoft.com/office/drawing/2014/main" id="{C5EDCAA0-850C-E943-BFCD-FE5905CA6ABE}"/>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524001" y="381001"/>
            <a:ext cx="1190625"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7" name="Picture 4" descr="cndyln[1]">
            <a:extLst>
              <a:ext uri="{FF2B5EF4-FFF2-40B4-BE49-F238E27FC236}">
                <a16:creationId xmlns:a16="http://schemas.microsoft.com/office/drawing/2014/main" id="{68D6907F-A751-5247-9B91-558206F07A3A}"/>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6629400"/>
            <a:ext cx="9144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Picture 6" descr="cndyln[1]">
            <a:extLst>
              <a:ext uri="{FF2B5EF4-FFF2-40B4-BE49-F238E27FC236}">
                <a16:creationId xmlns:a16="http://schemas.microsoft.com/office/drawing/2014/main" id="{326D92C5-FDFC-D44A-A243-984AC26A6F13}"/>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0"/>
            <a:ext cx="9144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9" name="AutoShape 7">
            <a:extLst>
              <a:ext uri="{FF2B5EF4-FFF2-40B4-BE49-F238E27FC236}">
                <a16:creationId xmlns:a16="http://schemas.microsoft.com/office/drawing/2014/main" id="{87D82806-A09F-3646-ADED-C85C64CF9724}"/>
              </a:ext>
            </a:extLst>
          </p:cNvPr>
          <p:cNvSpPr>
            <a:spLocks noChangeArrowheads="1"/>
          </p:cNvSpPr>
          <p:nvPr/>
        </p:nvSpPr>
        <p:spPr bwMode="auto">
          <a:xfrm>
            <a:off x="2590800" y="609600"/>
            <a:ext cx="7543800" cy="2286000"/>
          </a:xfrm>
          <a:prstGeom prst="cloudCallout">
            <a:avLst>
              <a:gd name="adj1" fmla="val -34028"/>
              <a:gd name="adj2" fmla="val 25347"/>
            </a:avLst>
          </a:prstGeom>
          <a:solidFill>
            <a:schemeClr val="hlink"/>
          </a:solidFill>
          <a:ln w="9525">
            <a:solidFill>
              <a:schemeClr val="tx1"/>
            </a:solidFill>
            <a:round/>
            <a:headEnd/>
            <a:tailEnd/>
          </a:ln>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a:spcBef>
                <a:spcPct val="0"/>
              </a:spcBef>
              <a:buFontTx/>
              <a:buNone/>
            </a:pPr>
            <a:endParaRPr lang="en-US" altLang="en-US" sz="1800">
              <a:latin typeface="Tahoma" panose="020B0604030504040204" pitchFamily="34" charset="0"/>
            </a:endParaRPr>
          </a:p>
        </p:txBody>
      </p:sp>
      <p:sp>
        <p:nvSpPr>
          <p:cNvPr id="551944" name="WordArt 8">
            <a:extLst>
              <a:ext uri="{FF2B5EF4-FFF2-40B4-BE49-F238E27FC236}">
                <a16:creationId xmlns:a16="http://schemas.microsoft.com/office/drawing/2014/main" id="{177A9E5F-A53C-3F44-8D62-DC7604A43117}"/>
              </a:ext>
            </a:extLst>
          </p:cNvPr>
          <p:cNvSpPr>
            <a:spLocks noChangeArrowheads="1" noChangeShapeType="1" noTextEdit="1"/>
          </p:cNvSpPr>
          <p:nvPr/>
        </p:nvSpPr>
        <p:spPr bwMode="auto">
          <a:xfrm>
            <a:off x="3886200" y="811214"/>
            <a:ext cx="4876800" cy="1322387"/>
          </a:xfrm>
          <a:prstGeom prst="rect">
            <a:avLst/>
          </a:prstGeom>
        </p:spPr>
        <p:txBody>
          <a:bodyPr wrap="none" fromWordArt="1">
            <a:prstTxWarp prst="textCascadeUp">
              <a:avLst>
                <a:gd name="adj" fmla="val 44444"/>
              </a:avLst>
            </a:prstTxWarp>
          </a:bodyPr>
          <a:lstStyle/>
          <a:p>
            <a:pPr algn="ctr"/>
            <a:r>
              <a:rPr lang="en-US" sz="3600" kern="10" spc="-360">
                <a:ln w="12700">
                  <a:solidFill>
                    <a:srgbClr val="FF0000"/>
                  </a:solidFill>
                  <a:round/>
                  <a:headEnd/>
                  <a:tailEnd/>
                </a:ln>
                <a:solidFill>
                  <a:srgbClr val="FF0000"/>
                </a:solidFill>
                <a:effectLst>
                  <a:outerShdw dist="125724" dir="18900000" algn="ctr" rotWithShape="0">
                    <a:srgbClr val="000099">
                      <a:alpha val="74997"/>
                    </a:srgbClr>
                  </a:outerShdw>
                </a:effectLst>
                <a:latin typeface=".VnUniverseH"/>
              </a:rPr>
              <a:t>lucky number</a:t>
            </a:r>
            <a:endParaRPr lang="en-VN" sz="3600" kern="10" spc="-360">
              <a:ln w="12700">
                <a:solidFill>
                  <a:srgbClr val="FF0000"/>
                </a:solidFill>
                <a:round/>
                <a:headEnd/>
                <a:tailEnd/>
              </a:ln>
              <a:solidFill>
                <a:srgbClr val="FF0000"/>
              </a:solidFill>
              <a:effectLst>
                <a:outerShdw dist="125724" dir="18900000" algn="ctr" rotWithShape="0">
                  <a:srgbClr val="000099">
                    <a:alpha val="74997"/>
                  </a:srgbClr>
                </a:outerShdw>
              </a:effectLst>
              <a:latin typeface=".VnUniverseH"/>
            </a:endParaRPr>
          </a:p>
        </p:txBody>
      </p:sp>
      <p:sp>
        <p:nvSpPr>
          <p:cNvPr id="21511" name="AutoShape 9">
            <a:hlinkClick r:id="rId5" action="ppaction://hlinksldjump" highlightClick="1"/>
            <a:extLst>
              <a:ext uri="{FF2B5EF4-FFF2-40B4-BE49-F238E27FC236}">
                <a16:creationId xmlns:a16="http://schemas.microsoft.com/office/drawing/2014/main" id="{165FBFBF-9925-6945-8BF4-7B051A1AEB86}"/>
              </a:ext>
            </a:extLst>
          </p:cNvPr>
          <p:cNvSpPr>
            <a:spLocks noChangeArrowheads="1"/>
          </p:cNvSpPr>
          <p:nvPr/>
        </p:nvSpPr>
        <p:spPr bwMode="auto">
          <a:xfrm>
            <a:off x="10058400" y="5943600"/>
            <a:ext cx="304800" cy="381000"/>
          </a:xfrm>
          <a:prstGeom prst="actionButtonMovie">
            <a:avLst/>
          </a:prstGeom>
          <a:solidFill>
            <a:srgbClr val="CC006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pic>
        <p:nvPicPr>
          <p:cNvPr id="21512" name="Picture 11" descr="8495894d4f9d3f492d9">
            <a:extLst>
              <a:ext uri="{FF2B5EF4-FFF2-40B4-BE49-F238E27FC236}">
                <a16:creationId xmlns:a16="http://schemas.microsoft.com/office/drawing/2014/main" id="{AF07B432-267A-3F47-9B3C-FBAEF646AF2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43400" y="3094038"/>
            <a:ext cx="3505200" cy="323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Left Arrow 8">
            <a:hlinkClick r:id="rId5" action="ppaction://hlinksldjump"/>
          </p:cNvPr>
          <p:cNvSpPr/>
          <p:nvPr/>
        </p:nvSpPr>
        <p:spPr>
          <a:xfrm>
            <a:off x="9332685" y="4760686"/>
            <a:ext cx="1364343" cy="83297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BACK</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repeatCount="3000" fill="hold" nodeType="withEffect">
                                  <p:stCondLst>
                                    <p:cond delay="0"/>
                                  </p:stCondLst>
                                  <p:childTnLst>
                                    <p:set>
                                      <p:cBhvr>
                                        <p:cTn id="6" dur="1" fill="hold">
                                          <p:stCondLst>
                                            <p:cond delay="0"/>
                                          </p:stCondLst>
                                        </p:cTn>
                                        <p:tgtEl>
                                          <p:spTgt spid="551944"/>
                                        </p:tgtEl>
                                        <p:attrNameLst>
                                          <p:attrName>style.visibility</p:attrName>
                                        </p:attrNameLst>
                                      </p:cBhvr>
                                      <p:to>
                                        <p:strVal val="visible"/>
                                      </p:to>
                                    </p:set>
                                    <p:anim calcmode="lin" valueType="num">
                                      <p:cBhvr>
                                        <p:cTn id="7" dur="1000" fill="hold"/>
                                        <p:tgtEl>
                                          <p:spTgt spid="551944"/>
                                        </p:tgtEl>
                                        <p:attrNameLst>
                                          <p:attrName>ppt_w</p:attrName>
                                        </p:attrNameLst>
                                      </p:cBhvr>
                                      <p:tavLst>
                                        <p:tav tm="0">
                                          <p:val>
                                            <p:fltVal val="0"/>
                                          </p:val>
                                        </p:tav>
                                        <p:tav tm="100000">
                                          <p:val>
                                            <p:strVal val="#ppt_w"/>
                                          </p:val>
                                        </p:tav>
                                      </p:tavLst>
                                    </p:anim>
                                    <p:anim calcmode="lin" valueType="num">
                                      <p:cBhvr>
                                        <p:cTn id="8" dur="1000" fill="hold"/>
                                        <p:tgtEl>
                                          <p:spTgt spid="551944"/>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3748" name="Picture 4" descr="237">
            <a:extLst>
              <a:ext uri="{FF2B5EF4-FFF2-40B4-BE49-F238E27FC236}">
                <a16:creationId xmlns:a16="http://schemas.microsoft.com/office/drawing/2014/main" id="{1BA727F2-88E8-B444-95C1-7D4CC2690E02}"/>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152400"/>
            <a:ext cx="51435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AutoShape 5">
            <a:hlinkClick r:id="rId3" action="ppaction://hlinksldjump" highlightClick="1"/>
            <a:extLst>
              <a:ext uri="{FF2B5EF4-FFF2-40B4-BE49-F238E27FC236}">
                <a16:creationId xmlns:a16="http://schemas.microsoft.com/office/drawing/2014/main" id="{8928441B-8107-CA42-A223-B79394BFEB74}"/>
              </a:ext>
            </a:extLst>
          </p:cNvPr>
          <p:cNvSpPr>
            <a:spLocks noChangeArrowheads="1"/>
          </p:cNvSpPr>
          <p:nvPr/>
        </p:nvSpPr>
        <p:spPr bwMode="auto">
          <a:xfrm>
            <a:off x="10058400" y="6172200"/>
            <a:ext cx="304800" cy="381000"/>
          </a:xfrm>
          <a:prstGeom prst="actionButtonMovie">
            <a:avLst/>
          </a:prstGeom>
          <a:solidFill>
            <a:srgbClr val="CC006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543755" name="Text Box 11">
            <a:extLst>
              <a:ext uri="{FF2B5EF4-FFF2-40B4-BE49-F238E27FC236}">
                <a16:creationId xmlns:a16="http://schemas.microsoft.com/office/drawing/2014/main" id="{D9937C0D-E5ED-344A-B97B-055623C8A688}"/>
              </a:ext>
            </a:extLst>
          </p:cNvPr>
          <p:cNvSpPr txBox="1">
            <a:spLocks noChangeArrowheads="1"/>
          </p:cNvSpPr>
          <p:nvPr/>
        </p:nvSpPr>
        <p:spPr bwMode="auto">
          <a:xfrm>
            <a:off x="2819400" y="242889"/>
            <a:ext cx="56388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None/>
            </a:pPr>
            <a:endParaRPr lang="en-US" altLang="en-US" b="1" i="1" u="sng">
              <a:solidFill>
                <a:srgbClr val="FF0000"/>
              </a:solidFill>
            </a:endParaRPr>
          </a:p>
        </p:txBody>
      </p:sp>
      <p:grpSp>
        <p:nvGrpSpPr>
          <p:cNvPr id="16389" name="Group 6">
            <a:extLst>
              <a:ext uri="{FF2B5EF4-FFF2-40B4-BE49-F238E27FC236}">
                <a16:creationId xmlns:a16="http://schemas.microsoft.com/office/drawing/2014/main" id="{91F6B6ED-8177-674D-ACB0-F78931FB63F2}"/>
              </a:ext>
            </a:extLst>
          </p:cNvPr>
          <p:cNvGrpSpPr>
            <a:grpSpLocks/>
          </p:cNvGrpSpPr>
          <p:nvPr/>
        </p:nvGrpSpPr>
        <p:grpSpPr bwMode="auto">
          <a:xfrm>
            <a:off x="2860676" y="1787527"/>
            <a:ext cx="7502525" cy="585068"/>
            <a:chOff x="363373" y="1262747"/>
            <a:chExt cx="5728817" cy="584775"/>
          </a:xfrm>
        </p:grpSpPr>
        <p:sp>
          <p:nvSpPr>
            <p:cNvPr id="16390" name="TextBox 7">
              <a:extLst>
                <a:ext uri="{FF2B5EF4-FFF2-40B4-BE49-F238E27FC236}">
                  <a16:creationId xmlns:a16="http://schemas.microsoft.com/office/drawing/2014/main" id="{28728DF2-82FD-5848-A7D4-67B569C5CBEC}"/>
                </a:ext>
              </a:extLst>
            </p:cNvPr>
            <p:cNvSpPr txBox="1">
              <a:spLocks noChangeArrowheads="1"/>
            </p:cNvSpPr>
            <p:nvPr/>
          </p:nvSpPr>
          <p:spPr bwMode="auto">
            <a:xfrm>
              <a:off x="363373" y="1262747"/>
              <a:ext cx="47483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VN" sz="3200" b="1">
                  <a:solidFill>
                    <a:srgbClr val="00B050"/>
                  </a:solidFill>
                </a:rPr>
                <a:t>1.</a:t>
              </a:r>
            </a:p>
          </p:txBody>
        </p:sp>
        <p:sp>
          <p:nvSpPr>
            <p:cNvPr id="16391" name="TextBox 8">
              <a:extLst>
                <a:ext uri="{FF2B5EF4-FFF2-40B4-BE49-F238E27FC236}">
                  <a16:creationId xmlns:a16="http://schemas.microsoft.com/office/drawing/2014/main" id="{33D93089-E456-A84C-997E-70BD68454C2B}"/>
                </a:ext>
              </a:extLst>
            </p:cNvPr>
            <p:cNvSpPr txBox="1">
              <a:spLocks noChangeArrowheads="1"/>
            </p:cNvSpPr>
            <p:nvPr/>
          </p:nvSpPr>
          <p:spPr bwMode="auto">
            <a:xfrm>
              <a:off x="827314" y="1271400"/>
              <a:ext cx="5264876" cy="522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sz="2800" dirty="0">
                  <a:solidFill>
                    <a:srgbClr val="00B050"/>
                  </a:solidFill>
                </a:rPr>
                <a:t>When do we use the past simple?</a:t>
              </a:r>
              <a:endParaRPr lang="en-VN" sz="2800" dirty="0">
                <a:solidFill>
                  <a:srgbClr val="00B050"/>
                </a:solidFill>
              </a:endParaRPr>
            </a:p>
          </p:txBody>
        </p:sp>
      </p:grpSp>
      <p:sp>
        <p:nvSpPr>
          <p:cNvPr id="3" name="Left Arrow 2">
            <a:hlinkClick r:id="rId3" action="ppaction://hlinksldjump"/>
          </p:cNvPr>
          <p:cNvSpPr/>
          <p:nvPr/>
        </p:nvSpPr>
        <p:spPr>
          <a:xfrm>
            <a:off x="9332685" y="4760686"/>
            <a:ext cx="1364343" cy="83297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BACK</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543748"/>
                                        </p:tgtEl>
                                        <p:attrNameLst>
                                          <p:attrName>style.visibility</p:attrName>
                                        </p:attrNameLst>
                                      </p:cBhvr>
                                      <p:to>
                                        <p:strVal val="visible"/>
                                      </p:to>
                                    </p:set>
                                    <p:anim calcmode="lin" valueType="num">
                                      <p:cBhvr additive="base">
                                        <p:cTn id="7" dur="500" fill="hold"/>
                                        <p:tgtEl>
                                          <p:spTgt spid="543748"/>
                                        </p:tgtEl>
                                        <p:attrNameLst>
                                          <p:attrName>ppt_x</p:attrName>
                                        </p:attrNameLst>
                                      </p:cBhvr>
                                      <p:tavLst>
                                        <p:tav tm="0">
                                          <p:val>
                                            <p:strVal val="#ppt_x"/>
                                          </p:val>
                                        </p:tav>
                                        <p:tav tm="100000">
                                          <p:val>
                                            <p:strVal val="#ppt_x"/>
                                          </p:val>
                                        </p:tav>
                                      </p:tavLst>
                                    </p:anim>
                                    <p:anim calcmode="lin" valueType="num">
                                      <p:cBhvr additive="base">
                                        <p:cTn id="8" dur="500" fill="hold"/>
                                        <p:tgtEl>
                                          <p:spTgt spid="543748"/>
                                        </p:tgtEl>
                                        <p:attrNameLst>
                                          <p:attrName>ppt_y</p:attrName>
                                        </p:attrNameLst>
                                      </p:cBhvr>
                                      <p:tavLst>
                                        <p:tav tm="0">
                                          <p:val>
                                            <p:strVal val="1+#ppt_h/2"/>
                                          </p:val>
                                        </p:tav>
                                        <p:tav tm="100000">
                                          <p:val>
                                            <p:strVal val="#ppt_y"/>
                                          </p:val>
                                        </p:tav>
                                      </p:tavLst>
                                    </p:anim>
                                  </p:childTnLst>
                                </p:cTn>
                              </p:par>
                              <p:par>
                                <p:cTn id="9" presetID="30" presetClass="entr" presetSubtype="0" fill="hold" grpId="0" nodeType="withEffect" nodePh="1">
                                  <p:stCondLst>
                                    <p:cond delay="0"/>
                                  </p:stCondLst>
                                  <p:endCondLst>
                                    <p:cond evt="begin" delay="0">
                                      <p:tn val="9"/>
                                    </p:cond>
                                  </p:endCondLst>
                                  <p:childTnLst>
                                    <p:set>
                                      <p:cBhvr>
                                        <p:cTn id="10" dur="1" fill="hold">
                                          <p:stCondLst>
                                            <p:cond delay="0"/>
                                          </p:stCondLst>
                                        </p:cTn>
                                        <p:tgtEl>
                                          <p:spTgt spid="543755"/>
                                        </p:tgtEl>
                                        <p:attrNameLst>
                                          <p:attrName>style.visibility</p:attrName>
                                        </p:attrNameLst>
                                      </p:cBhvr>
                                      <p:to>
                                        <p:strVal val="visible"/>
                                      </p:to>
                                    </p:set>
                                    <p:animEffect transition="in" filter="fade">
                                      <p:cBhvr>
                                        <p:cTn id="11" dur="400" decel="100000"/>
                                        <p:tgtEl>
                                          <p:spTgt spid="543755"/>
                                        </p:tgtEl>
                                      </p:cBhvr>
                                    </p:animEffect>
                                    <p:anim calcmode="lin" valueType="num">
                                      <p:cBhvr>
                                        <p:cTn id="12" dur="400" decel="100000" fill="hold"/>
                                        <p:tgtEl>
                                          <p:spTgt spid="543755"/>
                                        </p:tgtEl>
                                        <p:attrNameLst>
                                          <p:attrName>style.rotation</p:attrName>
                                        </p:attrNameLst>
                                      </p:cBhvr>
                                      <p:tavLst>
                                        <p:tav tm="0">
                                          <p:val>
                                            <p:fltVal val="-90"/>
                                          </p:val>
                                        </p:tav>
                                        <p:tav tm="100000">
                                          <p:val>
                                            <p:fltVal val="0"/>
                                          </p:val>
                                        </p:tav>
                                      </p:tavLst>
                                    </p:anim>
                                    <p:anim calcmode="lin" valueType="num">
                                      <p:cBhvr>
                                        <p:cTn id="13" dur="400" decel="100000" fill="hold"/>
                                        <p:tgtEl>
                                          <p:spTgt spid="543755"/>
                                        </p:tgtEl>
                                        <p:attrNameLst>
                                          <p:attrName>ppt_x</p:attrName>
                                        </p:attrNameLst>
                                      </p:cBhvr>
                                      <p:tavLst>
                                        <p:tav tm="0">
                                          <p:val>
                                            <p:strVal val="#ppt_x+0.4"/>
                                          </p:val>
                                        </p:tav>
                                        <p:tav tm="100000">
                                          <p:val>
                                            <p:strVal val="#ppt_x-0.05"/>
                                          </p:val>
                                        </p:tav>
                                      </p:tavLst>
                                    </p:anim>
                                    <p:anim calcmode="lin" valueType="num">
                                      <p:cBhvr>
                                        <p:cTn id="14" dur="400" decel="100000" fill="hold"/>
                                        <p:tgtEl>
                                          <p:spTgt spid="543755"/>
                                        </p:tgtEl>
                                        <p:attrNameLst>
                                          <p:attrName>ppt_y</p:attrName>
                                        </p:attrNameLst>
                                      </p:cBhvr>
                                      <p:tavLst>
                                        <p:tav tm="0">
                                          <p:val>
                                            <p:strVal val="#ppt_y-0.4"/>
                                          </p:val>
                                        </p:tav>
                                        <p:tav tm="100000">
                                          <p:val>
                                            <p:strVal val="#ppt_y+0.1"/>
                                          </p:val>
                                        </p:tav>
                                      </p:tavLst>
                                    </p:anim>
                                    <p:anim calcmode="lin" valueType="num">
                                      <p:cBhvr>
                                        <p:cTn id="15" dur="100" accel="100000" fill="hold">
                                          <p:stCondLst>
                                            <p:cond delay="400"/>
                                          </p:stCondLst>
                                        </p:cTn>
                                        <p:tgtEl>
                                          <p:spTgt spid="543755"/>
                                        </p:tgtEl>
                                        <p:attrNameLst>
                                          <p:attrName>ppt_x</p:attrName>
                                        </p:attrNameLst>
                                      </p:cBhvr>
                                      <p:tavLst>
                                        <p:tav tm="0">
                                          <p:val>
                                            <p:strVal val="#ppt_x-0.05"/>
                                          </p:val>
                                        </p:tav>
                                        <p:tav tm="100000">
                                          <p:val>
                                            <p:strVal val="#ppt_x"/>
                                          </p:val>
                                        </p:tav>
                                      </p:tavLst>
                                    </p:anim>
                                    <p:anim calcmode="lin" valueType="num">
                                      <p:cBhvr>
                                        <p:cTn id="16" dur="100" accel="100000" fill="hold">
                                          <p:stCondLst>
                                            <p:cond delay="400"/>
                                          </p:stCondLst>
                                        </p:cTn>
                                        <p:tgtEl>
                                          <p:spTgt spid="54375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375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4770" name="Picture 2" descr="237">
            <a:extLst>
              <a:ext uri="{FF2B5EF4-FFF2-40B4-BE49-F238E27FC236}">
                <a16:creationId xmlns:a16="http://schemas.microsoft.com/office/drawing/2014/main" id="{AD3F9458-9E7F-7E44-8103-B7B7C22CEDB3}"/>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152400"/>
            <a:ext cx="51435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AutoShape 6">
            <a:hlinkClick r:id="rId3" action="ppaction://hlinksldjump" highlightClick="1"/>
            <a:extLst>
              <a:ext uri="{FF2B5EF4-FFF2-40B4-BE49-F238E27FC236}">
                <a16:creationId xmlns:a16="http://schemas.microsoft.com/office/drawing/2014/main" id="{C49DB4CA-FB4E-FA47-ADA0-87C66A9AA7E9}"/>
              </a:ext>
            </a:extLst>
          </p:cNvPr>
          <p:cNvSpPr>
            <a:spLocks noChangeArrowheads="1"/>
          </p:cNvSpPr>
          <p:nvPr/>
        </p:nvSpPr>
        <p:spPr bwMode="auto">
          <a:xfrm>
            <a:off x="10058400" y="6172200"/>
            <a:ext cx="304800" cy="381000"/>
          </a:xfrm>
          <a:prstGeom prst="actionButtonMovie">
            <a:avLst/>
          </a:prstGeom>
          <a:solidFill>
            <a:srgbClr val="CC006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17412" name="AutoShape 8">
            <a:hlinkClick r:id="rId4" action="ppaction://hlinksldjump" highlightClick="1"/>
            <a:extLst>
              <a:ext uri="{FF2B5EF4-FFF2-40B4-BE49-F238E27FC236}">
                <a16:creationId xmlns:a16="http://schemas.microsoft.com/office/drawing/2014/main" id="{FBBCF21D-1C38-5246-A73F-BF1CF232E806}"/>
              </a:ext>
            </a:extLst>
          </p:cNvPr>
          <p:cNvSpPr>
            <a:spLocks noChangeArrowheads="1"/>
          </p:cNvSpPr>
          <p:nvPr/>
        </p:nvSpPr>
        <p:spPr bwMode="auto">
          <a:xfrm>
            <a:off x="10058400" y="6172200"/>
            <a:ext cx="304800" cy="381000"/>
          </a:xfrm>
          <a:prstGeom prst="actionButtonMovie">
            <a:avLst/>
          </a:prstGeom>
          <a:solidFill>
            <a:srgbClr val="CC006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grpSp>
        <p:nvGrpSpPr>
          <p:cNvPr id="17413" name="Group 6">
            <a:extLst>
              <a:ext uri="{FF2B5EF4-FFF2-40B4-BE49-F238E27FC236}">
                <a16:creationId xmlns:a16="http://schemas.microsoft.com/office/drawing/2014/main" id="{1375245B-DDB4-F043-9DD7-289A61E42CEA}"/>
              </a:ext>
            </a:extLst>
          </p:cNvPr>
          <p:cNvGrpSpPr>
            <a:grpSpLocks/>
          </p:cNvGrpSpPr>
          <p:nvPr/>
        </p:nvGrpSpPr>
        <p:grpSpPr bwMode="auto">
          <a:xfrm>
            <a:off x="3013076" y="1524000"/>
            <a:ext cx="7197725" cy="584200"/>
            <a:chOff x="369902" y="2142097"/>
            <a:chExt cx="6471767" cy="584775"/>
          </a:xfrm>
        </p:grpSpPr>
        <p:sp>
          <p:nvSpPr>
            <p:cNvPr id="17414" name="TextBox 7">
              <a:extLst>
                <a:ext uri="{FF2B5EF4-FFF2-40B4-BE49-F238E27FC236}">
                  <a16:creationId xmlns:a16="http://schemas.microsoft.com/office/drawing/2014/main" id="{D9DCCEFE-DB6E-2448-A4E4-8DF62395565E}"/>
                </a:ext>
              </a:extLst>
            </p:cNvPr>
            <p:cNvSpPr txBox="1">
              <a:spLocks noChangeArrowheads="1"/>
            </p:cNvSpPr>
            <p:nvPr/>
          </p:nvSpPr>
          <p:spPr bwMode="auto">
            <a:xfrm>
              <a:off x="369902" y="2142097"/>
              <a:ext cx="47483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VN" sz="3200" b="1">
                  <a:solidFill>
                    <a:srgbClr val="00B050"/>
                  </a:solidFill>
                </a:rPr>
                <a:t>2.</a:t>
              </a:r>
            </a:p>
          </p:txBody>
        </p:sp>
        <p:sp>
          <p:nvSpPr>
            <p:cNvPr id="17415" name="TextBox 8">
              <a:extLst>
                <a:ext uri="{FF2B5EF4-FFF2-40B4-BE49-F238E27FC236}">
                  <a16:creationId xmlns:a16="http://schemas.microsoft.com/office/drawing/2014/main" id="{6B7B2E1C-AE89-5341-8C0E-355B45CC84A7}"/>
                </a:ext>
              </a:extLst>
            </p:cNvPr>
            <p:cNvSpPr txBox="1">
              <a:spLocks noChangeArrowheads="1"/>
            </p:cNvSpPr>
            <p:nvPr/>
          </p:nvSpPr>
          <p:spPr bwMode="auto">
            <a:xfrm>
              <a:off x="844733" y="2142097"/>
              <a:ext cx="5996936" cy="523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sz="2800" dirty="0">
                  <a:solidFill>
                    <a:srgbClr val="00B050"/>
                  </a:solidFill>
                </a:rPr>
                <a:t>When do we use the past continuous?</a:t>
              </a:r>
              <a:endParaRPr lang="en-VN" sz="2800" dirty="0">
                <a:solidFill>
                  <a:srgbClr val="00B050"/>
                </a:solidFill>
              </a:endParaRPr>
            </a:p>
          </p:txBody>
        </p:sp>
      </p:grpSp>
      <p:sp>
        <p:nvSpPr>
          <p:cNvPr id="8" name="Left Arrow 7">
            <a:hlinkClick r:id="rId4" action="ppaction://hlinksldjump"/>
          </p:cNvPr>
          <p:cNvSpPr/>
          <p:nvPr/>
        </p:nvSpPr>
        <p:spPr>
          <a:xfrm>
            <a:off x="9332685" y="4760686"/>
            <a:ext cx="1364343" cy="83297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BACK</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nodeType="withEffect">
                                  <p:stCondLst>
                                    <p:cond delay="0"/>
                                  </p:stCondLst>
                                  <p:childTnLst>
                                    <p:set>
                                      <p:cBhvr>
                                        <p:cTn id="6" dur="1" fill="hold">
                                          <p:stCondLst>
                                            <p:cond delay="0"/>
                                          </p:stCondLst>
                                        </p:cTn>
                                        <p:tgtEl>
                                          <p:spTgt spid="544770"/>
                                        </p:tgtEl>
                                        <p:attrNameLst>
                                          <p:attrName>style.visibility</p:attrName>
                                        </p:attrNameLst>
                                      </p:cBhvr>
                                      <p:to>
                                        <p:strVal val="visible"/>
                                      </p:to>
                                    </p:set>
                                    <p:anim calcmode="lin" valueType="num">
                                      <p:cBhvr additive="base">
                                        <p:cTn id="7" dur="500" fill="hold"/>
                                        <p:tgtEl>
                                          <p:spTgt spid="544770"/>
                                        </p:tgtEl>
                                        <p:attrNameLst>
                                          <p:attrName>ppt_x</p:attrName>
                                        </p:attrNameLst>
                                      </p:cBhvr>
                                      <p:tavLst>
                                        <p:tav tm="0">
                                          <p:val>
                                            <p:strVal val="0-#ppt_w/2"/>
                                          </p:val>
                                        </p:tav>
                                        <p:tav tm="100000">
                                          <p:val>
                                            <p:strVal val="#ppt_x"/>
                                          </p:val>
                                        </p:tav>
                                      </p:tavLst>
                                    </p:anim>
                                    <p:anim calcmode="lin" valueType="num">
                                      <p:cBhvr additive="base">
                                        <p:cTn id="8" dur="500" fill="hold"/>
                                        <p:tgtEl>
                                          <p:spTgt spid="54477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AutoShape 6">
            <a:hlinkClick r:id="rId2" action="ppaction://hlinksldjump" highlightClick="1"/>
            <a:extLst>
              <a:ext uri="{FF2B5EF4-FFF2-40B4-BE49-F238E27FC236}">
                <a16:creationId xmlns:a16="http://schemas.microsoft.com/office/drawing/2014/main" id="{9333ABF9-460B-3046-877D-099A43A2865A}"/>
              </a:ext>
            </a:extLst>
          </p:cNvPr>
          <p:cNvSpPr>
            <a:spLocks noChangeArrowheads="1"/>
          </p:cNvSpPr>
          <p:nvPr/>
        </p:nvSpPr>
        <p:spPr bwMode="auto">
          <a:xfrm>
            <a:off x="10058400" y="6172200"/>
            <a:ext cx="304800" cy="381000"/>
          </a:xfrm>
          <a:prstGeom prst="actionButtonMovie">
            <a:avLst/>
          </a:prstGeom>
          <a:solidFill>
            <a:srgbClr val="CC006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pic>
        <p:nvPicPr>
          <p:cNvPr id="545799" name="Picture 7" descr="237">
            <a:extLst>
              <a:ext uri="{FF2B5EF4-FFF2-40B4-BE49-F238E27FC236}">
                <a16:creationId xmlns:a16="http://schemas.microsoft.com/office/drawing/2014/main" id="{C66413A4-E3B0-A245-AB9C-77DB176DF100}"/>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152400"/>
            <a:ext cx="51435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6" name="AutoShape 8">
            <a:hlinkClick r:id="rId4" action="ppaction://hlinksldjump" highlightClick="1"/>
            <a:extLst>
              <a:ext uri="{FF2B5EF4-FFF2-40B4-BE49-F238E27FC236}">
                <a16:creationId xmlns:a16="http://schemas.microsoft.com/office/drawing/2014/main" id="{0965A8E7-80D1-794C-A4C9-1219F20CCE91}"/>
              </a:ext>
            </a:extLst>
          </p:cNvPr>
          <p:cNvSpPr>
            <a:spLocks noChangeArrowheads="1"/>
          </p:cNvSpPr>
          <p:nvPr/>
        </p:nvSpPr>
        <p:spPr bwMode="auto">
          <a:xfrm>
            <a:off x="10058400" y="6172200"/>
            <a:ext cx="304800" cy="381000"/>
          </a:xfrm>
          <a:prstGeom prst="actionButtonMovie">
            <a:avLst/>
          </a:prstGeom>
          <a:solidFill>
            <a:srgbClr val="CC006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grpSp>
        <p:nvGrpSpPr>
          <p:cNvPr id="18437" name="Group 6">
            <a:extLst>
              <a:ext uri="{FF2B5EF4-FFF2-40B4-BE49-F238E27FC236}">
                <a16:creationId xmlns:a16="http://schemas.microsoft.com/office/drawing/2014/main" id="{253FC206-C6F1-B34F-8153-5722DD5DA7DE}"/>
              </a:ext>
            </a:extLst>
          </p:cNvPr>
          <p:cNvGrpSpPr>
            <a:grpSpLocks/>
          </p:cNvGrpSpPr>
          <p:nvPr/>
        </p:nvGrpSpPr>
        <p:grpSpPr bwMode="auto">
          <a:xfrm>
            <a:off x="2819401" y="1371602"/>
            <a:ext cx="8099611" cy="1200329"/>
            <a:chOff x="363373" y="4026312"/>
            <a:chExt cx="4368647" cy="1200352"/>
          </a:xfrm>
        </p:grpSpPr>
        <p:sp>
          <p:nvSpPr>
            <p:cNvPr id="18438" name="TextBox 7">
              <a:extLst>
                <a:ext uri="{FF2B5EF4-FFF2-40B4-BE49-F238E27FC236}">
                  <a16:creationId xmlns:a16="http://schemas.microsoft.com/office/drawing/2014/main" id="{9DC26FD2-C023-3C43-9395-CE3FC28C3EB6}"/>
                </a:ext>
              </a:extLst>
            </p:cNvPr>
            <p:cNvSpPr txBox="1">
              <a:spLocks noChangeArrowheads="1"/>
            </p:cNvSpPr>
            <p:nvPr/>
          </p:nvSpPr>
          <p:spPr bwMode="auto">
            <a:xfrm>
              <a:off x="363373" y="4034965"/>
              <a:ext cx="474830" cy="584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VN" sz="3200" b="1">
                  <a:solidFill>
                    <a:srgbClr val="00B050"/>
                  </a:solidFill>
                </a:rPr>
                <a:t>3.</a:t>
              </a:r>
            </a:p>
          </p:txBody>
        </p:sp>
        <p:sp>
          <p:nvSpPr>
            <p:cNvPr id="18439" name="TextBox 8">
              <a:extLst>
                <a:ext uri="{FF2B5EF4-FFF2-40B4-BE49-F238E27FC236}">
                  <a16:creationId xmlns:a16="http://schemas.microsoft.com/office/drawing/2014/main" id="{18DFE07B-808F-9E41-B08B-9C7E14BD81B9}"/>
                </a:ext>
              </a:extLst>
            </p:cNvPr>
            <p:cNvSpPr txBox="1">
              <a:spLocks noChangeArrowheads="1"/>
            </p:cNvSpPr>
            <p:nvPr/>
          </p:nvSpPr>
          <p:spPr bwMode="auto">
            <a:xfrm>
              <a:off x="838204" y="4026312"/>
              <a:ext cx="3893816" cy="1200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VN" sz="2800" dirty="0">
                  <a:solidFill>
                    <a:srgbClr val="00B050"/>
                  </a:solidFill>
                </a:rPr>
                <a:t>Name some words/phrases used as signals of the past simple.</a:t>
              </a:r>
              <a:r>
                <a:rPr lang="en-VN" sz="4400" dirty="0">
                  <a:solidFill>
                    <a:srgbClr val="00B050"/>
                  </a:solidFill>
                </a:rPr>
                <a:t> </a:t>
              </a:r>
              <a:endParaRPr lang="en-US" altLang="en-VN" sz="4400" dirty="0">
                <a:solidFill>
                  <a:srgbClr val="00B050"/>
                </a:solidFill>
              </a:endParaRPr>
            </a:p>
          </p:txBody>
        </p:sp>
      </p:grpSp>
      <p:sp>
        <p:nvSpPr>
          <p:cNvPr id="8" name="Left Arrow 7">
            <a:hlinkClick r:id="rId4" action="ppaction://hlinksldjump"/>
          </p:cNvPr>
          <p:cNvSpPr/>
          <p:nvPr/>
        </p:nvSpPr>
        <p:spPr>
          <a:xfrm>
            <a:off x="9332685" y="4760686"/>
            <a:ext cx="1364343" cy="83297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BACK</a:t>
            </a:r>
          </a:p>
        </p:txBody>
      </p:sp>
      <p:sp>
        <p:nvSpPr>
          <p:cNvPr id="2" name="TextBox 1"/>
          <p:cNvSpPr txBox="1"/>
          <p:nvPr/>
        </p:nvSpPr>
        <p:spPr>
          <a:xfrm>
            <a:off x="4107543" y="2772229"/>
            <a:ext cx="4557486" cy="1200329"/>
          </a:xfrm>
          <a:prstGeom prst="rect">
            <a:avLst/>
          </a:prstGeom>
          <a:noFill/>
        </p:spPr>
        <p:txBody>
          <a:bodyPr wrap="square" rtlCol="0">
            <a:spAutoFit/>
          </a:bodyPr>
          <a:lstStyle/>
          <a:p>
            <a:pPr marL="285750" indent="-285750">
              <a:buFontTx/>
              <a:buChar char="-"/>
            </a:pPr>
            <a:r>
              <a:rPr lang="en-US" i="1" dirty="0">
                <a:solidFill>
                  <a:srgbClr val="FF0000"/>
                </a:solidFill>
              </a:rPr>
              <a:t>Yesterday</a:t>
            </a:r>
          </a:p>
          <a:p>
            <a:pPr marL="285750" indent="-285750">
              <a:buFontTx/>
              <a:buChar char="-"/>
            </a:pPr>
            <a:r>
              <a:rPr lang="en-US" i="1" dirty="0">
                <a:solidFill>
                  <a:srgbClr val="FF0000"/>
                </a:solidFill>
              </a:rPr>
              <a:t>Ago</a:t>
            </a:r>
          </a:p>
          <a:p>
            <a:pPr marL="285750" indent="-285750">
              <a:buFontTx/>
              <a:buChar char="-"/>
            </a:pPr>
            <a:r>
              <a:rPr lang="en-US" i="1" dirty="0">
                <a:solidFill>
                  <a:srgbClr val="FF0000"/>
                </a:solidFill>
              </a:rPr>
              <a:t>Last week/ last month/ last year</a:t>
            </a:r>
          </a:p>
          <a:p>
            <a:endParaRPr lang="en-US" i="1" dirty="0">
              <a:solidFill>
                <a:srgbClr val="FF0000"/>
              </a:solidFill>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545799"/>
                                        </p:tgtEl>
                                        <p:attrNameLst>
                                          <p:attrName>style.visibility</p:attrName>
                                        </p:attrNameLst>
                                      </p:cBhvr>
                                      <p:to>
                                        <p:strVal val="visible"/>
                                      </p:to>
                                    </p:set>
                                    <p:anim calcmode="lin" valueType="num">
                                      <p:cBhvr additive="base">
                                        <p:cTn id="7" dur="500" fill="hold"/>
                                        <p:tgtEl>
                                          <p:spTgt spid="545799"/>
                                        </p:tgtEl>
                                        <p:attrNameLst>
                                          <p:attrName>ppt_x</p:attrName>
                                        </p:attrNameLst>
                                      </p:cBhvr>
                                      <p:tavLst>
                                        <p:tav tm="0">
                                          <p:val>
                                            <p:strVal val="#ppt_x"/>
                                          </p:val>
                                        </p:tav>
                                        <p:tav tm="100000">
                                          <p:val>
                                            <p:strVal val="#ppt_x"/>
                                          </p:val>
                                        </p:tav>
                                      </p:tavLst>
                                    </p:anim>
                                    <p:anim calcmode="lin" valueType="num">
                                      <p:cBhvr additive="base">
                                        <p:cTn id="8" dur="500" fill="hold"/>
                                        <p:tgtEl>
                                          <p:spTgt spid="5457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AutoShape 3">
            <a:hlinkClick r:id="rId2" action="ppaction://hlinksldjump" highlightClick="1"/>
            <a:extLst>
              <a:ext uri="{FF2B5EF4-FFF2-40B4-BE49-F238E27FC236}">
                <a16:creationId xmlns:a16="http://schemas.microsoft.com/office/drawing/2014/main" id="{BC4E4F1A-9B60-584C-8745-E08445E206DF}"/>
              </a:ext>
            </a:extLst>
          </p:cNvPr>
          <p:cNvSpPr>
            <a:spLocks noChangeArrowheads="1"/>
          </p:cNvSpPr>
          <p:nvPr/>
        </p:nvSpPr>
        <p:spPr bwMode="auto">
          <a:xfrm>
            <a:off x="10134600" y="6248400"/>
            <a:ext cx="304800" cy="381000"/>
          </a:xfrm>
          <a:prstGeom prst="actionButtonMovie">
            <a:avLst/>
          </a:prstGeom>
          <a:solidFill>
            <a:srgbClr val="CC006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pic>
        <p:nvPicPr>
          <p:cNvPr id="546821" name="Picture 5" descr="xlites2[1]">
            <a:extLst>
              <a:ext uri="{FF2B5EF4-FFF2-40B4-BE49-F238E27FC236}">
                <a16:creationId xmlns:a16="http://schemas.microsoft.com/office/drawing/2014/main" id="{44C1B920-381E-E54C-97A5-438D6DEF233A}"/>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7306469" y="3513931"/>
            <a:ext cx="4800600"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6822" name="Picture 6" descr="xlites2[1]">
            <a:extLst>
              <a:ext uri="{FF2B5EF4-FFF2-40B4-BE49-F238E27FC236}">
                <a16:creationId xmlns:a16="http://schemas.microsoft.com/office/drawing/2014/main" id="{FE507BC3-8BBA-6546-B32C-72280E4341B2}"/>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10800000">
            <a:off x="1981200" y="6400800"/>
            <a:ext cx="78486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460" name="Group 6">
            <a:extLst>
              <a:ext uri="{FF2B5EF4-FFF2-40B4-BE49-F238E27FC236}">
                <a16:creationId xmlns:a16="http://schemas.microsoft.com/office/drawing/2014/main" id="{6C96E28F-E816-C541-8651-A6365533C787}"/>
              </a:ext>
            </a:extLst>
          </p:cNvPr>
          <p:cNvGrpSpPr>
            <a:grpSpLocks/>
          </p:cNvGrpSpPr>
          <p:nvPr/>
        </p:nvGrpSpPr>
        <p:grpSpPr bwMode="auto">
          <a:xfrm>
            <a:off x="630004" y="1295400"/>
            <a:ext cx="9076765" cy="1384995"/>
            <a:chOff x="363373" y="3312302"/>
            <a:chExt cx="6471767" cy="1385024"/>
          </a:xfrm>
        </p:grpSpPr>
        <p:sp>
          <p:nvSpPr>
            <p:cNvPr id="19461" name="TextBox 7">
              <a:extLst>
                <a:ext uri="{FF2B5EF4-FFF2-40B4-BE49-F238E27FC236}">
                  <a16:creationId xmlns:a16="http://schemas.microsoft.com/office/drawing/2014/main" id="{27F18282-F3B5-7C46-9DF0-496675F94F4F}"/>
                </a:ext>
              </a:extLst>
            </p:cNvPr>
            <p:cNvSpPr txBox="1">
              <a:spLocks noChangeArrowheads="1"/>
            </p:cNvSpPr>
            <p:nvPr/>
          </p:nvSpPr>
          <p:spPr bwMode="auto">
            <a:xfrm>
              <a:off x="363373" y="3320955"/>
              <a:ext cx="4748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VN" sz="2800" b="1">
                  <a:solidFill>
                    <a:srgbClr val="00B050"/>
                  </a:solidFill>
                </a:rPr>
                <a:t>4.</a:t>
              </a:r>
            </a:p>
          </p:txBody>
        </p:sp>
        <p:sp>
          <p:nvSpPr>
            <p:cNvPr id="19462" name="TextBox 8">
              <a:extLst>
                <a:ext uri="{FF2B5EF4-FFF2-40B4-BE49-F238E27FC236}">
                  <a16:creationId xmlns:a16="http://schemas.microsoft.com/office/drawing/2014/main" id="{87809F12-97B0-7C48-8179-305B8578A91E}"/>
                </a:ext>
              </a:extLst>
            </p:cNvPr>
            <p:cNvSpPr txBox="1">
              <a:spLocks noChangeArrowheads="1"/>
            </p:cNvSpPr>
            <p:nvPr/>
          </p:nvSpPr>
          <p:spPr bwMode="auto">
            <a:xfrm>
              <a:off x="838204" y="3312302"/>
              <a:ext cx="5996936" cy="1385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sz="2800" dirty="0">
                  <a:solidFill>
                    <a:srgbClr val="00B050"/>
                  </a:solidFill>
                </a:rPr>
                <a:t>Give the correct form of the verbs in brackets:</a:t>
              </a:r>
              <a:endParaRPr lang="en-VN" sz="2800" dirty="0">
                <a:solidFill>
                  <a:srgbClr val="00B050"/>
                </a:solidFill>
              </a:endParaRPr>
            </a:p>
            <a:p>
              <a:r>
                <a:rPr lang="en-US" sz="2800" dirty="0">
                  <a:solidFill>
                    <a:srgbClr val="00B050"/>
                  </a:solidFill>
                </a:rPr>
                <a:t>While I (listen)__________  to music, my sister (knock)_______ the door.</a:t>
              </a:r>
              <a:endParaRPr lang="en-VN" sz="2800" dirty="0">
                <a:solidFill>
                  <a:srgbClr val="00B050"/>
                </a:solidFill>
              </a:endParaRPr>
            </a:p>
          </p:txBody>
        </p:sp>
      </p:grpSp>
      <p:pic>
        <p:nvPicPr>
          <p:cNvPr id="8" name="Picture 7" descr="237">
            <a:extLst>
              <a:ext uri="{FF2B5EF4-FFF2-40B4-BE49-F238E27FC236}">
                <a16:creationId xmlns:a16="http://schemas.microsoft.com/office/drawing/2014/main" id="{C66413A4-E3B0-A245-AB9C-77DB176DF100}"/>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630004" y="435864"/>
            <a:ext cx="51435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Left Arrow 8">
            <a:hlinkClick r:id="rId2" action="ppaction://hlinksldjump"/>
          </p:cNvPr>
          <p:cNvSpPr/>
          <p:nvPr/>
        </p:nvSpPr>
        <p:spPr>
          <a:xfrm>
            <a:off x="7692571" y="5263025"/>
            <a:ext cx="1364343" cy="83297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BACK</a:t>
            </a:r>
          </a:p>
        </p:txBody>
      </p:sp>
      <p:sp>
        <p:nvSpPr>
          <p:cNvPr id="2" name="TextBox 1"/>
          <p:cNvSpPr txBox="1"/>
          <p:nvPr/>
        </p:nvSpPr>
        <p:spPr>
          <a:xfrm>
            <a:off x="3558720" y="1726287"/>
            <a:ext cx="2569030" cy="523220"/>
          </a:xfrm>
          <a:prstGeom prst="rect">
            <a:avLst/>
          </a:prstGeom>
          <a:noFill/>
        </p:spPr>
        <p:txBody>
          <a:bodyPr wrap="square" rtlCol="0">
            <a:spAutoFit/>
          </a:bodyPr>
          <a:lstStyle/>
          <a:p>
            <a:r>
              <a:rPr lang="en-US" sz="2800" dirty="0">
                <a:solidFill>
                  <a:srgbClr val="FF0000"/>
                </a:solidFill>
              </a:rPr>
              <a:t>was listening</a:t>
            </a:r>
          </a:p>
        </p:txBody>
      </p:sp>
      <p:sp>
        <p:nvSpPr>
          <p:cNvPr id="12" name="TextBox 11"/>
          <p:cNvSpPr txBox="1"/>
          <p:nvPr/>
        </p:nvSpPr>
        <p:spPr>
          <a:xfrm>
            <a:off x="2456541" y="2146640"/>
            <a:ext cx="1736272" cy="523220"/>
          </a:xfrm>
          <a:prstGeom prst="rect">
            <a:avLst/>
          </a:prstGeom>
          <a:noFill/>
        </p:spPr>
        <p:txBody>
          <a:bodyPr wrap="square" rtlCol="0">
            <a:spAutoFit/>
          </a:bodyPr>
          <a:lstStyle/>
          <a:p>
            <a:r>
              <a:rPr lang="en-US" sz="2800" dirty="0">
                <a:solidFill>
                  <a:srgbClr val="FF0000"/>
                </a:solidFill>
              </a:rPr>
              <a:t>knocked</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withEffect">
                                  <p:stCondLst>
                                    <p:cond delay="2000"/>
                                  </p:stCondLst>
                                  <p:iterate type="lt">
                                    <p:tmPct val="5000"/>
                                  </p:iterate>
                                  <p:childTnLst>
                                    <p:set>
                                      <p:cBhvr>
                                        <p:cTn id="6" dur="1" fill="hold">
                                          <p:stCondLst>
                                            <p:cond delay="0"/>
                                          </p:stCondLst>
                                        </p:cTn>
                                        <p:tgtEl>
                                          <p:spTgt spid="546821"/>
                                        </p:tgtEl>
                                        <p:attrNameLst>
                                          <p:attrName>style.visibility</p:attrName>
                                        </p:attrNameLst>
                                      </p:cBhvr>
                                      <p:to>
                                        <p:strVal val="visible"/>
                                      </p:to>
                                    </p:set>
                                    <p:anim calcmode="lin" valueType="num">
                                      <p:cBhvr>
                                        <p:cTn id="7" dur="1000" fill="hold"/>
                                        <p:tgtEl>
                                          <p:spTgt spid="546821"/>
                                        </p:tgtEl>
                                        <p:attrNameLst>
                                          <p:attrName>ppt_w</p:attrName>
                                        </p:attrNameLst>
                                      </p:cBhvr>
                                      <p:tavLst>
                                        <p:tav tm="0">
                                          <p:val>
                                            <p:fltVal val="0"/>
                                          </p:val>
                                        </p:tav>
                                        <p:tav tm="100000">
                                          <p:val>
                                            <p:strVal val="#ppt_w"/>
                                          </p:val>
                                        </p:tav>
                                      </p:tavLst>
                                    </p:anim>
                                    <p:anim calcmode="lin" valueType="num">
                                      <p:cBhvr>
                                        <p:cTn id="8" dur="1000" fill="hold"/>
                                        <p:tgtEl>
                                          <p:spTgt spid="546821"/>
                                        </p:tgtEl>
                                        <p:attrNameLst>
                                          <p:attrName>ppt_h</p:attrName>
                                        </p:attrNameLst>
                                      </p:cBhvr>
                                      <p:tavLst>
                                        <p:tav tm="0">
                                          <p:val>
                                            <p:fltVal val="0"/>
                                          </p:val>
                                        </p:tav>
                                        <p:tav tm="100000">
                                          <p:val>
                                            <p:strVal val="#ppt_h"/>
                                          </p:val>
                                        </p:tav>
                                      </p:tavLst>
                                    </p:anim>
                                    <p:anim calcmode="lin" valueType="num">
                                      <p:cBhvr>
                                        <p:cTn id="9" dur="1000" fill="hold"/>
                                        <p:tgtEl>
                                          <p:spTgt spid="546821"/>
                                        </p:tgtEl>
                                        <p:attrNameLst>
                                          <p:attrName>style.rotation</p:attrName>
                                        </p:attrNameLst>
                                      </p:cBhvr>
                                      <p:tavLst>
                                        <p:tav tm="0">
                                          <p:val>
                                            <p:fltVal val="90"/>
                                          </p:val>
                                        </p:tav>
                                        <p:tav tm="100000">
                                          <p:val>
                                            <p:fltVal val="0"/>
                                          </p:val>
                                        </p:tav>
                                      </p:tavLst>
                                    </p:anim>
                                    <p:animEffect transition="in" filter="fade">
                                      <p:cBhvr>
                                        <p:cTn id="10" dur="1000"/>
                                        <p:tgtEl>
                                          <p:spTgt spid="546821"/>
                                        </p:tgtEl>
                                      </p:cBhvr>
                                    </p:animEffect>
                                  </p:childTnLst>
                                </p:cTn>
                              </p:par>
                              <p:par>
                                <p:cTn id="11" presetID="31" presetClass="entr" presetSubtype="0" fill="hold" nodeType="withEffect">
                                  <p:stCondLst>
                                    <p:cond delay="2000"/>
                                  </p:stCondLst>
                                  <p:iterate type="lt">
                                    <p:tmPct val="5000"/>
                                  </p:iterate>
                                  <p:childTnLst>
                                    <p:set>
                                      <p:cBhvr>
                                        <p:cTn id="12" dur="1" fill="hold">
                                          <p:stCondLst>
                                            <p:cond delay="0"/>
                                          </p:stCondLst>
                                        </p:cTn>
                                        <p:tgtEl>
                                          <p:spTgt spid="546822"/>
                                        </p:tgtEl>
                                        <p:attrNameLst>
                                          <p:attrName>style.visibility</p:attrName>
                                        </p:attrNameLst>
                                      </p:cBhvr>
                                      <p:to>
                                        <p:strVal val="visible"/>
                                      </p:to>
                                    </p:set>
                                    <p:anim calcmode="lin" valueType="num">
                                      <p:cBhvr>
                                        <p:cTn id="13" dur="1000" fill="hold"/>
                                        <p:tgtEl>
                                          <p:spTgt spid="546822"/>
                                        </p:tgtEl>
                                        <p:attrNameLst>
                                          <p:attrName>ppt_w</p:attrName>
                                        </p:attrNameLst>
                                      </p:cBhvr>
                                      <p:tavLst>
                                        <p:tav tm="0">
                                          <p:val>
                                            <p:fltVal val="0"/>
                                          </p:val>
                                        </p:tav>
                                        <p:tav tm="100000">
                                          <p:val>
                                            <p:strVal val="#ppt_w"/>
                                          </p:val>
                                        </p:tav>
                                      </p:tavLst>
                                    </p:anim>
                                    <p:anim calcmode="lin" valueType="num">
                                      <p:cBhvr>
                                        <p:cTn id="14" dur="1000" fill="hold"/>
                                        <p:tgtEl>
                                          <p:spTgt spid="546822"/>
                                        </p:tgtEl>
                                        <p:attrNameLst>
                                          <p:attrName>ppt_h</p:attrName>
                                        </p:attrNameLst>
                                      </p:cBhvr>
                                      <p:tavLst>
                                        <p:tav tm="0">
                                          <p:val>
                                            <p:fltVal val="0"/>
                                          </p:val>
                                        </p:tav>
                                        <p:tav tm="100000">
                                          <p:val>
                                            <p:strVal val="#ppt_h"/>
                                          </p:val>
                                        </p:tav>
                                      </p:tavLst>
                                    </p:anim>
                                    <p:anim calcmode="lin" valueType="num">
                                      <p:cBhvr>
                                        <p:cTn id="15" dur="1000" fill="hold"/>
                                        <p:tgtEl>
                                          <p:spTgt spid="546822"/>
                                        </p:tgtEl>
                                        <p:attrNameLst>
                                          <p:attrName>style.rotation</p:attrName>
                                        </p:attrNameLst>
                                      </p:cBhvr>
                                      <p:tavLst>
                                        <p:tav tm="0">
                                          <p:val>
                                            <p:fltVal val="90"/>
                                          </p:val>
                                        </p:tav>
                                        <p:tav tm="100000">
                                          <p:val>
                                            <p:fltVal val="0"/>
                                          </p:val>
                                        </p:tav>
                                      </p:tavLst>
                                    </p:anim>
                                    <p:animEffect transition="in" filter="fade">
                                      <p:cBhvr>
                                        <p:cTn id="16" dur="1000"/>
                                        <p:tgtEl>
                                          <p:spTgt spid="546822"/>
                                        </p:tgtEl>
                                      </p:cBhvr>
                                    </p:animEffect>
                                  </p:childTnLst>
                                </p:cTn>
                              </p:par>
                              <p:par>
                                <p:cTn id="17" presetID="2" presetClass="entr" presetSubtype="4"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AutoShape 3">
            <a:hlinkClick r:id="rId2" action="ppaction://hlinksldjump" highlightClick="1"/>
            <a:extLst>
              <a:ext uri="{FF2B5EF4-FFF2-40B4-BE49-F238E27FC236}">
                <a16:creationId xmlns:a16="http://schemas.microsoft.com/office/drawing/2014/main" id="{F7E0DF98-43D4-9149-984C-22925F6A4CBA}"/>
              </a:ext>
            </a:extLst>
          </p:cNvPr>
          <p:cNvSpPr>
            <a:spLocks noChangeArrowheads="1"/>
          </p:cNvSpPr>
          <p:nvPr/>
        </p:nvSpPr>
        <p:spPr bwMode="auto">
          <a:xfrm>
            <a:off x="10058400" y="6172200"/>
            <a:ext cx="304800" cy="381000"/>
          </a:xfrm>
          <a:prstGeom prst="actionButtonMovie">
            <a:avLst/>
          </a:prstGeom>
          <a:solidFill>
            <a:srgbClr val="0000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20482" name="Text Box 4">
            <a:extLst>
              <a:ext uri="{FF2B5EF4-FFF2-40B4-BE49-F238E27FC236}">
                <a16:creationId xmlns:a16="http://schemas.microsoft.com/office/drawing/2014/main" id="{CFDCACAF-95A7-114B-B4BF-37D0D7A15A4B}"/>
              </a:ext>
            </a:extLst>
          </p:cNvPr>
          <p:cNvSpPr txBox="1">
            <a:spLocks noChangeArrowheads="1"/>
          </p:cNvSpPr>
          <p:nvPr/>
        </p:nvSpPr>
        <p:spPr bwMode="auto">
          <a:xfrm>
            <a:off x="2971800" y="381001"/>
            <a:ext cx="7315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50000"/>
              </a:spcBef>
              <a:buFontTx/>
              <a:buNone/>
            </a:pPr>
            <a:endParaRPr lang="en-US" altLang="en-US" sz="1800">
              <a:latin typeface="Tahoma" panose="020B0604030504040204" pitchFamily="34" charset="0"/>
            </a:endParaRPr>
          </a:p>
        </p:txBody>
      </p:sp>
      <p:pic>
        <p:nvPicPr>
          <p:cNvPr id="548873" name="Picture 9" descr="237">
            <a:extLst>
              <a:ext uri="{FF2B5EF4-FFF2-40B4-BE49-F238E27FC236}">
                <a16:creationId xmlns:a16="http://schemas.microsoft.com/office/drawing/2014/main" id="{96A2D5D0-2C48-0843-8090-C32E81B874E0}"/>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152400"/>
            <a:ext cx="51435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AutoShape 10">
            <a:hlinkClick r:id="rId4" action="ppaction://hlinksldjump" highlightClick="1"/>
            <a:extLst>
              <a:ext uri="{FF2B5EF4-FFF2-40B4-BE49-F238E27FC236}">
                <a16:creationId xmlns:a16="http://schemas.microsoft.com/office/drawing/2014/main" id="{078ABF01-83E2-DD43-B09E-CDDE1E566F6A}"/>
              </a:ext>
            </a:extLst>
          </p:cNvPr>
          <p:cNvSpPr>
            <a:spLocks noChangeArrowheads="1"/>
          </p:cNvSpPr>
          <p:nvPr/>
        </p:nvSpPr>
        <p:spPr bwMode="auto">
          <a:xfrm>
            <a:off x="10058400" y="6172200"/>
            <a:ext cx="304800" cy="381000"/>
          </a:xfrm>
          <a:prstGeom prst="actionButtonMovie">
            <a:avLst/>
          </a:prstGeom>
          <a:solidFill>
            <a:srgbClr val="CC006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grpSp>
        <p:nvGrpSpPr>
          <p:cNvPr id="20485" name="Group 7">
            <a:extLst>
              <a:ext uri="{FF2B5EF4-FFF2-40B4-BE49-F238E27FC236}">
                <a16:creationId xmlns:a16="http://schemas.microsoft.com/office/drawing/2014/main" id="{848E67C2-3706-1F49-A556-4A71DEE84195}"/>
              </a:ext>
            </a:extLst>
          </p:cNvPr>
          <p:cNvGrpSpPr>
            <a:grpSpLocks/>
          </p:cNvGrpSpPr>
          <p:nvPr/>
        </p:nvGrpSpPr>
        <p:grpSpPr bwMode="auto">
          <a:xfrm>
            <a:off x="2514600" y="1087691"/>
            <a:ext cx="7543800" cy="707886"/>
            <a:chOff x="363373" y="5538422"/>
            <a:chExt cx="6471767" cy="707900"/>
          </a:xfrm>
        </p:grpSpPr>
        <p:sp>
          <p:nvSpPr>
            <p:cNvPr id="20486" name="TextBox 8">
              <a:extLst>
                <a:ext uri="{FF2B5EF4-FFF2-40B4-BE49-F238E27FC236}">
                  <a16:creationId xmlns:a16="http://schemas.microsoft.com/office/drawing/2014/main" id="{802655B6-1C01-A046-AFC1-3629F09CA621}"/>
                </a:ext>
              </a:extLst>
            </p:cNvPr>
            <p:cNvSpPr txBox="1">
              <a:spLocks noChangeArrowheads="1"/>
            </p:cNvSpPr>
            <p:nvPr/>
          </p:nvSpPr>
          <p:spPr bwMode="auto">
            <a:xfrm>
              <a:off x="363373" y="5678588"/>
              <a:ext cx="4748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VN" sz="2800" b="1">
                  <a:solidFill>
                    <a:srgbClr val="00B050"/>
                  </a:solidFill>
                </a:rPr>
                <a:t>5.</a:t>
              </a:r>
            </a:p>
          </p:txBody>
        </p:sp>
        <p:sp>
          <p:nvSpPr>
            <p:cNvPr id="20487" name="TextBox 9">
              <a:extLst>
                <a:ext uri="{FF2B5EF4-FFF2-40B4-BE49-F238E27FC236}">
                  <a16:creationId xmlns:a16="http://schemas.microsoft.com/office/drawing/2014/main" id="{884E7DF2-204E-F541-B326-A28BFBFCEDC3}"/>
                </a:ext>
              </a:extLst>
            </p:cNvPr>
            <p:cNvSpPr txBox="1">
              <a:spLocks noChangeArrowheads="1"/>
            </p:cNvSpPr>
            <p:nvPr/>
          </p:nvSpPr>
          <p:spPr bwMode="auto">
            <a:xfrm>
              <a:off x="838204" y="5538422"/>
              <a:ext cx="5996936" cy="70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VN" sz="2800" dirty="0">
                  <a:solidFill>
                    <a:srgbClr val="00B050"/>
                  </a:solidFill>
                </a:rPr>
                <a:t>Name </a:t>
              </a:r>
              <a:r>
                <a:rPr lang="en-GB" sz="2800" dirty="0">
                  <a:solidFill>
                    <a:srgbClr val="00B050"/>
                  </a:solidFill>
                </a:rPr>
                <a:t>two volunteering activities.</a:t>
              </a:r>
              <a:r>
                <a:rPr lang="en-VN" sz="4000" dirty="0">
                  <a:solidFill>
                    <a:srgbClr val="00B050"/>
                  </a:solidFill>
                </a:rPr>
                <a:t> </a:t>
              </a:r>
              <a:endParaRPr lang="en-US" altLang="en-VN" sz="4000" dirty="0">
                <a:solidFill>
                  <a:srgbClr val="00B050"/>
                </a:solidFill>
              </a:endParaRPr>
            </a:p>
          </p:txBody>
        </p:sp>
      </p:grpSp>
      <p:sp>
        <p:nvSpPr>
          <p:cNvPr id="9" name="Left Arrow 8">
            <a:hlinkClick r:id="rId4" action="ppaction://hlinksldjump"/>
          </p:cNvPr>
          <p:cNvSpPr/>
          <p:nvPr/>
        </p:nvSpPr>
        <p:spPr>
          <a:xfrm>
            <a:off x="9332685" y="4760686"/>
            <a:ext cx="1364343" cy="83297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BACK</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548873"/>
                                        </p:tgtEl>
                                        <p:attrNameLst>
                                          <p:attrName>style.visibility</p:attrName>
                                        </p:attrNameLst>
                                      </p:cBhvr>
                                      <p:to>
                                        <p:strVal val="visible"/>
                                      </p:to>
                                    </p:set>
                                    <p:anim calcmode="lin" valueType="num">
                                      <p:cBhvr additive="base">
                                        <p:cTn id="7" dur="500" fill="hold"/>
                                        <p:tgtEl>
                                          <p:spTgt spid="548873"/>
                                        </p:tgtEl>
                                        <p:attrNameLst>
                                          <p:attrName>ppt_x</p:attrName>
                                        </p:attrNameLst>
                                      </p:cBhvr>
                                      <p:tavLst>
                                        <p:tav tm="0">
                                          <p:val>
                                            <p:strVal val="#ppt_x"/>
                                          </p:val>
                                        </p:tav>
                                        <p:tav tm="100000">
                                          <p:val>
                                            <p:strVal val="#ppt_x"/>
                                          </p:val>
                                        </p:tav>
                                      </p:tavLst>
                                    </p:anim>
                                    <p:anim calcmode="lin" valueType="num">
                                      <p:cBhvr additive="base">
                                        <p:cTn id="8" dur="500" fill="hold"/>
                                        <p:tgtEl>
                                          <p:spTgt spid="5488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Laterality and Learning Difficulties by Slidesgo">
  <a:themeElements>
    <a:clrScheme name="Simple Light">
      <a:dk1>
        <a:srgbClr val="373334"/>
      </a:dk1>
      <a:lt1>
        <a:srgbClr val="FFFFFF"/>
      </a:lt1>
      <a:dk2>
        <a:srgbClr val="8CCACE"/>
      </a:dk2>
      <a:lt2>
        <a:srgbClr val="AEE0E3"/>
      </a:lt2>
      <a:accent1>
        <a:srgbClr val="EF7FA7"/>
      </a:accent1>
      <a:accent2>
        <a:srgbClr val="F7C2D6"/>
      </a:accent2>
      <a:accent3>
        <a:srgbClr val="F7BA8C"/>
      </a:accent3>
      <a:accent4>
        <a:srgbClr val="F7D55E"/>
      </a:accent4>
      <a:accent5>
        <a:srgbClr val="D2C4E2"/>
      </a:accent5>
      <a:accent6>
        <a:srgbClr val="DDDDDD"/>
      </a:accent6>
      <a:hlink>
        <a:srgbClr val="373334"/>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2326</TotalTime>
  <Words>1036</Words>
  <Application>Microsoft Office PowerPoint</Application>
  <PresentationFormat>Widescreen</PresentationFormat>
  <Paragraphs>190</Paragraphs>
  <Slides>27</Slides>
  <Notes>9</Notes>
  <HiddenSlides>0</HiddenSlides>
  <MMClips>9</MMClips>
  <ScaleCrop>false</ScaleCrop>
  <HeadingPairs>
    <vt:vector size="6" baseType="variant">
      <vt:variant>
        <vt:lpstr>Fonts Used</vt:lpstr>
      </vt:variant>
      <vt:variant>
        <vt:i4>15</vt:i4>
      </vt:variant>
      <vt:variant>
        <vt:lpstr>Theme</vt:lpstr>
      </vt:variant>
      <vt:variant>
        <vt:i4>3</vt:i4>
      </vt:variant>
      <vt:variant>
        <vt:lpstr>Slide Titles</vt:lpstr>
      </vt:variant>
      <vt:variant>
        <vt:i4>27</vt:i4>
      </vt:variant>
    </vt:vector>
  </HeadingPairs>
  <TitlesOfParts>
    <vt:vector size="45" baseType="lpstr">
      <vt:lpstr>.VnUniverseH</vt:lpstr>
      <vt:lpstr>Albert Sans</vt:lpstr>
      <vt:lpstr>Arial</vt:lpstr>
      <vt:lpstr>Calibri</vt:lpstr>
      <vt:lpstr>Calibri Light</vt:lpstr>
      <vt:lpstr>Garamond</vt:lpstr>
      <vt:lpstr>Impact</vt:lpstr>
      <vt:lpstr>Montserrat</vt:lpstr>
      <vt:lpstr>Myriad Pro</vt:lpstr>
      <vt:lpstr>Proxima Nova</vt:lpstr>
      <vt:lpstr>Tahoma</vt:lpstr>
      <vt:lpstr>Times</vt:lpstr>
      <vt:lpstr>Times New Roman</vt:lpstr>
      <vt:lpstr>UTM Facebook K&amp;T</vt:lpstr>
      <vt:lpstr>Wingdings</vt:lpstr>
      <vt:lpstr>1_Laterality and Learning Difficulties by Slidesgo</vt:lpstr>
      <vt:lpstr>Office Theme</vt:lpstr>
      <vt:lpstr>1_Office Theme</vt:lpstr>
      <vt:lpstr>Unit 4 For A Better Community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PRE-READING</vt:lpstr>
      <vt:lpstr>VOCABULARY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PCD TRUNGTIN</cp:lastModifiedBy>
  <cp:revision>135</cp:revision>
  <dcterms:created xsi:type="dcterms:W3CDTF">2020-12-09T02:04:09Z</dcterms:created>
  <dcterms:modified xsi:type="dcterms:W3CDTF">2025-09-27T14:09:11Z</dcterms:modified>
</cp:coreProperties>
</file>