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  <p:sldMasterId id="2147483679" r:id="rId2"/>
    <p:sldMasterId id="2147483691" r:id="rId3"/>
  </p:sldMasterIdLst>
  <p:notesMasterIdLst>
    <p:notesMasterId r:id="rId27"/>
  </p:notesMasterIdLst>
  <p:sldIdLst>
    <p:sldId id="256" r:id="rId4"/>
    <p:sldId id="275" r:id="rId5"/>
    <p:sldId id="277" r:id="rId6"/>
    <p:sldId id="278" r:id="rId7"/>
    <p:sldId id="279" r:id="rId8"/>
    <p:sldId id="280" r:id="rId9"/>
    <p:sldId id="281" r:id="rId10"/>
    <p:sldId id="282" r:id="rId11"/>
    <p:sldId id="316" r:id="rId12"/>
    <p:sldId id="301" r:id="rId13"/>
    <p:sldId id="304" r:id="rId14"/>
    <p:sldId id="307" r:id="rId15"/>
    <p:sldId id="310" r:id="rId16"/>
    <p:sldId id="313" r:id="rId17"/>
    <p:sldId id="284" r:id="rId18"/>
    <p:sldId id="285" r:id="rId19"/>
    <p:sldId id="286" r:id="rId20"/>
    <p:sldId id="287" r:id="rId21"/>
    <p:sldId id="288" r:id="rId22"/>
    <p:sldId id="289" r:id="rId23"/>
    <p:sldId id="291" r:id="rId24"/>
    <p:sldId id="293" r:id="rId25"/>
    <p:sldId id="294" r:id="rId26"/>
  </p:sldIdLst>
  <p:sldSz cx="9144000" cy="5143500" type="screen16x9"/>
  <p:notesSz cx="6858000" cy="9144000"/>
  <p:embeddedFontLst>
    <p:embeddedFont>
      <p:font typeface="Albert Sans" panose="020B0604020202020204" charset="0"/>
      <p:regular r:id="rId28"/>
      <p:bold r:id="rId29"/>
      <p:italic r:id="rId30"/>
      <p:boldItalic r:id="rId31"/>
    </p:embeddedFont>
    <p:embeddedFont>
      <p:font typeface="Montserrat" panose="00000500000000000000" pitchFamily="2" charset="0"/>
      <p:regular r:id="rId32"/>
      <p:bold r:id="rId33"/>
      <p:italic r:id="rId34"/>
      <p:boldItalic r:id="rId35"/>
    </p:embeddedFont>
    <p:embeddedFont>
      <p:font typeface="UTM Facebook K&amp;T" panose="02040603050506020204" pitchFamily="18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8B0DF81-90DC-453E-87FC-17B64E302A08}">
  <a:tblStyle styleId="{98B0DF81-90DC-453E-87FC-17B64E302A0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3" d="100"/>
          <a:sy n="123" d="100"/>
        </p:scale>
        <p:origin x="2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12.fntdata"/><Relationship Id="rId21" Type="http://schemas.openxmlformats.org/officeDocument/2006/relationships/slide" Target="slides/slide18.xml"/><Relationship Id="rId34" Type="http://schemas.openxmlformats.org/officeDocument/2006/relationships/font" Target="fonts/font7.fntdata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4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6.fntdata"/><Relationship Id="rId38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24d470b449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24d470b449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4884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82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95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850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696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598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597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5943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552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853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146250" y="141300"/>
            <a:ext cx="8851500" cy="48609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9725" y="1606650"/>
            <a:ext cx="4678200" cy="1930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flipH="1">
            <a:off x="4380978" y="4179149"/>
            <a:ext cx="1467072" cy="888300"/>
            <a:chOff x="3316390" y="3783954"/>
            <a:chExt cx="1467072" cy="888300"/>
          </a:xfrm>
        </p:grpSpPr>
        <p:sp>
          <p:nvSpPr>
            <p:cNvPr id="12" name="Google Shape;12;p2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146262" y="382602"/>
            <a:ext cx="1068527" cy="480007"/>
            <a:chOff x="146262" y="382602"/>
            <a:chExt cx="1068527" cy="480007"/>
          </a:xfrm>
        </p:grpSpPr>
        <p:sp>
          <p:nvSpPr>
            <p:cNvPr id="15" name="Google Shape;15;p2"/>
            <p:cNvSpPr/>
            <p:nvPr/>
          </p:nvSpPr>
          <p:spPr>
            <a:xfrm>
              <a:off x="146262" y="3826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" name="Google Shape;16;p2"/>
            <p:cNvGrpSpPr/>
            <p:nvPr/>
          </p:nvGrpSpPr>
          <p:grpSpPr>
            <a:xfrm rot="10800000">
              <a:off x="1019527" y="632409"/>
              <a:ext cx="195262" cy="230199"/>
              <a:chOff x="1887875" y="651475"/>
              <a:chExt cx="195281" cy="230222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bg>
      <p:bgPr>
        <a:solidFill>
          <a:schemeClr val="dk2"/>
        </a:solidFill>
        <a:effectLst/>
      </p:bgPr>
    </p:bg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5"/>
          <p:cNvSpPr/>
          <p:nvPr/>
        </p:nvSpPr>
        <p:spPr>
          <a:xfrm>
            <a:off x="146250" y="141300"/>
            <a:ext cx="8851500" cy="48609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0" name="Google Shape;310;p25"/>
          <p:cNvGrpSpPr/>
          <p:nvPr/>
        </p:nvGrpSpPr>
        <p:grpSpPr>
          <a:xfrm rot="10800000">
            <a:off x="8167428" y="1616769"/>
            <a:ext cx="830313" cy="699576"/>
            <a:chOff x="538733" y="3980782"/>
            <a:chExt cx="953506" cy="803372"/>
          </a:xfrm>
        </p:grpSpPr>
        <p:grpSp>
          <p:nvGrpSpPr>
            <p:cNvPr id="311" name="Google Shape;311;p25"/>
            <p:cNvGrpSpPr/>
            <p:nvPr/>
          </p:nvGrpSpPr>
          <p:grpSpPr>
            <a:xfrm flipH="1">
              <a:off x="1219939" y="3980782"/>
              <a:ext cx="272300" cy="321022"/>
              <a:chOff x="1887875" y="651475"/>
              <a:chExt cx="195281" cy="230222"/>
            </a:xfrm>
          </p:grpSpPr>
          <p:sp>
            <p:nvSpPr>
              <p:cNvPr id="312" name="Google Shape;312;p25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25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14" name="Google Shape;314;p25"/>
            <p:cNvSpPr/>
            <p:nvPr/>
          </p:nvSpPr>
          <p:spPr>
            <a:xfrm flipH="1">
              <a:off x="538733" y="4300143"/>
              <a:ext cx="791851" cy="484011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5" name="Google Shape;315;p25"/>
          <p:cNvGrpSpPr/>
          <p:nvPr/>
        </p:nvGrpSpPr>
        <p:grpSpPr>
          <a:xfrm>
            <a:off x="146249" y="1479579"/>
            <a:ext cx="1335251" cy="634638"/>
            <a:chOff x="836599" y="324929"/>
            <a:chExt cx="1335251" cy="634638"/>
          </a:xfrm>
        </p:grpSpPr>
        <p:sp>
          <p:nvSpPr>
            <p:cNvPr id="316" name="Google Shape;316;p25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25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8" name="Google Shape;318;p25"/>
          <p:cNvSpPr/>
          <p:nvPr/>
        </p:nvSpPr>
        <p:spPr>
          <a:xfrm rot="10800000" flipH="1">
            <a:off x="5996600" y="4414600"/>
            <a:ext cx="1284324" cy="587608"/>
          </a:xfrm>
          <a:custGeom>
            <a:avLst/>
            <a:gdLst/>
            <a:ahLst/>
            <a:cxnLst/>
            <a:rect l="l" t="t" r="r" b="b"/>
            <a:pathLst>
              <a:path w="21261" h="9727" extrusionOk="0">
                <a:moveTo>
                  <a:pt x="18865" y="1"/>
                </a:moveTo>
                <a:cubicBezTo>
                  <a:pt x="18830" y="1"/>
                  <a:pt x="18796" y="18"/>
                  <a:pt x="18776" y="50"/>
                </a:cubicBezTo>
                <a:cubicBezTo>
                  <a:pt x="18746" y="99"/>
                  <a:pt x="18761" y="164"/>
                  <a:pt x="18809" y="193"/>
                </a:cubicBezTo>
                <a:lnTo>
                  <a:pt x="18839" y="211"/>
                </a:lnTo>
                <a:cubicBezTo>
                  <a:pt x="18856" y="222"/>
                  <a:pt x="18875" y="227"/>
                  <a:pt x="18895" y="227"/>
                </a:cubicBezTo>
                <a:cubicBezTo>
                  <a:pt x="18929" y="227"/>
                  <a:pt x="18962" y="210"/>
                  <a:pt x="18982" y="179"/>
                </a:cubicBezTo>
                <a:cubicBezTo>
                  <a:pt x="19013" y="130"/>
                  <a:pt x="18999" y="67"/>
                  <a:pt x="18950" y="36"/>
                </a:cubicBezTo>
                <a:lnTo>
                  <a:pt x="18919" y="17"/>
                </a:lnTo>
                <a:cubicBezTo>
                  <a:pt x="18902" y="6"/>
                  <a:pt x="18884" y="1"/>
                  <a:pt x="18865" y="1"/>
                </a:cubicBezTo>
                <a:close/>
                <a:moveTo>
                  <a:pt x="19241" y="251"/>
                </a:moveTo>
                <a:cubicBezTo>
                  <a:pt x="19208" y="251"/>
                  <a:pt x="19176" y="266"/>
                  <a:pt x="19155" y="295"/>
                </a:cubicBezTo>
                <a:cubicBezTo>
                  <a:pt x="19122" y="341"/>
                  <a:pt x="19133" y="406"/>
                  <a:pt x="19179" y="439"/>
                </a:cubicBezTo>
                <a:cubicBezTo>
                  <a:pt x="19293" y="521"/>
                  <a:pt x="19401" y="603"/>
                  <a:pt x="19504" y="688"/>
                </a:cubicBezTo>
                <a:cubicBezTo>
                  <a:pt x="19523" y="704"/>
                  <a:pt x="19547" y="711"/>
                  <a:pt x="19570" y="711"/>
                </a:cubicBezTo>
                <a:cubicBezTo>
                  <a:pt x="19599" y="711"/>
                  <a:pt x="19630" y="698"/>
                  <a:pt x="19650" y="673"/>
                </a:cubicBezTo>
                <a:cubicBezTo>
                  <a:pt x="19686" y="629"/>
                  <a:pt x="19680" y="563"/>
                  <a:pt x="19635" y="527"/>
                </a:cubicBezTo>
                <a:cubicBezTo>
                  <a:pt x="19529" y="440"/>
                  <a:pt x="19417" y="355"/>
                  <a:pt x="19300" y="270"/>
                </a:cubicBezTo>
                <a:cubicBezTo>
                  <a:pt x="19282" y="257"/>
                  <a:pt x="19261" y="251"/>
                  <a:pt x="19241" y="251"/>
                </a:cubicBezTo>
                <a:close/>
                <a:moveTo>
                  <a:pt x="19881" y="778"/>
                </a:moveTo>
                <a:cubicBezTo>
                  <a:pt x="19854" y="778"/>
                  <a:pt x="19827" y="789"/>
                  <a:pt x="19806" y="810"/>
                </a:cubicBezTo>
                <a:cubicBezTo>
                  <a:pt x="19766" y="852"/>
                  <a:pt x="19768" y="918"/>
                  <a:pt x="19810" y="957"/>
                </a:cubicBezTo>
                <a:cubicBezTo>
                  <a:pt x="19909" y="1052"/>
                  <a:pt x="20005" y="1150"/>
                  <a:pt x="20093" y="1249"/>
                </a:cubicBezTo>
                <a:cubicBezTo>
                  <a:pt x="20114" y="1272"/>
                  <a:pt x="20142" y="1283"/>
                  <a:pt x="20170" y="1283"/>
                </a:cubicBezTo>
                <a:cubicBezTo>
                  <a:pt x="20195" y="1283"/>
                  <a:pt x="20219" y="1275"/>
                  <a:pt x="20240" y="1257"/>
                </a:cubicBezTo>
                <a:cubicBezTo>
                  <a:pt x="20283" y="1219"/>
                  <a:pt x="20287" y="1153"/>
                  <a:pt x="20249" y="1110"/>
                </a:cubicBezTo>
                <a:cubicBezTo>
                  <a:pt x="20157" y="1008"/>
                  <a:pt x="20056" y="905"/>
                  <a:pt x="19953" y="807"/>
                </a:cubicBezTo>
                <a:cubicBezTo>
                  <a:pt x="19933" y="788"/>
                  <a:pt x="19907" y="778"/>
                  <a:pt x="19881" y="778"/>
                </a:cubicBezTo>
                <a:close/>
                <a:moveTo>
                  <a:pt x="20432" y="1397"/>
                </a:moveTo>
                <a:cubicBezTo>
                  <a:pt x="20411" y="1397"/>
                  <a:pt x="20389" y="1404"/>
                  <a:pt x="20371" y="1418"/>
                </a:cubicBezTo>
                <a:cubicBezTo>
                  <a:pt x="20324" y="1452"/>
                  <a:pt x="20315" y="1517"/>
                  <a:pt x="20349" y="1564"/>
                </a:cubicBezTo>
                <a:cubicBezTo>
                  <a:pt x="20430" y="1674"/>
                  <a:pt x="20505" y="1787"/>
                  <a:pt x="20572" y="1900"/>
                </a:cubicBezTo>
                <a:cubicBezTo>
                  <a:pt x="20592" y="1934"/>
                  <a:pt x="20626" y="1952"/>
                  <a:pt x="20661" y="1952"/>
                </a:cubicBezTo>
                <a:cubicBezTo>
                  <a:pt x="20680" y="1952"/>
                  <a:pt x="20697" y="1947"/>
                  <a:pt x="20714" y="1937"/>
                </a:cubicBezTo>
                <a:cubicBezTo>
                  <a:pt x="20763" y="1908"/>
                  <a:pt x="20780" y="1844"/>
                  <a:pt x="20751" y="1795"/>
                </a:cubicBezTo>
                <a:cubicBezTo>
                  <a:pt x="20680" y="1675"/>
                  <a:pt x="20601" y="1555"/>
                  <a:pt x="20516" y="1440"/>
                </a:cubicBezTo>
                <a:cubicBezTo>
                  <a:pt x="20495" y="1412"/>
                  <a:pt x="20464" y="1397"/>
                  <a:pt x="20432" y="1397"/>
                </a:cubicBezTo>
                <a:close/>
                <a:moveTo>
                  <a:pt x="20853" y="2113"/>
                </a:moveTo>
                <a:cubicBezTo>
                  <a:pt x="20838" y="2113"/>
                  <a:pt x="20824" y="2116"/>
                  <a:pt x="20810" y="2122"/>
                </a:cubicBezTo>
                <a:cubicBezTo>
                  <a:pt x="20758" y="2145"/>
                  <a:pt x="20734" y="2207"/>
                  <a:pt x="20758" y="2259"/>
                </a:cubicBezTo>
                <a:cubicBezTo>
                  <a:pt x="20813" y="2382"/>
                  <a:pt x="20861" y="2509"/>
                  <a:pt x="20901" y="2635"/>
                </a:cubicBezTo>
                <a:cubicBezTo>
                  <a:pt x="20915" y="2680"/>
                  <a:pt x="20957" y="2708"/>
                  <a:pt x="21001" y="2708"/>
                </a:cubicBezTo>
                <a:cubicBezTo>
                  <a:pt x="21010" y="2708"/>
                  <a:pt x="21021" y="2707"/>
                  <a:pt x="21031" y="2703"/>
                </a:cubicBezTo>
                <a:cubicBezTo>
                  <a:pt x="21086" y="2686"/>
                  <a:pt x="21117" y="2628"/>
                  <a:pt x="21100" y="2573"/>
                </a:cubicBezTo>
                <a:cubicBezTo>
                  <a:pt x="21057" y="2438"/>
                  <a:pt x="21006" y="2305"/>
                  <a:pt x="20947" y="2174"/>
                </a:cubicBezTo>
                <a:cubicBezTo>
                  <a:pt x="20930" y="2136"/>
                  <a:pt x="20892" y="2113"/>
                  <a:pt x="20853" y="2113"/>
                </a:cubicBezTo>
                <a:close/>
                <a:moveTo>
                  <a:pt x="21102" y="2903"/>
                </a:moveTo>
                <a:cubicBezTo>
                  <a:pt x="21095" y="2903"/>
                  <a:pt x="21088" y="2904"/>
                  <a:pt x="21081" y="2905"/>
                </a:cubicBezTo>
                <a:cubicBezTo>
                  <a:pt x="21025" y="2915"/>
                  <a:pt x="20988" y="2970"/>
                  <a:pt x="20998" y="3026"/>
                </a:cubicBezTo>
                <a:cubicBezTo>
                  <a:pt x="21023" y="3157"/>
                  <a:pt x="21040" y="3291"/>
                  <a:pt x="21048" y="3426"/>
                </a:cubicBezTo>
                <a:cubicBezTo>
                  <a:pt x="21052" y="3481"/>
                  <a:pt x="21097" y="3522"/>
                  <a:pt x="21151" y="3522"/>
                </a:cubicBezTo>
                <a:lnTo>
                  <a:pt x="21159" y="3522"/>
                </a:lnTo>
                <a:cubicBezTo>
                  <a:pt x="21216" y="3519"/>
                  <a:pt x="21259" y="3470"/>
                  <a:pt x="21255" y="3412"/>
                </a:cubicBezTo>
                <a:cubicBezTo>
                  <a:pt x="21247" y="3270"/>
                  <a:pt x="21228" y="3127"/>
                  <a:pt x="21203" y="2987"/>
                </a:cubicBezTo>
                <a:cubicBezTo>
                  <a:pt x="21194" y="2937"/>
                  <a:pt x="21150" y="2903"/>
                  <a:pt x="21102" y="2903"/>
                </a:cubicBezTo>
                <a:close/>
                <a:moveTo>
                  <a:pt x="21147" y="3730"/>
                </a:moveTo>
                <a:cubicBezTo>
                  <a:pt x="21096" y="3730"/>
                  <a:pt x="21052" y="3775"/>
                  <a:pt x="21050" y="3829"/>
                </a:cubicBezTo>
                <a:cubicBezTo>
                  <a:pt x="21042" y="3961"/>
                  <a:pt x="21026" y="4096"/>
                  <a:pt x="21003" y="4229"/>
                </a:cubicBezTo>
                <a:cubicBezTo>
                  <a:pt x="20993" y="4285"/>
                  <a:pt x="21031" y="4339"/>
                  <a:pt x="21089" y="4349"/>
                </a:cubicBezTo>
                <a:cubicBezTo>
                  <a:pt x="21094" y="4349"/>
                  <a:pt x="21100" y="4350"/>
                  <a:pt x="21106" y="4350"/>
                </a:cubicBezTo>
                <a:cubicBezTo>
                  <a:pt x="21155" y="4350"/>
                  <a:pt x="21199" y="4315"/>
                  <a:pt x="21208" y="4263"/>
                </a:cubicBezTo>
                <a:cubicBezTo>
                  <a:pt x="21232" y="4123"/>
                  <a:pt x="21248" y="3980"/>
                  <a:pt x="21257" y="3840"/>
                </a:cubicBezTo>
                <a:cubicBezTo>
                  <a:pt x="21260" y="3783"/>
                  <a:pt x="21216" y="3734"/>
                  <a:pt x="21159" y="3731"/>
                </a:cubicBezTo>
                <a:cubicBezTo>
                  <a:pt x="21155" y="3730"/>
                  <a:pt x="21151" y="3730"/>
                  <a:pt x="21147" y="3730"/>
                </a:cubicBezTo>
                <a:close/>
                <a:moveTo>
                  <a:pt x="21013" y="4547"/>
                </a:moveTo>
                <a:cubicBezTo>
                  <a:pt x="20968" y="4547"/>
                  <a:pt x="20927" y="4577"/>
                  <a:pt x="20914" y="4622"/>
                </a:cubicBezTo>
                <a:cubicBezTo>
                  <a:pt x="20877" y="4750"/>
                  <a:pt x="20833" y="4878"/>
                  <a:pt x="20783" y="5006"/>
                </a:cubicBezTo>
                <a:cubicBezTo>
                  <a:pt x="20762" y="5058"/>
                  <a:pt x="20788" y="5118"/>
                  <a:pt x="20840" y="5140"/>
                </a:cubicBezTo>
                <a:cubicBezTo>
                  <a:pt x="20854" y="5145"/>
                  <a:pt x="20866" y="5148"/>
                  <a:pt x="20879" y="5148"/>
                </a:cubicBezTo>
                <a:cubicBezTo>
                  <a:pt x="20921" y="5148"/>
                  <a:pt x="20959" y="5123"/>
                  <a:pt x="20976" y="5082"/>
                </a:cubicBezTo>
                <a:cubicBezTo>
                  <a:pt x="21029" y="4949"/>
                  <a:pt x="21075" y="4813"/>
                  <a:pt x="21113" y="4679"/>
                </a:cubicBezTo>
                <a:cubicBezTo>
                  <a:pt x="21129" y="4624"/>
                  <a:pt x="21097" y="4567"/>
                  <a:pt x="21042" y="4551"/>
                </a:cubicBezTo>
                <a:cubicBezTo>
                  <a:pt x="21033" y="4548"/>
                  <a:pt x="21023" y="4547"/>
                  <a:pt x="21013" y="4547"/>
                </a:cubicBezTo>
                <a:close/>
                <a:moveTo>
                  <a:pt x="13729" y="5187"/>
                </a:moveTo>
                <a:cubicBezTo>
                  <a:pt x="13675" y="5187"/>
                  <a:pt x="13623" y="5194"/>
                  <a:pt x="13574" y="5209"/>
                </a:cubicBezTo>
                <a:cubicBezTo>
                  <a:pt x="13519" y="5225"/>
                  <a:pt x="13487" y="5283"/>
                  <a:pt x="13503" y="5338"/>
                </a:cubicBezTo>
                <a:cubicBezTo>
                  <a:pt x="13516" y="5384"/>
                  <a:pt x="13558" y="5412"/>
                  <a:pt x="13604" y="5412"/>
                </a:cubicBezTo>
                <a:cubicBezTo>
                  <a:pt x="13613" y="5412"/>
                  <a:pt x="13622" y="5411"/>
                  <a:pt x="13631" y="5409"/>
                </a:cubicBezTo>
                <a:cubicBezTo>
                  <a:pt x="13663" y="5399"/>
                  <a:pt x="13696" y="5395"/>
                  <a:pt x="13731" y="5395"/>
                </a:cubicBezTo>
                <a:cubicBezTo>
                  <a:pt x="13803" y="5395"/>
                  <a:pt x="13881" y="5415"/>
                  <a:pt x="13962" y="5453"/>
                </a:cubicBezTo>
                <a:cubicBezTo>
                  <a:pt x="13976" y="5459"/>
                  <a:pt x="13992" y="5463"/>
                  <a:pt x="14006" y="5463"/>
                </a:cubicBezTo>
                <a:cubicBezTo>
                  <a:pt x="14045" y="5463"/>
                  <a:pt x="14082" y="5441"/>
                  <a:pt x="14101" y="5403"/>
                </a:cubicBezTo>
                <a:cubicBezTo>
                  <a:pt x="14125" y="5351"/>
                  <a:pt x="14102" y="5289"/>
                  <a:pt x="14050" y="5265"/>
                </a:cubicBezTo>
                <a:cubicBezTo>
                  <a:pt x="13942" y="5214"/>
                  <a:pt x="13832" y="5187"/>
                  <a:pt x="13729" y="5187"/>
                </a:cubicBezTo>
                <a:close/>
                <a:moveTo>
                  <a:pt x="20707" y="5318"/>
                </a:moveTo>
                <a:cubicBezTo>
                  <a:pt x="20669" y="5318"/>
                  <a:pt x="20633" y="5338"/>
                  <a:pt x="20615" y="5374"/>
                </a:cubicBezTo>
                <a:cubicBezTo>
                  <a:pt x="20554" y="5493"/>
                  <a:pt x="20486" y="5611"/>
                  <a:pt x="20413" y="5726"/>
                </a:cubicBezTo>
                <a:cubicBezTo>
                  <a:pt x="20382" y="5775"/>
                  <a:pt x="20397" y="5839"/>
                  <a:pt x="20445" y="5871"/>
                </a:cubicBezTo>
                <a:cubicBezTo>
                  <a:pt x="20462" y="5880"/>
                  <a:pt x="20481" y="5886"/>
                  <a:pt x="20501" y="5886"/>
                </a:cubicBezTo>
                <a:lnTo>
                  <a:pt x="20501" y="5885"/>
                </a:lnTo>
                <a:cubicBezTo>
                  <a:pt x="20535" y="5885"/>
                  <a:pt x="20568" y="5869"/>
                  <a:pt x="20588" y="5837"/>
                </a:cubicBezTo>
                <a:cubicBezTo>
                  <a:pt x="20665" y="5717"/>
                  <a:pt x="20736" y="5594"/>
                  <a:pt x="20800" y="5469"/>
                </a:cubicBezTo>
                <a:cubicBezTo>
                  <a:pt x="20825" y="5417"/>
                  <a:pt x="20806" y="5355"/>
                  <a:pt x="20754" y="5329"/>
                </a:cubicBezTo>
                <a:cubicBezTo>
                  <a:pt x="20739" y="5321"/>
                  <a:pt x="20723" y="5318"/>
                  <a:pt x="20707" y="5318"/>
                </a:cubicBezTo>
                <a:close/>
                <a:moveTo>
                  <a:pt x="14341" y="5498"/>
                </a:moveTo>
                <a:cubicBezTo>
                  <a:pt x="14314" y="5498"/>
                  <a:pt x="14286" y="5508"/>
                  <a:pt x="14266" y="5529"/>
                </a:cubicBezTo>
                <a:cubicBezTo>
                  <a:pt x="14226" y="5569"/>
                  <a:pt x="14227" y="5635"/>
                  <a:pt x="14267" y="5676"/>
                </a:cubicBezTo>
                <a:lnTo>
                  <a:pt x="14288" y="5695"/>
                </a:lnTo>
                <a:cubicBezTo>
                  <a:pt x="14363" y="5773"/>
                  <a:pt x="14410" y="5868"/>
                  <a:pt x="14433" y="5981"/>
                </a:cubicBezTo>
                <a:cubicBezTo>
                  <a:pt x="14441" y="6030"/>
                  <a:pt x="14485" y="6065"/>
                  <a:pt x="14534" y="6065"/>
                </a:cubicBezTo>
                <a:cubicBezTo>
                  <a:pt x="14540" y="6065"/>
                  <a:pt x="14546" y="6064"/>
                  <a:pt x="14554" y="6063"/>
                </a:cubicBezTo>
                <a:cubicBezTo>
                  <a:pt x="14610" y="6052"/>
                  <a:pt x="14647" y="5998"/>
                  <a:pt x="14636" y="5942"/>
                </a:cubicBezTo>
                <a:cubicBezTo>
                  <a:pt x="14608" y="5788"/>
                  <a:pt x="14540" y="5657"/>
                  <a:pt x="14436" y="5551"/>
                </a:cubicBezTo>
                <a:lnTo>
                  <a:pt x="14413" y="5528"/>
                </a:lnTo>
                <a:cubicBezTo>
                  <a:pt x="14393" y="5508"/>
                  <a:pt x="14367" y="5498"/>
                  <a:pt x="14341" y="5498"/>
                </a:cubicBezTo>
                <a:close/>
                <a:moveTo>
                  <a:pt x="13324" y="5488"/>
                </a:moveTo>
                <a:cubicBezTo>
                  <a:pt x="13280" y="5488"/>
                  <a:pt x="13239" y="5516"/>
                  <a:pt x="13225" y="5561"/>
                </a:cubicBezTo>
                <a:cubicBezTo>
                  <a:pt x="13201" y="5630"/>
                  <a:pt x="13189" y="5708"/>
                  <a:pt x="13189" y="5790"/>
                </a:cubicBezTo>
                <a:cubicBezTo>
                  <a:pt x="13189" y="5866"/>
                  <a:pt x="13200" y="5945"/>
                  <a:pt x="13220" y="6027"/>
                </a:cubicBezTo>
                <a:cubicBezTo>
                  <a:pt x="13231" y="6074"/>
                  <a:pt x="13274" y="6106"/>
                  <a:pt x="13320" y="6106"/>
                </a:cubicBezTo>
                <a:lnTo>
                  <a:pt x="13320" y="6107"/>
                </a:lnTo>
                <a:cubicBezTo>
                  <a:pt x="13329" y="6107"/>
                  <a:pt x="13337" y="6106"/>
                  <a:pt x="13346" y="6103"/>
                </a:cubicBezTo>
                <a:cubicBezTo>
                  <a:pt x="13401" y="6090"/>
                  <a:pt x="13435" y="6033"/>
                  <a:pt x="13422" y="5978"/>
                </a:cubicBezTo>
                <a:cubicBezTo>
                  <a:pt x="13406" y="5912"/>
                  <a:pt x="13397" y="5850"/>
                  <a:pt x="13397" y="5791"/>
                </a:cubicBezTo>
                <a:cubicBezTo>
                  <a:pt x="13397" y="5731"/>
                  <a:pt x="13406" y="5675"/>
                  <a:pt x="13422" y="5624"/>
                </a:cubicBezTo>
                <a:cubicBezTo>
                  <a:pt x="13440" y="5570"/>
                  <a:pt x="13410" y="5512"/>
                  <a:pt x="13356" y="5493"/>
                </a:cubicBezTo>
                <a:cubicBezTo>
                  <a:pt x="13345" y="5490"/>
                  <a:pt x="13334" y="5488"/>
                  <a:pt x="13324" y="5488"/>
                </a:cubicBezTo>
                <a:close/>
                <a:moveTo>
                  <a:pt x="6028" y="6016"/>
                </a:moveTo>
                <a:cubicBezTo>
                  <a:pt x="5848" y="6016"/>
                  <a:pt x="5705" y="6107"/>
                  <a:pt x="5635" y="6264"/>
                </a:cubicBezTo>
                <a:cubicBezTo>
                  <a:pt x="5612" y="6316"/>
                  <a:pt x="5635" y="6378"/>
                  <a:pt x="5688" y="6401"/>
                </a:cubicBezTo>
                <a:cubicBezTo>
                  <a:pt x="5701" y="6407"/>
                  <a:pt x="5716" y="6411"/>
                  <a:pt x="5729" y="6411"/>
                </a:cubicBezTo>
                <a:cubicBezTo>
                  <a:pt x="5770" y="6411"/>
                  <a:pt x="5808" y="6387"/>
                  <a:pt x="5825" y="6348"/>
                </a:cubicBezTo>
                <a:cubicBezTo>
                  <a:pt x="5871" y="6246"/>
                  <a:pt x="5951" y="6223"/>
                  <a:pt x="6023" y="6223"/>
                </a:cubicBezTo>
                <a:cubicBezTo>
                  <a:pt x="6036" y="6223"/>
                  <a:pt x="6048" y="6223"/>
                  <a:pt x="6060" y="6225"/>
                </a:cubicBezTo>
                <a:cubicBezTo>
                  <a:pt x="6063" y="6225"/>
                  <a:pt x="6066" y="6225"/>
                  <a:pt x="6069" y="6225"/>
                </a:cubicBezTo>
                <a:cubicBezTo>
                  <a:pt x="6122" y="6225"/>
                  <a:pt x="6168" y="6185"/>
                  <a:pt x="6173" y="6130"/>
                </a:cubicBezTo>
                <a:cubicBezTo>
                  <a:pt x="6178" y="6074"/>
                  <a:pt x="6136" y="6024"/>
                  <a:pt x="6078" y="6019"/>
                </a:cubicBezTo>
                <a:cubicBezTo>
                  <a:pt x="6063" y="6016"/>
                  <a:pt x="6045" y="6016"/>
                  <a:pt x="6028" y="6016"/>
                </a:cubicBezTo>
                <a:close/>
                <a:moveTo>
                  <a:pt x="20264" y="6019"/>
                </a:moveTo>
                <a:cubicBezTo>
                  <a:pt x="20232" y="6019"/>
                  <a:pt x="20201" y="6034"/>
                  <a:pt x="20181" y="6060"/>
                </a:cubicBezTo>
                <a:cubicBezTo>
                  <a:pt x="20100" y="6167"/>
                  <a:pt x="20012" y="6272"/>
                  <a:pt x="19921" y="6374"/>
                </a:cubicBezTo>
                <a:cubicBezTo>
                  <a:pt x="19882" y="6416"/>
                  <a:pt x="19886" y="6482"/>
                  <a:pt x="19929" y="6520"/>
                </a:cubicBezTo>
                <a:cubicBezTo>
                  <a:pt x="19948" y="6538"/>
                  <a:pt x="19973" y="6547"/>
                  <a:pt x="19999" y="6547"/>
                </a:cubicBezTo>
                <a:cubicBezTo>
                  <a:pt x="20027" y="6547"/>
                  <a:pt x="20055" y="6536"/>
                  <a:pt x="20076" y="6512"/>
                </a:cubicBezTo>
                <a:cubicBezTo>
                  <a:pt x="20170" y="6407"/>
                  <a:pt x="20262" y="6297"/>
                  <a:pt x="20347" y="6185"/>
                </a:cubicBezTo>
                <a:cubicBezTo>
                  <a:pt x="20381" y="6140"/>
                  <a:pt x="20372" y="6075"/>
                  <a:pt x="20326" y="6041"/>
                </a:cubicBezTo>
                <a:cubicBezTo>
                  <a:pt x="20307" y="6026"/>
                  <a:pt x="20285" y="6019"/>
                  <a:pt x="20264" y="6019"/>
                </a:cubicBezTo>
                <a:close/>
                <a:moveTo>
                  <a:pt x="6447" y="6178"/>
                </a:moveTo>
                <a:cubicBezTo>
                  <a:pt x="6414" y="6178"/>
                  <a:pt x="6383" y="6193"/>
                  <a:pt x="6363" y="6221"/>
                </a:cubicBezTo>
                <a:cubicBezTo>
                  <a:pt x="6330" y="6267"/>
                  <a:pt x="6341" y="6332"/>
                  <a:pt x="6387" y="6365"/>
                </a:cubicBezTo>
                <a:cubicBezTo>
                  <a:pt x="6413" y="6385"/>
                  <a:pt x="6440" y="6406"/>
                  <a:pt x="6467" y="6429"/>
                </a:cubicBezTo>
                <a:cubicBezTo>
                  <a:pt x="6527" y="6481"/>
                  <a:pt x="6570" y="6549"/>
                  <a:pt x="6594" y="6634"/>
                </a:cubicBezTo>
                <a:cubicBezTo>
                  <a:pt x="6608" y="6679"/>
                  <a:pt x="6649" y="6708"/>
                  <a:pt x="6693" y="6708"/>
                </a:cubicBezTo>
                <a:lnTo>
                  <a:pt x="6695" y="6708"/>
                </a:lnTo>
                <a:cubicBezTo>
                  <a:pt x="6703" y="6708"/>
                  <a:pt x="6713" y="6707"/>
                  <a:pt x="6723" y="6705"/>
                </a:cubicBezTo>
                <a:cubicBezTo>
                  <a:pt x="6778" y="6689"/>
                  <a:pt x="6810" y="6630"/>
                  <a:pt x="6794" y="6575"/>
                </a:cubicBezTo>
                <a:cubicBezTo>
                  <a:pt x="6757" y="6452"/>
                  <a:pt x="6693" y="6349"/>
                  <a:pt x="6603" y="6272"/>
                </a:cubicBezTo>
                <a:cubicBezTo>
                  <a:pt x="6571" y="6245"/>
                  <a:pt x="6539" y="6220"/>
                  <a:pt x="6508" y="6198"/>
                </a:cubicBezTo>
                <a:cubicBezTo>
                  <a:pt x="6490" y="6184"/>
                  <a:pt x="6468" y="6178"/>
                  <a:pt x="6447" y="6178"/>
                </a:cubicBezTo>
                <a:close/>
                <a:moveTo>
                  <a:pt x="13485" y="6278"/>
                </a:moveTo>
                <a:cubicBezTo>
                  <a:pt x="13466" y="6278"/>
                  <a:pt x="13448" y="6283"/>
                  <a:pt x="13431" y="6293"/>
                </a:cubicBezTo>
                <a:cubicBezTo>
                  <a:pt x="13382" y="6324"/>
                  <a:pt x="13367" y="6387"/>
                  <a:pt x="13397" y="6436"/>
                </a:cubicBezTo>
                <a:cubicBezTo>
                  <a:pt x="13468" y="6553"/>
                  <a:pt x="13558" y="6668"/>
                  <a:pt x="13663" y="6781"/>
                </a:cubicBezTo>
                <a:cubicBezTo>
                  <a:pt x="13684" y="6801"/>
                  <a:pt x="13712" y="6813"/>
                  <a:pt x="13739" y="6813"/>
                </a:cubicBezTo>
                <a:cubicBezTo>
                  <a:pt x="13765" y="6813"/>
                  <a:pt x="13791" y="6804"/>
                  <a:pt x="13810" y="6784"/>
                </a:cubicBezTo>
                <a:cubicBezTo>
                  <a:pt x="13852" y="6745"/>
                  <a:pt x="13854" y="6680"/>
                  <a:pt x="13815" y="6637"/>
                </a:cubicBezTo>
                <a:cubicBezTo>
                  <a:pt x="13720" y="6536"/>
                  <a:pt x="13639" y="6432"/>
                  <a:pt x="13574" y="6327"/>
                </a:cubicBezTo>
                <a:cubicBezTo>
                  <a:pt x="13554" y="6295"/>
                  <a:pt x="13520" y="6278"/>
                  <a:pt x="13485" y="6278"/>
                </a:cubicBezTo>
                <a:close/>
                <a:moveTo>
                  <a:pt x="14521" y="6269"/>
                </a:moveTo>
                <a:cubicBezTo>
                  <a:pt x="14474" y="6269"/>
                  <a:pt x="14430" y="6302"/>
                  <a:pt x="14419" y="6352"/>
                </a:cubicBezTo>
                <a:cubicBezTo>
                  <a:pt x="14395" y="6468"/>
                  <a:pt x="14352" y="6593"/>
                  <a:pt x="14293" y="6723"/>
                </a:cubicBezTo>
                <a:cubicBezTo>
                  <a:pt x="14268" y="6775"/>
                  <a:pt x="14292" y="6837"/>
                  <a:pt x="14344" y="6860"/>
                </a:cubicBezTo>
                <a:cubicBezTo>
                  <a:pt x="14358" y="6866"/>
                  <a:pt x="14372" y="6870"/>
                  <a:pt x="14387" y="6870"/>
                </a:cubicBezTo>
                <a:cubicBezTo>
                  <a:pt x="14426" y="6870"/>
                  <a:pt x="14464" y="6847"/>
                  <a:pt x="14482" y="6809"/>
                </a:cubicBezTo>
                <a:cubicBezTo>
                  <a:pt x="14546" y="6666"/>
                  <a:pt x="14594" y="6526"/>
                  <a:pt x="14622" y="6395"/>
                </a:cubicBezTo>
                <a:cubicBezTo>
                  <a:pt x="14633" y="6338"/>
                  <a:pt x="14598" y="6283"/>
                  <a:pt x="14542" y="6271"/>
                </a:cubicBezTo>
                <a:cubicBezTo>
                  <a:pt x="14535" y="6270"/>
                  <a:pt x="14528" y="6269"/>
                  <a:pt x="14521" y="6269"/>
                </a:cubicBezTo>
                <a:close/>
                <a:moveTo>
                  <a:pt x="100" y="6436"/>
                </a:moveTo>
                <a:cubicBezTo>
                  <a:pt x="49" y="6436"/>
                  <a:pt x="5" y="6481"/>
                  <a:pt x="2" y="6534"/>
                </a:cubicBezTo>
                <a:cubicBezTo>
                  <a:pt x="2" y="6534"/>
                  <a:pt x="0" y="6559"/>
                  <a:pt x="0" y="6606"/>
                </a:cubicBezTo>
                <a:cubicBezTo>
                  <a:pt x="0" y="6683"/>
                  <a:pt x="5" y="6809"/>
                  <a:pt x="25" y="6969"/>
                </a:cubicBezTo>
                <a:cubicBezTo>
                  <a:pt x="32" y="7021"/>
                  <a:pt x="76" y="7060"/>
                  <a:pt x="128" y="7060"/>
                </a:cubicBezTo>
                <a:cubicBezTo>
                  <a:pt x="133" y="7060"/>
                  <a:pt x="136" y="7060"/>
                  <a:pt x="141" y="7059"/>
                </a:cubicBezTo>
                <a:cubicBezTo>
                  <a:pt x="197" y="7051"/>
                  <a:pt x="238" y="7000"/>
                  <a:pt x="231" y="6942"/>
                </a:cubicBezTo>
                <a:cubicBezTo>
                  <a:pt x="212" y="6793"/>
                  <a:pt x="209" y="6677"/>
                  <a:pt x="209" y="6606"/>
                </a:cubicBezTo>
                <a:cubicBezTo>
                  <a:pt x="209" y="6569"/>
                  <a:pt x="210" y="6548"/>
                  <a:pt x="210" y="6547"/>
                </a:cubicBezTo>
                <a:cubicBezTo>
                  <a:pt x="213" y="6489"/>
                  <a:pt x="169" y="6440"/>
                  <a:pt x="112" y="6436"/>
                </a:cubicBezTo>
                <a:cubicBezTo>
                  <a:pt x="108" y="6436"/>
                  <a:pt x="104" y="6436"/>
                  <a:pt x="100" y="6436"/>
                </a:cubicBezTo>
                <a:close/>
                <a:moveTo>
                  <a:pt x="19707" y="6636"/>
                </a:moveTo>
                <a:cubicBezTo>
                  <a:pt x="19681" y="6636"/>
                  <a:pt x="19656" y="6646"/>
                  <a:pt x="19636" y="6664"/>
                </a:cubicBezTo>
                <a:cubicBezTo>
                  <a:pt x="19538" y="6757"/>
                  <a:pt x="19435" y="6847"/>
                  <a:pt x="19329" y="6931"/>
                </a:cubicBezTo>
                <a:cubicBezTo>
                  <a:pt x="19285" y="6968"/>
                  <a:pt x="19277" y="7033"/>
                  <a:pt x="19313" y="7078"/>
                </a:cubicBezTo>
                <a:cubicBezTo>
                  <a:pt x="19334" y="7103"/>
                  <a:pt x="19364" y="7116"/>
                  <a:pt x="19395" y="7116"/>
                </a:cubicBezTo>
                <a:cubicBezTo>
                  <a:pt x="19417" y="7116"/>
                  <a:pt x="19440" y="7109"/>
                  <a:pt x="19460" y="7094"/>
                </a:cubicBezTo>
                <a:cubicBezTo>
                  <a:pt x="19569" y="7006"/>
                  <a:pt x="19676" y="6913"/>
                  <a:pt x="19779" y="6816"/>
                </a:cubicBezTo>
                <a:cubicBezTo>
                  <a:pt x="19821" y="6777"/>
                  <a:pt x="19822" y="6711"/>
                  <a:pt x="19783" y="6669"/>
                </a:cubicBezTo>
                <a:cubicBezTo>
                  <a:pt x="19763" y="6647"/>
                  <a:pt x="19735" y="6636"/>
                  <a:pt x="19707" y="6636"/>
                </a:cubicBezTo>
                <a:close/>
                <a:moveTo>
                  <a:pt x="5721" y="6611"/>
                </a:moveTo>
                <a:cubicBezTo>
                  <a:pt x="5713" y="6611"/>
                  <a:pt x="5704" y="6612"/>
                  <a:pt x="5695" y="6614"/>
                </a:cubicBezTo>
                <a:cubicBezTo>
                  <a:pt x="5640" y="6628"/>
                  <a:pt x="5606" y="6684"/>
                  <a:pt x="5619" y="6739"/>
                </a:cubicBezTo>
                <a:cubicBezTo>
                  <a:pt x="5651" y="6868"/>
                  <a:pt x="5707" y="7005"/>
                  <a:pt x="5786" y="7148"/>
                </a:cubicBezTo>
                <a:cubicBezTo>
                  <a:pt x="5805" y="7182"/>
                  <a:pt x="5841" y="7202"/>
                  <a:pt x="5878" y="7202"/>
                </a:cubicBezTo>
                <a:cubicBezTo>
                  <a:pt x="5893" y="7202"/>
                  <a:pt x="5911" y="7197"/>
                  <a:pt x="5927" y="7189"/>
                </a:cubicBezTo>
                <a:cubicBezTo>
                  <a:pt x="5977" y="7162"/>
                  <a:pt x="5995" y="7098"/>
                  <a:pt x="5968" y="7048"/>
                </a:cubicBezTo>
                <a:cubicBezTo>
                  <a:pt x="5898" y="6920"/>
                  <a:pt x="5848" y="6799"/>
                  <a:pt x="5821" y="6689"/>
                </a:cubicBezTo>
                <a:cubicBezTo>
                  <a:pt x="5810" y="6642"/>
                  <a:pt x="5768" y="6611"/>
                  <a:pt x="5721" y="6611"/>
                </a:cubicBezTo>
                <a:close/>
                <a:moveTo>
                  <a:pt x="6706" y="6911"/>
                </a:moveTo>
                <a:cubicBezTo>
                  <a:pt x="6656" y="6911"/>
                  <a:pt x="6613" y="6948"/>
                  <a:pt x="6604" y="6999"/>
                </a:cubicBezTo>
                <a:cubicBezTo>
                  <a:pt x="6584" y="7116"/>
                  <a:pt x="6548" y="7242"/>
                  <a:pt x="6494" y="7375"/>
                </a:cubicBezTo>
                <a:cubicBezTo>
                  <a:pt x="6472" y="7427"/>
                  <a:pt x="6496" y="7487"/>
                  <a:pt x="6550" y="7510"/>
                </a:cubicBezTo>
                <a:cubicBezTo>
                  <a:pt x="6562" y="7516"/>
                  <a:pt x="6576" y="7518"/>
                  <a:pt x="6589" y="7518"/>
                </a:cubicBezTo>
                <a:cubicBezTo>
                  <a:pt x="6630" y="7518"/>
                  <a:pt x="6669" y="7494"/>
                  <a:pt x="6685" y="7453"/>
                </a:cubicBezTo>
                <a:cubicBezTo>
                  <a:pt x="6746" y="7307"/>
                  <a:pt x="6788" y="7165"/>
                  <a:pt x="6808" y="7033"/>
                </a:cubicBezTo>
                <a:cubicBezTo>
                  <a:pt x="6818" y="6977"/>
                  <a:pt x="6780" y="6923"/>
                  <a:pt x="6724" y="6913"/>
                </a:cubicBezTo>
                <a:cubicBezTo>
                  <a:pt x="6718" y="6912"/>
                  <a:pt x="6712" y="6911"/>
                  <a:pt x="6706" y="6911"/>
                </a:cubicBezTo>
                <a:close/>
                <a:moveTo>
                  <a:pt x="14045" y="6886"/>
                </a:moveTo>
                <a:cubicBezTo>
                  <a:pt x="14015" y="6886"/>
                  <a:pt x="13985" y="6899"/>
                  <a:pt x="13965" y="6924"/>
                </a:cubicBezTo>
                <a:cubicBezTo>
                  <a:pt x="13929" y="6969"/>
                  <a:pt x="13936" y="7034"/>
                  <a:pt x="13981" y="7071"/>
                </a:cubicBezTo>
                <a:cubicBezTo>
                  <a:pt x="14007" y="7092"/>
                  <a:pt x="14033" y="7111"/>
                  <a:pt x="14061" y="7132"/>
                </a:cubicBezTo>
                <a:cubicBezTo>
                  <a:pt x="14001" y="7222"/>
                  <a:pt x="13935" y="7312"/>
                  <a:pt x="13864" y="7403"/>
                </a:cubicBezTo>
                <a:cubicBezTo>
                  <a:pt x="13827" y="7447"/>
                  <a:pt x="13835" y="7513"/>
                  <a:pt x="13880" y="7549"/>
                </a:cubicBezTo>
                <a:cubicBezTo>
                  <a:pt x="13900" y="7563"/>
                  <a:pt x="13922" y="7571"/>
                  <a:pt x="13945" y="7571"/>
                </a:cubicBezTo>
                <a:cubicBezTo>
                  <a:pt x="13976" y="7571"/>
                  <a:pt x="14006" y="7557"/>
                  <a:pt x="14026" y="7532"/>
                </a:cubicBezTo>
                <a:cubicBezTo>
                  <a:pt x="14101" y="7440"/>
                  <a:pt x="14169" y="7345"/>
                  <a:pt x="14230" y="7252"/>
                </a:cubicBezTo>
                <a:cubicBezTo>
                  <a:pt x="14262" y="7274"/>
                  <a:pt x="14295" y="7295"/>
                  <a:pt x="14328" y="7316"/>
                </a:cubicBezTo>
                <a:cubicBezTo>
                  <a:pt x="14346" y="7327"/>
                  <a:pt x="14365" y="7333"/>
                  <a:pt x="14385" y="7333"/>
                </a:cubicBezTo>
                <a:cubicBezTo>
                  <a:pt x="14419" y="7333"/>
                  <a:pt x="14452" y="7316"/>
                  <a:pt x="14472" y="7284"/>
                </a:cubicBezTo>
                <a:cubicBezTo>
                  <a:pt x="14502" y="7235"/>
                  <a:pt x="14488" y="7171"/>
                  <a:pt x="14440" y="7141"/>
                </a:cubicBezTo>
                <a:cubicBezTo>
                  <a:pt x="14321" y="7066"/>
                  <a:pt x="14211" y="6988"/>
                  <a:pt x="14110" y="6908"/>
                </a:cubicBezTo>
                <a:cubicBezTo>
                  <a:pt x="14091" y="6893"/>
                  <a:pt x="14068" y="6886"/>
                  <a:pt x="14045" y="6886"/>
                </a:cubicBezTo>
                <a:close/>
                <a:moveTo>
                  <a:pt x="19059" y="7154"/>
                </a:moveTo>
                <a:cubicBezTo>
                  <a:pt x="19039" y="7154"/>
                  <a:pt x="19019" y="7160"/>
                  <a:pt x="19002" y="7173"/>
                </a:cubicBezTo>
                <a:cubicBezTo>
                  <a:pt x="18889" y="7247"/>
                  <a:pt x="18772" y="7320"/>
                  <a:pt x="18655" y="7385"/>
                </a:cubicBezTo>
                <a:cubicBezTo>
                  <a:pt x="18605" y="7413"/>
                  <a:pt x="18586" y="7475"/>
                  <a:pt x="18614" y="7525"/>
                </a:cubicBezTo>
                <a:cubicBezTo>
                  <a:pt x="18633" y="7560"/>
                  <a:pt x="18668" y="7579"/>
                  <a:pt x="18705" y="7579"/>
                </a:cubicBezTo>
                <a:cubicBezTo>
                  <a:pt x="18722" y="7579"/>
                  <a:pt x="18739" y="7574"/>
                  <a:pt x="18755" y="7566"/>
                </a:cubicBezTo>
                <a:cubicBezTo>
                  <a:pt x="18878" y="7498"/>
                  <a:pt x="18999" y="7424"/>
                  <a:pt x="19117" y="7344"/>
                </a:cubicBezTo>
                <a:cubicBezTo>
                  <a:pt x="19164" y="7312"/>
                  <a:pt x="19178" y="7247"/>
                  <a:pt x="19146" y="7201"/>
                </a:cubicBezTo>
                <a:cubicBezTo>
                  <a:pt x="19125" y="7171"/>
                  <a:pt x="19093" y="7154"/>
                  <a:pt x="19059" y="7154"/>
                </a:cubicBezTo>
                <a:close/>
                <a:moveTo>
                  <a:pt x="14745" y="7330"/>
                </a:moveTo>
                <a:cubicBezTo>
                  <a:pt x="14707" y="7330"/>
                  <a:pt x="14671" y="7351"/>
                  <a:pt x="14653" y="7387"/>
                </a:cubicBezTo>
                <a:cubicBezTo>
                  <a:pt x="14626" y="7437"/>
                  <a:pt x="14646" y="7501"/>
                  <a:pt x="14697" y="7527"/>
                </a:cubicBezTo>
                <a:cubicBezTo>
                  <a:pt x="14818" y="7589"/>
                  <a:pt x="14947" y="7650"/>
                  <a:pt x="15079" y="7707"/>
                </a:cubicBezTo>
                <a:cubicBezTo>
                  <a:pt x="15093" y="7713"/>
                  <a:pt x="15107" y="7715"/>
                  <a:pt x="15121" y="7715"/>
                </a:cubicBezTo>
                <a:cubicBezTo>
                  <a:pt x="15161" y="7715"/>
                  <a:pt x="15199" y="7692"/>
                  <a:pt x="15216" y="7653"/>
                </a:cubicBezTo>
                <a:cubicBezTo>
                  <a:pt x="15239" y="7600"/>
                  <a:pt x="15214" y="7539"/>
                  <a:pt x="15161" y="7517"/>
                </a:cubicBezTo>
                <a:cubicBezTo>
                  <a:pt x="15034" y="7462"/>
                  <a:pt x="14910" y="7403"/>
                  <a:pt x="14793" y="7342"/>
                </a:cubicBezTo>
                <a:cubicBezTo>
                  <a:pt x="14777" y="7334"/>
                  <a:pt x="14761" y="7330"/>
                  <a:pt x="14745" y="7330"/>
                </a:cubicBezTo>
                <a:close/>
                <a:moveTo>
                  <a:pt x="207" y="7260"/>
                </a:moveTo>
                <a:cubicBezTo>
                  <a:pt x="198" y="7260"/>
                  <a:pt x="189" y="7261"/>
                  <a:pt x="180" y="7263"/>
                </a:cubicBezTo>
                <a:cubicBezTo>
                  <a:pt x="125" y="7277"/>
                  <a:pt x="91" y="7334"/>
                  <a:pt x="106" y="7389"/>
                </a:cubicBezTo>
                <a:cubicBezTo>
                  <a:pt x="142" y="7529"/>
                  <a:pt x="188" y="7666"/>
                  <a:pt x="240" y="7797"/>
                </a:cubicBezTo>
                <a:cubicBezTo>
                  <a:pt x="256" y="7838"/>
                  <a:pt x="295" y="7862"/>
                  <a:pt x="336" y="7862"/>
                </a:cubicBezTo>
                <a:cubicBezTo>
                  <a:pt x="349" y="7862"/>
                  <a:pt x="363" y="7860"/>
                  <a:pt x="375" y="7854"/>
                </a:cubicBezTo>
                <a:cubicBezTo>
                  <a:pt x="429" y="7833"/>
                  <a:pt x="455" y="7772"/>
                  <a:pt x="433" y="7719"/>
                </a:cubicBezTo>
                <a:cubicBezTo>
                  <a:pt x="384" y="7596"/>
                  <a:pt x="341" y="7469"/>
                  <a:pt x="307" y="7338"/>
                </a:cubicBezTo>
                <a:cubicBezTo>
                  <a:pt x="295" y="7291"/>
                  <a:pt x="253" y="7260"/>
                  <a:pt x="207" y="7260"/>
                </a:cubicBezTo>
                <a:close/>
                <a:moveTo>
                  <a:pt x="18333" y="7556"/>
                </a:moveTo>
                <a:cubicBezTo>
                  <a:pt x="18319" y="7556"/>
                  <a:pt x="18305" y="7559"/>
                  <a:pt x="18291" y="7565"/>
                </a:cubicBezTo>
                <a:cubicBezTo>
                  <a:pt x="18167" y="7620"/>
                  <a:pt x="18040" y="7669"/>
                  <a:pt x="17914" y="7712"/>
                </a:cubicBezTo>
                <a:cubicBezTo>
                  <a:pt x="17859" y="7729"/>
                  <a:pt x="17829" y="7788"/>
                  <a:pt x="17848" y="7843"/>
                </a:cubicBezTo>
                <a:cubicBezTo>
                  <a:pt x="17862" y="7886"/>
                  <a:pt x="17903" y="7914"/>
                  <a:pt x="17946" y="7914"/>
                </a:cubicBezTo>
                <a:cubicBezTo>
                  <a:pt x="17957" y="7914"/>
                  <a:pt x="17968" y="7913"/>
                  <a:pt x="17979" y="7909"/>
                </a:cubicBezTo>
                <a:cubicBezTo>
                  <a:pt x="18112" y="7865"/>
                  <a:pt x="18246" y="7813"/>
                  <a:pt x="18376" y="7754"/>
                </a:cubicBezTo>
                <a:cubicBezTo>
                  <a:pt x="18428" y="7731"/>
                  <a:pt x="18452" y="7670"/>
                  <a:pt x="18428" y="7619"/>
                </a:cubicBezTo>
                <a:cubicBezTo>
                  <a:pt x="18411" y="7579"/>
                  <a:pt x="18373" y="7556"/>
                  <a:pt x="18333" y="7556"/>
                </a:cubicBezTo>
                <a:close/>
                <a:moveTo>
                  <a:pt x="15507" y="7660"/>
                </a:moveTo>
                <a:cubicBezTo>
                  <a:pt x="15464" y="7660"/>
                  <a:pt x="15424" y="7687"/>
                  <a:pt x="15409" y="7729"/>
                </a:cubicBezTo>
                <a:cubicBezTo>
                  <a:pt x="15389" y="7783"/>
                  <a:pt x="15417" y="7843"/>
                  <a:pt x="15471" y="7862"/>
                </a:cubicBezTo>
                <a:cubicBezTo>
                  <a:pt x="15559" y="7894"/>
                  <a:pt x="15650" y="7925"/>
                  <a:pt x="15744" y="7955"/>
                </a:cubicBezTo>
                <a:cubicBezTo>
                  <a:pt x="15787" y="7969"/>
                  <a:pt x="15830" y="7982"/>
                  <a:pt x="15874" y="7995"/>
                </a:cubicBezTo>
                <a:cubicBezTo>
                  <a:pt x="15883" y="7997"/>
                  <a:pt x="15893" y="7998"/>
                  <a:pt x="15901" y="7998"/>
                </a:cubicBezTo>
                <a:lnTo>
                  <a:pt x="15901" y="7997"/>
                </a:lnTo>
                <a:cubicBezTo>
                  <a:pt x="15947" y="7997"/>
                  <a:pt x="15988" y="7968"/>
                  <a:pt x="16002" y="7921"/>
                </a:cubicBezTo>
                <a:cubicBezTo>
                  <a:pt x="16016" y="7866"/>
                  <a:pt x="15983" y="7808"/>
                  <a:pt x="15928" y="7794"/>
                </a:cubicBezTo>
                <a:cubicBezTo>
                  <a:pt x="15889" y="7783"/>
                  <a:pt x="15849" y="7770"/>
                  <a:pt x="15808" y="7758"/>
                </a:cubicBezTo>
                <a:cubicBezTo>
                  <a:pt x="15716" y="7728"/>
                  <a:pt x="15628" y="7698"/>
                  <a:pt x="15542" y="7666"/>
                </a:cubicBezTo>
                <a:cubicBezTo>
                  <a:pt x="15531" y="7662"/>
                  <a:pt x="15519" y="7660"/>
                  <a:pt x="15507" y="7660"/>
                </a:cubicBezTo>
                <a:close/>
                <a:moveTo>
                  <a:pt x="17544" y="7817"/>
                </a:moveTo>
                <a:cubicBezTo>
                  <a:pt x="17537" y="7817"/>
                  <a:pt x="17530" y="7818"/>
                  <a:pt x="17523" y="7819"/>
                </a:cubicBezTo>
                <a:cubicBezTo>
                  <a:pt x="17391" y="7849"/>
                  <a:pt x="17257" y="7871"/>
                  <a:pt x="17125" y="7886"/>
                </a:cubicBezTo>
                <a:cubicBezTo>
                  <a:pt x="17069" y="7892"/>
                  <a:pt x="17027" y="7943"/>
                  <a:pt x="17033" y="8001"/>
                </a:cubicBezTo>
                <a:cubicBezTo>
                  <a:pt x="17039" y="8053"/>
                  <a:pt x="17083" y="8093"/>
                  <a:pt x="17136" y="8093"/>
                </a:cubicBezTo>
                <a:lnTo>
                  <a:pt x="17147" y="8093"/>
                </a:lnTo>
                <a:cubicBezTo>
                  <a:pt x="17288" y="8077"/>
                  <a:pt x="17429" y="8053"/>
                  <a:pt x="17568" y="8023"/>
                </a:cubicBezTo>
                <a:cubicBezTo>
                  <a:pt x="17625" y="8011"/>
                  <a:pt x="17659" y="7954"/>
                  <a:pt x="17647" y="7898"/>
                </a:cubicBezTo>
                <a:cubicBezTo>
                  <a:pt x="17636" y="7850"/>
                  <a:pt x="17593" y="7817"/>
                  <a:pt x="17544" y="7817"/>
                </a:cubicBezTo>
                <a:close/>
                <a:moveTo>
                  <a:pt x="16309" y="7875"/>
                </a:moveTo>
                <a:cubicBezTo>
                  <a:pt x="16257" y="7875"/>
                  <a:pt x="16212" y="7912"/>
                  <a:pt x="16205" y="7964"/>
                </a:cubicBezTo>
                <a:cubicBezTo>
                  <a:pt x="16198" y="8022"/>
                  <a:pt x="16237" y="8073"/>
                  <a:pt x="16293" y="8082"/>
                </a:cubicBezTo>
                <a:cubicBezTo>
                  <a:pt x="16434" y="8101"/>
                  <a:pt x="16577" y="8111"/>
                  <a:pt x="16721" y="8113"/>
                </a:cubicBezTo>
                <a:lnTo>
                  <a:pt x="16722" y="8113"/>
                </a:lnTo>
                <a:cubicBezTo>
                  <a:pt x="16778" y="8113"/>
                  <a:pt x="16825" y="8067"/>
                  <a:pt x="16826" y="8011"/>
                </a:cubicBezTo>
                <a:cubicBezTo>
                  <a:pt x="16826" y="7953"/>
                  <a:pt x="16781" y="7906"/>
                  <a:pt x="16723" y="7905"/>
                </a:cubicBezTo>
                <a:cubicBezTo>
                  <a:pt x="16588" y="7904"/>
                  <a:pt x="16454" y="7894"/>
                  <a:pt x="16323" y="7876"/>
                </a:cubicBezTo>
                <a:cubicBezTo>
                  <a:pt x="16318" y="7875"/>
                  <a:pt x="16313" y="7875"/>
                  <a:pt x="16309" y="7875"/>
                </a:cubicBezTo>
                <a:close/>
                <a:moveTo>
                  <a:pt x="13672" y="7677"/>
                </a:moveTo>
                <a:cubicBezTo>
                  <a:pt x="13645" y="7677"/>
                  <a:pt x="13617" y="7688"/>
                  <a:pt x="13597" y="7709"/>
                </a:cubicBezTo>
                <a:cubicBezTo>
                  <a:pt x="13505" y="7805"/>
                  <a:pt x="13407" y="7900"/>
                  <a:pt x="13304" y="7993"/>
                </a:cubicBezTo>
                <a:cubicBezTo>
                  <a:pt x="13261" y="8033"/>
                  <a:pt x="13259" y="8097"/>
                  <a:pt x="13297" y="8140"/>
                </a:cubicBezTo>
                <a:cubicBezTo>
                  <a:pt x="13318" y="8162"/>
                  <a:pt x="13346" y="8175"/>
                  <a:pt x="13374" y="8175"/>
                </a:cubicBezTo>
                <a:cubicBezTo>
                  <a:pt x="13399" y="8175"/>
                  <a:pt x="13424" y="8166"/>
                  <a:pt x="13444" y="8148"/>
                </a:cubicBezTo>
                <a:cubicBezTo>
                  <a:pt x="13551" y="8051"/>
                  <a:pt x="13652" y="7952"/>
                  <a:pt x="13748" y="7851"/>
                </a:cubicBezTo>
                <a:cubicBezTo>
                  <a:pt x="13787" y="7811"/>
                  <a:pt x="13785" y="7745"/>
                  <a:pt x="13743" y="7706"/>
                </a:cubicBezTo>
                <a:cubicBezTo>
                  <a:pt x="13723" y="7686"/>
                  <a:pt x="13698" y="7677"/>
                  <a:pt x="13672" y="7677"/>
                </a:cubicBezTo>
                <a:close/>
                <a:moveTo>
                  <a:pt x="6105" y="7340"/>
                </a:moveTo>
                <a:cubicBezTo>
                  <a:pt x="6083" y="7340"/>
                  <a:pt x="6061" y="7347"/>
                  <a:pt x="6042" y="7361"/>
                </a:cubicBezTo>
                <a:cubicBezTo>
                  <a:pt x="5996" y="7396"/>
                  <a:pt x="5988" y="7462"/>
                  <a:pt x="6022" y="7507"/>
                </a:cubicBezTo>
                <a:cubicBezTo>
                  <a:pt x="6096" y="7604"/>
                  <a:pt x="6178" y="7703"/>
                  <a:pt x="6268" y="7801"/>
                </a:cubicBezTo>
                <a:cubicBezTo>
                  <a:pt x="6212" y="7889"/>
                  <a:pt x="6151" y="7977"/>
                  <a:pt x="6083" y="8063"/>
                </a:cubicBezTo>
                <a:cubicBezTo>
                  <a:pt x="6049" y="8109"/>
                  <a:pt x="6056" y="8173"/>
                  <a:pt x="6102" y="8209"/>
                </a:cubicBezTo>
                <a:cubicBezTo>
                  <a:pt x="6121" y="8224"/>
                  <a:pt x="6143" y="8230"/>
                  <a:pt x="6165" y="8230"/>
                </a:cubicBezTo>
                <a:cubicBezTo>
                  <a:pt x="6197" y="8230"/>
                  <a:pt x="6228" y="8216"/>
                  <a:pt x="6247" y="8191"/>
                </a:cubicBezTo>
                <a:cubicBezTo>
                  <a:pt x="6337" y="8074"/>
                  <a:pt x="6419" y="7957"/>
                  <a:pt x="6490" y="7838"/>
                </a:cubicBezTo>
                <a:cubicBezTo>
                  <a:pt x="6519" y="7789"/>
                  <a:pt x="6503" y="7725"/>
                  <a:pt x="6454" y="7694"/>
                </a:cubicBezTo>
                <a:cubicBezTo>
                  <a:pt x="6453" y="7694"/>
                  <a:pt x="6451" y="7693"/>
                  <a:pt x="6450" y="7692"/>
                </a:cubicBezTo>
                <a:cubicBezTo>
                  <a:pt x="6450" y="7692"/>
                  <a:pt x="6450" y="7691"/>
                  <a:pt x="6448" y="7691"/>
                </a:cubicBezTo>
                <a:cubicBezTo>
                  <a:pt x="6352" y="7587"/>
                  <a:pt x="6265" y="7483"/>
                  <a:pt x="6187" y="7381"/>
                </a:cubicBezTo>
                <a:cubicBezTo>
                  <a:pt x="6167" y="7354"/>
                  <a:pt x="6137" y="7340"/>
                  <a:pt x="6105" y="7340"/>
                </a:cubicBezTo>
                <a:close/>
                <a:moveTo>
                  <a:pt x="6667" y="7952"/>
                </a:moveTo>
                <a:cubicBezTo>
                  <a:pt x="6639" y="7952"/>
                  <a:pt x="6611" y="7963"/>
                  <a:pt x="6590" y="7985"/>
                </a:cubicBezTo>
                <a:cubicBezTo>
                  <a:pt x="6551" y="8026"/>
                  <a:pt x="6554" y="8093"/>
                  <a:pt x="6595" y="8132"/>
                </a:cubicBezTo>
                <a:cubicBezTo>
                  <a:pt x="6692" y="8222"/>
                  <a:pt x="6797" y="8314"/>
                  <a:pt x="6911" y="8410"/>
                </a:cubicBezTo>
                <a:cubicBezTo>
                  <a:pt x="6931" y="8426"/>
                  <a:pt x="6955" y="8433"/>
                  <a:pt x="6979" y="8433"/>
                </a:cubicBezTo>
                <a:cubicBezTo>
                  <a:pt x="7008" y="8433"/>
                  <a:pt x="7038" y="8421"/>
                  <a:pt x="7058" y="8396"/>
                </a:cubicBezTo>
                <a:cubicBezTo>
                  <a:pt x="7095" y="8351"/>
                  <a:pt x="7089" y="8286"/>
                  <a:pt x="7045" y="8249"/>
                </a:cubicBezTo>
                <a:cubicBezTo>
                  <a:pt x="6933" y="8158"/>
                  <a:pt x="6832" y="8067"/>
                  <a:pt x="6737" y="7980"/>
                </a:cubicBezTo>
                <a:cubicBezTo>
                  <a:pt x="6718" y="7961"/>
                  <a:pt x="6692" y="7952"/>
                  <a:pt x="6667" y="7952"/>
                </a:cubicBezTo>
                <a:close/>
                <a:moveTo>
                  <a:pt x="518" y="8028"/>
                </a:moveTo>
                <a:cubicBezTo>
                  <a:pt x="501" y="8028"/>
                  <a:pt x="483" y="8032"/>
                  <a:pt x="467" y="8041"/>
                </a:cubicBezTo>
                <a:cubicBezTo>
                  <a:pt x="417" y="8071"/>
                  <a:pt x="400" y="8133"/>
                  <a:pt x="429" y="8183"/>
                </a:cubicBezTo>
                <a:cubicBezTo>
                  <a:pt x="501" y="8308"/>
                  <a:pt x="582" y="8427"/>
                  <a:pt x="672" y="8538"/>
                </a:cubicBezTo>
                <a:cubicBezTo>
                  <a:pt x="692" y="8564"/>
                  <a:pt x="723" y="8578"/>
                  <a:pt x="754" y="8578"/>
                </a:cubicBezTo>
                <a:cubicBezTo>
                  <a:pt x="776" y="8578"/>
                  <a:pt x="799" y="8570"/>
                  <a:pt x="817" y="8554"/>
                </a:cubicBezTo>
                <a:cubicBezTo>
                  <a:pt x="863" y="8519"/>
                  <a:pt x="870" y="8454"/>
                  <a:pt x="834" y="8409"/>
                </a:cubicBezTo>
                <a:cubicBezTo>
                  <a:pt x="751" y="8306"/>
                  <a:pt x="675" y="8194"/>
                  <a:pt x="609" y="8079"/>
                </a:cubicBezTo>
                <a:cubicBezTo>
                  <a:pt x="589" y="8046"/>
                  <a:pt x="554" y="8028"/>
                  <a:pt x="518" y="8028"/>
                </a:cubicBezTo>
                <a:close/>
                <a:moveTo>
                  <a:pt x="13057" y="8234"/>
                </a:moveTo>
                <a:cubicBezTo>
                  <a:pt x="13034" y="8234"/>
                  <a:pt x="13011" y="8242"/>
                  <a:pt x="12992" y="8257"/>
                </a:cubicBezTo>
                <a:cubicBezTo>
                  <a:pt x="12884" y="8340"/>
                  <a:pt x="12773" y="8421"/>
                  <a:pt x="12661" y="8497"/>
                </a:cubicBezTo>
                <a:cubicBezTo>
                  <a:pt x="12615" y="8529"/>
                  <a:pt x="12601" y="8594"/>
                  <a:pt x="12634" y="8640"/>
                </a:cubicBezTo>
                <a:cubicBezTo>
                  <a:pt x="12654" y="8671"/>
                  <a:pt x="12687" y="8687"/>
                  <a:pt x="12720" y="8687"/>
                </a:cubicBezTo>
                <a:cubicBezTo>
                  <a:pt x="12740" y="8687"/>
                  <a:pt x="12760" y="8681"/>
                  <a:pt x="12778" y="8668"/>
                </a:cubicBezTo>
                <a:cubicBezTo>
                  <a:pt x="12894" y="8591"/>
                  <a:pt x="13008" y="8508"/>
                  <a:pt x="13121" y="8421"/>
                </a:cubicBezTo>
                <a:cubicBezTo>
                  <a:pt x="13166" y="8385"/>
                  <a:pt x="13173" y="8319"/>
                  <a:pt x="13138" y="8274"/>
                </a:cubicBezTo>
                <a:cubicBezTo>
                  <a:pt x="13117" y="8248"/>
                  <a:pt x="13087" y="8234"/>
                  <a:pt x="13057" y="8234"/>
                </a:cubicBezTo>
                <a:close/>
                <a:moveTo>
                  <a:pt x="5894" y="8337"/>
                </a:moveTo>
                <a:cubicBezTo>
                  <a:pt x="5867" y="8337"/>
                  <a:pt x="5839" y="8348"/>
                  <a:pt x="5819" y="8368"/>
                </a:cubicBezTo>
                <a:cubicBezTo>
                  <a:pt x="5726" y="8465"/>
                  <a:pt x="5626" y="8558"/>
                  <a:pt x="5524" y="8646"/>
                </a:cubicBezTo>
                <a:cubicBezTo>
                  <a:pt x="5481" y="8683"/>
                  <a:pt x="5475" y="8748"/>
                  <a:pt x="5511" y="8792"/>
                </a:cubicBezTo>
                <a:cubicBezTo>
                  <a:pt x="5532" y="8817"/>
                  <a:pt x="5562" y="8829"/>
                  <a:pt x="5591" y="8829"/>
                </a:cubicBezTo>
                <a:cubicBezTo>
                  <a:pt x="5615" y="8829"/>
                  <a:pt x="5639" y="8821"/>
                  <a:pt x="5658" y="8804"/>
                </a:cubicBezTo>
                <a:cubicBezTo>
                  <a:pt x="5766" y="8712"/>
                  <a:pt x="5870" y="8614"/>
                  <a:pt x="5968" y="8513"/>
                </a:cubicBezTo>
                <a:cubicBezTo>
                  <a:pt x="6009" y="8471"/>
                  <a:pt x="6007" y="8405"/>
                  <a:pt x="5966" y="8366"/>
                </a:cubicBezTo>
                <a:cubicBezTo>
                  <a:pt x="5946" y="8347"/>
                  <a:pt x="5920" y="8337"/>
                  <a:pt x="5894" y="8337"/>
                </a:cubicBezTo>
                <a:close/>
                <a:moveTo>
                  <a:pt x="7305" y="8482"/>
                </a:moveTo>
                <a:cubicBezTo>
                  <a:pt x="7273" y="8482"/>
                  <a:pt x="7242" y="8497"/>
                  <a:pt x="7221" y="8524"/>
                </a:cubicBezTo>
                <a:cubicBezTo>
                  <a:pt x="7187" y="8569"/>
                  <a:pt x="7196" y="8635"/>
                  <a:pt x="7241" y="8670"/>
                </a:cubicBezTo>
                <a:cubicBezTo>
                  <a:pt x="7284" y="8701"/>
                  <a:pt x="7327" y="8733"/>
                  <a:pt x="7370" y="8765"/>
                </a:cubicBezTo>
                <a:cubicBezTo>
                  <a:pt x="7442" y="8817"/>
                  <a:pt x="7514" y="8867"/>
                  <a:pt x="7586" y="8913"/>
                </a:cubicBezTo>
                <a:cubicBezTo>
                  <a:pt x="7605" y="8926"/>
                  <a:pt x="7624" y="8930"/>
                  <a:pt x="7643" y="8930"/>
                </a:cubicBezTo>
                <a:cubicBezTo>
                  <a:pt x="7677" y="8930"/>
                  <a:pt x="7710" y="8913"/>
                  <a:pt x="7730" y="8883"/>
                </a:cubicBezTo>
                <a:cubicBezTo>
                  <a:pt x="7761" y="8835"/>
                  <a:pt x="7748" y="8770"/>
                  <a:pt x="7699" y="8739"/>
                </a:cubicBezTo>
                <a:cubicBezTo>
                  <a:pt x="7630" y="8694"/>
                  <a:pt x="7561" y="8647"/>
                  <a:pt x="7492" y="8596"/>
                </a:cubicBezTo>
                <a:cubicBezTo>
                  <a:pt x="7449" y="8565"/>
                  <a:pt x="7407" y="8535"/>
                  <a:pt x="7367" y="8503"/>
                </a:cubicBezTo>
                <a:cubicBezTo>
                  <a:pt x="7348" y="8489"/>
                  <a:pt x="7326" y="8482"/>
                  <a:pt x="7305" y="8482"/>
                </a:cubicBezTo>
                <a:close/>
                <a:moveTo>
                  <a:pt x="12367" y="8699"/>
                </a:moveTo>
                <a:cubicBezTo>
                  <a:pt x="12350" y="8699"/>
                  <a:pt x="12332" y="8703"/>
                  <a:pt x="12316" y="8712"/>
                </a:cubicBezTo>
                <a:cubicBezTo>
                  <a:pt x="12197" y="8781"/>
                  <a:pt x="12076" y="8845"/>
                  <a:pt x="11956" y="8903"/>
                </a:cubicBezTo>
                <a:cubicBezTo>
                  <a:pt x="11903" y="8928"/>
                  <a:pt x="11882" y="8990"/>
                  <a:pt x="11907" y="9042"/>
                </a:cubicBezTo>
                <a:cubicBezTo>
                  <a:pt x="11925" y="9080"/>
                  <a:pt x="11962" y="9101"/>
                  <a:pt x="12001" y="9101"/>
                </a:cubicBezTo>
                <a:cubicBezTo>
                  <a:pt x="12016" y="9101"/>
                  <a:pt x="12032" y="9097"/>
                  <a:pt x="12046" y="9091"/>
                </a:cubicBezTo>
                <a:cubicBezTo>
                  <a:pt x="12171" y="9030"/>
                  <a:pt x="12296" y="8964"/>
                  <a:pt x="12420" y="8892"/>
                </a:cubicBezTo>
                <a:cubicBezTo>
                  <a:pt x="12469" y="8864"/>
                  <a:pt x="12486" y="8801"/>
                  <a:pt x="12458" y="8750"/>
                </a:cubicBezTo>
                <a:cubicBezTo>
                  <a:pt x="12438" y="8717"/>
                  <a:pt x="12403" y="8699"/>
                  <a:pt x="12367" y="8699"/>
                </a:cubicBezTo>
                <a:close/>
                <a:moveTo>
                  <a:pt x="1035" y="8673"/>
                </a:moveTo>
                <a:cubicBezTo>
                  <a:pt x="1007" y="8673"/>
                  <a:pt x="979" y="8685"/>
                  <a:pt x="959" y="8706"/>
                </a:cubicBezTo>
                <a:cubicBezTo>
                  <a:pt x="920" y="8749"/>
                  <a:pt x="923" y="8814"/>
                  <a:pt x="964" y="8853"/>
                </a:cubicBezTo>
                <a:cubicBezTo>
                  <a:pt x="1068" y="8950"/>
                  <a:pt x="1182" y="9039"/>
                  <a:pt x="1301" y="9122"/>
                </a:cubicBezTo>
                <a:cubicBezTo>
                  <a:pt x="1318" y="9134"/>
                  <a:pt x="1339" y="9140"/>
                  <a:pt x="1360" y="9140"/>
                </a:cubicBezTo>
                <a:cubicBezTo>
                  <a:pt x="1393" y="9140"/>
                  <a:pt x="1425" y="9124"/>
                  <a:pt x="1446" y="9095"/>
                </a:cubicBezTo>
                <a:cubicBezTo>
                  <a:pt x="1478" y="9047"/>
                  <a:pt x="1465" y="8983"/>
                  <a:pt x="1419" y="8950"/>
                </a:cubicBezTo>
                <a:cubicBezTo>
                  <a:pt x="1307" y="8874"/>
                  <a:pt x="1202" y="8791"/>
                  <a:pt x="1106" y="8701"/>
                </a:cubicBezTo>
                <a:cubicBezTo>
                  <a:pt x="1086" y="8683"/>
                  <a:pt x="1060" y="8673"/>
                  <a:pt x="1035" y="8673"/>
                </a:cubicBezTo>
                <a:close/>
                <a:moveTo>
                  <a:pt x="5261" y="8874"/>
                </a:moveTo>
                <a:cubicBezTo>
                  <a:pt x="5241" y="8874"/>
                  <a:pt x="5221" y="8880"/>
                  <a:pt x="5203" y="8892"/>
                </a:cubicBezTo>
                <a:cubicBezTo>
                  <a:pt x="5090" y="8968"/>
                  <a:pt x="4975" y="9041"/>
                  <a:pt x="4857" y="9103"/>
                </a:cubicBezTo>
                <a:cubicBezTo>
                  <a:pt x="4807" y="9130"/>
                  <a:pt x="4789" y="9194"/>
                  <a:pt x="4816" y="9244"/>
                </a:cubicBezTo>
                <a:cubicBezTo>
                  <a:pt x="4835" y="9278"/>
                  <a:pt x="4871" y="9298"/>
                  <a:pt x="4907" y="9298"/>
                </a:cubicBezTo>
                <a:lnTo>
                  <a:pt x="4907" y="9299"/>
                </a:lnTo>
                <a:cubicBezTo>
                  <a:pt x="4925" y="9299"/>
                  <a:pt x="4940" y="9294"/>
                  <a:pt x="4956" y="9286"/>
                </a:cubicBezTo>
                <a:cubicBezTo>
                  <a:pt x="5080" y="9220"/>
                  <a:pt x="5201" y="9145"/>
                  <a:pt x="5320" y="9063"/>
                </a:cubicBezTo>
                <a:cubicBezTo>
                  <a:pt x="5368" y="9031"/>
                  <a:pt x="5379" y="8966"/>
                  <a:pt x="5347" y="8919"/>
                </a:cubicBezTo>
                <a:cubicBezTo>
                  <a:pt x="5327" y="8890"/>
                  <a:pt x="5294" y="8874"/>
                  <a:pt x="5261" y="8874"/>
                </a:cubicBezTo>
                <a:close/>
                <a:moveTo>
                  <a:pt x="8002" y="8933"/>
                </a:moveTo>
                <a:cubicBezTo>
                  <a:pt x="7965" y="8933"/>
                  <a:pt x="7929" y="8953"/>
                  <a:pt x="7910" y="8988"/>
                </a:cubicBezTo>
                <a:cubicBezTo>
                  <a:pt x="7883" y="9038"/>
                  <a:pt x="7902" y="9102"/>
                  <a:pt x="7953" y="9128"/>
                </a:cubicBezTo>
                <a:cubicBezTo>
                  <a:pt x="8079" y="9194"/>
                  <a:pt x="8209" y="9255"/>
                  <a:pt x="8340" y="9308"/>
                </a:cubicBezTo>
                <a:cubicBezTo>
                  <a:pt x="8352" y="9313"/>
                  <a:pt x="8365" y="9315"/>
                  <a:pt x="8378" y="9315"/>
                </a:cubicBezTo>
                <a:cubicBezTo>
                  <a:pt x="8419" y="9315"/>
                  <a:pt x="8458" y="9291"/>
                  <a:pt x="8474" y="9250"/>
                </a:cubicBezTo>
                <a:cubicBezTo>
                  <a:pt x="8496" y="9197"/>
                  <a:pt x="8471" y="9136"/>
                  <a:pt x="8417" y="9114"/>
                </a:cubicBezTo>
                <a:cubicBezTo>
                  <a:pt x="8293" y="9064"/>
                  <a:pt x="8169" y="9008"/>
                  <a:pt x="8049" y="8944"/>
                </a:cubicBezTo>
                <a:cubicBezTo>
                  <a:pt x="8034" y="8936"/>
                  <a:pt x="8018" y="8933"/>
                  <a:pt x="8002" y="8933"/>
                </a:cubicBezTo>
                <a:close/>
                <a:moveTo>
                  <a:pt x="11621" y="9060"/>
                </a:moveTo>
                <a:cubicBezTo>
                  <a:pt x="11608" y="9060"/>
                  <a:pt x="11595" y="9062"/>
                  <a:pt x="11582" y="9068"/>
                </a:cubicBezTo>
                <a:cubicBezTo>
                  <a:pt x="11456" y="9117"/>
                  <a:pt x="11326" y="9162"/>
                  <a:pt x="11197" y="9201"/>
                </a:cubicBezTo>
                <a:cubicBezTo>
                  <a:pt x="11142" y="9218"/>
                  <a:pt x="11112" y="9276"/>
                  <a:pt x="11129" y="9331"/>
                </a:cubicBezTo>
                <a:cubicBezTo>
                  <a:pt x="11142" y="9376"/>
                  <a:pt x="11183" y="9404"/>
                  <a:pt x="11228" y="9404"/>
                </a:cubicBezTo>
                <a:cubicBezTo>
                  <a:pt x="11238" y="9404"/>
                  <a:pt x="11248" y="9403"/>
                  <a:pt x="11257" y="9401"/>
                </a:cubicBezTo>
                <a:cubicBezTo>
                  <a:pt x="11392" y="9359"/>
                  <a:pt x="11527" y="9313"/>
                  <a:pt x="11658" y="9260"/>
                </a:cubicBezTo>
                <a:cubicBezTo>
                  <a:pt x="11712" y="9239"/>
                  <a:pt x="11738" y="9179"/>
                  <a:pt x="11717" y="9125"/>
                </a:cubicBezTo>
                <a:cubicBezTo>
                  <a:pt x="11701" y="9085"/>
                  <a:pt x="11662" y="9060"/>
                  <a:pt x="11621" y="9060"/>
                </a:cubicBezTo>
                <a:close/>
                <a:moveTo>
                  <a:pt x="1716" y="9143"/>
                </a:moveTo>
                <a:cubicBezTo>
                  <a:pt x="1679" y="9143"/>
                  <a:pt x="1643" y="9164"/>
                  <a:pt x="1625" y="9200"/>
                </a:cubicBezTo>
                <a:cubicBezTo>
                  <a:pt x="1598" y="9251"/>
                  <a:pt x="1618" y="9314"/>
                  <a:pt x="1670" y="9340"/>
                </a:cubicBezTo>
                <a:cubicBezTo>
                  <a:pt x="1769" y="9390"/>
                  <a:pt x="1876" y="9436"/>
                  <a:pt x="1985" y="9479"/>
                </a:cubicBezTo>
                <a:lnTo>
                  <a:pt x="2062" y="9509"/>
                </a:lnTo>
                <a:cubicBezTo>
                  <a:pt x="2074" y="9514"/>
                  <a:pt x="2085" y="9515"/>
                  <a:pt x="2097" y="9515"/>
                </a:cubicBezTo>
                <a:cubicBezTo>
                  <a:pt x="2140" y="9515"/>
                  <a:pt x="2179" y="9489"/>
                  <a:pt x="2195" y="9446"/>
                </a:cubicBezTo>
                <a:cubicBezTo>
                  <a:pt x="2215" y="9393"/>
                  <a:pt x="2187" y="9333"/>
                  <a:pt x="2133" y="9314"/>
                </a:cubicBezTo>
                <a:lnTo>
                  <a:pt x="2061" y="9286"/>
                </a:lnTo>
                <a:cubicBezTo>
                  <a:pt x="1957" y="9245"/>
                  <a:pt x="1857" y="9201"/>
                  <a:pt x="1763" y="9155"/>
                </a:cubicBezTo>
                <a:cubicBezTo>
                  <a:pt x="1748" y="9147"/>
                  <a:pt x="1732" y="9143"/>
                  <a:pt x="1716" y="9143"/>
                </a:cubicBezTo>
                <a:close/>
                <a:moveTo>
                  <a:pt x="8770" y="9242"/>
                </a:moveTo>
                <a:cubicBezTo>
                  <a:pt x="8725" y="9242"/>
                  <a:pt x="8684" y="9272"/>
                  <a:pt x="8670" y="9318"/>
                </a:cubicBezTo>
                <a:cubicBezTo>
                  <a:pt x="8654" y="9373"/>
                  <a:pt x="8686" y="9430"/>
                  <a:pt x="8741" y="9446"/>
                </a:cubicBezTo>
                <a:cubicBezTo>
                  <a:pt x="8877" y="9487"/>
                  <a:pt x="9017" y="9518"/>
                  <a:pt x="9157" y="9544"/>
                </a:cubicBezTo>
                <a:cubicBezTo>
                  <a:pt x="9163" y="9544"/>
                  <a:pt x="9169" y="9545"/>
                  <a:pt x="9175" y="9545"/>
                </a:cubicBezTo>
                <a:cubicBezTo>
                  <a:pt x="9224" y="9545"/>
                  <a:pt x="9268" y="9510"/>
                  <a:pt x="9277" y="9460"/>
                </a:cubicBezTo>
                <a:cubicBezTo>
                  <a:pt x="9287" y="9403"/>
                  <a:pt x="9250" y="9349"/>
                  <a:pt x="9193" y="9340"/>
                </a:cubicBezTo>
                <a:cubicBezTo>
                  <a:pt x="9061" y="9315"/>
                  <a:pt x="8929" y="9284"/>
                  <a:pt x="8799" y="9246"/>
                </a:cubicBezTo>
                <a:cubicBezTo>
                  <a:pt x="8789" y="9244"/>
                  <a:pt x="8780" y="9242"/>
                  <a:pt x="8770" y="9242"/>
                </a:cubicBezTo>
                <a:close/>
                <a:moveTo>
                  <a:pt x="10826" y="9302"/>
                </a:moveTo>
                <a:cubicBezTo>
                  <a:pt x="10819" y="9302"/>
                  <a:pt x="10812" y="9302"/>
                  <a:pt x="10804" y="9304"/>
                </a:cubicBezTo>
                <a:cubicBezTo>
                  <a:pt x="10670" y="9332"/>
                  <a:pt x="10535" y="9356"/>
                  <a:pt x="10404" y="9371"/>
                </a:cubicBezTo>
                <a:cubicBezTo>
                  <a:pt x="10346" y="9378"/>
                  <a:pt x="10306" y="9430"/>
                  <a:pt x="10313" y="9487"/>
                </a:cubicBezTo>
                <a:cubicBezTo>
                  <a:pt x="10319" y="9539"/>
                  <a:pt x="10364" y="9578"/>
                  <a:pt x="10416" y="9578"/>
                </a:cubicBezTo>
                <a:lnTo>
                  <a:pt x="10416" y="9577"/>
                </a:lnTo>
                <a:lnTo>
                  <a:pt x="10428" y="9577"/>
                </a:lnTo>
                <a:cubicBezTo>
                  <a:pt x="10567" y="9560"/>
                  <a:pt x="10707" y="9537"/>
                  <a:pt x="10847" y="9507"/>
                </a:cubicBezTo>
                <a:cubicBezTo>
                  <a:pt x="10903" y="9495"/>
                  <a:pt x="10939" y="9440"/>
                  <a:pt x="10927" y="9384"/>
                </a:cubicBezTo>
                <a:cubicBezTo>
                  <a:pt x="10917" y="9335"/>
                  <a:pt x="10874" y="9302"/>
                  <a:pt x="10826" y="9302"/>
                </a:cubicBezTo>
                <a:close/>
                <a:moveTo>
                  <a:pt x="4532" y="9268"/>
                </a:moveTo>
                <a:cubicBezTo>
                  <a:pt x="4519" y="9268"/>
                  <a:pt x="4505" y="9271"/>
                  <a:pt x="4492" y="9276"/>
                </a:cubicBezTo>
                <a:cubicBezTo>
                  <a:pt x="4367" y="9327"/>
                  <a:pt x="4239" y="9370"/>
                  <a:pt x="4111" y="9406"/>
                </a:cubicBezTo>
                <a:cubicBezTo>
                  <a:pt x="4056" y="9420"/>
                  <a:pt x="4023" y="9478"/>
                  <a:pt x="4039" y="9533"/>
                </a:cubicBezTo>
                <a:cubicBezTo>
                  <a:pt x="4051" y="9580"/>
                  <a:pt x="4093" y="9609"/>
                  <a:pt x="4138" y="9609"/>
                </a:cubicBezTo>
                <a:cubicBezTo>
                  <a:pt x="4148" y="9609"/>
                  <a:pt x="4156" y="9608"/>
                  <a:pt x="4166" y="9605"/>
                </a:cubicBezTo>
                <a:cubicBezTo>
                  <a:pt x="4302" y="9569"/>
                  <a:pt x="4438" y="9522"/>
                  <a:pt x="4571" y="9468"/>
                </a:cubicBezTo>
                <a:cubicBezTo>
                  <a:pt x="4624" y="9446"/>
                  <a:pt x="4650" y="9386"/>
                  <a:pt x="4628" y="9332"/>
                </a:cubicBezTo>
                <a:cubicBezTo>
                  <a:pt x="4611" y="9292"/>
                  <a:pt x="4573" y="9268"/>
                  <a:pt x="4532" y="9268"/>
                </a:cubicBezTo>
                <a:close/>
                <a:moveTo>
                  <a:pt x="9584" y="9390"/>
                </a:moveTo>
                <a:cubicBezTo>
                  <a:pt x="9530" y="9390"/>
                  <a:pt x="9487" y="9433"/>
                  <a:pt x="9484" y="9487"/>
                </a:cubicBezTo>
                <a:cubicBezTo>
                  <a:pt x="9479" y="9544"/>
                  <a:pt x="9522" y="9593"/>
                  <a:pt x="9579" y="9598"/>
                </a:cubicBezTo>
                <a:cubicBezTo>
                  <a:pt x="9683" y="9605"/>
                  <a:pt x="9786" y="9610"/>
                  <a:pt x="9889" y="9610"/>
                </a:cubicBezTo>
                <a:lnTo>
                  <a:pt x="9889" y="9609"/>
                </a:lnTo>
                <a:cubicBezTo>
                  <a:pt x="9901" y="9609"/>
                  <a:pt x="9912" y="9610"/>
                  <a:pt x="9923" y="9610"/>
                </a:cubicBezTo>
                <a:cubicBezTo>
                  <a:pt x="9951" y="9610"/>
                  <a:pt x="9978" y="9609"/>
                  <a:pt x="10004" y="9608"/>
                </a:cubicBezTo>
                <a:cubicBezTo>
                  <a:pt x="10062" y="9607"/>
                  <a:pt x="10107" y="9559"/>
                  <a:pt x="10106" y="9501"/>
                </a:cubicBezTo>
                <a:cubicBezTo>
                  <a:pt x="10104" y="9444"/>
                  <a:pt x="10058" y="9401"/>
                  <a:pt x="10001" y="9401"/>
                </a:cubicBezTo>
                <a:cubicBezTo>
                  <a:pt x="10000" y="9401"/>
                  <a:pt x="9999" y="9401"/>
                  <a:pt x="9998" y="9401"/>
                </a:cubicBezTo>
                <a:cubicBezTo>
                  <a:pt x="9965" y="9401"/>
                  <a:pt x="9931" y="9402"/>
                  <a:pt x="9897" y="9402"/>
                </a:cubicBezTo>
                <a:cubicBezTo>
                  <a:pt x="9881" y="9402"/>
                  <a:pt x="9866" y="9403"/>
                  <a:pt x="9851" y="9403"/>
                </a:cubicBezTo>
                <a:cubicBezTo>
                  <a:pt x="9766" y="9403"/>
                  <a:pt x="9680" y="9397"/>
                  <a:pt x="9595" y="9391"/>
                </a:cubicBezTo>
                <a:cubicBezTo>
                  <a:pt x="9592" y="9391"/>
                  <a:pt x="9588" y="9390"/>
                  <a:pt x="9584" y="9390"/>
                </a:cubicBezTo>
                <a:close/>
                <a:moveTo>
                  <a:pt x="2495" y="9427"/>
                </a:moveTo>
                <a:cubicBezTo>
                  <a:pt x="2448" y="9427"/>
                  <a:pt x="2405" y="9459"/>
                  <a:pt x="2394" y="9507"/>
                </a:cubicBezTo>
                <a:cubicBezTo>
                  <a:pt x="2380" y="9563"/>
                  <a:pt x="2415" y="9619"/>
                  <a:pt x="2471" y="9632"/>
                </a:cubicBezTo>
                <a:cubicBezTo>
                  <a:pt x="2611" y="9665"/>
                  <a:pt x="2753" y="9691"/>
                  <a:pt x="2892" y="9707"/>
                </a:cubicBezTo>
                <a:lnTo>
                  <a:pt x="2905" y="9707"/>
                </a:lnTo>
                <a:cubicBezTo>
                  <a:pt x="2956" y="9707"/>
                  <a:pt x="3001" y="9668"/>
                  <a:pt x="3008" y="9615"/>
                </a:cubicBezTo>
                <a:cubicBezTo>
                  <a:pt x="3014" y="9558"/>
                  <a:pt x="2973" y="9506"/>
                  <a:pt x="2916" y="9500"/>
                </a:cubicBezTo>
                <a:cubicBezTo>
                  <a:pt x="2785" y="9485"/>
                  <a:pt x="2651" y="9462"/>
                  <a:pt x="2520" y="9430"/>
                </a:cubicBezTo>
                <a:cubicBezTo>
                  <a:pt x="2512" y="9428"/>
                  <a:pt x="2503" y="9427"/>
                  <a:pt x="2495" y="9427"/>
                </a:cubicBezTo>
                <a:close/>
                <a:moveTo>
                  <a:pt x="3732" y="9487"/>
                </a:moveTo>
                <a:cubicBezTo>
                  <a:pt x="3727" y="9487"/>
                  <a:pt x="3723" y="9487"/>
                  <a:pt x="3718" y="9488"/>
                </a:cubicBezTo>
                <a:cubicBezTo>
                  <a:pt x="3584" y="9506"/>
                  <a:pt x="3450" y="9517"/>
                  <a:pt x="3317" y="9520"/>
                </a:cubicBezTo>
                <a:cubicBezTo>
                  <a:pt x="3260" y="9521"/>
                  <a:pt x="3215" y="9567"/>
                  <a:pt x="3215" y="9625"/>
                </a:cubicBezTo>
                <a:cubicBezTo>
                  <a:pt x="3216" y="9681"/>
                  <a:pt x="3262" y="9727"/>
                  <a:pt x="3319" y="9727"/>
                </a:cubicBezTo>
                <a:lnTo>
                  <a:pt x="3321" y="9727"/>
                </a:lnTo>
                <a:cubicBezTo>
                  <a:pt x="3462" y="9724"/>
                  <a:pt x="3606" y="9713"/>
                  <a:pt x="3747" y="9692"/>
                </a:cubicBezTo>
                <a:cubicBezTo>
                  <a:pt x="3804" y="9685"/>
                  <a:pt x="3843" y="9632"/>
                  <a:pt x="3836" y="9575"/>
                </a:cubicBezTo>
                <a:cubicBezTo>
                  <a:pt x="3828" y="9523"/>
                  <a:pt x="3783" y="9487"/>
                  <a:pt x="3732" y="948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466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9520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3898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17600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80011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39954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79003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74154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6426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dk2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/>
          <p:nvPr/>
        </p:nvSpPr>
        <p:spPr>
          <a:xfrm>
            <a:off x="146250" y="141300"/>
            <a:ext cx="8851500" cy="48609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400">
                <a:solidFill>
                  <a:srgbClr val="434343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31" name="Google Shape;31;p4"/>
          <p:cNvGrpSpPr/>
          <p:nvPr/>
        </p:nvGrpSpPr>
        <p:grpSpPr>
          <a:xfrm rot="10800000" flipH="1">
            <a:off x="156989" y="3040104"/>
            <a:ext cx="996698" cy="890216"/>
            <a:chOff x="156989" y="3635990"/>
            <a:chExt cx="996698" cy="890216"/>
          </a:xfrm>
        </p:grpSpPr>
        <p:grpSp>
          <p:nvGrpSpPr>
            <p:cNvPr id="32" name="Google Shape;32;p4"/>
            <p:cNvGrpSpPr/>
            <p:nvPr/>
          </p:nvGrpSpPr>
          <p:grpSpPr>
            <a:xfrm rot="-1673779" flipH="1">
              <a:off x="869523" y="3674597"/>
              <a:ext cx="233363" cy="275118"/>
              <a:chOff x="1919777" y="678152"/>
              <a:chExt cx="150599" cy="177545"/>
            </a:xfrm>
          </p:grpSpPr>
          <p:sp>
            <p:nvSpPr>
              <p:cNvPr id="33" name="Google Shape;33;p4"/>
              <p:cNvSpPr/>
              <p:nvPr/>
            </p:nvSpPr>
            <p:spPr>
              <a:xfrm>
                <a:off x="1919777" y="678152"/>
                <a:ext cx="150599" cy="17754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4"/>
              <p:cNvSpPr/>
              <p:nvPr/>
            </p:nvSpPr>
            <p:spPr>
              <a:xfrm>
                <a:off x="1974344" y="788708"/>
                <a:ext cx="50838" cy="58267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5" name="Google Shape;35;p4"/>
            <p:cNvSpPr/>
            <p:nvPr/>
          </p:nvSpPr>
          <p:spPr>
            <a:xfrm flipH="1">
              <a:off x="156989" y="3988318"/>
              <a:ext cx="879999" cy="537887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" name="Google Shape;36;p4"/>
          <p:cNvGrpSpPr/>
          <p:nvPr/>
        </p:nvGrpSpPr>
        <p:grpSpPr>
          <a:xfrm rot="10800000">
            <a:off x="7656590" y="3891567"/>
            <a:ext cx="1335251" cy="634638"/>
            <a:chOff x="836599" y="324929"/>
            <a:chExt cx="1335251" cy="634638"/>
          </a:xfrm>
        </p:grpSpPr>
        <p:sp>
          <p:nvSpPr>
            <p:cNvPr id="37" name="Google Shape;37;p4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4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43852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13197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87572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13009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42740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79299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80907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41664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30278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7165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dk2"/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6"/>
          <p:cNvSpPr/>
          <p:nvPr/>
        </p:nvSpPr>
        <p:spPr>
          <a:xfrm>
            <a:off x="146250" y="141300"/>
            <a:ext cx="8851500" cy="48609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50" name="Google Shape;50;p6"/>
          <p:cNvGrpSpPr/>
          <p:nvPr/>
        </p:nvGrpSpPr>
        <p:grpSpPr>
          <a:xfrm rot="10800000">
            <a:off x="8189118" y="2456544"/>
            <a:ext cx="808623" cy="674006"/>
            <a:chOff x="538733" y="4010146"/>
            <a:chExt cx="928598" cy="774008"/>
          </a:xfrm>
        </p:grpSpPr>
        <p:grpSp>
          <p:nvGrpSpPr>
            <p:cNvPr id="51" name="Google Shape;51;p6"/>
            <p:cNvGrpSpPr/>
            <p:nvPr/>
          </p:nvGrpSpPr>
          <p:grpSpPr>
            <a:xfrm flipH="1">
              <a:off x="1219936" y="4010146"/>
              <a:ext cx="247394" cy="291660"/>
              <a:chOff x="1905738" y="672533"/>
              <a:chExt cx="177420" cy="209165"/>
            </a:xfrm>
          </p:grpSpPr>
          <p:sp>
            <p:nvSpPr>
              <p:cNvPr id="52" name="Google Shape;52;p6"/>
              <p:cNvSpPr/>
              <p:nvPr/>
            </p:nvSpPr>
            <p:spPr>
              <a:xfrm>
                <a:off x="1905738" y="672533"/>
                <a:ext cx="177420" cy="20916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6"/>
              <p:cNvSpPr/>
              <p:nvPr/>
            </p:nvSpPr>
            <p:spPr>
              <a:xfrm>
                <a:off x="1970024" y="802780"/>
                <a:ext cx="59892" cy="68644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4" name="Google Shape;54;p6"/>
            <p:cNvSpPr/>
            <p:nvPr/>
          </p:nvSpPr>
          <p:spPr>
            <a:xfrm flipH="1">
              <a:off x="538733" y="4300143"/>
              <a:ext cx="791851" cy="484011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" name="Google Shape;55;p6"/>
          <p:cNvGrpSpPr/>
          <p:nvPr/>
        </p:nvGrpSpPr>
        <p:grpSpPr>
          <a:xfrm>
            <a:off x="146249" y="2090329"/>
            <a:ext cx="1335251" cy="634638"/>
            <a:chOff x="836599" y="324929"/>
            <a:chExt cx="1335251" cy="634638"/>
          </a:xfrm>
        </p:grpSpPr>
        <p:sp>
          <p:nvSpPr>
            <p:cNvPr id="56" name="Google Shape;56;p6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6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" name="Google Shape;58;p6"/>
          <p:cNvSpPr/>
          <p:nvPr/>
        </p:nvSpPr>
        <p:spPr>
          <a:xfrm rot="10800000" flipH="1">
            <a:off x="4493625" y="4414600"/>
            <a:ext cx="1284324" cy="587608"/>
          </a:xfrm>
          <a:custGeom>
            <a:avLst/>
            <a:gdLst/>
            <a:ahLst/>
            <a:cxnLst/>
            <a:rect l="l" t="t" r="r" b="b"/>
            <a:pathLst>
              <a:path w="21261" h="9727" extrusionOk="0">
                <a:moveTo>
                  <a:pt x="18865" y="1"/>
                </a:moveTo>
                <a:cubicBezTo>
                  <a:pt x="18830" y="1"/>
                  <a:pt x="18796" y="18"/>
                  <a:pt x="18776" y="50"/>
                </a:cubicBezTo>
                <a:cubicBezTo>
                  <a:pt x="18746" y="99"/>
                  <a:pt x="18761" y="164"/>
                  <a:pt x="18809" y="193"/>
                </a:cubicBezTo>
                <a:lnTo>
                  <a:pt x="18839" y="211"/>
                </a:lnTo>
                <a:cubicBezTo>
                  <a:pt x="18856" y="222"/>
                  <a:pt x="18875" y="227"/>
                  <a:pt x="18895" y="227"/>
                </a:cubicBezTo>
                <a:cubicBezTo>
                  <a:pt x="18929" y="227"/>
                  <a:pt x="18962" y="210"/>
                  <a:pt x="18982" y="179"/>
                </a:cubicBezTo>
                <a:cubicBezTo>
                  <a:pt x="19013" y="130"/>
                  <a:pt x="18999" y="67"/>
                  <a:pt x="18950" y="36"/>
                </a:cubicBezTo>
                <a:lnTo>
                  <a:pt x="18919" y="17"/>
                </a:lnTo>
                <a:cubicBezTo>
                  <a:pt x="18902" y="6"/>
                  <a:pt x="18884" y="1"/>
                  <a:pt x="18865" y="1"/>
                </a:cubicBezTo>
                <a:close/>
                <a:moveTo>
                  <a:pt x="19241" y="251"/>
                </a:moveTo>
                <a:cubicBezTo>
                  <a:pt x="19208" y="251"/>
                  <a:pt x="19176" y="266"/>
                  <a:pt x="19155" y="295"/>
                </a:cubicBezTo>
                <a:cubicBezTo>
                  <a:pt x="19122" y="341"/>
                  <a:pt x="19133" y="406"/>
                  <a:pt x="19179" y="439"/>
                </a:cubicBezTo>
                <a:cubicBezTo>
                  <a:pt x="19293" y="521"/>
                  <a:pt x="19401" y="603"/>
                  <a:pt x="19504" y="688"/>
                </a:cubicBezTo>
                <a:cubicBezTo>
                  <a:pt x="19523" y="704"/>
                  <a:pt x="19547" y="711"/>
                  <a:pt x="19570" y="711"/>
                </a:cubicBezTo>
                <a:cubicBezTo>
                  <a:pt x="19599" y="711"/>
                  <a:pt x="19630" y="698"/>
                  <a:pt x="19650" y="673"/>
                </a:cubicBezTo>
                <a:cubicBezTo>
                  <a:pt x="19686" y="629"/>
                  <a:pt x="19680" y="563"/>
                  <a:pt x="19635" y="527"/>
                </a:cubicBezTo>
                <a:cubicBezTo>
                  <a:pt x="19529" y="440"/>
                  <a:pt x="19417" y="355"/>
                  <a:pt x="19300" y="270"/>
                </a:cubicBezTo>
                <a:cubicBezTo>
                  <a:pt x="19282" y="257"/>
                  <a:pt x="19261" y="251"/>
                  <a:pt x="19241" y="251"/>
                </a:cubicBezTo>
                <a:close/>
                <a:moveTo>
                  <a:pt x="19881" y="778"/>
                </a:moveTo>
                <a:cubicBezTo>
                  <a:pt x="19854" y="778"/>
                  <a:pt x="19827" y="789"/>
                  <a:pt x="19806" y="810"/>
                </a:cubicBezTo>
                <a:cubicBezTo>
                  <a:pt x="19766" y="852"/>
                  <a:pt x="19768" y="918"/>
                  <a:pt x="19810" y="957"/>
                </a:cubicBezTo>
                <a:cubicBezTo>
                  <a:pt x="19909" y="1052"/>
                  <a:pt x="20005" y="1150"/>
                  <a:pt x="20093" y="1249"/>
                </a:cubicBezTo>
                <a:cubicBezTo>
                  <a:pt x="20114" y="1272"/>
                  <a:pt x="20142" y="1283"/>
                  <a:pt x="20170" y="1283"/>
                </a:cubicBezTo>
                <a:cubicBezTo>
                  <a:pt x="20195" y="1283"/>
                  <a:pt x="20219" y="1275"/>
                  <a:pt x="20240" y="1257"/>
                </a:cubicBezTo>
                <a:cubicBezTo>
                  <a:pt x="20283" y="1219"/>
                  <a:pt x="20287" y="1153"/>
                  <a:pt x="20249" y="1110"/>
                </a:cubicBezTo>
                <a:cubicBezTo>
                  <a:pt x="20157" y="1008"/>
                  <a:pt x="20056" y="905"/>
                  <a:pt x="19953" y="807"/>
                </a:cubicBezTo>
                <a:cubicBezTo>
                  <a:pt x="19933" y="788"/>
                  <a:pt x="19907" y="778"/>
                  <a:pt x="19881" y="778"/>
                </a:cubicBezTo>
                <a:close/>
                <a:moveTo>
                  <a:pt x="20432" y="1397"/>
                </a:moveTo>
                <a:cubicBezTo>
                  <a:pt x="20411" y="1397"/>
                  <a:pt x="20389" y="1404"/>
                  <a:pt x="20371" y="1418"/>
                </a:cubicBezTo>
                <a:cubicBezTo>
                  <a:pt x="20324" y="1452"/>
                  <a:pt x="20315" y="1517"/>
                  <a:pt x="20349" y="1564"/>
                </a:cubicBezTo>
                <a:cubicBezTo>
                  <a:pt x="20430" y="1674"/>
                  <a:pt x="20505" y="1787"/>
                  <a:pt x="20572" y="1900"/>
                </a:cubicBezTo>
                <a:cubicBezTo>
                  <a:pt x="20592" y="1934"/>
                  <a:pt x="20626" y="1952"/>
                  <a:pt x="20661" y="1952"/>
                </a:cubicBezTo>
                <a:cubicBezTo>
                  <a:pt x="20680" y="1952"/>
                  <a:pt x="20697" y="1947"/>
                  <a:pt x="20714" y="1937"/>
                </a:cubicBezTo>
                <a:cubicBezTo>
                  <a:pt x="20763" y="1908"/>
                  <a:pt x="20780" y="1844"/>
                  <a:pt x="20751" y="1795"/>
                </a:cubicBezTo>
                <a:cubicBezTo>
                  <a:pt x="20680" y="1675"/>
                  <a:pt x="20601" y="1555"/>
                  <a:pt x="20516" y="1440"/>
                </a:cubicBezTo>
                <a:cubicBezTo>
                  <a:pt x="20495" y="1412"/>
                  <a:pt x="20464" y="1397"/>
                  <a:pt x="20432" y="1397"/>
                </a:cubicBezTo>
                <a:close/>
                <a:moveTo>
                  <a:pt x="20853" y="2113"/>
                </a:moveTo>
                <a:cubicBezTo>
                  <a:pt x="20838" y="2113"/>
                  <a:pt x="20824" y="2116"/>
                  <a:pt x="20810" y="2122"/>
                </a:cubicBezTo>
                <a:cubicBezTo>
                  <a:pt x="20758" y="2145"/>
                  <a:pt x="20734" y="2207"/>
                  <a:pt x="20758" y="2259"/>
                </a:cubicBezTo>
                <a:cubicBezTo>
                  <a:pt x="20813" y="2382"/>
                  <a:pt x="20861" y="2509"/>
                  <a:pt x="20901" y="2635"/>
                </a:cubicBezTo>
                <a:cubicBezTo>
                  <a:pt x="20915" y="2680"/>
                  <a:pt x="20957" y="2708"/>
                  <a:pt x="21001" y="2708"/>
                </a:cubicBezTo>
                <a:cubicBezTo>
                  <a:pt x="21010" y="2708"/>
                  <a:pt x="21021" y="2707"/>
                  <a:pt x="21031" y="2703"/>
                </a:cubicBezTo>
                <a:cubicBezTo>
                  <a:pt x="21086" y="2686"/>
                  <a:pt x="21117" y="2628"/>
                  <a:pt x="21100" y="2573"/>
                </a:cubicBezTo>
                <a:cubicBezTo>
                  <a:pt x="21057" y="2438"/>
                  <a:pt x="21006" y="2305"/>
                  <a:pt x="20947" y="2174"/>
                </a:cubicBezTo>
                <a:cubicBezTo>
                  <a:pt x="20930" y="2136"/>
                  <a:pt x="20892" y="2113"/>
                  <a:pt x="20853" y="2113"/>
                </a:cubicBezTo>
                <a:close/>
                <a:moveTo>
                  <a:pt x="21102" y="2903"/>
                </a:moveTo>
                <a:cubicBezTo>
                  <a:pt x="21095" y="2903"/>
                  <a:pt x="21088" y="2904"/>
                  <a:pt x="21081" y="2905"/>
                </a:cubicBezTo>
                <a:cubicBezTo>
                  <a:pt x="21025" y="2915"/>
                  <a:pt x="20988" y="2970"/>
                  <a:pt x="20998" y="3026"/>
                </a:cubicBezTo>
                <a:cubicBezTo>
                  <a:pt x="21023" y="3157"/>
                  <a:pt x="21040" y="3291"/>
                  <a:pt x="21048" y="3426"/>
                </a:cubicBezTo>
                <a:cubicBezTo>
                  <a:pt x="21052" y="3481"/>
                  <a:pt x="21097" y="3522"/>
                  <a:pt x="21151" y="3522"/>
                </a:cubicBezTo>
                <a:lnTo>
                  <a:pt x="21159" y="3522"/>
                </a:lnTo>
                <a:cubicBezTo>
                  <a:pt x="21216" y="3519"/>
                  <a:pt x="21259" y="3470"/>
                  <a:pt x="21255" y="3412"/>
                </a:cubicBezTo>
                <a:cubicBezTo>
                  <a:pt x="21247" y="3270"/>
                  <a:pt x="21228" y="3127"/>
                  <a:pt x="21203" y="2987"/>
                </a:cubicBezTo>
                <a:cubicBezTo>
                  <a:pt x="21194" y="2937"/>
                  <a:pt x="21150" y="2903"/>
                  <a:pt x="21102" y="2903"/>
                </a:cubicBezTo>
                <a:close/>
                <a:moveTo>
                  <a:pt x="21147" y="3730"/>
                </a:moveTo>
                <a:cubicBezTo>
                  <a:pt x="21096" y="3730"/>
                  <a:pt x="21052" y="3775"/>
                  <a:pt x="21050" y="3829"/>
                </a:cubicBezTo>
                <a:cubicBezTo>
                  <a:pt x="21042" y="3961"/>
                  <a:pt x="21026" y="4096"/>
                  <a:pt x="21003" y="4229"/>
                </a:cubicBezTo>
                <a:cubicBezTo>
                  <a:pt x="20993" y="4285"/>
                  <a:pt x="21031" y="4339"/>
                  <a:pt x="21089" y="4349"/>
                </a:cubicBezTo>
                <a:cubicBezTo>
                  <a:pt x="21094" y="4349"/>
                  <a:pt x="21100" y="4350"/>
                  <a:pt x="21106" y="4350"/>
                </a:cubicBezTo>
                <a:cubicBezTo>
                  <a:pt x="21155" y="4350"/>
                  <a:pt x="21199" y="4315"/>
                  <a:pt x="21208" y="4263"/>
                </a:cubicBezTo>
                <a:cubicBezTo>
                  <a:pt x="21232" y="4123"/>
                  <a:pt x="21248" y="3980"/>
                  <a:pt x="21257" y="3840"/>
                </a:cubicBezTo>
                <a:cubicBezTo>
                  <a:pt x="21260" y="3783"/>
                  <a:pt x="21216" y="3734"/>
                  <a:pt x="21159" y="3731"/>
                </a:cubicBezTo>
                <a:cubicBezTo>
                  <a:pt x="21155" y="3730"/>
                  <a:pt x="21151" y="3730"/>
                  <a:pt x="21147" y="3730"/>
                </a:cubicBezTo>
                <a:close/>
                <a:moveTo>
                  <a:pt x="21013" y="4547"/>
                </a:moveTo>
                <a:cubicBezTo>
                  <a:pt x="20968" y="4547"/>
                  <a:pt x="20927" y="4577"/>
                  <a:pt x="20914" y="4622"/>
                </a:cubicBezTo>
                <a:cubicBezTo>
                  <a:pt x="20877" y="4750"/>
                  <a:pt x="20833" y="4878"/>
                  <a:pt x="20783" y="5006"/>
                </a:cubicBezTo>
                <a:cubicBezTo>
                  <a:pt x="20762" y="5058"/>
                  <a:pt x="20788" y="5118"/>
                  <a:pt x="20840" y="5140"/>
                </a:cubicBezTo>
                <a:cubicBezTo>
                  <a:pt x="20854" y="5145"/>
                  <a:pt x="20866" y="5148"/>
                  <a:pt x="20879" y="5148"/>
                </a:cubicBezTo>
                <a:cubicBezTo>
                  <a:pt x="20921" y="5148"/>
                  <a:pt x="20959" y="5123"/>
                  <a:pt x="20976" y="5082"/>
                </a:cubicBezTo>
                <a:cubicBezTo>
                  <a:pt x="21029" y="4949"/>
                  <a:pt x="21075" y="4813"/>
                  <a:pt x="21113" y="4679"/>
                </a:cubicBezTo>
                <a:cubicBezTo>
                  <a:pt x="21129" y="4624"/>
                  <a:pt x="21097" y="4567"/>
                  <a:pt x="21042" y="4551"/>
                </a:cubicBezTo>
                <a:cubicBezTo>
                  <a:pt x="21033" y="4548"/>
                  <a:pt x="21023" y="4547"/>
                  <a:pt x="21013" y="4547"/>
                </a:cubicBezTo>
                <a:close/>
                <a:moveTo>
                  <a:pt x="13729" y="5187"/>
                </a:moveTo>
                <a:cubicBezTo>
                  <a:pt x="13675" y="5187"/>
                  <a:pt x="13623" y="5194"/>
                  <a:pt x="13574" y="5209"/>
                </a:cubicBezTo>
                <a:cubicBezTo>
                  <a:pt x="13519" y="5225"/>
                  <a:pt x="13487" y="5283"/>
                  <a:pt x="13503" y="5338"/>
                </a:cubicBezTo>
                <a:cubicBezTo>
                  <a:pt x="13516" y="5384"/>
                  <a:pt x="13558" y="5412"/>
                  <a:pt x="13604" y="5412"/>
                </a:cubicBezTo>
                <a:cubicBezTo>
                  <a:pt x="13613" y="5412"/>
                  <a:pt x="13622" y="5411"/>
                  <a:pt x="13631" y="5409"/>
                </a:cubicBezTo>
                <a:cubicBezTo>
                  <a:pt x="13663" y="5399"/>
                  <a:pt x="13696" y="5395"/>
                  <a:pt x="13731" y="5395"/>
                </a:cubicBezTo>
                <a:cubicBezTo>
                  <a:pt x="13803" y="5395"/>
                  <a:pt x="13881" y="5415"/>
                  <a:pt x="13962" y="5453"/>
                </a:cubicBezTo>
                <a:cubicBezTo>
                  <a:pt x="13976" y="5459"/>
                  <a:pt x="13992" y="5463"/>
                  <a:pt x="14006" y="5463"/>
                </a:cubicBezTo>
                <a:cubicBezTo>
                  <a:pt x="14045" y="5463"/>
                  <a:pt x="14082" y="5441"/>
                  <a:pt x="14101" y="5403"/>
                </a:cubicBezTo>
                <a:cubicBezTo>
                  <a:pt x="14125" y="5351"/>
                  <a:pt x="14102" y="5289"/>
                  <a:pt x="14050" y="5265"/>
                </a:cubicBezTo>
                <a:cubicBezTo>
                  <a:pt x="13942" y="5214"/>
                  <a:pt x="13832" y="5187"/>
                  <a:pt x="13729" y="5187"/>
                </a:cubicBezTo>
                <a:close/>
                <a:moveTo>
                  <a:pt x="20707" y="5318"/>
                </a:moveTo>
                <a:cubicBezTo>
                  <a:pt x="20669" y="5318"/>
                  <a:pt x="20633" y="5338"/>
                  <a:pt x="20615" y="5374"/>
                </a:cubicBezTo>
                <a:cubicBezTo>
                  <a:pt x="20554" y="5493"/>
                  <a:pt x="20486" y="5611"/>
                  <a:pt x="20413" y="5726"/>
                </a:cubicBezTo>
                <a:cubicBezTo>
                  <a:pt x="20382" y="5775"/>
                  <a:pt x="20397" y="5839"/>
                  <a:pt x="20445" y="5871"/>
                </a:cubicBezTo>
                <a:cubicBezTo>
                  <a:pt x="20462" y="5880"/>
                  <a:pt x="20481" y="5886"/>
                  <a:pt x="20501" y="5886"/>
                </a:cubicBezTo>
                <a:lnTo>
                  <a:pt x="20501" y="5885"/>
                </a:lnTo>
                <a:cubicBezTo>
                  <a:pt x="20535" y="5885"/>
                  <a:pt x="20568" y="5869"/>
                  <a:pt x="20588" y="5837"/>
                </a:cubicBezTo>
                <a:cubicBezTo>
                  <a:pt x="20665" y="5717"/>
                  <a:pt x="20736" y="5594"/>
                  <a:pt x="20800" y="5469"/>
                </a:cubicBezTo>
                <a:cubicBezTo>
                  <a:pt x="20825" y="5417"/>
                  <a:pt x="20806" y="5355"/>
                  <a:pt x="20754" y="5329"/>
                </a:cubicBezTo>
                <a:cubicBezTo>
                  <a:pt x="20739" y="5321"/>
                  <a:pt x="20723" y="5318"/>
                  <a:pt x="20707" y="5318"/>
                </a:cubicBezTo>
                <a:close/>
                <a:moveTo>
                  <a:pt x="14341" y="5498"/>
                </a:moveTo>
                <a:cubicBezTo>
                  <a:pt x="14314" y="5498"/>
                  <a:pt x="14286" y="5508"/>
                  <a:pt x="14266" y="5529"/>
                </a:cubicBezTo>
                <a:cubicBezTo>
                  <a:pt x="14226" y="5569"/>
                  <a:pt x="14227" y="5635"/>
                  <a:pt x="14267" y="5676"/>
                </a:cubicBezTo>
                <a:lnTo>
                  <a:pt x="14288" y="5695"/>
                </a:lnTo>
                <a:cubicBezTo>
                  <a:pt x="14363" y="5773"/>
                  <a:pt x="14410" y="5868"/>
                  <a:pt x="14433" y="5981"/>
                </a:cubicBezTo>
                <a:cubicBezTo>
                  <a:pt x="14441" y="6030"/>
                  <a:pt x="14485" y="6065"/>
                  <a:pt x="14534" y="6065"/>
                </a:cubicBezTo>
                <a:cubicBezTo>
                  <a:pt x="14540" y="6065"/>
                  <a:pt x="14546" y="6064"/>
                  <a:pt x="14554" y="6063"/>
                </a:cubicBezTo>
                <a:cubicBezTo>
                  <a:pt x="14610" y="6052"/>
                  <a:pt x="14647" y="5998"/>
                  <a:pt x="14636" y="5942"/>
                </a:cubicBezTo>
                <a:cubicBezTo>
                  <a:pt x="14608" y="5788"/>
                  <a:pt x="14540" y="5657"/>
                  <a:pt x="14436" y="5551"/>
                </a:cubicBezTo>
                <a:lnTo>
                  <a:pt x="14413" y="5528"/>
                </a:lnTo>
                <a:cubicBezTo>
                  <a:pt x="14393" y="5508"/>
                  <a:pt x="14367" y="5498"/>
                  <a:pt x="14341" y="5498"/>
                </a:cubicBezTo>
                <a:close/>
                <a:moveTo>
                  <a:pt x="13324" y="5488"/>
                </a:moveTo>
                <a:cubicBezTo>
                  <a:pt x="13280" y="5488"/>
                  <a:pt x="13239" y="5516"/>
                  <a:pt x="13225" y="5561"/>
                </a:cubicBezTo>
                <a:cubicBezTo>
                  <a:pt x="13201" y="5630"/>
                  <a:pt x="13189" y="5708"/>
                  <a:pt x="13189" y="5790"/>
                </a:cubicBezTo>
                <a:cubicBezTo>
                  <a:pt x="13189" y="5866"/>
                  <a:pt x="13200" y="5945"/>
                  <a:pt x="13220" y="6027"/>
                </a:cubicBezTo>
                <a:cubicBezTo>
                  <a:pt x="13231" y="6074"/>
                  <a:pt x="13274" y="6106"/>
                  <a:pt x="13320" y="6106"/>
                </a:cubicBezTo>
                <a:lnTo>
                  <a:pt x="13320" y="6107"/>
                </a:lnTo>
                <a:cubicBezTo>
                  <a:pt x="13329" y="6107"/>
                  <a:pt x="13337" y="6106"/>
                  <a:pt x="13346" y="6103"/>
                </a:cubicBezTo>
                <a:cubicBezTo>
                  <a:pt x="13401" y="6090"/>
                  <a:pt x="13435" y="6033"/>
                  <a:pt x="13422" y="5978"/>
                </a:cubicBezTo>
                <a:cubicBezTo>
                  <a:pt x="13406" y="5912"/>
                  <a:pt x="13397" y="5850"/>
                  <a:pt x="13397" y="5791"/>
                </a:cubicBezTo>
                <a:cubicBezTo>
                  <a:pt x="13397" y="5731"/>
                  <a:pt x="13406" y="5675"/>
                  <a:pt x="13422" y="5624"/>
                </a:cubicBezTo>
                <a:cubicBezTo>
                  <a:pt x="13440" y="5570"/>
                  <a:pt x="13410" y="5512"/>
                  <a:pt x="13356" y="5493"/>
                </a:cubicBezTo>
                <a:cubicBezTo>
                  <a:pt x="13345" y="5490"/>
                  <a:pt x="13334" y="5488"/>
                  <a:pt x="13324" y="5488"/>
                </a:cubicBezTo>
                <a:close/>
                <a:moveTo>
                  <a:pt x="6028" y="6016"/>
                </a:moveTo>
                <a:cubicBezTo>
                  <a:pt x="5848" y="6016"/>
                  <a:pt x="5705" y="6107"/>
                  <a:pt x="5635" y="6264"/>
                </a:cubicBezTo>
                <a:cubicBezTo>
                  <a:pt x="5612" y="6316"/>
                  <a:pt x="5635" y="6378"/>
                  <a:pt x="5688" y="6401"/>
                </a:cubicBezTo>
                <a:cubicBezTo>
                  <a:pt x="5701" y="6407"/>
                  <a:pt x="5716" y="6411"/>
                  <a:pt x="5729" y="6411"/>
                </a:cubicBezTo>
                <a:cubicBezTo>
                  <a:pt x="5770" y="6411"/>
                  <a:pt x="5808" y="6387"/>
                  <a:pt x="5825" y="6348"/>
                </a:cubicBezTo>
                <a:cubicBezTo>
                  <a:pt x="5871" y="6246"/>
                  <a:pt x="5951" y="6223"/>
                  <a:pt x="6023" y="6223"/>
                </a:cubicBezTo>
                <a:cubicBezTo>
                  <a:pt x="6036" y="6223"/>
                  <a:pt x="6048" y="6223"/>
                  <a:pt x="6060" y="6225"/>
                </a:cubicBezTo>
                <a:cubicBezTo>
                  <a:pt x="6063" y="6225"/>
                  <a:pt x="6066" y="6225"/>
                  <a:pt x="6069" y="6225"/>
                </a:cubicBezTo>
                <a:cubicBezTo>
                  <a:pt x="6122" y="6225"/>
                  <a:pt x="6168" y="6185"/>
                  <a:pt x="6173" y="6130"/>
                </a:cubicBezTo>
                <a:cubicBezTo>
                  <a:pt x="6178" y="6074"/>
                  <a:pt x="6136" y="6024"/>
                  <a:pt x="6078" y="6019"/>
                </a:cubicBezTo>
                <a:cubicBezTo>
                  <a:pt x="6063" y="6016"/>
                  <a:pt x="6045" y="6016"/>
                  <a:pt x="6028" y="6016"/>
                </a:cubicBezTo>
                <a:close/>
                <a:moveTo>
                  <a:pt x="20264" y="6019"/>
                </a:moveTo>
                <a:cubicBezTo>
                  <a:pt x="20232" y="6019"/>
                  <a:pt x="20201" y="6034"/>
                  <a:pt x="20181" y="6060"/>
                </a:cubicBezTo>
                <a:cubicBezTo>
                  <a:pt x="20100" y="6167"/>
                  <a:pt x="20012" y="6272"/>
                  <a:pt x="19921" y="6374"/>
                </a:cubicBezTo>
                <a:cubicBezTo>
                  <a:pt x="19882" y="6416"/>
                  <a:pt x="19886" y="6482"/>
                  <a:pt x="19929" y="6520"/>
                </a:cubicBezTo>
                <a:cubicBezTo>
                  <a:pt x="19948" y="6538"/>
                  <a:pt x="19973" y="6547"/>
                  <a:pt x="19999" y="6547"/>
                </a:cubicBezTo>
                <a:cubicBezTo>
                  <a:pt x="20027" y="6547"/>
                  <a:pt x="20055" y="6536"/>
                  <a:pt x="20076" y="6512"/>
                </a:cubicBezTo>
                <a:cubicBezTo>
                  <a:pt x="20170" y="6407"/>
                  <a:pt x="20262" y="6297"/>
                  <a:pt x="20347" y="6185"/>
                </a:cubicBezTo>
                <a:cubicBezTo>
                  <a:pt x="20381" y="6140"/>
                  <a:pt x="20372" y="6075"/>
                  <a:pt x="20326" y="6041"/>
                </a:cubicBezTo>
                <a:cubicBezTo>
                  <a:pt x="20307" y="6026"/>
                  <a:pt x="20285" y="6019"/>
                  <a:pt x="20264" y="6019"/>
                </a:cubicBezTo>
                <a:close/>
                <a:moveTo>
                  <a:pt x="6447" y="6178"/>
                </a:moveTo>
                <a:cubicBezTo>
                  <a:pt x="6414" y="6178"/>
                  <a:pt x="6383" y="6193"/>
                  <a:pt x="6363" y="6221"/>
                </a:cubicBezTo>
                <a:cubicBezTo>
                  <a:pt x="6330" y="6267"/>
                  <a:pt x="6341" y="6332"/>
                  <a:pt x="6387" y="6365"/>
                </a:cubicBezTo>
                <a:cubicBezTo>
                  <a:pt x="6413" y="6385"/>
                  <a:pt x="6440" y="6406"/>
                  <a:pt x="6467" y="6429"/>
                </a:cubicBezTo>
                <a:cubicBezTo>
                  <a:pt x="6527" y="6481"/>
                  <a:pt x="6570" y="6549"/>
                  <a:pt x="6594" y="6634"/>
                </a:cubicBezTo>
                <a:cubicBezTo>
                  <a:pt x="6608" y="6679"/>
                  <a:pt x="6649" y="6708"/>
                  <a:pt x="6693" y="6708"/>
                </a:cubicBezTo>
                <a:lnTo>
                  <a:pt x="6695" y="6708"/>
                </a:lnTo>
                <a:cubicBezTo>
                  <a:pt x="6703" y="6708"/>
                  <a:pt x="6713" y="6707"/>
                  <a:pt x="6723" y="6705"/>
                </a:cubicBezTo>
                <a:cubicBezTo>
                  <a:pt x="6778" y="6689"/>
                  <a:pt x="6810" y="6630"/>
                  <a:pt x="6794" y="6575"/>
                </a:cubicBezTo>
                <a:cubicBezTo>
                  <a:pt x="6757" y="6452"/>
                  <a:pt x="6693" y="6349"/>
                  <a:pt x="6603" y="6272"/>
                </a:cubicBezTo>
                <a:cubicBezTo>
                  <a:pt x="6571" y="6245"/>
                  <a:pt x="6539" y="6220"/>
                  <a:pt x="6508" y="6198"/>
                </a:cubicBezTo>
                <a:cubicBezTo>
                  <a:pt x="6490" y="6184"/>
                  <a:pt x="6468" y="6178"/>
                  <a:pt x="6447" y="6178"/>
                </a:cubicBezTo>
                <a:close/>
                <a:moveTo>
                  <a:pt x="13485" y="6278"/>
                </a:moveTo>
                <a:cubicBezTo>
                  <a:pt x="13466" y="6278"/>
                  <a:pt x="13448" y="6283"/>
                  <a:pt x="13431" y="6293"/>
                </a:cubicBezTo>
                <a:cubicBezTo>
                  <a:pt x="13382" y="6324"/>
                  <a:pt x="13367" y="6387"/>
                  <a:pt x="13397" y="6436"/>
                </a:cubicBezTo>
                <a:cubicBezTo>
                  <a:pt x="13468" y="6553"/>
                  <a:pt x="13558" y="6668"/>
                  <a:pt x="13663" y="6781"/>
                </a:cubicBezTo>
                <a:cubicBezTo>
                  <a:pt x="13684" y="6801"/>
                  <a:pt x="13712" y="6813"/>
                  <a:pt x="13739" y="6813"/>
                </a:cubicBezTo>
                <a:cubicBezTo>
                  <a:pt x="13765" y="6813"/>
                  <a:pt x="13791" y="6804"/>
                  <a:pt x="13810" y="6784"/>
                </a:cubicBezTo>
                <a:cubicBezTo>
                  <a:pt x="13852" y="6745"/>
                  <a:pt x="13854" y="6680"/>
                  <a:pt x="13815" y="6637"/>
                </a:cubicBezTo>
                <a:cubicBezTo>
                  <a:pt x="13720" y="6536"/>
                  <a:pt x="13639" y="6432"/>
                  <a:pt x="13574" y="6327"/>
                </a:cubicBezTo>
                <a:cubicBezTo>
                  <a:pt x="13554" y="6295"/>
                  <a:pt x="13520" y="6278"/>
                  <a:pt x="13485" y="6278"/>
                </a:cubicBezTo>
                <a:close/>
                <a:moveTo>
                  <a:pt x="14521" y="6269"/>
                </a:moveTo>
                <a:cubicBezTo>
                  <a:pt x="14474" y="6269"/>
                  <a:pt x="14430" y="6302"/>
                  <a:pt x="14419" y="6352"/>
                </a:cubicBezTo>
                <a:cubicBezTo>
                  <a:pt x="14395" y="6468"/>
                  <a:pt x="14352" y="6593"/>
                  <a:pt x="14293" y="6723"/>
                </a:cubicBezTo>
                <a:cubicBezTo>
                  <a:pt x="14268" y="6775"/>
                  <a:pt x="14292" y="6837"/>
                  <a:pt x="14344" y="6860"/>
                </a:cubicBezTo>
                <a:cubicBezTo>
                  <a:pt x="14358" y="6866"/>
                  <a:pt x="14372" y="6870"/>
                  <a:pt x="14387" y="6870"/>
                </a:cubicBezTo>
                <a:cubicBezTo>
                  <a:pt x="14426" y="6870"/>
                  <a:pt x="14464" y="6847"/>
                  <a:pt x="14482" y="6809"/>
                </a:cubicBezTo>
                <a:cubicBezTo>
                  <a:pt x="14546" y="6666"/>
                  <a:pt x="14594" y="6526"/>
                  <a:pt x="14622" y="6395"/>
                </a:cubicBezTo>
                <a:cubicBezTo>
                  <a:pt x="14633" y="6338"/>
                  <a:pt x="14598" y="6283"/>
                  <a:pt x="14542" y="6271"/>
                </a:cubicBezTo>
                <a:cubicBezTo>
                  <a:pt x="14535" y="6270"/>
                  <a:pt x="14528" y="6269"/>
                  <a:pt x="14521" y="6269"/>
                </a:cubicBezTo>
                <a:close/>
                <a:moveTo>
                  <a:pt x="100" y="6436"/>
                </a:moveTo>
                <a:cubicBezTo>
                  <a:pt x="49" y="6436"/>
                  <a:pt x="5" y="6481"/>
                  <a:pt x="2" y="6534"/>
                </a:cubicBezTo>
                <a:cubicBezTo>
                  <a:pt x="2" y="6534"/>
                  <a:pt x="0" y="6559"/>
                  <a:pt x="0" y="6606"/>
                </a:cubicBezTo>
                <a:cubicBezTo>
                  <a:pt x="0" y="6683"/>
                  <a:pt x="5" y="6809"/>
                  <a:pt x="25" y="6969"/>
                </a:cubicBezTo>
                <a:cubicBezTo>
                  <a:pt x="32" y="7021"/>
                  <a:pt x="76" y="7060"/>
                  <a:pt x="128" y="7060"/>
                </a:cubicBezTo>
                <a:cubicBezTo>
                  <a:pt x="133" y="7060"/>
                  <a:pt x="136" y="7060"/>
                  <a:pt x="141" y="7059"/>
                </a:cubicBezTo>
                <a:cubicBezTo>
                  <a:pt x="197" y="7051"/>
                  <a:pt x="238" y="7000"/>
                  <a:pt x="231" y="6942"/>
                </a:cubicBezTo>
                <a:cubicBezTo>
                  <a:pt x="212" y="6793"/>
                  <a:pt x="209" y="6677"/>
                  <a:pt x="209" y="6606"/>
                </a:cubicBezTo>
                <a:cubicBezTo>
                  <a:pt x="209" y="6569"/>
                  <a:pt x="210" y="6548"/>
                  <a:pt x="210" y="6547"/>
                </a:cubicBezTo>
                <a:cubicBezTo>
                  <a:pt x="213" y="6489"/>
                  <a:pt x="169" y="6440"/>
                  <a:pt x="112" y="6436"/>
                </a:cubicBezTo>
                <a:cubicBezTo>
                  <a:pt x="108" y="6436"/>
                  <a:pt x="104" y="6436"/>
                  <a:pt x="100" y="6436"/>
                </a:cubicBezTo>
                <a:close/>
                <a:moveTo>
                  <a:pt x="19707" y="6636"/>
                </a:moveTo>
                <a:cubicBezTo>
                  <a:pt x="19681" y="6636"/>
                  <a:pt x="19656" y="6646"/>
                  <a:pt x="19636" y="6664"/>
                </a:cubicBezTo>
                <a:cubicBezTo>
                  <a:pt x="19538" y="6757"/>
                  <a:pt x="19435" y="6847"/>
                  <a:pt x="19329" y="6931"/>
                </a:cubicBezTo>
                <a:cubicBezTo>
                  <a:pt x="19285" y="6968"/>
                  <a:pt x="19277" y="7033"/>
                  <a:pt x="19313" y="7078"/>
                </a:cubicBezTo>
                <a:cubicBezTo>
                  <a:pt x="19334" y="7103"/>
                  <a:pt x="19364" y="7116"/>
                  <a:pt x="19395" y="7116"/>
                </a:cubicBezTo>
                <a:cubicBezTo>
                  <a:pt x="19417" y="7116"/>
                  <a:pt x="19440" y="7109"/>
                  <a:pt x="19460" y="7094"/>
                </a:cubicBezTo>
                <a:cubicBezTo>
                  <a:pt x="19569" y="7006"/>
                  <a:pt x="19676" y="6913"/>
                  <a:pt x="19779" y="6816"/>
                </a:cubicBezTo>
                <a:cubicBezTo>
                  <a:pt x="19821" y="6777"/>
                  <a:pt x="19822" y="6711"/>
                  <a:pt x="19783" y="6669"/>
                </a:cubicBezTo>
                <a:cubicBezTo>
                  <a:pt x="19763" y="6647"/>
                  <a:pt x="19735" y="6636"/>
                  <a:pt x="19707" y="6636"/>
                </a:cubicBezTo>
                <a:close/>
                <a:moveTo>
                  <a:pt x="5721" y="6611"/>
                </a:moveTo>
                <a:cubicBezTo>
                  <a:pt x="5713" y="6611"/>
                  <a:pt x="5704" y="6612"/>
                  <a:pt x="5695" y="6614"/>
                </a:cubicBezTo>
                <a:cubicBezTo>
                  <a:pt x="5640" y="6628"/>
                  <a:pt x="5606" y="6684"/>
                  <a:pt x="5619" y="6739"/>
                </a:cubicBezTo>
                <a:cubicBezTo>
                  <a:pt x="5651" y="6868"/>
                  <a:pt x="5707" y="7005"/>
                  <a:pt x="5786" y="7148"/>
                </a:cubicBezTo>
                <a:cubicBezTo>
                  <a:pt x="5805" y="7182"/>
                  <a:pt x="5841" y="7202"/>
                  <a:pt x="5878" y="7202"/>
                </a:cubicBezTo>
                <a:cubicBezTo>
                  <a:pt x="5893" y="7202"/>
                  <a:pt x="5911" y="7197"/>
                  <a:pt x="5927" y="7189"/>
                </a:cubicBezTo>
                <a:cubicBezTo>
                  <a:pt x="5977" y="7162"/>
                  <a:pt x="5995" y="7098"/>
                  <a:pt x="5968" y="7048"/>
                </a:cubicBezTo>
                <a:cubicBezTo>
                  <a:pt x="5898" y="6920"/>
                  <a:pt x="5848" y="6799"/>
                  <a:pt x="5821" y="6689"/>
                </a:cubicBezTo>
                <a:cubicBezTo>
                  <a:pt x="5810" y="6642"/>
                  <a:pt x="5768" y="6611"/>
                  <a:pt x="5721" y="6611"/>
                </a:cubicBezTo>
                <a:close/>
                <a:moveTo>
                  <a:pt x="6706" y="6911"/>
                </a:moveTo>
                <a:cubicBezTo>
                  <a:pt x="6656" y="6911"/>
                  <a:pt x="6613" y="6948"/>
                  <a:pt x="6604" y="6999"/>
                </a:cubicBezTo>
                <a:cubicBezTo>
                  <a:pt x="6584" y="7116"/>
                  <a:pt x="6548" y="7242"/>
                  <a:pt x="6494" y="7375"/>
                </a:cubicBezTo>
                <a:cubicBezTo>
                  <a:pt x="6472" y="7427"/>
                  <a:pt x="6496" y="7487"/>
                  <a:pt x="6550" y="7510"/>
                </a:cubicBezTo>
                <a:cubicBezTo>
                  <a:pt x="6562" y="7516"/>
                  <a:pt x="6576" y="7518"/>
                  <a:pt x="6589" y="7518"/>
                </a:cubicBezTo>
                <a:cubicBezTo>
                  <a:pt x="6630" y="7518"/>
                  <a:pt x="6669" y="7494"/>
                  <a:pt x="6685" y="7453"/>
                </a:cubicBezTo>
                <a:cubicBezTo>
                  <a:pt x="6746" y="7307"/>
                  <a:pt x="6788" y="7165"/>
                  <a:pt x="6808" y="7033"/>
                </a:cubicBezTo>
                <a:cubicBezTo>
                  <a:pt x="6818" y="6977"/>
                  <a:pt x="6780" y="6923"/>
                  <a:pt x="6724" y="6913"/>
                </a:cubicBezTo>
                <a:cubicBezTo>
                  <a:pt x="6718" y="6912"/>
                  <a:pt x="6712" y="6911"/>
                  <a:pt x="6706" y="6911"/>
                </a:cubicBezTo>
                <a:close/>
                <a:moveTo>
                  <a:pt x="14045" y="6886"/>
                </a:moveTo>
                <a:cubicBezTo>
                  <a:pt x="14015" y="6886"/>
                  <a:pt x="13985" y="6899"/>
                  <a:pt x="13965" y="6924"/>
                </a:cubicBezTo>
                <a:cubicBezTo>
                  <a:pt x="13929" y="6969"/>
                  <a:pt x="13936" y="7034"/>
                  <a:pt x="13981" y="7071"/>
                </a:cubicBezTo>
                <a:cubicBezTo>
                  <a:pt x="14007" y="7092"/>
                  <a:pt x="14033" y="7111"/>
                  <a:pt x="14061" y="7132"/>
                </a:cubicBezTo>
                <a:cubicBezTo>
                  <a:pt x="14001" y="7222"/>
                  <a:pt x="13935" y="7312"/>
                  <a:pt x="13864" y="7403"/>
                </a:cubicBezTo>
                <a:cubicBezTo>
                  <a:pt x="13827" y="7447"/>
                  <a:pt x="13835" y="7513"/>
                  <a:pt x="13880" y="7549"/>
                </a:cubicBezTo>
                <a:cubicBezTo>
                  <a:pt x="13900" y="7563"/>
                  <a:pt x="13922" y="7571"/>
                  <a:pt x="13945" y="7571"/>
                </a:cubicBezTo>
                <a:cubicBezTo>
                  <a:pt x="13976" y="7571"/>
                  <a:pt x="14006" y="7557"/>
                  <a:pt x="14026" y="7532"/>
                </a:cubicBezTo>
                <a:cubicBezTo>
                  <a:pt x="14101" y="7440"/>
                  <a:pt x="14169" y="7345"/>
                  <a:pt x="14230" y="7252"/>
                </a:cubicBezTo>
                <a:cubicBezTo>
                  <a:pt x="14262" y="7274"/>
                  <a:pt x="14295" y="7295"/>
                  <a:pt x="14328" y="7316"/>
                </a:cubicBezTo>
                <a:cubicBezTo>
                  <a:pt x="14346" y="7327"/>
                  <a:pt x="14365" y="7333"/>
                  <a:pt x="14385" y="7333"/>
                </a:cubicBezTo>
                <a:cubicBezTo>
                  <a:pt x="14419" y="7333"/>
                  <a:pt x="14452" y="7316"/>
                  <a:pt x="14472" y="7284"/>
                </a:cubicBezTo>
                <a:cubicBezTo>
                  <a:pt x="14502" y="7235"/>
                  <a:pt x="14488" y="7171"/>
                  <a:pt x="14440" y="7141"/>
                </a:cubicBezTo>
                <a:cubicBezTo>
                  <a:pt x="14321" y="7066"/>
                  <a:pt x="14211" y="6988"/>
                  <a:pt x="14110" y="6908"/>
                </a:cubicBezTo>
                <a:cubicBezTo>
                  <a:pt x="14091" y="6893"/>
                  <a:pt x="14068" y="6886"/>
                  <a:pt x="14045" y="6886"/>
                </a:cubicBezTo>
                <a:close/>
                <a:moveTo>
                  <a:pt x="19059" y="7154"/>
                </a:moveTo>
                <a:cubicBezTo>
                  <a:pt x="19039" y="7154"/>
                  <a:pt x="19019" y="7160"/>
                  <a:pt x="19002" y="7173"/>
                </a:cubicBezTo>
                <a:cubicBezTo>
                  <a:pt x="18889" y="7247"/>
                  <a:pt x="18772" y="7320"/>
                  <a:pt x="18655" y="7385"/>
                </a:cubicBezTo>
                <a:cubicBezTo>
                  <a:pt x="18605" y="7413"/>
                  <a:pt x="18586" y="7475"/>
                  <a:pt x="18614" y="7525"/>
                </a:cubicBezTo>
                <a:cubicBezTo>
                  <a:pt x="18633" y="7560"/>
                  <a:pt x="18668" y="7579"/>
                  <a:pt x="18705" y="7579"/>
                </a:cubicBezTo>
                <a:cubicBezTo>
                  <a:pt x="18722" y="7579"/>
                  <a:pt x="18739" y="7574"/>
                  <a:pt x="18755" y="7566"/>
                </a:cubicBezTo>
                <a:cubicBezTo>
                  <a:pt x="18878" y="7498"/>
                  <a:pt x="18999" y="7424"/>
                  <a:pt x="19117" y="7344"/>
                </a:cubicBezTo>
                <a:cubicBezTo>
                  <a:pt x="19164" y="7312"/>
                  <a:pt x="19178" y="7247"/>
                  <a:pt x="19146" y="7201"/>
                </a:cubicBezTo>
                <a:cubicBezTo>
                  <a:pt x="19125" y="7171"/>
                  <a:pt x="19093" y="7154"/>
                  <a:pt x="19059" y="7154"/>
                </a:cubicBezTo>
                <a:close/>
                <a:moveTo>
                  <a:pt x="14745" y="7330"/>
                </a:moveTo>
                <a:cubicBezTo>
                  <a:pt x="14707" y="7330"/>
                  <a:pt x="14671" y="7351"/>
                  <a:pt x="14653" y="7387"/>
                </a:cubicBezTo>
                <a:cubicBezTo>
                  <a:pt x="14626" y="7437"/>
                  <a:pt x="14646" y="7501"/>
                  <a:pt x="14697" y="7527"/>
                </a:cubicBezTo>
                <a:cubicBezTo>
                  <a:pt x="14818" y="7589"/>
                  <a:pt x="14947" y="7650"/>
                  <a:pt x="15079" y="7707"/>
                </a:cubicBezTo>
                <a:cubicBezTo>
                  <a:pt x="15093" y="7713"/>
                  <a:pt x="15107" y="7715"/>
                  <a:pt x="15121" y="7715"/>
                </a:cubicBezTo>
                <a:cubicBezTo>
                  <a:pt x="15161" y="7715"/>
                  <a:pt x="15199" y="7692"/>
                  <a:pt x="15216" y="7653"/>
                </a:cubicBezTo>
                <a:cubicBezTo>
                  <a:pt x="15239" y="7600"/>
                  <a:pt x="15214" y="7539"/>
                  <a:pt x="15161" y="7517"/>
                </a:cubicBezTo>
                <a:cubicBezTo>
                  <a:pt x="15034" y="7462"/>
                  <a:pt x="14910" y="7403"/>
                  <a:pt x="14793" y="7342"/>
                </a:cubicBezTo>
                <a:cubicBezTo>
                  <a:pt x="14777" y="7334"/>
                  <a:pt x="14761" y="7330"/>
                  <a:pt x="14745" y="7330"/>
                </a:cubicBezTo>
                <a:close/>
                <a:moveTo>
                  <a:pt x="207" y="7260"/>
                </a:moveTo>
                <a:cubicBezTo>
                  <a:pt x="198" y="7260"/>
                  <a:pt x="189" y="7261"/>
                  <a:pt x="180" y="7263"/>
                </a:cubicBezTo>
                <a:cubicBezTo>
                  <a:pt x="125" y="7277"/>
                  <a:pt x="91" y="7334"/>
                  <a:pt x="106" y="7389"/>
                </a:cubicBezTo>
                <a:cubicBezTo>
                  <a:pt x="142" y="7529"/>
                  <a:pt x="188" y="7666"/>
                  <a:pt x="240" y="7797"/>
                </a:cubicBezTo>
                <a:cubicBezTo>
                  <a:pt x="256" y="7838"/>
                  <a:pt x="295" y="7862"/>
                  <a:pt x="336" y="7862"/>
                </a:cubicBezTo>
                <a:cubicBezTo>
                  <a:pt x="349" y="7862"/>
                  <a:pt x="363" y="7860"/>
                  <a:pt x="375" y="7854"/>
                </a:cubicBezTo>
                <a:cubicBezTo>
                  <a:pt x="429" y="7833"/>
                  <a:pt x="455" y="7772"/>
                  <a:pt x="433" y="7719"/>
                </a:cubicBezTo>
                <a:cubicBezTo>
                  <a:pt x="384" y="7596"/>
                  <a:pt x="341" y="7469"/>
                  <a:pt x="307" y="7338"/>
                </a:cubicBezTo>
                <a:cubicBezTo>
                  <a:pt x="295" y="7291"/>
                  <a:pt x="253" y="7260"/>
                  <a:pt x="207" y="7260"/>
                </a:cubicBezTo>
                <a:close/>
                <a:moveTo>
                  <a:pt x="18333" y="7556"/>
                </a:moveTo>
                <a:cubicBezTo>
                  <a:pt x="18319" y="7556"/>
                  <a:pt x="18305" y="7559"/>
                  <a:pt x="18291" y="7565"/>
                </a:cubicBezTo>
                <a:cubicBezTo>
                  <a:pt x="18167" y="7620"/>
                  <a:pt x="18040" y="7669"/>
                  <a:pt x="17914" y="7712"/>
                </a:cubicBezTo>
                <a:cubicBezTo>
                  <a:pt x="17859" y="7729"/>
                  <a:pt x="17829" y="7788"/>
                  <a:pt x="17848" y="7843"/>
                </a:cubicBezTo>
                <a:cubicBezTo>
                  <a:pt x="17862" y="7886"/>
                  <a:pt x="17903" y="7914"/>
                  <a:pt x="17946" y="7914"/>
                </a:cubicBezTo>
                <a:cubicBezTo>
                  <a:pt x="17957" y="7914"/>
                  <a:pt x="17968" y="7913"/>
                  <a:pt x="17979" y="7909"/>
                </a:cubicBezTo>
                <a:cubicBezTo>
                  <a:pt x="18112" y="7865"/>
                  <a:pt x="18246" y="7813"/>
                  <a:pt x="18376" y="7754"/>
                </a:cubicBezTo>
                <a:cubicBezTo>
                  <a:pt x="18428" y="7731"/>
                  <a:pt x="18452" y="7670"/>
                  <a:pt x="18428" y="7619"/>
                </a:cubicBezTo>
                <a:cubicBezTo>
                  <a:pt x="18411" y="7579"/>
                  <a:pt x="18373" y="7556"/>
                  <a:pt x="18333" y="7556"/>
                </a:cubicBezTo>
                <a:close/>
                <a:moveTo>
                  <a:pt x="15507" y="7660"/>
                </a:moveTo>
                <a:cubicBezTo>
                  <a:pt x="15464" y="7660"/>
                  <a:pt x="15424" y="7687"/>
                  <a:pt x="15409" y="7729"/>
                </a:cubicBezTo>
                <a:cubicBezTo>
                  <a:pt x="15389" y="7783"/>
                  <a:pt x="15417" y="7843"/>
                  <a:pt x="15471" y="7862"/>
                </a:cubicBezTo>
                <a:cubicBezTo>
                  <a:pt x="15559" y="7894"/>
                  <a:pt x="15650" y="7925"/>
                  <a:pt x="15744" y="7955"/>
                </a:cubicBezTo>
                <a:cubicBezTo>
                  <a:pt x="15787" y="7969"/>
                  <a:pt x="15830" y="7982"/>
                  <a:pt x="15874" y="7995"/>
                </a:cubicBezTo>
                <a:cubicBezTo>
                  <a:pt x="15883" y="7997"/>
                  <a:pt x="15893" y="7998"/>
                  <a:pt x="15901" y="7998"/>
                </a:cubicBezTo>
                <a:lnTo>
                  <a:pt x="15901" y="7997"/>
                </a:lnTo>
                <a:cubicBezTo>
                  <a:pt x="15947" y="7997"/>
                  <a:pt x="15988" y="7968"/>
                  <a:pt x="16002" y="7921"/>
                </a:cubicBezTo>
                <a:cubicBezTo>
                  <a:pt x="16016" y="7866"/>
                  <a:pt x="15983" y="7808"/>
                  <a:pt x="15928" y="7794"/>
                </a:cubicBezTo>
                <a:cubicBezTo>
                  <a:pt x="15889" y="7783"/>
                  <a:pt x="15849" y="7770"/>
                  <a:pt x="15808" y="7758"/>
                </a:cubicBezTo>
                <a:cubicBezTo>
                  <a:pt x="15716" y="7728"/>
                  <a:pt x="15628" y="7698"/>
                  <a:pt x="15542" y="7666"/>
                </a:cubicBezTo>
                <a:cubicBezTo>
                  <a:pt x="15531" y="7662"/>
                  <a:pt x="15519" y="7660"/>
                  <a:pt x="15507" y="7660"/>
                </a:cubicBezTo>
                <a:close/>
                <a:moveTo>
                  <a:pt x="17544" y="7817"/>
                </a:moveTo>
                <a:cubicBezTo>
                  <a:pt x="17537" y="7817"/>
                  <a:pt x="17530" y="7818"/>
                  <a:pt x="17523" y="7819"/>
                </a:cubicBezTo>
                <a:cubicBezTo>
                  <a:pt x="17391" y="7849"/>
                  <a:pt x="17257" y="7871"/>
                  <a:pt x="17125" y="7886"/>
                </a:cubicBezTo>
                <a:cubicBezTo>
                  <a:pt x="17069" y="7892"/>
                  <a:pt x="17027" y="7943"/>
                  <a:pt x="17033" y="8001"/>
                </a:cubicBezTo>
                <a:cubicBezTo>
                  <a:pt x="17039" y="8053"/>
                  <a:pt x="17083" y="8093"/>
                  <a:pt x="17136" y="8093"/>
                </a:cubicBezTo>
                <a:lnTo>
                  <a:pt x="17147" y="8093"/>
                </a:lnTo>
                <a:cubicBezTo>
                  <a:pt x="17288" y="8077"/>
                  <a:pt x="17429" y="8053"/>
                  <a:pt x="17568" y="8023"/>
                </a:cubicBezTo>
                <a:cubicBezTo>
                  <a:pt x="17625" y="8011"/>
                  <a:pt x="17659" y="7954"/>
                  <a:pt x="17647" y="7898"/>
                </a:cubicBezTo>
                <a:cubicBezTo>
                  <a:pt x="17636" y="7850"/>
                  <a:pt x="17593" y="7817"/>
                  <a:pt x="17544" y="7817"/>
                </a:cubicBezTo>
                <a:close/>
                <a:moveTo>
                  <a:pt x="16309" y="7875"/>
                </a:moveTo>
                <a:cubicBezTo>
                  <a:pt x="16257" y="7875"/>
                  <a:pt x="16212" y="7912"/>
                  <a:pt x="16205" y="7964"/>
                </a:cubicBezTo>
                <a:cubicBezTo>
                  <a:pt x="16198" y="8022"/>
                  <a:pt x="16237" y="8073"/>
                  <a:pt x="16293" y="8082"/>
                </a:cubicBezTo>
                <a:cubicBezTo>
                  <a:pt x="16434" y="8101"/>
                  <a:pt x="16577" y="8111"/>
                  <a:pt x="16721" y="8113"/>
                </a:cubicBezTo>
                <a:lnTo>
                  <a:pt x="16722" y="8113"/>
                </a:lnTo>
                <a:cubicBezTo>
                  <a:pt x="16778" y="8113"/>
                  <a:pt x="16825" y="8067"/>
                  <a:pt x="16826" y="8011"/>
                </a:cubicBezTo>
                <a:cubicBezTo>
                  <a:pt x="16826" y="7953"/>
                  <a:pt x="16781" y="7906"/>
                  <a:pt x="16723" y="7905"/>
                </a:cubicBezTo>
                <a:cubicBezTo>
                  <a:pt x="16588" y="7904"/>
                  <a:pt x="16454" y="7894"/>
                  <a:pt x="16323" y="7876"/>
                </a:cubicBezTo>
                <a:cubicBezTo>
                  <a:pt x="16318" y="7875"/>
                  <a:pt x="16313" y="7875"/>
                  <a:pt x="16309" y="7875"/>
                </a:cubicBezTo>
                <a:close/>
                <a:moveTo>
                  <a:pt x="13672" y="7677"/>
                </a:moveTo>
                <a:cubicBezTo>
                  <a:pt x="13645" y="7677"/>
                  <a:pt x="13617" y="7688"/>
                  <a:pt x="13597" y="7709"/>
                </a:cubicBezTo>
                <a:cubicBezTo>
                  <a:pt x="13505" y="7805"/>
                  <a:pt x="13407" y="7900"/>
                  <a:pt x="13304" y="7993"/>
                </a:cubicBezTo>
                <a:cubicBezTo>
                  <a:pt x="13261" y="8033"/>
                  <a:pt x="13259" y="8097"/>
                  <a:pt x="13297" y="8140"/>
                </a:cubicBezTo>
                <a:cubicBezTo>
                  <a:pt x="13318" y="8162"/>
                  <a:pt x="13346" y="8175"/>
                  <a:pt x="13374" y="8175"/>
                </a:cubicBezTo>
                <a:cubicBezTo>
                  <a:pt x="13399" y="8175"/>
                  <a:pt x="13424" y="8166"/>
                  <a:pt x="13444" y="8148"/>
                </a:cubicBezTo>
                <a:cubicBezTo>
                  <a:pt x="13551" y="8051"/>
                  <a:pt x="13652" y="7952"/>
                  <a:pt x="13748" y="7851"/>
                </a:cubicBezTo>
                <a:cubicBezTo>
                  <a:pt x="13787" y="7811"/>
                  <a:pt x="13785" y="7745"/>
                  <a:pt x="13743" y="7706"/>
                </a:cubicBezTo>
                <a:cubicBezTo>
                  <a:pt x="13723" y="7686"/>
                  <a:pt x="13698" y="7677"/>
                  <a:pt x="13672" y="7677"/>
                </a:cubicBezTo>
                <a:close/>
                <a:moveTo>
                  <a:pt x="6105" y="7340"/>
                </a:moveTo>
                <a:cubicBezTo>
                  <a:pt x="6083" y="7340"/>
                  <a:pt x="6061" y="7347"/>
                  <a:pt x="6042" y="7361"/>
                </a:cubicBezTo>
                <a:cubicBezTo>
                  <a:pt x="5996" y="7396"/>
                  <a:pt x="5988" y="7462"/>
                  <a:pt x="6022" y="7507"/>
                </a:cubicBezTo>
                <a:cubicBezTo>
                  <a:pt x="6096" y="7604"/>
                  <a:pt x="6178" y="7703"/>
                  <a:pt x="6268" y="7801"/>
                </a:cubicBezTo>
                <a:cubicBezTo>
                  <a:pt x="6212" y="7889"/>
                  <a:pt x="6151" y="7977"/>
                  <a:pt x="6083" y="8063"/>
                </a:cubicBezTo>
                <a:cubicBezTo>
                  <a:pt x="6049" y="8109"/>
                  <a:pt x="6056" y="8173"/>
                  <a:pt x="6102" y="8209"/>
                </a:cubicBezTo>
                <a:cubicBezTo>
                  <a:pt x="6121" y="8224"/>
                  <a:pt x="6143" y="8230"/>
                  <a:pt x="6165" y="8230"/>
                </a:cubicBezTo>
                <a:cubicBezTo>
                  <a:pt x="6197" y="8230"/>
                  <a:pt x="6228" y="8216"/>
                  <a:pt x="6247" y="8191"/>
                </a:cubicBezTo>
                <a:cubicBezTo>
                  <a:pt x="6337" y="8074"/>
                  <a:pt x="6419" y="7957"/>
                  <a:pt x="6490" y="7838"/>
                </a:cubicBezTo>
                <a:cubicBezTo>
                  <a:pt x="6519" y="7789"/>
                  <a:pt x="6503" y="7725"/>
                  <a:pt x="6454" y="7694"/>
                </a:cubicBezTo>
                <a:cubicBezTo>
                  <a:pt x="6453" y="7694"/>
                  <a:pt x="6451" y="7693"/>
                  <a:pt x="6450" y="7692"/>
                </a:cubicBezTo>
                <a:cubicBezTo>
                  <a:pt x="6450" y="7692"/>
                  <a:pt x="6450" y="7691"/>
                  <a:pt x="6448" y="7691"/>
                </a:cubicBezTo>
                <a:cubicBezTo>
                  <a:pt x="6352" y="7587"/>
                  <a:pt x="6265" y="7483"/>
                  <a:pt x="6187" y="7381"/>
                </a:cubicBezTo>
                <a:cubicBezTo>
                  <a:pt x="6167" y="7354"/>
                  <a:pt x="6137" y="7340"/>
                  <a:pt x="6105" y="7340"/>
                </a:cubicBezTo>
                <a:close/>
                <a:moveTo>
                  <a:pt x="6667" y="7952"/>
                </a:moveTo>
                <a:cubicBezTo>
                  <a:pt x="6639" y="7952"/>
                  <a:pt x="6611" y="7963"/>
                  <a:pt x="6590" y="7985"/>
                </a:cubicBezTo>
                <a:cubicBezTo>
                  <a:pt x="6551" y="8026"/>
                  <a:pt x="6554" y="8093"/>
                  <a:pt x="6595" y="8132"/>
                </a:cubicBezTo>
                <a:cubicBezTo>
                  <a:pt x="6692" y="8222"/>
                  <a:pt x="6797" y="8314"/>
                  <a:pt x="6911" y="8410"/>
                </a:cubicBezTo>
                <a:cubicBezTo>
                  <a:pt x="6931" y="8426"/>
                  <a:pt x="6955" y="8433"/>
                  <a:pt x="6979" y="8433"/>
                </a:cubicBezTo>
                <a:cubicBezTo>
                  <a:pt x="7008" y="8433"/>
                  <a:pt x="7038" y="8421"/>
                  <a:pt x="7058" y="8396"/>
                </a:cubicBezTo>
                <a:cubicBezTo>
                  <a:pt x="7095" y="8351"/>
                  <a:pt x="7089" y="8286"/>
                  <a:pt x="7045" y="8249"/>
                </a:cubicBezTo>
                <a:cubicBezTo>
                  <a:pt x="6933" y="8158"/>
                  <a:pt x="6832" y="8067"/>
                  <a:pt x="6737" y="7980"/>
                </a:cubicBezTo>
                <a:cubicBezTo>
                  <a:pt x="6718" y="7961"/>
                  <a:pt x="6692" y="7952"/>
                  <a:pt x="6667" y="7952"/>
                </a:cubicBezTo>
                <a:close/>
                <a:moveTo>
                  <a:pt x="518" y="8028"/>
                </a:moveTo>
                <a:cubicBezTo>
                  <a:pt x="501" y="8028"/>
                  <a:pt x="483" y="8032"/>
                  <a:pt x="467" y="8041"/>
                </a:cubicBezTo>
                <a:cubicBezTo>
                  <a:pt x="417" y="8071"/>
                  <a:pt x="400" y="8133"/>
                  <a:pt x="429" y="8183"/>
                </a:cubicBezTo>
                <a:cubicBezTo>
                  <a:pt x="501" y="8308"/>
                  <a:pt x="582" y="8427"/>
                  <a:pt x="672" y="8538"/>
                </a:cubicBezTo>
                <a:cubicBezTo>
                  <a:pt x="692" y="8564"/>
                  <a:pt x="723" y="8578"/>
                  <a:pt x="754" y="8578"/>
                </a:cubicBezTo>
                <a:cubicBezTo>
                  <a:pt x="776" y="8578"/>
                  <a:pt x="799" y="8570"/>
                  <a:pt x="817" y="8554"/>
                </a:cubicBezTo>
                <a:cubicBezTo>
                  <a:pt x="863" y="8519"/>
                  <a:pt x="870" y="8454"/>
                  <a:pt x="834" y="8409"/>
                </a:cubicBezTo>
                <a:cubicBezTo>
                  <a:pt x="751" y="8306"/>
                  <a:pt x="675" y="8194"/>
                  <a:pt x="609" y="8079"/>
                </a:cubicBezTo>
                <a:cubicBezTo>
                  <a:pt x="589" y="8046"/>
                  <a:pt x="554" y="8028"/>
                  <a:pt x="518" y="8028"/>
                </a:cubicBezTo>
                <a:close/>
                <a:moveTo>
                  <a:pt x="13057" y="8234"/>
                </a:moveTo>
                <a:cubicBezTo>
                  <a:pt x="13034" y="8234"/>
                  <a:pt x="13011" y="8242"/>
                  <a:pt x="12992" y="8257"/>
                </a:cubicBezTo>
                <a:cubicBezTo>
                  <a:pt x="12884" y="8340"/>
                  <a:pt x="12773" y="8421"/>
                  <a:pt x="12661" y="8497"/>
                </a:cubicBezTo>
                <a:cubicBezTo>
                  <a:pt x="12615" y="8529"/>
                  <a:pt x="12601" y="8594"/>
                  <a:pt x="12634" y="8640"/>
                </a:cubicBezTo>
                <a:cubicBezTo>
                  <a:pt x="12654" y="8671"/>
                  <a:pt x="12687" y="8687"/>
                  <a:pt x="12720" y="8687"/>
                </a:cubicBezTo>
                <a:cubicBezTo>
                  <a:pt x="12740" y="8687"/>
                  <a:pt x="12760" y="8681"/>
                  <a:pt x="12778" y="8668"/>
                </a:cubicBezTo>
                <a:cubicBezTo>
                  <a:pt x="12894" y="8591"/>
                  <a:pt x="13008" y="8508"/>
                  <a:pt x="13121" y="8421"/>
                </a:cubicBezTo>
                <a:cubicBezTo>
                  <a:pt x="13166" y="8385"/>
                  <a:pt x="13173" y="8319"/>
                  <a:pt x="13138" y="8274"/>
                </a:cubicBezTo>
                <a:cubicBezTo>
                  <a:pt x="13117" y="8248"/>
                  <a:pt x="13087" y="8234"/>
                  <a:pt x="13057" y="8234"/>
                </a:cubicBezTo>
                <a:close/>
                <a:moveTo>
                  <a:pt x="5894" y="8337"/>
                </a:moveTo>
                <a:cubicBezTo>
                  <a:pt x="5867" y="8337"/>
                  <a:pt x="5839" y="8348"/>
                  <a:pt x="5819" y="8368"/>
                </a:cubicBezTo>
                <a:cubicBezTo>
                  <a:pt x="5726" y="8465"/>
                  <a:pt x="5626" y="8558"/>
                  <a:pt x="5524" y="8646"/>
                </a:cubicBezTo>
                <a:cubicBezTo>
                  <a:pt x="5481" y="8683"/>
                  <a:pt x="5475" y="8748"/>
                  <a:pt x="5511" y="8792"/>
                </a:cubicBezTo>
                <a:cubicBezTo>
                  <a:pt x="5532" y="8817"/>
                  <a:pt x="5562" y="8829"/>
                  <a:pt x="5591" y="8829"/>
                </a:cubicBezTo>
                <a:cubicBezTo>
                  <a:pt x="5615" y="8829"/>
                  <a:pt x="5639" y="8821"/>
                  <a:pt x="5658" y="8804"/>
                </a:cubicBezTo>
                <a:cubicBezTo>
                  <a:pt x="5766" y="8712"/>
                  <a:pt x="5870" y="8614"/>
                  <a:pt x="5968" y="8513"/>
                </a:cubicBezTo>
                <a:cubicBezTo>
                  <a:pt x="6009" y="8471"/>
                  <a:pt x="6007" y="8405"/>
                  <a:pt x="5966" y="8366"/>
                </a:cubicBezTo>
                <a:cubicBezTo>
                  <a:pt x="5946" y="8347"/>
                  <a:pt x="5920" y="8337"/>
                  <a:pt x="5894" y="8337"/>
                </a:cubicBezTo>
                <a:close/>
                <a:moveTo>
                  <a:pt x="7305" y="8482"/>
                </a:moveTo>
                <a:cubicBezTo>
                  <a:pt x="7273" y="8482"/>
                  <a:pt x="7242" y="8497"/>
                  <a:pt x="7221" y="8524"/>
                </a:cubicBezTo>
                <a:cubicBezTo>
                  <a:pt x="7187" y="8569"/>
                  <a:pt x="7196" y="8635"/>
                  <a:pt x="7241" y="8670"/>
                </a:cubicBezTo>
                <a:cubicBezTo>
                  <a:pt x="7284" y="8701"/>
                  <a:pt x="7327" y="8733"/>
                  <a:pt x="7370" y="8765"/>
                </a:cubicBezTo>
                <a:cubicBezTo>
                  <a:pt x="7442" y="8817"/>
                  <a:pt x="7514" y="8867"/>
                  <a:pt x="7586" y="8913"/>
                </a:cubicBezTo>
                <a:cubicBezTo>
                  <a:pt x="7605" y="8926"/>
                  <a:pt x="7624" y="8930"/>
                  <a:pt x="7643" y="8930"/>
                </a:cubicBezTo>
                <a:cubicBezTo>
                  <a:pt x="7677" y="8930"/>
                  <a:pt x="7710" y="8913"/>
                  <a:pt x="7730" y="8883"/>
                </a:cubicBezTo>
                <a:cubicBezTo>
                  <a:pt x="7761" y="8835"/>
                  <a:pt x="7748" y="8770"/>
                  <a:pt x="7699" y="8739"/>
                </a:cubicBezTo>
                <a:cubicBezTo>
                  <a:pt x="7630" y="8694"/>
                  <a:pt x="7561" y="8647"/>
                  <a:pt x="7492" y="8596"/>
                </a:cubicBezTo>
                <a:cubicBezTo>
                  <a:pt x="7449" y="8565"/>
                  <a:pt x="7407" y="8535"/>
                  <a:pt x="7367" y="8503"/>
                </a:cubicBezTo>
                <a:cubicBezTo>
                  <a:pt x="7348" y="8489"/>
                  <a:pt x="7326" y="8482"/>
                  <a:pt x="7305" y="8482"/>
                </a:cubicBezTo>
                <a:close/>
                <a:moveTo>
                  <a:pt x="12367" y="8699"/>
                </a:moveTo>
                <a:cubicBezTo>
                  <a:pt x="12350" y="8699"/>
                  <a:pt x="12332" y="8703"/>
                  <a:pt x="12316" y="8712"/>
                </a:cubicBezTo>
                <a:cubicBezTo>
                  <a:pt x="12197" y="8781"/>
                  <a:pt x="12076" y="8845"/>
                  <a:pt x="11956" y="8903"/>
                </a:cubicBezTo>
                <a:cubicBezTo>
                  <a:pt x="11903" y="8928"/>
                  <a:pt x="11882" y="8990"/>
                  <a:pt x="11907" y="9042"/>
                </a:cubicBezTo>
                <a:cubicBezTo>
                  <a:pt x="11925" y="9080"/>
                  <a:pt x="11962" y="9101"/>
                  <a:pt x="12001" y="9101"/>
                </a:cubicBezTo>
                <a:cubicBezTo>
                  <a:pt x="12016" y="9101"/>
                  <a:pt x="12032" y="9097"/>
                  <a:pt x="12046" y="9091"/>
                </a:cubicBezTo>
                <a:cubicBezTo>
                  <a:pt x="12171" y="9030"/>
                  <a:pt x="12296" y="8964"/>
                  <a:pt x="12420" y="8892"/>
                </a:cubicBezTo>
                <a:cubicBezTo>
                  <a:pt x="12469" y="8864"/>
                  <a:pt x="12486" y="8801"/>
                  <a:pt x="12458" y="8750"/>
                </a:cubicBezTo>
                <a:cubicBezTo>
                  <a:pt x="12438" y="8717"/>
                  <a:pt x="12403" y="8699"/>
                  <a:pt x="12367" y="8699"/>
                </a:cubicBezTo>
                <a:close/>
                <a:moveTo>
                  <a:pt x="1035" y="8673"/>
                </a:moveTo>
                <a:cubicBezTo>
                  <a:pt x="1007" y="8673"/>
                  <a:pt x="979" y="8685"/>
                  <a:pt x="959" y="8706"/>
                </a:cubicBezTo>
                <a:cubicBezTo>
                  <a:pt x="920" y="8749"/>
                  <a:pt x="923" y="8814"/>
                  <a:pt x="964" y="8853"/>
                </a:cubicBezTo>
                <a:cubicBezTo>
                  <a:pt x="1068" y="8950"/>
                  <a:pt x="1182" y="9039"/>
                  <a:pt x="1301" y="9122"/>
                </a:cubicBezTo>
                <a:cubicBezTo>
                  <a:pt x="1318" y="9134"/>
                  <a:pt x="1339" y="9140"/>
                  <a:pt x="1360" y="9140"/>
                </a:cubicBezTo>
                <a:cubicBezTo>
                  <a:pt x="1393" y="9140"/>
                  <a:pt x="1425" y="9124"/>
                  <a:pt x="1446" y="9095"/>
                </a:cubicBezTo>
                <a:cubicBezTo>
                  <a:pt x="1478" y="9047"/>
                  <a:pt x="1465" y="8983"/>
                  <a:pt x="1419" y="8950"/>
                </a:cubicBezTo>
                <a:cubicBezTo>
                  <a:pt x="1307" y="8874"/>
                  <a:pt x="1202" y="8791"/>
                  <a:pt x="1106" y="8701"/>
                </a:cubicBezTo>
                <a:cubicBezTo>
                  <a:pt x="1086" y="8683"/>
                  <a:pt x="1060" y="8673"/>
                  <a:pt x="1035" y="8673"/>
                </a:cubicBezTo>
                <a:close/>
                <a:moveTo>
                  <a:pt x="5261" y="8874"/>
                </a:moveTo>
                <a:cubicBezTo>
                  <a:pt x="5241" y="8874"/>
                  <a:pt x="5221" y="8880"/>
                  <a:pt x="5203" y="8892"/>
                </a:cubicBezTo>
                <a:cubicBezTo>
                  <a:pt x="5090" y="8968"/>
                  <a:pt x="4975" y="9041"/>
                  <a:pt x="4857" y="9103"/>
                </a:cubicBezTo>
                <a:cubicBezTo>
                  <a:pt x="4807" y="9130"/>
                  <a:pt x="4789" y="9194"/>
                  <a:pt x="4816" y="9244"/>
                </a:cubicBezTo>
                <a:cubicBezTo>
                  <a:pt x="4835" y="9278"/>
                  <a:pt x="4871" y="9298"/>
                  <a:pt x="4907" y="9298"/>
                </a:cubicBezTo>
                <a:lnTo>
                  <a:pt x="4907" y="9299"/>
                </a:lnTo>
                <a:cubicBezTo>
                  <a:pt x="4925" y="9299"/>
                  <a:pt x="4940" y="9294"/>
                  <a:pt x="4956" y="9286"/>
                </a:cubicBezTo>
                <a:cubicBezTo>
                  <a:pt x="5080" y="9220"/>
                  <a:pt x="5201" y="9145"/>
                  <a:pt x="5320" y="9063"/>
                </a:cubicBezTo>
                <a:cubicBezTo>
                  <a:pt x="5368" y="9031"/>
                  <a:pt x="5379" y="8966"/>
                  <a:pt x="5347" y="8919"/>
                </a:cubicBezTo>
                <a:cubicBezTo>
                  <a:pt x="5327" y="8890"/>
                  <a:pt x="5294" y="8874"/>
                  <a:pt x="5261" y="8874"/>
                </a:cubicBezTo>
                <a:close/>
                <a:moveTo>
                  <a:pt x="8002" y="8933"/>
                </a:moveTo>
                <a:cubicBezTo>
                  <a:pt x="7965" y="8933"/>
                  <a:pt x="7929" y="8953"/>
                  <a:pt x="7910" y="8988"/>
                </a:cubicBezTo>
                <a:cubicBezTo>
                  <a:pt x="7883" y="9038"/>
                  <a:pt x="7902" y="9102"/>
                  <a:pt x="7953" y="9128"/>
                </a:cubicBezTo>
                <a:cubicBezTo>
                  <a:pt x="8079" y="9194"/>
                  <a:pt x="8209" y="9255"/>
                  <a:pt x="8340" y="9308"/>
                </a:cubicBezTo>
                <a:cubicBezTo>
                  <a:pt x="8352" y="9313"/>
                  <a:pt x="8365" y="9315"/>
                  <a:pt x="8378" y="9315"/>
                </a:cubicBezTo>
                <a:cubicBezTo>
                  <a:pt x="8419" y="9315"/>
                  <a:pt x="8458" y="9291"/>
                  <a:pt x="8474" y="9250"/>
                </a:cubicBezTo>
                <a:cubicBezTo>
                  <a:pt x="8496" y="9197"/>
                  <a:pt x="8471" y="9136"/>
                  <a:pt x="8417" y="9114"/>
                </a:cubicBezTo>
                <a:cubicBezTo>
                  <a:pt x="8293" y="9064"/>
                  <a:pt x="8169" y="9008"/>
                  <a:pt x="8049" y="8944"/>
                </a:cubicBezTo>
                <a:cubicBezTo>
                  <a:pt x="8034" y="8936"/>
                  <a:pt x="8018" y="8933"/>
                  <a:pt x="8002" y="8933"/>
                </a:cubicBezTo>
                <a:close/>
                <a:moveTo>
                  <a:pt x="11621" y="9060"/>
                </a:moveTo>
                <a:cubicBezTo>
                  <a:pt x="11608" y="9060"/>
                  <a:pt x="11595" y="9062"/>
                  <a:pt x="11582" y="9068"/>
                </a:cubicBezTo>
                <a:cubicBezTo>
                  <a:pt x="11456" y="9117"/>
                  <a:pt x="11326" y="9162"/>
                  <a:pt x="11197" y="9201"/>
                </a:cubicBezTo>
                <a:cubicBezTo>
                  <a:pt x="11142" y="9218"/>
                  <a:pt x="11112" y="9276"/>
                  <a:pt x="11129" y="9331"/>
                </a:cubicBezTo>
                <a:cubicBezTo>
                  <a:pt x="11142" y="9376"/>
                  <a:pt x="11183" y="9404"/>
                  <a:pt x="11228" y="9404"/>
                </a:cubicBezTo>
                <a:cubicBezTo>
                  <a:pt x="11238" y="9404"/>
                  <a:pt x="11248" y="9403"/>
                  <a:pt x="11257" y="9401"/>
                </a:cubicBezTo>
                <a:cubicBezTo>
                  <a:pt x="11392" y="9359"/>
                  <a:pt x="11527" y="9313"/>
                  <a:pt x="11658" y="9260"/>
                </a:cubicBezTo>
                <a:cubicBezTo>
                  <a:pt x="11712" y="9239"/>
                  <a:pt x="11738" y="9179"/>
                  <a:pt x="11717" y="9125"/>
                </a:cubicBezTo>
                <a:cubicBezTo>
                  <a:pt x="11701" y="9085"/>
                  <a:pt x="11662" y="9060"/>
                  <a:pt x="11621" y="9060"/>
                </a:cubicBezTo>
                <a:close/>
                <a:moveTo>
                  <a:pt x="1716" y="9143"/>
                </a:moveTo>
                <a:cubicBezTo>
                  <a:pt x="1679" y="9143"/>
                  <a:pt x="1643" y="9164"/>
                  <a:pt x="1625" y="9200"/>
                </a:cubicBezTo>
                <a:cubicBezTo>
                  <a:pt x="1598" y="9251"/>
                  <a:pt x="1618" y="9314"/>
                  <a:pt x="1670" y="9340"/>
                </a:cubicBezTo>
                <a:cubicBezTo>
                  <a:pt x="1769" y="9390"/>
                  <a:pt x="1876" y="9436"/>
                  <a:pt x="1985" y="9479"/>
                </a:cubicBezTo>
                <a:lnTo>
                  <a:pt x="2062" y="9509"/>
                </a:lnTo>
                <a:cubicBezTo>
                  <a:pt x="2074" y="9514"/>
                  <a:pt x="2085" y="9515"/>
                  <a:pt x="2097" y="9515"/>
                </a:cubicBezTo>
                <a:cubicBezTo>
                  <a:pt x="2140" y="9515"/>
                  <a:pt x="2179" y="9489"/>
                  <a:pt x="2195" y="9446"/>
                </a:cubicBezTo>
                <a:cubicBezTo>
                  <a:pt x="2215" y="9393"/>
                  <a:pt x="2187" y="9333"/>
                  <a:pt x="2133" y="9314"/>
                </a:cubicBezTo>
                <a:lnTo>
                  <a:pt x="2061" y="9286"/>
                </a:lnTo>
                <a:cubicBezTo>
                  <a:pt x="1957" y="9245"/>
                  <a:pt x="1857" y="9201"/>
                  <a:pt x="1763" y="9155"/>
                </a:cubicBezTo>
                <a:cubicBezTo>
                  <a:pt x="1748" y="9147"/>
                  <a:pt x="1732" y="9143"/>
                  <a:pt x="1716" y="9143"/>
                </a:cubicBezTo>
                <a:close/>
                <a:moveTo>
                  <a:pt x="8770" y="9242"/>
                </a:moveTo>
                <a:cubicBezTo>
                  <a:pt x="8725" y="9242"/>
                  <a:pt x="8684" y="9272"/>
                  <a:pt x="8670" y="9318"/>
                </a:cubicBezTo>
                <a:cubicBezTo>
                  <a:pt x="8654" y="9373"/>
                  <a:pt x="8686" y="9430"/>
                  <a:pt x="8741" y="9446"/>
                </a:cubicBezTo>
                <a:cubicBezTo>
                  <a:pt x="8877" y="9487"/>
                  <a:pt x="9017" y="9518"/>
                  <a:pt x="9157" y="9544"/>
                </a:cubicBezTo>
                <a:cubicBezTo>
                  <a:pt x="9163" y="9544"/>
                  <a:pt x="9169" y="9545"/>
                  <a:pt x="9175" y="9545"/>
                </a:cubicBezTo>
                <a:cubicBezTo>
                  <a:pt x="9224" y="9545"/>
                  <a:pt x="9268" y="9510"/>
                  <a:pt x="9277" y="9460"/>
                </a:cubicBezTo>
                <a:cubicBezTo>
                  <a:pt x="9287" y="9403"/>
                  <a:pt x="9250" y="9349"/>
                  <a:pt x="9193" y="9340"/>
                </a:cubicBezTo>
                <a:cubicBezTo>
                  <a:pt x="9061" y="9315"/>
                  <a:pt x="8929" y="9284"/>
                  <a:pt x="8799" y="9246"/>
                </a:cubicBezTo>
                <a:cubicBezTo>
                  <a:pt x="8789" y="9244"/>
                  <a:pt x="8780" y="9242"/>
                  <a:pt x="8770" y="9242"/>
                </a:cubicBezTo>
                <a:close/>
                <a:moveTo>
                  <a:pt x="10826" y="9302"/>
                </a:moveTo>
                <a:cubicBezTo>
                  <a:pt x="10819" y="9302"/>
                  <a:pt x="10812" y="9302"/>
                  <a:pt x="10804" y="9304"/>
                </a:cubicBezTo>
                <a:cubicBezTo>
                  <a:pt x="10670" y="9332"/>
                  <a:pt x="10535" y="9356"/>
                  <a:pt x="10404" y="9371"/>
                </a:cubicBezTo>
                <a:cubicBezTo>
                  <a:pt x="10346" y="9378"/>
                  <a:pt x="10306" y="9430"/>
                  <a:pt x="10313" y="9487"/>
                </a:cubicBezTo>
                <a:cubicBezTo>
                  <a:pt x="10319" y="9539"/>
                  <a:pt x="10364" y="9578"/>
                  <a:pt x="10416" y="9578"/>
                </a:cubicBezTo>
                <a:lnTo>
                  <a:pt x="10416" y="9577"/>
                </a:lnTo>
                <a:lnTo>
                  <a:pt x="10428" y="9577"/>
                </a:lnTo>
                <a:cubicBezTo>
                  <a:pt x="10567" y="9560"/>
                  <a:pt x="10707" y="9537"/>
                  <a:pt x="10847" y="9507"/>
                </a:cubicBezTo>
                <a:cubicBezTo>
                  <a:pt x="10903" y="9495"/>
                  <a:pt x="10939" y="9440"/>
                  <a:pt x="10927" y="9384"/>
                </a:cubicBezTo>
                <a:cubicBezTo>
                  <a:pt x="10917" y="9335"/>
                  <a:pt x="10874" y="9302"/>
                  <a:pt x="10826" y="9302"/>
                </a:cubicBezTo>
                <a:close/>
                <a:moveTo>
                  <a:pt x="4532" y="9268"/>
                </a:moveTo>
                <a:cubicBezTo>
                  <a:pt x="4519" y="9268"/>
                  <a:pt x="4505" y="9271"/>
                  <a:pt x="4492" y="9276"/>
                </a:cubicBezTo>
                <a:cubicBezTo>
                  <a:pt x="4367" y="9327"/>
                  <a:pt x="4239" y="9370"/>
                  <a:pt x="4111" y="9406"/>
                </a:cubicBezTo>
                <a:cubicBezTo>
                  <a:pt x="4056" y="9420"/>
                  <a:pt x="4023" y="9478"/>
                  <a:pt x="4039" y="9533"/>
                </a:cubicBezTo>
                <a:cubicBezTo>
                  <a:pt x="4051" y="9580"/>
                  <a:pt x="4093" y="9609"/>
                  <a:pt x="4138" y="9609"/>
                </a:cubicBezTo>
                <a:cubicBezTo>
                  <a:pt x="4148" y="9609"/>
                  <a:pt x="4156" y="9608"/>
                  <a:pt x="4166" y="9605"/>
                </a:cubicBezTo>
                <a:cubicBezTo>
                  <a:pt x="4302" y="9569"/>
                  <a:pt x="4438" y="9522"/>
                  <a:pt x="4571" y="9468"/>
                </a:cubicBezTo>
                <a:cubicBezTo>
                  <a:pt x="4624" y="9446"/>
                  <a:pt x="4650" y="9386"/>
                  <a:pt x="4628" y="9332"/>
                </a:cubicBezTo>
                <a:cubicBezTo>
                  <a:pt x="4611" y="9292"/>
                  <a:pt x="4573" y="9268"/>
                  <a:pt x="4532" y="9268"/>
                </a:cubicBezTo>
                <a:close/>
                <a:moveTo>
                  <a:pt x="9584" y="9390"/>
                </a:moveTo>
                <a:cubicBezTo>
                  <a:pt x="9530" y="9390"/>
                  <a:pt x="9487" y="9433"/>
                  <a:pt x="9484" y="9487"/>
                </a:cubicBezTo>
                <a:cubicBezTo>
                  <a:pt x="9479" y="9544"/>
                  <a:pt x="9522" y="9593"/>
                  <a:pt x="9579" y="9598"/>
                </a:cubicBezTo>
                <a:cubicBezTo>
                  <a:pt x="9683" y="9605"/>
                  <a:pt x="9786" y="9610"/>
                  <a:pt x="9889" y="9610"/>
                </a:cubicBezTo>
                <a:lnTo>
                  <a:pt x="9889" y="9609"/>
                </a:lnTo>
                <a:cubicBezTo>
                  <a:pt x="9901" y="9609"/>
                  <a:pt x="9912" y="9610"/>
                  <a:pt x="9923" y="9610"/>
                </a:cubicBezTo>
                <a:cubicBezTo>
                  <a:pt x="9951" y="9610"/>
                  <a:pt x="9978" y="9609"/>
                  <a:pt x="10004" y="9608"/>
                </a:cubicBezTo>
                <a:cubicBezTo>
                  <a:pt x="10062" y="9607"/>
                  <a:pt x="10107" y="9559"/>
                  <a:pt x="10106" y="9501"/>
                </a:cubicBezTo>
                <a:cubicBezTo>
                  <a:pt x="10104" y="9444"/>
                  <a:pt x="10058" y="9401"/>
                  <a:pt x="10001" y="9401"/>
                </a:cubicBezTo>
                <a:cubicBezTo>
                  <a:pt x="10000" y="9401"/>
                  <a:pt x="9999" y="9401"/>
                  <a:pt x="9998" y="9401"/>
                </a:cubicBezTo>
                <a:cubicBezTo>
                  <a:pt x="9965" y="9401"/>
                  <a:pt x="9931" y="9402"/>
                  <a:pt x="9897" y="9402"/>
                </a:cubicBezTo>
                <a:cubicBezTo>
                  <a:pt x="9881" y="9402"/>
                  <a:pt x="9866" y="9403"/>
                  <a:pt x="9851" y="9403"/>
                </a:cubicBezTo>
                <a:cubicBezTo>
                  <a:pt x="9766" y="9403"/>
                  <a:pt x="9680" y="9397"/>
                  <a:pt x="9595" y="9391"/>
                </a:cubicBezTo>
                <a:cubicBezTo>
                  <a:pt x="9592" y="9391"/>
                  <a:pt x="9588" y="9390"/>
                  <a:pt x="9584" y="9390"/>
                </a:cubicBezTo>
                <a:close/>
                <a:moveTo>
                  <a:pt x="2495" y="9427"/>
                </a:moveTo>
                <a:cubicBezTo>
                  <a:pt x="2448" y="9427"/>
                  <a:pt x="2405" y="9459"/>
                  <a:pt x="2394" y="9507"/>
                </a:cubicBezTo>
                <a:cubicBezTo>
                  <a:pt x="2380" y="9563"/>
                  <a:pt x="2415" y="9619"/>
                  <a:pt x="2471" y="9632"/>
                </a:cubicBezTo>
                <a:cubicBezTo>
                  <a:pt x="2611" y="9665"/>
                  <a:pt x="2753" y="9691"/>
                  <a:pt x="2892" y="9707"/>
                </a:cubicBezTo>
                <a:lnTo>
                  <a:pt x="2905" y="9707"/>
                </a:lnTo>
                <a:cubicBezTo>
                  <a:pt x="2956" y="9707"/>
                  <a:pt x="3001" y="9668"/>
                  <a:pt x="3008" y="9615"/>
                </a:cubicBezTo>
                <a:cubicBezTo>
                  <a:pt x="3014" y="9558"/>
                  <a:pt x="2973" y="9506"/>
                  <a:pt x="2916" y="9500"/>
                </a:cubicBezTo>
                <a:cubicBezTo>
                  <a:pt x="2785" y="9485"/>
                  <a:pt x="2651" y="9462"/>
                  <a:pt x="2520" y="9430"/>
                </a:cubicBezTo>
                <a:cubicBezTo>
                  <a:pt x="2512" y="9428"/>
                  <a:pt x="2503" y="9427"/>
                  <a:pt x="2495" y="9427"/>
                </a:cubicBezTo>
                <a:close/>
                <a:moveTo>
                  <a:pt x="3732" y="9487"/>
                </a:moveTo>
                <a:cubicBezTo>
                  <a:pt x="3727" y="9487"/>
                  <a:pt x="3723" y="9487"/>
                  <a:pt x="3718" y="9488"/>
                </a:cubicBezTo>
                <a:cubicBezTo>
                  <a:pt x="3584" y="9506"/>
                  <a:pt x="3450" y="9517"/>
                  <a:pt x="3317" y="9520"/>
                </a:cubicBezTo>
                <a:cubicBezTo>
                  <a:pt x="3260" y="9521"/>
                  <a:pt x="3215" y="9567"/>
                  <a:pt x="3215" y="9625"/>
                </a:cubicBezTo>
                <a:cubicBezTo>
                  <a:pt x="3216" y="9681"/>
                  <a:pt x="3262" y="9727"/>
                  <a:pt x="3319" y="9727"/>
                </a:cubicBezTo>
                <a:lnTo>
                  <a:pt x="3321" y="9727"/>
                </a:lnTo>
                <a:cubicBezTo>
                  <a:pt x="3462" y="9724"/>
                  <a:pt x="3606" y="9713"/>
                  <a:pt x="3747" y="9692"/>
                </a:cubicBezTo>
                <a:cubicBezTo>
                  <a:pt x="3804" y="9685"/>
                  <a:pt x="3843" y="9632"/>
                  <a:pt x="3836" y="9575"/>
                </a:cubicBezTo>
                <a:cubicBezTo>
                  <a:pt x="3828" y="9523"/>
                  <a:pt x="3783" y="9487"/>
                  <a:pt x="3732" y="948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7740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61848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39819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6448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dk2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"/>
          <p:cNvSpPr/>
          <p:nvPr/>
        </p:nvSpPr>
        <p:spPr>
          <a:xfrm>
            <a:off x="146250" y="141300"/>
            <a:ext cx="8851500" cy="48609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8"/>
          <p:cNvSpPr txBox="1">
            <a:spLocks noGrp="1"/>
          </p:cNvSpPr>
          <p:nvPr>
            <p:ph type="title"/>
          </p:nvPr>
        </p:nvSpPr>
        <p:spPr>
          <a:xfrm>
            <a:off x="1388100" y="1307100"/>
            <a:ext cx="63678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grpSp>
        <p:nvGrpSpPr>
          <p:cNvPr id="75" name="Google Shape;75;p8"/>
          <p:cNvGrpSpPr/>
          <p:nvPr/>
        </p:nvGrpSpPr>
        <p:grpSpPr>
          <a:xfrm rot="10800000">
            <a:off x="622325" y="4367554"/>
            <a:ext cx="1335251" cy="634638"/>
            <a:chOff x="836599" y="324929"/>
            <a:chExt cx="1335251" cy="634638"/>
          </a:xfrm>
        </p:grpSpPr>
        <p:sp>
          <p:nvSpPr>
            <p:cNvPr id="76" name="Google Shape;76;p8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" name="Google Shape;78;p8"/>
          <p:cNvSpPr/>
          <p:nvPr/>
        </p:nvSpPr>
        <p:spPr>
          <a:xfrm rot="10800000">
            <a:off x="8337610" y="400664"/>
            <a:ext cx="660139" cy="747785"/>
          </a:xfrm>
          <a:custGeom>
            <a:avLst/>
            <a:gdLst/>
            <a:ahLst/>
            <a:cxnLst/>
            <a:rect l="l" t="t" r="r" b="b"/>
            <a:pathLst>
              <a:path w="12744" h="14436" extrusionOk="0">
                <a:moveTo>
                  <a:pt x="11763" y="1"/>
                </a:moveTo>
                <a:cubicBezTo>
                  <a:pt x="11739" y="1"/>
                  <a:pt x="11715" y="7"/>
                  <a:pt x="11693" y="20"/>
                </a:cubicBezTo>
                <a:cubicBezTo>
                  <a:pt x="11626" y="59"/>
                  <a:pt x="11602" y="145"/>
                  <a:pt x="11641" y="212"/>
                </a:cubicBezTo>
                <a:cubicBezTo>
                  <a:pt x="11643" y="215"/>
                  <a:pt x="11753" y="405"/>
                  <a:pt x="11891" y="705"/>
                </a:cubicBezTo>
                <a:cubicBezTo>
                  <a:pt x="11916" y="756"/>
                  <a:pt x="11966" y="787"/>
                  <a:pt x="12020" y="787"/>
                </a:cubicBezTo>
                <a:cubicBezTo>
                  <a:pt x="12040" y="787"/>
                  <a:pt x="12059" y="783"/>
                  <a:pt x="12079" y="773"/>
                </a:cubicBezTo>
                <a:cubicBezTo>
                  <a:pt x="12150" y="742"/>
                  <a:pt x="12180" y="657"/>
                  <a:pt x="12147" y="587"/>
                </a:cubicBezTo>
                <a:cubicBezTo>
                  <a:pt x="12004" y="274"/>
                  <a:pt x="11890" y="79"/>
                  <a:pt x="11885" y="70"/>
                </a:cubicBezTo>
                <a:cubicBezTo>
                  <a:pt x="11859" y="26"/>
                  <a:pt x="11812" y="1"/>
                  <a:pt x="11763" y="1"/>
                </a:cubicBezTo>
                <a:close/>
                <a:moveTo>
                  <a:pt x="12237" y="1025"/>
                </a:moveTo>
                <a:cubicBezTo>
                  <a:pt x="12221" y="1025"/>
                  <a:pt x="12204" y="1028"/>
                  <a:pt x="12188" y="1034"/>
                </a:cubicBezTo>
                <a:cubicBezTo>
                  <a:pt x="12116" y="1062"/>
                  <a:pt x="12079" y="1143"/>
                  <a:pt x="12106" y="1217"/>
                </a:cubicBezTo>
                <a:cubicBezTo>
                  <a:pt x="12173" y="1394"/>
                  <a:pt x="12232" y="1571"/>
                  <a:pt x="12280" y="1741"/>
                </a:cubicBezTo>
                <a:cubicBezTo>
                  <a:pt x="12298" y="1802"/>
                  <a:pt x="12354" y="1843"/>
                  <a:pt x="12416" y="1843"/>
                </a:cubicBezTo>
                <a:lnTo>
                  <a:pt x="12416" y="1844"/>
                </a:lnTo>
                <a:cubicBezTo>
                  <a:pt x="12428" y="1844"/>
                  <a:pt x="12441" y="1842"/>
                  <a:pt x="12455" y="1838"/>
                </a:cubicBezTo>
                <a:cubicBezTo>
                  <a:pt x="12530" y="1817"/>
                  <a:pt x="12572" y="1739"/>
                  <a:pt x="12552" y="1664"/>
                </a:cubicBezTo>
                <a:cubicBezTo>
                  <a:pt x="12500" y="1486"/>
                  <a:pt x="12439" y="1301"/>
                  <a:pt x="12370" y="1116"/>
                </a:cubicBezTo>
                <a:cubicBezTo>
                  <a:pt x="12348" y="1060"/>
                  <a:pt x="12295" y="1025"/>
                  <a:pt x="12237" y="1025"/>
                </a:cubicBezTo>
                <a:close/>
                <a:moveTo>
                  <a:pt x="12543" y="2111"/>
                </a:moveTo>
                <a:cubicBezTo>
                  <a:pt x="12535" y="2111"/>
                  <a:pt x="12527" y="2112"/>
                  <a:pt x="12519" y="2113"/>
                </a:cubicBezTo>
                <a:cubicBezTo>
                  <a:pt x="12441" y="2126"/>
                  <a:pt x="12390" y="2199"/>
                  <a:pt x="12403" y="2276"/>
                </a:cubicBezTo>
                <a:cubicBezTo>
                  <a:pt x="12436" y="2465"/>
                  <a:pt x="12455" y="2646"/>
                  <a:pt x="12460" y="2817"/>
                </a:cubicBezTo>
                <a:cubicBezTo>
                  <a:pt x="12462" y="2894"/>
                  <a:pt x="12525" y="2954"/>
                  <a:pt x="12601" y="2954"/>
                </a:cubicBezTo>
                <a:lnTo>
                  <a:pt x="12604" y="2954"/>
                </a:lnTo>
                <a:cubicBezTo>
                  <a:pt x="12683" y="2951"/>
                  <a:pt x="12744" y="2886"/>
                  <a:pt x="12741" y="2809"/>
                </a:cubicBezTo>
                <a:cubicBezTo>
                  <a:pt x="12737" y="2626"/>
                  <a:pt x="12717" y="2430"/>
                  <a:pt x="12681" y="2227"/>
                </a:cubicBezTo>
                <a:cubicBezTo>
                  <a:pt x="12669" y="2160"/>
                  <a:pt x="12611" y="2111"/>
                  <a:pt x="12543" y="2111"/>
                </a:cubicBezTo>
                <a:close/>
                <a:moveTo>
                  <a:pt x="9646" y="3169"/>
                </a:moveTo>
                <a:cubicBezTo>
                  <a:pt x="9599" y="3169"/>
                  <a:pt x="9553" y="3193"/>
                  <a:pt x="9527" y="3236"/>
                </a:cubicBezTo>
                <a:cubicBezTo>
                  <a:pt x="9487" y="3302"/>
                  <a:pt x="9506" y="3389"/>
                  <a:pt x="9574" y="3430"/>
                </a:cubicBezTo>
                <a:cubicBezTo>
                  <a:pt x="9675" y="3494"/>
                  <a:pt x="9804" y="3623"/>
                  <a:pt x="9933" y="3792"/>
                </a:cubicBezTo>
                <a:cubicBezTo>
                  <a:pt x="9961" y="3828"/>
                  <a:pt x="10002" y="3848"/>
                  <a:pt x="10045" y="3848"/>
                </a:cubicBezTo>
                <a:cubicBezTo>
                  <a:pt x="10075" y="3848"/>
                  <a:pt x="10104" y="3838"/>
                  <a:pt x="10130" y="3819"/>
                </a:cubicBezTo>
                <a:cubicBezTo>
                  <a:pt x="10192" y="3772"/>
                  <a:pt x="10205" y="3684"/>
                  <a:pt x="10157" y="3621"/>
                </a:cubicBezTo>
                <a:cubicBezTo>
                  <a:pt x="10005" y="3422"/>
                  <a:pt x="9854" y="3272"/>
                  <a:pt x="9721" y="3190"/>
                </a:cubicBezTo>
                <a:cubicBezTo>
                  <a:pt x="9698" y="3176"/>
                  <a:pt x="9672" y="3169"/>
                  <a:pt x="9646" y="3169"/>
                </a:cubicBezTo>
                <a:close/>
                <a:moveTo>
                  <a:pt x="9121" y="3214"/>
                </a:moveTo>
                <a:cubicBezTo>
                  <a:pt x="9093" y="3214"/>
                  <a:pt x="9064" y="3223"/>
                  <a:pt x="9040" y="3240"/>
                </a:cubicBezTo>
                <a:cubicBezTo>
                  <a:pt x="8880" y="3356"/>
                  <a:pt x="8742" y="3531"/>
                  <a:pt x="8650" y="3738"/>
                </a:cubicBezTo>
                <a:cubicBezTo>
                  <a:pt x="8617" y="3809"/>
                  <a:pt x="8649" y="3892"/>
                  <a:pt x="8720" y="3924"/>
                </a:cubicBezTo>
                <a:cubicBezTo>
                  <a:pt x="8740" y="3933"/>
                  <a:pt x="8759" y="3936"/>
                  <a:pt x="8778" y="3936"/>
                </a:cubicBezTo>
                <a:cubicBezTo>
                  <a:pt x="8831" y="3936"/>
                  <a:pt x="8883" y="3906"/>
                  <a:pt x="8907" y="3853"/>
                </a:cubicBezTo>
                <a:cubicBezTo>
                  <a:pt x="8978" y="3694"/>
                  <a:pt x="9087" y="3554"/>
                  <a:pt x="9204" y="3470"/>
                </a:cubicBezTo>
                <a:cubicBezTo>
                  <a:pt x="9268" y="3424"/>
                  <a:pt x="9281" y="3336"/>
                  <a:pt x="9236" y="3272"/>
                </a:cubicBezTo>
                <a:cubicBezTo>
                  <a:pt x="9208" y="3234"/>
                  <a:pt x="9165" y="3214"/>
                  <a:pt x="9121" y="3214"/>
                </a:cubicBezTo>
                <a:close/>
                <a:moveTo>
                  <a:pt x="12563" y="3233"/>
                </a:moveTo>
                <a:cubicBezTo>
                  <a:pt x="12495" y="3233"/>
                  <a:pt x="12436" y="3282"/>
                  <a:pt x="12424" y="3351"/>
                </a:cubicBezTo>
                <a:cubicBezTo>
                  <a:pt x="12392" y="3531"/>
                  <a:pt x="12338" y="3699"/>
                  <a:pt x="12265" y="3848"/>
                </a:cubicBezTo>
                <a:cubicBezTo>
                  <a:pt x="12232" y="3918"/>
                  <a:pt x="12260" y="4002"/>
                  <a:pt x="12330" y="4037"/>
                </a:cubicBezTo>
                <a:cubicBezTo>
                  <a:pt x="12351" y="4046"/>
                  <a:pt x="12372" y="4051"/>
                  <a:pt x="12392" y="4051"/>
                </a:cubicBezTo>
                <a:cubicBezTo>
                  <a:pt x="12445" y="4051"/>
                  <a:pt x="12494" y="4022"/>
                  <a:pt x="12519" y="3972"/>
                </a:cubicBezTo>
                <a:cubicBezTo>
                  <a:pt x="12604" y="3798"/>
                  <a:pt x="12666" y="3605"/>
                  <a:pt x="12702" y="3400"/>
                </a:cubicBezTo>
                <a:cubicBezTo>
                  <a:pt x="12716" y="3323"/>
                  <a:pt x="12664" y="3249"/>
                  <a:pt x="12587" y="3236"/>
                </a:cubicBezTo>
                <a:cubicBezTo>
                  <a:pt x="12579" y="3234"/>
                  <a:pt x="12571" y="3233"/>
                  <a:pt x="12563" y="3233"/>
                </a:cubicBezTo>
                <a:close/>
                <a:moveTo>
                  <a:pt x="10349" y="4040"/>
                </a:moveTo>
                <a:cubicBezTo>
                  <a:pt x="10327" y="4040"/>
                  <a:pt x="10303" y="4046"/>
                  <a:pt x="10282" y="4057"/>
                </a:cubicBezTo>
                <a:cubicBezTo>
                  <a:pt x="10213" y="4095"/>
                  <a:pt x="10189" y="4181"/>
                  <a:pt x="10227" y="4250"/>
                </a:cubicBezTo>
                <a:cubicBezTo>
                  <a:pt x="10312" y="4407"/>
                  <a:pt x="10392" y="4573"/>
                  <a:pt x="10462" y="4743"/>
                </a:cubicBezTo>
                <a:cubicBezTo>
                  <a:pt x="10484" y="4799"/>
                  <a:pt x="10537" y="4832"/>
                  <a:pt x="10592" y="4832"/>
                </a:cubicBezTo>
                <a:cubicBezTo>
                  <a:pt x="10610" y="4832"/>
                  <a:pt x="10627" y="4828"/>
                  <a:pt x="10646" y="4821"/>
                </a:cubicBezTo>
                <a:cubicBezTo>
                  <a:pt x="10718" y="4791"/>
                  <a:pt x="10752" y="4709"/>
                  <a:pt x="10723" y="4637"/>
                </a:cubicBezTo>
                <a:cubicBezTo>
                  <a:pt x="10649" y="4456"/>
                  <a:pt x="10565" y="4279"/>
                  <a:pt x="10473" y="4114"/>
                </a:cubicBezTo>
                <a:cubicBezTo>
                  <a:pt x="10448" y="4067"/>
                  <a:pt x="10399" y="4040"/>
                  <a:pt x="10349" y="4040"/>
                </a:cubicBezTo>
                <a:close/>
                <a:moveTo>
                  <a:pt x="12068" y="4227"/>
                </a:moveTo>
                <a:cubicBezTo>
                  <a:pt x="12032" y="4227"/>
                  <a:pt x="11995" y="4242"/>
                  <a:pt x="11967" y="4269"/>
                </a:cubicBezTo>
                <a:cubicBezTo>
                  <a:pt x="11851" y="4388"/>
                  <a:pt x="11710" y="4494"/>
                  <a:pt x="11551" y="4582"/>
                </a:cubicBezTo>
                <a:cubicBezTo>
                  <a:pt x="11482" y="4620"/>
                  <a:pt x="11458" y="4705"/>
                  <a:pt x="11496" y="4774"/>
                </a:cubicBezTo>
                <a:cubicBezTo>
                  <a:pt x="11521" y="4819"/>
                  <a:pt x="11569" y="4846"/>
                  <a:pt x="11618" y="4846"/>
                </a:cubicBezTo>
                <a:lnTo>
                  <a:pt x="11619" y="4846"/>
                </a:lnTo>
                <a:cubicBezTo>
                  <a:pt x="11641" y="4846"/>
                  <a:pt x="11666" y="4840"/>
                  <a:pt x="11687" y="4828"/>
                </a:cubicBezTo>
                <a:cubicBezTo>
                  <a:pt x="11871" y="4728"/>
                  <a:pt x="12032" y="4605"/>
                  <a:pt x="12168" y="4468"/>
                </a:cubicBezTo>
                <a:cubicBezTo>
                  <a:pt x="12223" y="4411"/>
                  <a:pt x="12222" y="4322"/>
                  <a:pt x="12167" y="4268"/>
                </a:cubicBezTo>
                <a:cubicBezTo>
                  <a:pt x="12140" y="4241"/>
                  <a:pt x="12104" y="4227"/>
                  <a:pt x="12068" y="4227"/>
                </a:cubicBezTo>
                <a:close/>
                <a:moveTo>
                  <a:pt x="8681" y="4203"/>
                </a:moveTo>
                <a:cubicBezTo>
                  <a:pt x="8675" y="4203"/>
                  <a:pt x="8669" y="4204"/>
                  <a:pt x="8664" y="4204"/>
                </a:cubicBezTo>
                <a:cubicBezTo>
                  <a:pt x="8586" y="4212"/>
                  <a:pt x="8530" y="4280"/>
                  <a:pt x="8537" y="4358"/>
                </a:cubicBezTo>
                <a:cubicBezTo>
                  <a:pt x="8560" y="4590"/>
                  <a:pt x="8660" y="4792"/>
                  <a:pt x="8829" y="4942"/>
                </a:cubicBezTo>
                <a:cubicBezTo>
                  <a:pt x="8856" y="4966"/>
                  <a:pt x="8889" y="4977"/>
                  <a:pt x="8922" y="4977"/>
                </a:cubicBezTo>
                <a:cubicBezTo>
                  <a:pt x="8961" y="4977"/>
                  <a:pt x="9000" y="4961"/>
                  <a:pt x="9027" y="4931"/>
                </a:cubicBezTo>
                <a:cubicBezTo>
                  <a:pt x="9080" y="4872"/>
                  <a:pt x="9074" y="4783"/>
                  <a:pt x="9016" y="4731"/>
                </a:cubicBezTo>
                <a:cubicBezTo>
                  <a:pt x="8900" y="4628"/>
                  <a:pt x="8834" y="4494"/>
                  <a:pt x="8818" y="4331"/>
                </a:cubicBezTo>
                <a:cubicBezTo>
                  <a:pt x="8811" y="4259"/>
                  <a:pt x="8752" y="4203"/>
                  <a:pt x="8681" y="4203"/>
                </a:cubicBezTo>
                <a:close/>
                <a:moveTo>
                  <a:pt x="9429" y="4929"/>
                </a:moveTo>
                <a:cubicBezTo>
                  <a:pt x="9363" y="4929"/>
                  <a:pt x="9304" y="4974"/>
                  <a:pt x="9290" y="5041"/>
                </a:cubicBezTo>
                <a:cubicBezTo>
                  <a:pt x="9275" y="5118"/>
                  <a:pt x="9324" y="5193"/>
                  <a:pt x="9400" y="5209"/>
                </a:cubicBezTo>
                <a:cubicBezTo>
                  <a:pt x="9538" y="5237"/>
                  <a:pt x="9697" y="5252"/>
                  <a:pt x="9858" y="5252"/>
                </a:cubicBezTo>
                <a:cubicBezTo>
                  <a:pt x="9865" y="5252"/>
                  <a:pt x="9871" y="5252"/>
                  <a:pt x="9878" y="5252"/>
                </a:cubicBezTo>
                <a:cubicBezTo>
                  <a:pt x="9916" y="5252"/>
                  <a:pt x="9955" y="5252"/>
                  <a:pt x="9995" y="5249"/>
                </a:cubicBezTo>
                <a:cubicBezTo>
                  <a:pt x="10072" y="5247"/>
                  <a:pt x="10134" y="5181"/>
                  <a:pt x="10130" y="5104"/>
                </a:cubicBezTo>
                <a:cubicBezTo>
                  <a:pt x="10126" y="5030"/>
                  <a:pt x="10067" y="4967"/>
                  <a:pt x="9996" y="4967"/>
                </a:cubicBezTo>
                <a:cubicBezTo>
                  <a:pt x="9992" y="4967"/>
                  <a:pt x="9987" y="4967"/>
                  <a:pt x="9983" y="4968"/>
                </a:cubicBezTo>
                <a:cubicBezTo>
                  <a:pt x="9947" y="4970"/>
                  <a:pt x="9912" y="4970"/>
                  <a:pt x="9878" y="4970"/>
                </a:cubicBezTo>
                <a:cubicBezTo>
                  <a:pt x="9716" y="4968"/>
                  <a:pt x="9581" y="4958"/>
                  <a:pt x="9457" y="4932"/>
                </a:cubicBezTo>
                <a:cubicBezTo>
                  <a:pt x="9448" y="4930"/>
                  <a:pt x="9439" y="4929"/>
                  <a:pt x="9429" y="4929"/>
                </a:cubicBezTo>
                <a:close/>
                <a:moveTo>
                  <a:pt x="11099" y="4779"/>
                </a:moveTo>
                <a:cubicBezTo>
                  <a:pt x="11086" y="4779"/>
                  <a:pt x="11072" y="4781"/>
                  <a:pt x="11058" y="4785"/>
                </a:cubicBezTo>
                <a:cubicBezTo>
                  <a:pt x="10985" y="4808"/>
                  <a:pt x="10908" y="4828"/>
                  <a:pt x="10828" y="4846"/>
                </a:cubicBezTo>
                <a:cubicBezTo>
                  <a:pt x="10723" y="4871"/>
                  <a:pt x="10621" y="4890"/>
                  <a:pt x="10526" y="4908"/>
                </a:cubicBezTo>
                <a:cubicBezTo>
                  <a:pt x="10448" y="4921"/>
                  <a:pt x="10397" y="4995"/>
                  <a:pt x="10410" y="5071"/>
                </a:cubicBezTo>
                <a:cubicBezTo>
                  <a:pt x="10422" y="5140"/>
                  <a:pt x="10482" y="5187"/>
                  <a:pt x="10550" y="5187"/>
                </a:cubicBezTo>
                <a:cubicBezTo>
                  <a:pt x="10558" y="5187"/>
                  <a:pt x="10566" y="5187"/>
                  <a:pt x="10573" y="5186"/>
                </a:cubicBezTo>
                <a:cubicBezTo>
                  <a:pt x="10597" y="5181"/>
                  <a:pt x="10620" y="5177"/>
                  <a:pt x="10644" y="5172"/>
                </a:cubicBezTo>
                <a:lnTo>
                  <a:pt x="10644" y="5172"/>
                </a:lnTo>
                <a:cubicBezTo>
                  <a:pt x="10633" y="5200"/>
                  <a:pt x="10631" y="5231"/>
                  <a:pt x="10639" y="5263"/>
                </a:cubicBezTo>
                <a:cubicBezTo>
                  <a:pt x="10690" y="5442"/>
                  <a:pt x="10729" y="5621"/>
                  <a:pt x="10755" y="5796"/>
                </a:cubicBezTo>
                <a:cubicBezTo>
                  <a:pt x="10764" y="5865"/>
                  <a:pt x="10826" y="5916"/>
                  <a:pt x="10894" y="5916"/>
                </a:cubicBezTo>
                <a:cubicBezTo>
                  <a:pt x="10900" y="5916"/>
                  <a:pt x="10908" y="5916"/>
                  <a:pt x="10915" y="5914"/>
                </a:cubicBezTo>
                <a:cubicBezTo>
                  <a:pt x="10992" y="5903"/>
                  <a:pt x="11045" y="5831"/>
                  <a:pt x="11034" y="5754"/>
                </a:cubicBezTo>
                <a:cubicBezTo>
                  <a:pt x="11006" y="5568"/>
                  <a:pt x="10964" y="5377"/>
                  <a:pt x="10911" y="5186"/>
                </a:cubicBezTo>
                <a:cubicBezTo>
                  <a:pt x="10904" y="5162"/>
                  <a:pt x="10892" y="5142"/>
                  <a:pt x="10876" y="5124"/>
                </a:cubicBezTo>
                <a:cubicBezTo>
                  <a:pt x="10881" y="5123"/>
                  <a:pt x="10886" y="5123"/>
                  <a:pt x="10891" y="5122"/>
                </a:cubicBezTo>
                <a:cubicBezTo>
                  <a:pt x="10978" y="5101"/>
                  <a:pt x="11061" y="5079"/>
                  <a:pt x="11140" y="5056"/>
                </a:cubicBezTo>
                <a:cubicBezTo>
                  <a:pt x="11214" y="5033"/>
                  <a:pt x="11257" y="4954"/>
                  <a:pt x="11234" y="4879"/>
                </a:cubicBezTo>
                <a:cubicBezTo>
                  <a:pt x="11215" y="4818"/>
                  <a:pt x="11160" y="4779"/>
                  <a:pt x="11099" y="4779"/>
                </a:cubicBezTo>
                <a:close/>
                <a:moveTo>
                  <a:pt x="10937" y="6197"/>
                </a:moveTo>
                <a:cubicBezTo>
                  <a:pt x="10859" y="6197"/>
                  <a:pt x="10796" y="6262"/>
                  <a:pt x="10796" y="6341"/>
                </a:cubicBezTo>
                <a:cubicBezTo>
                  <a:pt x="10796" y="6525"/>
                  <a:pt x="10782" y="6703"/>
                  <a:pt x="10751" y="6874"/>
                </a:cubicBezTo>
                <a:cubicBezTo>
                  <a:pt x="10737" y="6951"/>
                  <a:pt x="10789" y="7024"/>
                  <a:pt x="10866" y="7038"/>
                </a:cubicBezTo>
                <a:cubicBezTo>
                  <a:pt x="10873" y="7039"/>
                  <a:pt x="10882" y="7039"/>
                  <a:pt x="10891" y="7039"/>
                </a:cubicBezTo>
                <a:lnTo>
                  <a:pt x="10891" y="7040"/>
                </a:lnTo>
                <a:cubicBezTo>
                  <a:pt x="10958" y="7040"/>
                  <a:pt x="11017" y="6991"/>
                  <a:pt x="11029" y="6923"/>
                </a:cubicBezTo>
                <a:cubicBezTo>
                  <a:pt x="11062" y="6736"/>
                  <a:pt x="11078" y="6540"/>
                  <a:pt x="11078" y="6341"/>
                </a:cubicBezTo>
                <a:lnTo>
                  <a:pt x="11078" y="6337"/>
                </a:lnTo>
                <a:cubicBezTo>
                  <a:pt x="11078" y="6259"/>
                  <a:pt x="11016" y="6197"/>
                  <a:pt x="10937" y="6197"/>
                </a:cubicBezTo>
                <a:close/>
                <a:moveTo>
                  <a:pt x="10739" y="7300"/>
                </a:moveTo>
                <a:cubicBezTo>
                  <a:pt x="10683" y="7300"/>
                  <a:pt x="10629" y="7334"/>
                  <a:pt x="10608" y="7389"/>
                </a:cubicBezTo>
                <a:cubicBezTo>
                  <a:pt x="10543" y="7555"/>
                  <a:pt x="10459" y="7714"/>
                  <a:pt x="10361" y="7861"/>
                </a:cubicBezTo>
                <a:cubicBezTo>
                  <a:pt x="10317" y="7926"/>
                  <a:pt x="10336" y="8014"/>
                  <a:pt x="10399" y="8057"/>
                </a:cubicBezTo>
                <a:cubicBezTo>
                  <a:pt x="10424" y="8073"/>
                  <a:pt x="10452" y="8080"/>
                  <a:pt x="10478" y="8080"/>
                </a:cubicBezTo>
                <a:lnTo>
                  <a:pt x="10479" y="8080"/>
                </a:lnTo>
                <a:cubicBezTo>
                  <a:pt x="10524" y="8080"/>
                  <a:pt x="10568" y="8058"/>
                  <a:pt x="10595" y="8018"/>
                </a:cubicBezTo>
                <a:cubicBezTo>
                  <a:pt x="10706" y="7854"/>
                  <a:pt x="10797" y="7677"/>
                  <a:pt x="10870" y="7492"/>
                </a:cubicBezTo>
                <a:cubicBezTo>
                  <a:pt x="10899" y="7420"/>
                  <a:pt x="10864" y="7338"/>
                  <a:pt x="10790" y="7310"/>
                </a:cubicBezTo>
                <a:cubicBezTo>
                  <a:pt x="10773" y="7303"/>
                  <a:pt x="10756" y="7300"/>
                  <a:pt x="10739" y="7300"/>
                </a:cubicBezTo>
                <a:close/>
                <a:moveTo>
                  <a:pt x="6055" y="7573"/>
                </a:moveTo>
                <a:cubicBezTo>
                  <a:pt x="5983" y="7573"/>
                  <a:pt x="5921" y="7626"/>
                  <a:pt x="5912" y="7700"/>
                </a:cubicBezTo>
                <a:cubicBezTo>
                  <a:pt x="5905" y="7778"/>
                  <a:pt x="5961" y="7846"/>
                  <a:pt x="6039" y="7855"/>
                </a:cubicBezTo>
                <a:cubicBezTo>
                  <a:pt x="6078" y="7858"/>
                  <a:pt x="6118" y="7867"/>
                  <a:pt x="6160" y="7881"/>
                </a:cubicBezTo>
                <a:cubicBezTo>
                  <a:pt x="6258" y="7912"/>
                  <a:pt x="6362" y="7972"/>
                  <a:pt x="6466" y="8058"/>
                </a:cubicBezTo>
                <a:cubicBezTo>
                  <a:pt x="6493" y="8080"/>
                  <a:pt x="6525" y="8091"/>
                  <a:pt x="6555" y="8091"/>
                </a:cubicBezTo>
                <a:cubicBezTo>
                  <a:pt x="6597" y="8091"/>
                  <a:pt x="6636" y="8073"/>
                  <a:pt x="6665" y="8040"/>
                </a:cubicBezTo>
                <a:cubicBezTo>
                  <a:pt x="6715" y="7980"/>
                  <a:pt x="6706" y="7890"/>
                  <a:pt x="6646" y="7841"/>
                </a:cubicBezTo>
                <a:cubicBezTo>
                  <a:pt x="6514" y="7732"/>
                  <a:pt x="6379" y="7655"/>
                  <a:pt x="6246" y="7612"/>
                </a:cubicBezTo>
                <a:cubicBezTo>
                  <a:pt x="6187" y="7593"/>
                  <a:pt x="6126" y="7579"/>
                  <a:pt x="6067" y="7573"/>
                </a:cubicBezTo>
                <a:cubicBezTo>
                  <a:pt x="6063" y="7573"/>
                  <a:pt x="6059" y="7573"/>
                  <a:pt x="6055" y="7573"/>
                </a:cubicBezTo>
                <a:close/>
                <a:moveTo>
                  <a:pt x="5553" y="7779"/>
                </a:moveTo>
                <a:cubicBezTo>
                  <a:pt x="5513" y="7779"/>
                  <a:pt x="5473" y="7796"/>
                  <a:pt x="5446" y="7829"/>
                </a:cubicBezTo>
                <a:cubicBezTo>
                  <a:pt x="5310" y="7990"/>
                  <a:pt x="5233" y="8208"/>
                  <a:pt x="5230" y="8440"/>
                </a:cubicBezTo>
                <a:cubicBezTo>
                  <a:pt x="5229" y="8518"/>
                  <a:pt x="5291" y="8582"/>
                  <a:pt x="5370" y="8584"/>
                </a:cubicBezTo>
                <a:lnTo>
                  <a:pt x="5371" y="8584"/>
                </a:lnTo>
                <a:lnTo>
                  <a:pt x="5371" y="8582"/>
                </a:lnTo>
                <a:cubicBezTo>
                  <a:pt x="5448" y="8582"/>
                  <a:pt x="5512" y="8521"/>
                  <a:pt x="5512" y="8444"/>
                </a:cubicBezTo>
                <a:cubicBezTo>
                  <a:pt x="5514" y="8279"/>
                  <a:pt x="5568" y="8121"/>
                  <a:pt x="5661" y="8010"/>
                </a:cubicBezTo>
                <a:cubicBezTo>
                  <a:pt x="5712" y="7950"/>
                  <a:pt x="5703" y="7862"/>
                  <a:pt x="5644" y="7812"/>
                </a:cubicBezTo>
                <a:cubicBezTo>
                  <a:pt x="5617" y="7790"/>
                  <a:pt x="5585" y="7779"/>
                  <a:pt x="5553" y="7779"/>
                </a:cubicBezTo>
                <a:close/>
                <a:moveTo>
                  <a:pt x="10119" y="8231"/>
                </a:moveTo>
                <a:cubicBezTo>
                  <a:pt x="10083" y="8231"/>
                  <a:pt x="10047" y="8245"/>
                  <a:pt x="10020" y="8271"/>
                </a:cubicBezTo>
                <a:cubicBezTo>
                  <a:pt x="9897" y="8393"/>
                  <a:pt x="9756" y="8508"/>
                  <a:pt x="9603" y="8612"/>
                </a:cubicBezTo>
                <a:cubicBezTo>
                  <a:pt x="9539" y="8656"/>
                  <a:pt x="9522" y="8744"/>
                  <a:pt x="9566" y="8808"/>
                </a:cubicBezTo>
                <a:cubicBezTo>
                  <a:pt x="9593" y="8848"/>
                  <a:pt x="9639" y="8869"/>
                  <a:pt x="9683" y="8869"/>
                </a:cubicBezTo>
                <a:cubicBezTo>
                  <a:pt x="9710" y="8869"/>
                  <a:pt x="9738" y="8862"/>
                  <a:pt x="9762" y="8845"/>
                </a:cubicBezTo>
                <a:cubicBezTo>
                  <a:pt x="9929" y="8731"/>
                  <a:pt x="10082" y="8606"/>
                  <a:pt x="10218" y="8473"/>
                </a:cubicBezTo>
                <a:cubicBezTo>
                  <a:pt x="10273" y="8418"/>
                  <a:pt x="10274" y="8329"/>
                  <a:pt x="10219" y="8274"/>
                </a:cubicBezTo>
                <a:cubicBezTo>
                  <a:pt x="10192" y="8245"/>
                  <a:pt x="10156" y="8231"/>
                  <a:pt x="10119" y="8231"/>
                </a:cubicBezTo>
                <a:close/>
                <a:moveTo>
                  <a:pt x="6933" y="8226"/>
                </a:moveTo>
                <a:cubicBezTo>
                  <a:pt x="6905" y="8226"/>
                  <a:pt x="6877" y="8235"/>
                  <a:pt x="6852" y="8252"/>
                </a:cubicBezTo>
                <a:cubicBezTo>
                  <a:pt x="6788" y="8297"/>
                  <a:pt x="6774" y="8385"/>
                  <a:pt x="6818" y="8449"/>
                </a:cubicBezTo>
                <a:cubicBezTo>
                  <a:pt x="6917" y="8589"/>
                  <a:pt x="7007" y="8745"/>
                  <a:pt x="7087" y="8916"/>
                </a:cubicBezTo>
                <a:cubicBezTo>
                  <a:pt x="7110" y="8967"/>
                  <a:pt x="7162" y="8996"/>
                  <a:pt x="7215" y="8996"/>
                </a:cubicBezTo>
                <a:cubicBezTo>
                  <a:pt x="7234" y="8996"/>
                  <a:pt x="7255" y="8993"/>
                  <a:pt x="7275" y="8983"/>
                </a:cubicBezTo>
                <a:cubicBezTo>
                  <a:pt x="7344" y="8950"/>
                  <a:pt x="7375" y="8867"/>
                  <a:pt x="7342" y="8796"/>
                </a:cubicBezTo>
                <a:cubicBezTo>
                  <a:pt x="7255" y="8611"/>
                  <a:pt x="7157" y="8439"/>
                  <a:pt x="7048" y="8286"/>
                </a:cubicBezTo>
                <a:cubicBezTo>
                  <a:pt x="7021" y="8247"/>
                  <a:pt x="6977" y="8226"/>
                  <a:pt x="6933" y="8226"/>
                </a:cubicBezTo>
                <a:close/>
                <a:moveTo>
                  <a:pt x="9195" y="8869"/>
                </a:moveTo>
                <a:cubicBezTo>
                  <a:pt x="9174" y="8869"/>
                  <a:pt x="9153" y="8874"/>
                  <a:pt x="9133" y="8884"/>
                </a:cubicBezTo>
                <a:cubicBezTo>
                  <a:pt x="8977" y="8960"/>
                  <a:pt x="8807" y="9031"/>
                  <a:pt x="8628" y="9093"/>
                </a:cubicBezTo>
                <a:cubicBezTo>
                  <a:pt x="8555" y="9119"/>
                  <a:pt x="8515" y="9200"/>
                  <a:pt x="8541" y="9273"/>
                </a:cubicBezTo>
                <a:cubicBezTo>
                  <a:pt x="8562" y="9331"/>
                  <a:pt x="8616" y="9368"/>
                  <a:pt x="8675" y="9368"/>
                </a:cubicBezTo>
                <a:cubicBezTo>
                  <a:pt x="8691" y="9368"/>
                  <a:pt x="8705" y="9365"/>
                  <a:pt x="8721" y="9359"/>
                </a:cubicBezTo>
                <a:cubicBezTo>
                  <a:pt x="8911" y="9293"/>
                  <a:pt x="9091" y="9218"/>
                  <a:pt x="9256" y="9137"/>
                </a:cubicBezTo>
                <a:cubicBezTo>
                  <a:pt x="9326" y="9103"/>
                  <a:pt x="9356" y="9019"/>
                  <a:pt x="9321" y="8949"/>
                </a:cubicBezTo>
                <a:cubicBezTo>
                  <a:pt x="9298" y="8899"/>
                  <a:pt x="9248" y="8869"/>
                  <a:pt x="9195" y="8869"/>
                </a:cubicBezTo>
                <a:close/>
                <a:moveTo>
                  <a:pt x="5524" y="8836"/>
                </a:moveTo>
                <a:cubicBezTo>
                  <a:pt x="5498" y="8836"/>
                  <a:pt x="5472" y="8843"/>
                  <a:pt x="5448" y="8858"/>
                </a:cubicBezTo>
                <a:cubicBezTo>
                  <a:pt x="5382" y="8900"/>
                  <a:pt x="5362" y="8987"/>
                  <a:pt x="5404" y="9052"/>
                </a:cubicBezTo>
                <a:cubicBezTo>
                  <a:pt x="5514" y="9226"/>
                  <a:pt x="5669" y="9369"/>
                  <a:pt x="5863" y="9479"/>
                </a:cubicBezTo>
                <a:cubicBezTo>
                  <a:pt x="5885" y="9491"/>
                  <a:pt x="5910" y="9497"/>
                  <a:pt x="5933" y="9497"/>
                </a:cubicBezTo>
                <a:cubicBezTo>
                  <a:pt x="5982" y="9497"/>
                  <a:pt x="6030" y="9471"/>
                  <a:pt x="6056" y="9425"/>
                </a:cubicBezTo>
                <a:cubicBezTo>
                  <a:pt x="6094" y="9357"/>
                  <a:pt x="6069" y="9271"/>
                  <a:pt x="6002" y="9233"/>
                </a:cubicBezTo>
                <a:cubicBezTo>
                  <a:pt x="5849" y="9147"/>
                  <a:pt x="5727" y="9036"/>
                  <a:pt x="5643" y="8901"/>
                </a:cubicBezTo>
                <a:cubicBezTo>
                  <a:pt x="5616" y="8859"/>
                  <a:pt x="5571" y="8836"/>
                  <a:pt x="5524" y="8836"/>
                </a:cubicBezTo>
                <a:close/>
                <a:moveTo>
                  <a:pt x="6462" y="9397"/>
                </a:moveTo>
                <a:cubicBezTo>
                  <a:pt x="6395" y="9397"/>
                  <a:pt x="6337" y="9445"/>
                  <a:pt x="6325" y="9513"/>
                </a:cubicBezTo>
                <a:cubicBezTo>
                  <a:pt x="6311" y="9589"/>
                  <a:pt x="6362" y="9663"/>
                  <a:pt x="6439" y="9676"/>
                </a:cubicBezTo>
                <a:cubicBezTo>
                  <a:pt x="6581" y="9702"/>
                  <a:pt x="6734" y="9717"/>
                  <a:pt x="6895" y="9717"/>
                </a:cubicBezTo>
                <a:cubicBezTo>
                  <a:pt x="6908" y="9717"/>
                  <a:pt x="6920" y="9717"/>
                  <a:pt x="6933" y="9717"/>
                </a:cubicBezTo>
                <a:cubicBezTo>
                  <a:pt x="6965" y="9717"/>
                  <a:pt x="6996" y="9717"/>
                  <a:pt x="7030" y="9715"/>
                </a:cubicBezTo>
                <a:cubicBezTo>
                  <a:pt x="7108" y="9713"/>
                  <a:pt x="7168" y="9648"/>
                  <a:pt x="7167" y="9570"/>
                </a:cubicBezTo>
                <a:cubicBezTo>
                  <a:pt x="7164" y="9498"/>
                  <a:pt x="7105" y="9433"/>
                  <a:pt x="7037" y="9433"/>
                </a:cubicBezTo>
                <a:cubicBezTo>
                  <a:pt x="7031" y="9433"/>
                  <a:pt x="7026" y="9433"/>
                  <a:pt x="7021" y="9434"/>
                </a:cubicBezTo>
                <a:cubicBezTo>
                  <a:pt x="6992" y="9435"/>
                  <a:pt x="6962" y="9435"/>
                  <a:pt x="6933" y="9435"/>
                </a:cubicBezTo>
                <a:cubicBezTo>
                  <a:pt x="6772" y="9433"/>
                  <a:pt x="6624" y="9424"/>
                  <a:pt x="6488" y="9399"/>
                </a:cubicBezTo>
                <a:cubicBezTo>
                  <a:pt x="6479" y="9398"/>
                  <a:pt x="6470" y="9397"/>
                  <a:pt x="6462" y="9397"/>
                </a:cubicBezTo>
                <a:close/>
                <a:moveTo>
                  <a:pt x="7414" y="9242"/>
                </a:moveTo>
                <a:cubicBezTo>
                  <a:pt x="7401" y="9242"/>
                  <a:pt x="7387" y="9244"/>
                  <a:pt x="7374" y="9248"/>
                </a:cubicBezTo>
                <a:cubicBezTo>
                  <a:pt x="7299" y="9270"/>
                  <a:pt x="7257" y="9349"/>
                  <a:pt x="7279" y="9423"/>
                </a:cubicBezTo>
                <a:cubicBezTo>
                  <a:pt x="7331" y="9597"/>
                  <a:pt x="7370" y="9776"/>
                  <a:pt x="7397" y="9954"/>
                </a:cubicBezTo>
                <a:cubicBezTo>
                  <a:pt x="7407" y="10024"/>
                  <a:pt x="7467" y="10074"/>
                  <a:pt x="7537" y="10074"/>
                </a:cubicBezTo>
                <a:cubicBezTo>
                  <a:pt x="7543" y="10074"/>
                  <a:pt x="7550" y="10073"/>
                  <a:pt x="7557" y="10073"/>
                </a:cubicBezTo>
                <a:cubicBezTo>
                  <a:pt x="7635" y="10061"/>
                  <a:pt x="7687" y="9990"/>
                  <a:pt x="7676" y="9913"/>
                </a:cubicBezTo>
                <a:cubicBezTo>
                  <a:pt x="7663" y="9826"/>
                  <a:pt x="7647" y="9739"/>
                  <a:pt x="7629" y="9652"/>
                </a:cubicBezTo>
                <a:cubicBezTo>
                  <a:pt x="7802" y="9621"/>
                  <a:pt x="7985" y="9581"/>
                  <a:pt x="8172" y="9529"/>
                </a:cubicBezTo>
                <a:cubicBezTo>
                  <a:pt x="8248" y="9510"/>
                  <a:pt x="8292" y="9433"/>
                  <a:pt x="8272" y="9357"/>
                </a:cubicBezTo>
                <a:cubicBezTo>
                  <a:pt x="8255" y="9294"/>
                  <a:pt x="8197" y="9253"/>
                  <a:pt x="8135" y="9253"/>
                </a:cubicBezTo>
                <a:cubicBezTo>
                  <a:pt x="8123" y="9253"/>
                  <a:pt x="8111" y="9254"/>
                  <a:pt x="8099" y="9257"/>
                </a:cubicBezTo>
                <a:cubicBezTo>
                  <a:pt x="7913" y="9308"/>
                  <a:pt x="7733" y="9348"/>
                  <a:pt x="7562" y="9377"/>
                </a:cubicBezTo>
                <a:lnTo>
                  <a:pt x="7560" y="9377"/>
                </a:lnTo>
                <a:cubicBezTo>
                  <a:pt x="7556" y="9366"/>
                  <a:pt x="7554" y="9354"/>
                  <a:pt x="7550" y="9343"/>
                </a:cubicBezTo>
                <a:cubicBezTo>
                  <a:pt x="7532" y="9282"/>
                  <a:pt x="7476" y="9242"/>
                  <a:pt x="7414" y="9242"/>
                </a:cubicBezTo>
                <a:close/>
                <a:moveTo>
                  <a:pt x="674" y="9659"/>
                </a:moveTo>
                <a:cubicBezTo>
                  <a:pt x="628" y="9659"/>
                  <a:pt x="583" y="9682"/>
                  <a:pt x="556" y="9723"/>
                </a:cubicBezTo>
                <a:cubicBezTo>
                  <a:pt x="464" y="9862"/>
                  <a:pt x="383" y="10008"/>
                  <a:pt x="313" y="10156"/>
                </a:cubicBezTo>
                <a:cubicBezTo>
                  <a:pt x="280" y="10226"/>
                  <a:pt x="311" y="10311"/>
                  <a:pt x="381" y="10344"/>
                </a:cubicBezTo>
                <a:cubicBezTo>
                  <a:pt x="400" y="10352"/>
                  <a:pt x="421" y="10357"/>
                  <a:pt x="441" y="10357"/>
                </a:cubicBezTo>
                <a:cubicBezTo>
                  <a:pt x="493" y="10357"/>
                  <a:pt x="545" y="10327"/>
                  <a:pt x="568" y="10277"/>
                </a:cubicBezTo>
                <a:cubicBezTo>
                  <a:pt x="633" y="10139"/>
                  <a:pt x="708" y="10006"/>
                  <a:pt x="791" y="9877"/>
                </a:cubicBezTo>
                <a:cubicBezTo>
                  <a:pt x="834" y="9812"/>
                  <a:pt x="815" y="9724"/>
                  <a:pt x="751" y="9682"/>
                </a:cubicBezTo>
                <a:cubicBezTo>
                  <a:pt x="727" y="9667"/>
                  <a:pt x="700" y="9659"/>
                  <a:pt x="674" y="9659"/>
                </a:cubicBezTo>
                <a:close/>
                <a:moveTo>
                  <a:pt x="7577" y="10354"/>
                </a:moveTo>
                <a:cubicBezTo>
                  <a:pt x="7500" y="10354"/>
                  <a:pt x="7436" y="10417"/>
                  <a:pt x="7436" y="10495"/>
                </a:cubicBezTo>
                <a:cubicBezTo>
                  <a:pt x="7436" y="10677"/>
                  <a:pt x="7422" y="10858"/>
                  <a:pt x="7392" y="11034"/>
                </a:cubicBezTo>
                <a:cubicBezTo>
                  <a:pt x="7380" y="11111"/>
                  <a:pt x="7431" y="11183"/>
                  <a:pt x="7508" y="11196"/>
                </a:cubicBezTo>
                <a:cubicBezTo>
                  <a:pt x="7517" y="11198"/>
                  <a:pt x="7524" y="11198"/>
                  <a:pt x="7532" y="11198"/>
                </a:cubicBezTo>
                <a:cubicBezTo>
                  <a:pt x="7599" y="11198"/>
                  <a:pt x="7659" y="11149"/>
                  <a:pt x="7670" y="11080"/>
                </a:cubicBezTo>
                <a:cubicBezTo>
                  <a:pt x="7702" y="10890"/>
                  <a:pt x="7718" y="10693"/>
                  <a:pt x="7718" y="10496"/>
                </a:cubicBezTo>
                <a:cubicBezTo>
                  <a:pt x="7718" y="10417"/>
                  <a:pt x="7655" y="10354"/>
                  <a:pt x="7577" y="10354"/>
                </a:cubicBezTo>
                <a:close/>
                <a:moveTo>
                  <a:pt x="246" y="10603"/>
                </a:moveTo>
                <a:cubicBezTo>
                  <a:pt x="184" y="10603"/>
                  <a:pt x="126" y="10645"/>
                  <a:pt x="110" y="10708"/>
                </a:cubicBezTo>
                <a:cubicBezTo>
                  <a:pt x="57" y="10899"/>
                  <a:pt x="23" y="11094"/>
                  <a:pt x="7" y="11288"/>
                </a:cubicBezTo>
                <a:cubicBezTo>
                  <a:pt x="1" y="11365"/>
                  <a:pt x="58" y="11434"/>
                  <a:pt x="137" y="11440"/>
                </a:cubicBezTo>
                <a:lnTo>
                  <a:pt x="148" y="11440"/>
                </a:lnTo>
                <a:cubicBezTo>
                  <a:pt x="220" y="11440"/>
                  <a:pt x="283" y="11385"/>
                  <a:pt x="289" y="11310"/>
                </a:cubicBezTo>
                <a:cubicBezTo>
                  <a:pt x="303" y="11134"/>
                  <a:pt x="334" y="10956"/>
                  <a:pt x="382" y="10781"/>
                </a:cubicBezTo>
                <a:cubicBezTo>
                  <a:pt x="401" y="10706"/>
                  <a:pt x="357" y="10629"/>
                  <a:pt x="283" y="10608"/>
                </a:cubicBezTo>
                <a:cubicBezTo>
                  <a:pt x="270" y="10605"/>
                  <a:pt x="258" y="10603"/>
                  <a:pt x="246" y="10603"/>
                </a:cubicBezTo>
                <a:close/>
                <a:moveTo>
                  <a:pt x="7395" y="11462"/>
                </a:moveTo>
                <a:cubicBezTo>
                  <a:pt x="7336" y="11462"/>
                  <a:pt x="7282" y="11499"/>
                  <a:pt x="7261" y="11558"/>
                </a:cubicBezTo>
                <a:cubicBezTo>
                  <a:pt x="7203" y="11727"/>
                  <a:pt x="7130" y="11892"/>
                  <a:pt x="7043" y="12050"/>
                </a:cubicBezTo>
                <a:cubicBezTo>
                  <a:pt x="7005" y="12118"/>
                  <a:pt x="7030" y="12205"/>
                  <a:pt x="7098" y="12241"/>
                </a:cubicBezTo>
                <a:cubicBezTo>
                  <a:pt x="7120" y="12254"/>
                  <a:pt x="7143" y="12260"/>
                  <a:pt x="7166" y="12260"/>
                </a:cubicBezTo>
                <a:cubicBezTo>
                  <a:pt x="7216" y="12260"/>
                  <a:pt x="7264" y="12233"/>
                  <a:pt x="7289" y="12186"/>
                </a:cubicBezTo>
                <a:cubicBezTo>
                  <a:pt x="7385" y="12015"/>
                  <a:pt x="7464" y="11835"/>
                  <a:pt x="7528" y="11650"/>
                </a:cubicBezTo>
                <a:cubicBezTo>
                  <a:pt x="7554" y="11576"/>
                  <a:pt x="7515" y="11495"/>
                  <a:pt x="7440" y="11470"/>
                </a:cubicBezTo>
                <a:cubicBezTo>
                  <a:pt x="7425" y="11465"/>
                  <a:pt x="7410" y="11462"/>
                  <a:pt x="7395" y="11462"/>
                </a:cubicBezTo>
                <a:close/>
                <a:moveTo>
                  <a:pt x="156" y="11721"/>
                </a:moveTo>
                <a:cubicBezTo>
                  <a:pt x="151" y="11721"/>
                  <a:pt x="146" y="11721"/>
                  <a:pt x="140" y="11722"/>
                </a:cubicBezTo>
                <a:cubicBezTo>
                  <a:pt x="63" y="11731"/>
                  <a:pt x="7" y="11800"/>
                  <a:pt x="17" y="11878"/>
                </a:cubicBezTo>
                <a:cubicBezTo>
                  <a:pt x="39" y="12075"/>
                  <a:pt x="80" y="12270"/>
                  <a:pt x="140" y="12456"/>
                </a:cubicBezTo>
                <a:cubicBezTo>
                  <a:pt x="160" y="12516"/>
                  <a:pt x="215" y="12554"/>
                  <a:pt x="275" y="12554"/>
                </a:cubicBezTo>
                <a:cubicBezTo>
                  <a:pt x="289" y="12554"/>
                  <a:pt x="305" y="12551"/>
                  <a:pt x="318" y="12546"/>
                </a:cubicBezTo>
                <a:cubicBezTo>
                  <a:pt x="393" y="12523"/>
                  <a:pt x="433" y="12443"/>
                  <a:pt x="409" y="12369"/>
                </a:cubicBezTo>
                <a:cubicBezTo>
                  <a:pt x="355" y="12201"/>
                  <a:pt x="317" y="12025"/>
                  <a:pt x="296" y="11847"/>
                </a:cubicBezTo>
                <a:cubicBezTo>
                  <a:pt x="288" y="11775"/>
                  <a:pt x="226" y="11721"/>
                  <a:pt x="156" y="11721"/>
                </a:cubicBezTo>
                <a:close/>
                <a:moveTo>
                  <a:pt x="6853" y="12445"/>
                </a:moveTo>
                <a:cubicBezTo>
                  <a:pt x="6812" y="12445"/>
                  <a:pt x="6770" y="12463"/>
                  <a:pt x="6743" y="12497"/>
                </a:cubicBezTo>
                <a:cubicBezTo>
                  <a:pt x="6633" y="12636"/>
                  <a:pt x="6508" y="12768"/>
                  <a:pt x="6372" y="12893"/>
                </a:cubicBezTo>
                <a:cubicBezTo>
                  <a:pt x="6314" y="12944"/>
                  <a:pt x="6311" y="13034"/>
                  <a:pt x="6363" y="13091"/>
                </a:cubicBezTo>
                <a:cubicBezTo>
                  <a:pt x="6391" y="13122"/>
                  <a:pt x="6429" y="13138"/>
                  <a:pt x="6467" y="13138"/>
                </a:cubicBezTo>
                <a:lnTo>
                  <a:pt x="6467" y="13137"/>
                </a:lnTo>
                <a:cubicBezTo>
                  <a:pt x="6502" y="13137"/>
                  <a:pt x="6536" y="13125"/>
                  <a:pt x="6563" y="13100"/>
                </a:cubicBezTo>
                <a:cubicBezTo>
                  <a:pt x="6709" y="12967"/>
                  <a:pt x="6843" y="12823"/>
                  <a:pt x="6963" y="12674"/>
                </a:cubicBezTo>
                <a:cubicBezTo>
                  <a:pt x="7011" y="12612"/>
                  <a:pt x="7001" y="12524"/>
                  <a:pt x="6940" y="12475"/>
                </a:cubicBezTo>
                <a:cubicBezTo>
                  <a:pt x="6915" y="12454"/>
                  <a:pt x="6884" y="12445"/>
                  <a:pt x="6853" y="12445"/>
                </a:cubicBezTo>
                <a:close/>
                <a:moveTo>
                  <a:pt x="504" y="12786"/>
                </a:moveTo>
                <a:cubicBezTo>
                  <a:pt x="480" y="12786"/>
                  <a:pt x="455" y="12792"/>
                  <a:pt x="433" y="12805"/>
                </a:cubicBezTo>
                <a:cubicBezTo>
                  <a:pt x="366" y="12844"/>
                  <a:pt x="343" y="12930"/>
                  <a:pt x="381" y="12997"/>
                </a:cubicBezTo>
                <a:cubicBezTo>
                  <a:pt x="480" y="13169"/>
                  <a:pt x="597" y="13330"/>
                  <a:pt x="730" y="13477"/>
                </a:cubicBezTo>
                <a:cubicBezTo>
                  <a:pt x="758" y="13508"/>
                  <a:pt x="796" y="13523"/>
                  <a:pt x="835" y="13523"/>
                </a:cubicBezTo>
                <a:cubicBezTo>
                  <a:pt x="868" y="13523"/>
                  <a:pt x="902" y="13510"/>
                  <a:pt x="929" y="13487"/>
                </a:cubicBezTo>
                <a:cubicBezTo>
                  <a:pt x="987" y="13434"/>
                  <a:pt x="992" y="13345"/>
                  <a:pt x="939" y="13287"/>
                </a:cubicBezTo>
                <a:cubicBezTo>
                  <a:pt x="820" y="13156"/>
                  <a:pt x="714" y="13011"/>
                  <a:pt x="626" y="12856"/>
                </a:cubicBezTo>
                <a:cubicBezTo>
                  <a:pt x="599" y="12811"/>
                  <a:pt x="552" y="12786"/>
                  <a:pt x="504" y="12786"/>
                </a:cubicBezTo>
                <a:close/>
                <a:moveTo>
                  <a:pt x="6025" y="13206"/>
                </a:moveTo>
                <a:cubicBezTo>
                  <a:pt x="5998" y="13206"/>
                  <a:pt x="5970" y="13214"/>
                  <a:pt x="5945" y="13231"/>
                </a:cubicBezTo>
                <a:cubicBezTo>
                  <a:pt x="5800" y="13332"/>
                  <a:pt x="5643" y="13426"/>
                  <a:pt x="5478" y="13514"/>
                </a:cubicBezTo>
                <a:cubicBezTo>
                  <a:pt x="5409" y="13550"/>
                  <a:pt x="5383" y="13635"/>
                  <a:pt x="5419" y="13704"/>
                </a:cubicBezTo>
                <a:cubicBezTo>
                  <a:pt x="5444" y="13752"/>
                  <a:pt x="5493" y="13779"/>
                  <a:pt x="5544" y="13779"/>
                </a:cubicBezTo>
                <a:lnTo>
                  <a:pt x="5544" y="13780"/>
                </a:lnTo>
                <a:cubicBezTo>
                  <a:pt x="5566" y="13780"/>
                  <a:pt x="5589" y="13774"/>
                  <a:pt x="5610" y="13763"/>
                </a:cubicBezTo>
                <a:cubicBezTo>
                  <a:pt x="5784" y="13671"/>
                  <a:pt x="5952" y="13569"/>
                  <a:pt x="6106" y="13463"/>
                </a:cubicBezTo>
                <a:cubicBezTo>
                  <a:pt x="6170" y="13419"/>
                  <a:pt x="6187" y="13330"/>
                  <a:pt x="6141" y="13267"/>
                </a:cubicBezTo>
                <a:cubicBezTo>
                  <a:pt x="6114" y="13227"/>
                  <a:pt x="6070" y="13206"/>
                  <a:pt x="6025" y="13206"/>
                </a:cubicBezTo>
                <a:close/>
                <a:moveTo>
                  <a:pt x="1255" y="13615"/>
                </a:moveTo>
                <a:cubicBezTo>
                  <a:pt x="1211" y="13615"/>
                  <a:pt x="1168" y="13636"/>
                  <a:pt x="1140" y="13675"/>
                </a:cubicBezTo>
                <a:cubicBezTo>
                  <a:pt x="1095" y="13737"/>
                  <a:pt x="1109" y="13825"/>
                  <a:pt x="1173" y="13871"/>
                </a:cubicBezTo>
                <a:cubicBezTo>
                  <a:pt x="1332" y="13984"/>
                  <a:pt x="1505" y="14084"/>
                  <a:pt x="1688" y="14164"/>
                </a:cubicBezTo>
                <a:cubicBezTo>
                  <a:pt x="1706" y="14172"/>
                  <a:pt x="1724" y="14176"/>
                  <a:pt x="1744" y="14176"/>
                </a:cubicBezTo>
                <a:lnTo>
                  <a:pt x="1744" y="14177"/>
                </a:lnTo>
                <a:cubicBezTo>
                  <a:pt x="1798" y="14177"/>
                  <a:pt x="1849" y="14145"/>
                  <a:pt x="1873" y="14092"/>
                </a:cubicBezTo>
                <a:cubicBezTo>
                  <a:pt x="1904" y="14021"/>
                  <a:pt x="1873" y="13938"/>
                  <a:pt x="1802" y="13906"/>
                </a:cubicBezTo>
                <a:cubicBezTo>
                  <a:pt x="1636" y="13834"/>
                  <a:pt x="1481" y="13744"/>
                  <a:pt x="1337" y="13641"/>
                </a:cubicBezTo>
                <a:cubicBezTo>
                  <a:pt x="1312" y="13624"/>
                  <a:pt x="1284" y="13615"/>
                  <a:pt x="1255" y="13615"/>
                </a:cubicBezTo>
                <a:close/>
                <a:moveTo>
                  <a:pt x="5032" y="13735"/>
                </a:moveTo>
                <a:cubicBezTo>
                  <a:pt x="5015" y="13735"/>
                  <a:pt x="4997" y="13738"/>
                  <a:pt x="4979" y="13746"/>
                </a:cubicBezTo>
                <a:cubicBezTo>
                  <a:pt x="4805" y="13818"/>
                  <a:pt x="4631" y="13880"/>
                  <a:pt x="4461" y="13933"/>
                </a:cubicBezTo>
                <a:cubicBezTo>
                  <a:pt x="4386" y="13956"/>
                  <a:pt x="4344" y="14036"/>
                  <a:pt x="4368" y="14111"/>
                </a:cubicBezTo>
                <a:cubicBezTo>
                  <a:pt x="4387" y="14171"/>
                  <a:pt x="4442" y="14210"/>
                  <a:pt x="4502" y="14210"/>
                </a:cubicBezTo>
                <a:cubicBezTo>
                  <a:pt x="4516" y="14210"/>
                  <a:pt x="4531" y="14207"/>
                  <a:pt x="4544" y="14202"/>
                </a:cubicBezTo>
                <a:cubicBezTo>
                  <a:pt x="4722" y="14147"/>
                  <a:pt x="4904" y="14081"/>
                  <a:pt x="5087" y="14006"/>
                </a:cubicBezTo>
                <a:cubicBezTo>
                  <a:pt x="5159" y="13977"/>
                  <a:pt x="5193" y="13895"/>
                  <a:pt x="5163" y="13823"/>
                </a:cubicBezTo>
                <a:cubicBezTo>
                  <a:pt x="5140" y="13768"/>
                  <a:pt x="5088" y="13735"/>
                  <a:pt x="5032" y="13735"/>
                </a:cubicBezTo>
                <a:close/>
                <a:moveTo>
                  <a:pt x="3957" y="14069"/>
                </a:moveTo>
                <a:cubicBezTo>
                  <a:pt x="3948" y="14069"/>
                  <a:pt x="3938" y="14070"/>
                  <a:pt x="3929" y="14071"/>
                </a:cubicBezTo>
                <a:cubicBezTo>
                  <a:pt x="3745" y="14108"/>
                  <a:pt x="3563" y="14134"/>
                  <a:pt x="3388" y="14149"/>
                </a:cubicBezTo>
                <a:cubicBezTo>
                  <a:pt x="3311" y="14155"/>
                  <a:pt x="3252" y="14222"/>
                  <a:pt x="3258" y="14300"/>
                </a:cubicBezTo>
                <a:cubicBezTo>
                  <a:pt x="3264" y="14374"/>
                  <a:pt x="3325" y="14430"/>
                  <a:pt x="3399" y="14430"/>
                </a:cubicBezTo>
                <a:cubicBezTo>
                  <a:pt x="3402" y="14430"/>
                  <a:pt x="3406" y="14429"/>
                  <a:pt x="3410" y="14429"/>
                </a:cubicBezTo>
                <a:cubicBezTo>
                  <a:pt x="3597" y="14414"/>
                  <a:pt x="3791" y="14387"/>
                  <a:pt x="3984" y="14348"/>
                </a:cubicBezTo>
                <a:cubicBezTo>
                  <a:pt x="4062" y="14332"/>
                  <a:pt x="4111" y="14258"/>
                  <a:pt x="4095" y="14182"/>
                </a:cubicBezTo>
                <a:cubicBezTo>
                  <a:pt x="4082" y="14115"/>
                  <a:pt x="4023" y="14069"/>
                  <a:pt x="3957" y="14069"/>
                </a:cubicBezTo>
                <a:close/>
                <a:moveTo>
                  <a:pt x="2277" y="14072"/>
                </a:moveTo>
                <a:cubicBezTo>
                  <a:pt x="2214" y="14072"/>
                  <a:pt x="2155" y="14117"/>
                  <a:pt x="2141" y="14180"/>
                </a:cubicBezTo>
                <a:cubicBezTo>
                  <a:pt x="2122" y="14256"/>
                  <a:pt x="2170" y="14332"/>
                  <a:pt x="2246" y="14351"/>
                </a:cubicBezTo>
                <a:cubicBezTo>
                  <a:pt x="2432" y="14394"/>
                  <a:pt x="2627" y="14422"/>
                  <a:pt x="2827" y="14435"/>
                </a:cubicBezTo>
                <a:lnTo>
                  <a:pt x="2835" y="14435"/>
                </a:lnTo>
                <a:cubicBezTo>
                  <a:pt x="2909" y="14435"/>
                  <a:pt x="2971" y="14378"/>
                  <a:pt x="2976" y="14303"/>
                </a:cubicBezTo>
                <a:cubicBezTo>
                  <a:pt x="2981" y="14226"/>
                  <a:pt x="2922" y="14158"/>
                  <a:pt x="2844" y="14153"/>
                </a:cubicBezTo>
                <a:cubicBezTo>
                  <a:pt x="2660" y="14141"/>
                  <a:pt x="2481" y="14115"/>
                  <a:pt x="2310" y="14076"/>
                </a:cubicBezTo>
                <a:cubicBezTo>
                  <a:pt x="2299" y="14074"/>
                  <a:pt x="2288" y="14072"/>
                  <a:pt x="2277" y="14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2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9"/>
          <p:cNvSpPr/>
          <p:nvPr/>
        </p:nvSpPr>
        <p:spPr>
          <a:xfrm>
            <a:off x="146250" y="141300"/>
            <a:ext cx="8851500" cy="48609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9"/>
          <p:cNvSpPr txBox="1">
            <a:spLocks noGrp="1"/>
          </p:cNvSpPr>
          <p:nvPr>
            <p:ph type="title"/>
          </p:nvPr>
        </p:nvSpPr>
        <p:spPr>
          <a:xfrm>
            <a:off x="720000" y="367423"/>
            <a:ext cx="77040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82" name="Google Shape;82;p9"/>
          <p:cNvSpPr txBox="1">
            <a:spLocks noGrp="1"/>
          </p:cNvSpPr>
          <p:nvPr>
            <p:ph type="subTitle" idx="1"/>
          </p:nvPr>
        </p:nvSpPr>
        <p:spPr>
          <a:xfrm>
            <a:off x="2241550" y="1348750"/>
            <a:ext cx="4661100" cy="168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9"/>
          <p:cNvSpPr/>
          <p:nvPr/>
        </p:nvSpPr>
        <p:spPr>
          <a:xfrm>
            <a:off x="146240" y="3106399"/>
            <a:ext cx="1308654" cy="366146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4" name="Google Shape;84;p9"/>
          <p:cNvGrpSpPr/>
          <p:nvPr/>
        </p:nvGrpSpPr>
        <p:grpSpPr>
          <a:xfrm flipH="1">
            <a:off x="7657103" y="3327679"/>
            <a:ext cx="1335251" cy="634638"/>
            <a:chOff x="836599" y="324929"/>
            <a:chExt cx="1335251" cy="634638"/>
          </a:xfrm>
        </p:grpSpPr>
        <p:sp>
          <p:nvSpPr>
            <p:cNvPr id="85" name="Google Shape;85;p9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9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solidFill>
          <a:schemeClr val="dk2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0"/>
          <p:cNvSpPr/>
          <p:nvPr/>
        </p:nvSpPr>
        <p:spPr>
          <a:xfrm>
            <a:off x="146250" y="141300"/>
            <a:ext cx="8851500" cy="48609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0"/>
          <p:cNvSpPr txBox="1">
            <a:spLocks noGrp="1"/>
          </p:cNvSpPr>
          <p:nvPr>
            <p:ph type="title"/>
          </p:nvPr>
        </p:nvSpPr>
        <p:spPr>
          <a:xfrm>
            <a:off x="720000" y="22854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90" name="Google Shape;90;p10"/>
          <p:cNvGrpSpPr/>
          <p:nvPr/>
        </p:nvGrpSpPr>
        <p:grpSpPr>
          <a:xfrm flipH="1">
            <a:off x="2006141" y="4164349"/>
            <a:ext cx="1467072" cy="888300"/>
            <a:chOff x="3316390" y="3783954"/>
            <a:chExt cx="1467072" cy="888300"/>
          </a:xfrm>
        </p:grpSpPr>
        <p:sp>
          <p:nvSpPr>
            <p:cNvPr id="91" name="Google Shape;91;p10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10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" name="Google Shape;93;p10"/>
          <p:cNvGrpSpPr/>
          <p:nvPr/>
        </p:nvGrpSpPr>
        <p:grpSpPr>
          <a:xfrm flipH="1">
            <a:off x="1074400" y="141302"/>
            <a:ext cx="1111959" cy="527778"/>
            <a:chOff x="7022092" y="458802"/>
            <a:chExt cx="1111959" cy="527778"/>
          </a:xfrm>
        </p:grpSpPr>
        <p:sp>
          <p:nvSpPr>
            <p:cNvPr id="94" name="Google Shape;94;p10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5" name="Google Shape;95;p10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96" name="Google Shape;96;p10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7;p10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rgbClr val="25182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98" name="Google Shape;98;p10"/>
          <p:cNvSpPr/>
          <p:nvPr/>
        </p:nvSpPr>
        <p:spPr>
          <a:xfrm flipH="1">
            <a:off x="7221332" y="141300"/>
            <a:ext cx="1017693" cy="28474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2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1"/>
          <p:cNvSpPr/>
          <p:nvPr/>
        </p:nvSpPr>
        <p:spPr>
          <a:xfrm>
            <a:off x="146250" y="141300"/>
            <a:ext cx="8851500" cy="48609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558475"/>
            <a:ext cx="65760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2" name="Google Shape;102;p11"/>
          <p:cNvSpPr txBox="1">
            <a:spLocks noGrp="1"/>
          </p:cNvSpPr>
          <p:nvPr>
            <p:ph type="subTitle" idx="1"/>
          </p:nvPr>
        </p:nvSpPr>
        <p:spPr>
          <a:xfrm>
            <a:off x="1284000" y="3069625"/>
            <a:ext cx="65760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103" name="Google Shape;103;p11"/>
          <p:cNvGrpSpPr/>
          <p:nvPr/>
        </p:nvGrpSpPr>
        <p:grpSpPr>
          <a:xfrm rot="10800000" flipH="1">
            <a:off x="1541262" y="114700"/>
            <a:ext cx="1467072" cy="888300"/>
            <a:chOff x="3316390" y="3783954"/>
            <a:chExt cx="1467072" cy="888300"/>
          </a:xfrm>
        </p:grpSpPr>
        <p:sp>
          <p:nvSpPr>
            <p:cNvPr id="104" name="Google Shape;104;p11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11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" name="Google Shape;106;p11"/>
          <p:cNvGrpSpPr/>
          <p:nvPr/>
        </p:nvGrpSpPr>
        <p:grpSpPr>
          <a:xfrm rot="10800000" flipH="1">
            <a:off x="7872917" y="4080719"/>
            <a:ext cx="1111959" cy="527778"/>
            <a:chOff x="7022092" y="458802"/>
            <a:chExt cx="1111959" cy="527778"/>
          </a:xfrm>
        </p:grpSpPr>
        <p:sp>
          <p:nvSpPr>
            <p:cNvPr id="107" name="Google Shape;107;p11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8" name="Google Shape;108;p11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109" name="Google Shape;109;p11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110;p11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rgbClr val="25182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11" name="Google Shape;111;p11"/>
          <p:cNvSpPr/>
          <p:nvPr/>
        </p:nvSpPr>
        <p:spPr>
          <a:xfrm rot="10800000" flipH="1">
            <a:off x="2486725" y="4717454"/>
            <a:ext cx="1017693" cy="28474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bg>
      <p:bgPr>
        <a:solidFill>
          <a:schemeClr val="dk2"/>
        </a:solidFill>
        <a:effectLst/>
      </p:bgPr>
    </p:bg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4"/>
          <p:cNvSpPr/>
          <p:nvPr/>
        </p:nvSpPr>
        <p:spPr>
          <a:xfrm>
            <a:off x="146250" y="141300"/>
            <a:ext cx="8851500" cy="48609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0" name="Google Shape;300;p24"/>
          <p:cNvGrpSpPr/>
          <p:nvPr/>
        </p:nvGrpSpPr>
        <p:grpSpPr>
          <a:xfrm flipH="1">
            <a:off x="7530678" y="2575999"/>
            <a:ext cx="1467072" cy="888300"/>
            <a:chOff x="3316390" y="3783954"/>
            <a:chExt cx="1467072" cy="888300"/>
          </a:xfrm>
        </p:grpSpPr>
        <p:sp>
          <p:nvSpPr>
            <p:cNvPr id="301" name="Google Shape;301;p24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4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3" name="Google Shape;303;p24"/>
          <p:cNvGrpSpPr/>
          <p:nvPr/>
        </p:nvGrpSpPr>
        <p:grpSpPr>
          <a:xfrm>
            <a:off x="146262" y="1561127"/>
            <a:ext cx="1068527" cy="480007"/>
            <a:chOff x="146262" y="382602"/>
            <a:chExt cx="1068527" cy="480007"/>
          </a:xfrm>
        </p:grpSpPr>
        <p:sp>
          <p:nvSpPr>
            <p:cNvPr id="304" name="Google Shape;304;p24"/>
            <p:cNvSpPr/>
            <p:nvPr/>
          </p:nvSpPr>
          <p:spPr>
            <a:xfrm>
              <a:off x="146262" y="3826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05" name="Google Shape;305;p24"/>
            <p:cNvGrpSpPr/>
            <p:nvPr/>
          </p:nvGrpSpPr>
          <p:grpSpPr>
            <a:xfrm rot="10800000">
              <a:off x="1019527" y="632409"/>
              <a:ext cx="195262" cy="230199"/>
              <a:chOff x="1887875" y="651475"/>
              <a:chExt cx="195281" cy="230222"/>
            </a:xfrm>
          </p:grpSpPr>
          <p:sp>
            <p:nvSpPr>
              <p:cNvPr id="306" name="Google Shape;306;p24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24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2376" y="448056"/>
            <a:ext cx="771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  <a:defRPr sz="32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70" r:id="rId9"/>
    <p:sldLayoutId id="2147483671" r:id="rId10"/>
    <p:sldLayoutId id="2147483676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7198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>
              <a:buClrTx/>
            </a:pPr>
            <a:fld id="{4CB808CD-800C-48F1-9681-F7549FA7428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9/27/2025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>
              <a:buClrTx/>
            </a:pPr>
            <a:fld id="{CBB38028-64D6-48E5-A6F0-9A24848619D3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700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7.wav"/><Relationship Id="rId1" Type="http://schemas.openxmlformats.org/officeDocument/2006/relationships/audio" Target="NULL" TargetMode="External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.pn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4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9"/>
          <p:cNvSpPr txBox="1">
            <a:spLocks noGrp="1"/>
          </p:cNvSpPr>
          <p:nvPr>
            <p:ph type="ctrTitle"/>
          </p:nvPr>
        </p:nvSpPr>
        <p:spPr>
          <a:xfrm>
            <a:off x="291551" y="984587"/>
            <a:ext cx="6173994" cy="1930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es" sz="3600" dirty="0">
                <a:solidFill>
                  <a:srgbClr val="0070C0"/>
                </a:solidFill>
              </a:rPr>
              <a:t>Unit 4</a:t>
            </a:r>
            <a:br>
              <a:rPr lang="es" sz="3600" dirty="0">
                <a:solidFill>
                  <a:srgbClr val="0070C0"/>
                </a:solidFill>
              </a:rPr>
            </a:br>
            <a:r>
              <a:rPr lang="en-US" sz="3600" dirty="0">
                <a:solidFill>
                  <a:srgbClr val="0070C0"/>
                </a:solidFill>
              </a:rPr>
              <a:t>For A Better Community</a:t>
            </a:r>
            <a:br>
              <a:rPr lang="en-US" sz="3600" dirty="0"/>
            </a:br>
            <a:endParaRPr sz="3600" dirty="0"/>
          </a:p>
        </p:txBody>
      </p:sp>
      <p:grpSp>
        <p:nvGrpSpPr>
          <p:cNvPr id="331" name="Google Shape;331;p29"/>
          <p:cNvGrpSpPr/>
          <p:nvPr/>
        </p:nvGrpSpPr>
        <p:grpSpPr>
          <a:xfrm>
            <a:off x="6531330" y="1313158"/>
            <a:ext cx="1797657" cy="2311627"/>
            <a:chOff x="4429875" y="2885650"/>
            <a:chExt cx="598700" cy="769875"/>
          </a:xfrm>
        </p:grpSpPr>
        <p:sp>
          <p:nvSpPr>
            <p:cNvPr id="332" name="Google Shape;332;p29"/>
            <p:cNvSpPr/>
            <p:nvPr/>
          </p:nvSpPr>
          <p:spPr>
            <a:xfrm>
              <a:off x="4429875" y="2940725"/>
              <a:ext cx="289250" cy="713850"/>
            </a:xfrm>
            <a:custGeom>
              <a:avLst/>
              <a:gdLst/>
              <a:ahLst/>
              <a:cxnLst/>
              <a:rect l="l" t="t" r="r" b="b"/>
              <a:pathLst>
                <a:path w="11570" h="28554" extrusionOk="0">
                  <a:moveTo>
                    <a:pt x="9231" y="1"/>
                  </a:moveTo>
                  <a:cubicBezTo>
                    <a:pt x="8969" y="1"/>
                    <a:pt x="8705" y="30"/>
                    <a:pt x="8453" y="76"/>
                  </a:cubicBezTo>
                  <a:cubicBezTo>
                    <a:pt x="6451" y="441"/>
                    <a:pt x="4612" y="1629"/>
                    <a:pt x="3455" y="3304"/>
                  </a:cubicBezTo>
                  <a:cubicBezTo>
                    <a:pt x="2372" y="4873"/>
                    <a:pt x="1901" y="6851"/>
                    <a:pt x="2149" y="8739"/>
                  </a:cubicBezTo>
                  <a:cubicBezTo>
                    <a:pt x="2145" y="8744"/>
                    <a:pt x="2142" y="8747"/>
                    <a:pt x="2138" y="8752"/>
                  </a:cubicBezTo>
                  <a:cubicBezTo>
                    <a:pt x="1039" y="10013"/>
                    <a:pt x="406" y="11642"/>
                    <a:pt x="205" y="13303"/>
                  </a:cubicBezTo>
                  <a:cubicBezTo>
                    <a:pt x="0" y="14981"/>
                    <a:pt x="218" y="16689"/>
                    <a:pt x="667" y="18318"/>
                  </a:cubicBezTo>
                  <a:cubicBezTo>
                    <a:pt x="1645" y="21877"/>
                    <a:pt x="3752" y="25116"/>
                    <a:pt x="6606" y="27456"/>
                  </a:cubicBezTo>
                  <a:cubicBezTo>
                    <a:pt x="7268" y="27997"/>
                    <a:pt x="8023" y="28512"/>
                    <a:pt x="8877" y="28551"/>
                  </a:cubicBezTo>
                  <a:cubicBezTo>
                    <a:pt x="8908" y="28553"/>
                    <a:pt x="8939" y="28553"/>
                    <a:pt x="8969" y="28553"/>
                  </a:cubicBezTo>
                  <a:cubicBezTo>
                    <a:pt x="9839" y="28553"/>
                    <a:pt x="10691" y="28005"/>
                    <a:pt x="11042" y="27207"/>
                  </a:cubicBezTo>
                  <a:cubicBezTo>
                    <a:pt x="11387" y="26425"/>
                    <a:pt x="11228" y="25448"/>
                    <a:pt x="10665" y="24807"/>
                  </a:cubicBezTo>
                  <a:cubicBezTo>
                    <a:pt x="11236" y="24255"/>
                    <a:pt x="11569" y="23460"/>
                    <a:pt x="11547" y="22665"/>
                  </a:cubicBezTo>
                  <a:cubicBezTo>
                    <a:pt x="11525" y="21822"/>
                    <a:pt x="11103" y="21000"/>
                    <a:pt x="10438" y="20481"/>
                  </a:cubicBezTo>
                  <a:cubicBezTo>
                    <a:pt x="10442" y="20480"/>
                    <a:pt x="10445" y="20479"/>
                    <a:pt x="10449" y="20478"/>
                  </a:cubicBezTo>
                  <a:cubicBezTo>
                    <a:pt x="10782" y="20337"/>
                    <a:pt x="11057" y="20036"/>
                    <a:pt x="11203" y="19697"/>
                  </a:cubicBezTo>
                  <a:cubicBezTo>
                    <a:pt x="11415" y="19212"/>
                    <a:pt x="11419" y="18666"/>
                    <a:pt x="11420" y="18137"/>
                  </a:cubicBezTo>
                  <a:cubicBezTo>
                    <a:pt x="11424" y="16985"/>
                    <a:pt x="11426" y="15833"/>
                    <a:pt x="11428" y="14681"/>
                  </a:cubicBezTo>
                  <a:cubicBezTo>
                    <a:pt x="11430" y="14187"/>
                    <a:pt x="11427" y="13678"/>
                    <a:pt x="11233" y="13224"/>
                  </a:cubicBezTo>
                  <a:cubicBezTo>
                    <a:pt x="11044" y="12785"/>
                    <a:pt x="10627" y="12409"/>
                    <a:pt x="10153" y="12409"/>
                  </a:cubicBezTo>
                  <a:cubicBezTo>
                    <a:pt x="10138" y="12409"/>
                    <a:pt x="10122" y="12409"/>
                    <a:pt x="10106" y="12410"/>
                  </a:cubicBezTo>
                  <a:cubicBezTo>
                    <a:pt x="10718" y="12103"/>
                    <a:pt x="11117" y="11416"/>
                    <a:pt x="11081" y="10732"/>
                  </a:cubicBezTo>
                  <a:cubicBezTo>
                    <a:pt x="11043" y="10049"/>
                    <a:pt x="10572" y="9408"/>
                    <a:pt x="9932" y="9168"/>
                  </a:cubicBezTo>
                  <a:cubicBezTo>
                    <a:pt x="10698" y="8895"/>
                    <a:pt x="10949" y="7952"/>
                    <a:pt x="11055" y="7145"/>
                  </a:cubicBezTo>
                  <a:cubicBezTo>
                    <a:pt x="11263" y="5576"/>
                    <a:pt x="11343" y="3989"/>
                    <a:pt x="11295" y="2407"/>
                  </a:cubicBezTo>
                  <a:cubicBezTo>
                    <a:pt x="11276" y="1756"/>
                    <a:pt x="11211" y="1052"/>
                    <a:pt x="10773" y="568"/>
                  </a:cubicBezTo>
                  <a:cubicBezTo>
                    <a:pt x="10389" y="145"/>
                    <a:pt x="9817" y="1"/>
                    <a:pt x="92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29"/>
            <p:cNvSpPr/>
            <p:nvPr/>
          </p:nvSpPr>
          <p:spPr>
            <a:xfrm>
              <a:off x="4432600" y="2938900"/>
              <a:ext cx="286525" cy="716625"/>
            </a:xfrm>
            <a:custGeom>
              <a:avLst/>
              <a:gdLst/>
              <a:ahLst/>
              <a:cxnLst/>
              <a:rect l="l" t="t" r="r" b="b"/>
              <a:pathLst>
                <a:path w="11461" h="28665" fill="none" extrusionOk="0">
                  <a:moveTo>
                    <a:pt x="38" y="15345"/>
                  </a:moveTo>
                  <a:cubicBezTo>
                    <a:pt x="0" y="14688"/>
                    <a:pt x="16" y="14030"/>
                    <a:pt x="96" y="13376"/>
                  </a:cubicBezTo>
                  <a:cubicBezTo>
                    <a:pt x="297" y="11716"/>
                    <a:pt x="930" y="10086"/>
                    <a:pt x="2029" y="8825"/>
                  </a:cubicBezTo>
                  <a:cubicBezTo>
                    <a:pt x="2033" y="8820"/>
                    <a:pt x="2036" y="8817"/>
                    <a:pt x="2040" y="8813"/>
                  </a:cubicBezTo>
                  <a:cubicBezTo>
                    <a:pt x="1792" y="6924"/>
                    <a:pt x="2264" y="4946"/>
                    <a:pt x="3346" y="3377"/>
                  </a:cubicBezTo>
                  <a:cubicBezTo>
                    <a:pt x="4503" y="1702"/>
                    <a:pt x="6342" y="514"/>
                    <a:pt x="8344" y="149"/>
                  </a:cubicBezTo>
                  <a:cubicBezTo>
                    <a:pt x="9157" y="1"/>
                    <a:pt x="10109" y="29"/>
                    <a:pt x="10664" y="641"/>
                  </a:cubicBezTo>
                  <a:cubicBezTo>
                    <a:pt x="11102" y="1125"/>
                    <a:pt x="11167" y="1829"/>
                    <a:pt x="11186" y="2480"/>
                  </a:cubicBezTo>
                  <a:cubicBezTo>
                    <a:pt x="11234" y="4062"/>
                    <a:pt x="11154" y="5649"/>
                    <a:pt x="10946" y="7218"/>
                  </a:cubicBezTo>
                  <a:cubicBezTo>
                    <a:pt x="10840" y="8025"/>
                    <a:pt x="10589" y="8968"/>
                    <a:pt x="9823" y="9242"/>
                  </a:cubicBezTo>
                  <a:cubicBezTo>
                    <a:pt x="10463" y="9481"/>
                    <a:pt x="10934" y="10122"/>
                    <a:pt x="10972" y="10805"/>
                  </a:cubicBezTo>
                  <a:cubicBezTo>
                    <a:pt x="11009" y="11489"/>
                    <a:pt x="10610" y="12176"/>
                    <a:pt x="9997" y="12483"/>
                  </a:cubicBezTo>
                  <a:cubicBezTo>
                    <a:pt x="10490" y="12457"/>
                    <a:pt x="10929" y="12844"/>
                    <a:pt x="11124" y="13297"/>
                  </a:cubicBezTo>
                  <a:cubicBezTo>
                    <a:pt x="11318" y="13751"/>
                    <a:pt x="11319" y="14260"/>
                    <a:pt x="11319" y="14754"/>
                  </a:cubicBezTo>
                  <a:cubicBezTo>
                    <a:pt x="11317" y="15906"/>
                    <a:pt x="11315" y="17058"/>
                    <a:pt x="11311" y="18210"/>
                  </a:cubicBezTo>
                  <a:cubicBezTo>
                    <a:pt x="11310" y="18739"/>
                    <a:pt x="11306" y="19285"/>
                    <a:pt x="11094" y="19770"/>
                  </a:cubicBezTo>
                  <a:cubicBezTo>
                    <a:pt x="10946" y="20109"/>
                    <a:pt x="10673" y="20410"/>
                    <a:pt x="10340" y="20551"/>
                  </a:cubicBezTo>
                  <a:cubicBezTo>
                    <a:pt x="10336" y="20552"/>
                    <a:pt x="10333" y="20553"/>
                    <a:pt x="10329" y="20554"/>
                  </a:cubicBezTo>
                  <a:cubicBezTo>
                    <a:pt x="10994" y="21073"/>
                    <a:pt x="11416" y="21895"/>
                    <a:pt x="11438" y="22738"/>
                  </a:cubicBezTo>
                  <a:cubicBezTo>
                    <a:pt x="11460" y="23533"/>
                    <a:pt x="11127" y="24328"/>
                    <a:pt x="10556" y="24880"/>
                  </a:cubicBezTo>
                  <a:cubicBezTo>
                    <a:pt x="11119" y="25521"/>
                    <a:pt x="11278" y="26498"/>
                    <a:pt x="10933" y="27280"/>
                  </a:cubicBezTo>
                  <a:cubicBezTo>
                    <a:pt x="10570" y="28106"/>
                    <a:pt x="9670" y="28665"/>
                    <a:pt x="8768" y="28624"/>
                  </a:cubicBezTo>
                  <a:cubicBezTo>
                    <a:pt x="7914" y="28585"/>
                    <a:pt x="7159" y="28070"/>
                    <a:pt x="6497" y="27529"/>
                  </a:cubicBezTo>
                  <a:cubicBezTo>
                    <a:pt x="3643" y="25189"/>
                    <a:pt x="1536" y="21950"/>
                    <a:pt x="558" y="18391"/>
                  </a:cubicBezTo>
                  <a:cubicBezTo>
                    <a:pt x="284" y="17398"/>
                    <a:pt x="96" y="16373"/>
                    <a:pt x="38" y="1534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29"/>
            <p:cNvSpPr/>
            <p:nvPr/>
          </p:nvSpPr>
          <p:spPr>
            <a:xfrm>
              <a:off x="4482875" y="3155850"/>
              <a:ext cx="85900" cy="84400"/>
            </a:xfrm>
            <a:custGeom>
              <a:avLst/>
              <a:gdLst/>
              <a:ahLst/>
              <a:cxnLst/>
              <a:rect l="l" t="t" r="r" b="b"/>
              <a:pathLst>
                <a:path w="3436" h="3376" fill="none" extrusionOk="0">
                  <a:moveTo>
                    <a:pt x="1" y="0"/>
                  </a:moveTo>
                  <a:cubicBezTo>
                    <a:pt x="6" y="49"/>
                    <a:pt x="11" y="98"/>
                    <a:pt x="18" y="147"/>
                  </a:cubicBezTo>
                  <a:cubicBezTo>
                    <a:pt x="129" y="963"/>
                    <a:pt x="516" y="1738"/>
                    <a:pt x="1103" y="2313"/>
                  </a:cubicBezTo>
                  <a:cubicBezTo>
                    <a:pt x="1725" y="2924"/>
                    <a:pt x="2566" y="3307"/>
                    <a:pt x="3436" y="3376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29"/>
            <p:cNvSpPr/>
            <p:nvPr/>
          </p:nvSpPr>
          <p:spPr>
            <a:xfrm>
              <a:off x="4567325" y="3192575"/>
              <a:ext cx="99550" cy="107525"/>
            </a:xfrm>
            <a:custGeom>
              <a:avLst/>
              <a:gdLst/>
              <a:ahLst/>
              <a:cxnLst/>
              <a:rect l="l" t="t" r="r" b="b"/>
              <a:pathLst>
                <a:path w="3982" h="4301" fill="none" extrusionOk="0">
                  <a:moveTo>
                    <a:pt x="3981" y="4257"/>
                  </a:moveTo>
                  <a:cubicBezTo>
                    <a:pt x="2965" y="4300"/>
                    <a:pt x="1938" y="3966"/>
                    <a:pt x="1140" y="3333"/>
                  </a:cubicBezTo>
                  <a:cubicBezTo>
                    <a:pt x="788" y="3054"/>
                    <a:pt x="476" y="2713"/>
                    <a:pt x="278" y="2308"/>
                  </a:cubicBezTo>
                  <a:cubicBezTo>
                    <a:pt x="80" y="1903"/>
                    <a:pt x="1" y="1432"/>
                    <a:pt x="109" y="994"/>
                  </a:cubicBezTo>
                  <a:cubicBezTo>
                    <a:pt x="218" y="558"/>
                    <a:pt x="528" y="163"/>
                    <a:pt x="94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29"/>
            <p:cNvSpPr/>
            <p:nvPr/>
          </p:nvSpPr>
          <p:spPr>
            <a:xfrm>
              <a:off x="4579200" y="3047175"/>
              <a:ext cx="45900" cy="144550"/>
            </a:xfrm>
            <a:custGeom>
              <a:avLst/>
              <a:gdLst/>
              <a:ahLst/>
              <a:cxnLst/>
              <a:rect l="l" t="t" r="r" b="b"/>
              <a:pathLst>
                <a:path w="1836" h="5782" fill="none" extrusionOk="0">
                  <a:moveTo>
                    <a:pt x="444" y="5782"/>
                  </a:moveTo>
                  <a:cubicBezTo>
                    <a:pt x="70" y="4798"/>
                    <a:pt x="0" y="3699"/>
                    <a:pt x="246" y="2676"/>
                  </a:cubicBezTo>
                  <a:cubicBezTo>
                    <a:pt x="493" y="1652"/>
                    <a:pt x="1054" y="707"/>
                    <a:pt x="183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9"/>
            <p:cNvSpPr/>
            <p:nvPr/>
          </p:nvSpPr>
          <p:spPr>
            <a:xfrm>
              <a:off x="4618200" y="2981825"/>
              <a:ext cx="21450" cy="65075"/>
            </a:xfrm>
            <a:custGeom>
              <a:avLst/>
              <a:gdLst/>
              <a:ahLst/>
              <a:cxnLst/>
              <a:rect l="l" t="t" r="r" b="b"/>
              <a:pathLst>
                <a:path w="858" h="2603" fill="none" extrusionOk="0">
                  <a:moveTo>
                    <a:pt x="315" y="2603"/>
                  </a:moveTo>
                  <a:cubicBezTo>
                    <a:pt x="79" y="2182"/>
                    <a:pt x="0" y="1674"/>
                    <a:pt x="98" y="1200"/>
                  </a:cubicBezTo>
                  <a:cubicBezTo>
                    <a:pt x="197" y="727"/>
                    <a:pt x="472" y="293"/>
                    <a:pt x="858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9"/>
            <p:cNvSpPr/>
            <p:nvPr/>
          </p:nvSpPr>
          <p:spPr>
            <a:xfrm>
              <a:off x="4620100" y="3080325"/>
              <a:ext cx="64325" cy="186750"/>
            </a:xfrm>
            <a:custGeom>
              <a:avLst/>
              <a:gdLst/>
              <a:ahLst/>
              <a:cxnLst/>
              <a:rect l="l" t="t" r="r" b="b"/>
              <a:pathLst>
                <a:path w="2573" h="7470" fill="none" extrusionOk="0">
                  <a:moveTo>
                    <a:pt x="2572" y="1"/>
                  </a:moveTo>
                  <a:cubicBezTo>
                    <a:pt x="1485" y="162"/>
                    <a:pt x="536" y="1021"/>
                    <a:pt x="268" y="2085"/>
                  </a:cubicBezTo>
                  <a:cubicBezTo>
                    <a:pt x="0" y="3150"/>
                    <a:pt x="428" y="4357"/>
                    <a:pt x="1310" y="5012"/>
                  </a:cubicBezTo>
                  <a:cubicBezTo>
                    <a:pt x="886" y="5236"/>
                    <a:pt x="544" y="5615"/>
                    <a:pt x="370" y="6060"/>
                  </a:cubicBezTo>
                  <a:cubicBezTo>
                    <a:pt x="195" y="6508"/>
                    <a:pt x="186" y="7017"/>
                    <a:pt x="345" y="746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9"/>
            <p:cNvSpPr/>
            <p:nvPr/>
          </p:nvSpPr>
          <p:spPr>
            <a:xfrm>
              <a:off x="4638400" y="3277500"/>
              <a:ext cx="33825" cy="55250"/>
            </a:xfrm>
            <a:custGeom>
              <a:avLst/>
              <a:gdLst/>
              <a:ahLst/>
              <a:cxnLst/>
              <a:rect l="l" t="t" r="r" b="b"/>
              <a:pathLst>
                <a:path w="1353" h="2210" fill="none" extrusionOk="0">
                  <a:moveTo>
                    <a:pt x="1" y="2209"/>
                  </a:moveTo>
                  <a:cubicBezTo>
                    <a:pt x="768" y="1746"/>
                    <a:pt x="1289" y="896"/>
                    <a:pt x="1352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9"/>
            <p:cNvSpPr/>
            <p:nvPr/>
          </p:nvSpPr>
          <p:spPr>
            <a:xfrm>
              <a:off x="4479800" y="3256925"/>
              <a:ext cx="133350" cy="141850"/>
            </a:xfrm>
            <a:custGeom>
              <a:avLst/>
              <a:gdLst/>
              <a:ahLst/>
              <a:cxnLst/>
              <a:rect l="l" t="t" r="r" b="b"/>
              <a:pathLst>
                <a:path w="5334" h="5674" fill="none" extrusionOk="0">
                  <a:moveTo>
                    <a:pt x="0" y="0"/>
                  </a:moveTo>
                  <a:cubicBezTo>
                    <a:pt x="13" y="421"/>
                    <a:pt x="300" y="800"/>
                    <a:pt x="662" y="1014"/>
                  </a:cubicBezTo>
                  <a:cubicBezTo>
                    <a:pt x="1024" y="1230"/>
                    <a:pt x="1452" y="1304"/>
                    <a:pt x="1873" y="1333"/>
                  </a:cubicBezTo>
                  <a:cubicBezTo>
                    <a:pt x="1445" y="1874"/>
                    <a:pt x="1441" y="2708"/>
                    <a:pt x="1863" y="3253"/>
                  </a:cubicBezTo>
                  <a:cubicBezTo>
                    <a:pt x="2285" y="3799"/>
                    <a:pt x="3093" y="4003"/>
                    <a:pt x="3724" y="3724"/>
                  </a:cubicBezTo>
                  <a:cubicBezTo>
                    <a:pt x="3548" y="4190"/>
                    <a:pt x="3651" y="4750"/>
                    <a:pt x="3980" y="5125"/>
                  </a:cubicBezTo>
                  <a:cubicBezTo>
                    <a:pt x="4307" y="5499"/>
                    <a:pt x="4848" y="5674"/>
                    <a:pt x="5333" y="556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9"/>
            <p:cNvSpPr/>
            <p:nvPr/>
          </p:nvSpPr>
          <p:spPr>
            <a:xfrm>
              <a:off x="4597125" y="3387125"/>
              <a:ext cx="90350" cy="197250"/>
            </a:xfrm>
            <a:custGeom>
              <a:avLst/>
              <a:gdLst/>
              <a:ahLst/>
              <a:cxnLst/>
              <a:rect l="l" t="t" r="r" b="b"/>
              <a:pathLst>
                <a:path w="3614" h="7890" fill="none" extrusionOk="0">
                  <a:moveTo>
                    <a:pt x="3613" y="1637"/>
                  </a:moveTo>
                  <a:cubicBezTo>
                    <a:pt x="3328" y="1034"/>
                    <a:pt x="2866" y="490"/>
                    <a:pt x="2246" y="244"/>
                  </a:cubicBezTo>
                  <a:cubicBezTo>
                    <a:pt x="1627" y="1"/>
                    <a:pt x="843" y="118"/>
                    <a:pt x="417" y="629"/>
                  </a:cubicBezTo>
                  <a:cubicBezTo>
                    <a:pt x="25" y="1099"/>
                    <a:pt x="1" y="1785"/>
                    <a:pt x="162" y="2375"/>
                  </a:cubicBezTo>
                  <a:cubicBezTo>
                    <a:pt x="448" y="3415"/>
                    <a:pt x="1274" y="4295"/>
                    <a:pt x="2296" y="4644"/>
                  </a:cubicBezTo>
                  <a:cubicBezTo>
                    <a:pt x="1742" y="4647"/>
                    <a:pt x="1198" y="4957"/>
                    <a:pt x="913" y="5433"/>
                  </a:cubicBezTo>
                  <a:cubicBezTo>
                    <a:pt x="627" y="5910"/>
                    <a:pt x="610" y="6535"/>
                    <a:pt x="869" y="7027"/>
                  </a:cubicBezTo>
                  <a:cubicBezTo>
                    <a:pt x="1128" y="7517"/>
                    <a:pt x="1654" y="7856"/>
                    <a:pt x="2209" y="78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9"/>
            <p:cNvSpPr/>
            <p:nvPr/>
          </p:nvSpPr>
          <p:spPr>
            <a:xfrm>
              <a:off x="4631250" y="3431675"/>
              <a:ext cx="60850" cy="26100"/>
            </a:xfrm>
            <a:custGeom>
              <a:avLst/>
              <a:gdLst/>
              <a:ahLst/>
              <a:cxnLst/>
              <a:rect l="l" t="t" r="r" b="b"/>
              <a:pathLst>
                <a:path w="2434" h="1044" fill="none" extrusionOk="0">
                  <a:moveTo>
                    <a:pt x="2433" y="830"/>
                  </a:moveTo>
                  <a:cubicBezTo>
                    <a:pt x="2421" y="832"/>
                    <a:pt x="2407" y="836"/>
                    <a:pt x="2395" y="840"/>
                  </a:cubicBezTo>
                  <a:cubicBezTo>
                    <a:pt x="1526" y="1044"/>
                    <a:pt x="550" y="704"/>
                    <a:pt x="1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9"/>
            <p:cNvSpPr/>
            <p:nvPr/>
          </p:nvSpPr>
          <p:spPr>
            <a:xfrm>
              <a:off x="4479025" y="3366050"/>
              <a:ext cx="86925" cy="113625"/>
            </a:xfrm>
            <a:custGeom>
              <a:avLst/>
              <a:gdLst/>
              <a:ahLst/>
              <a:cxnLst/>
              <a:rect l="l" t="t" r="r" b="b"/>
              <a:pathLst>
                <a:path w="3477" h="4545" fill="none" extrusionOk="0">
                  <a:moveTo>
                    <a:pt x="435" y="0"/>
                  </a:moveTo>
                  <a:cubicBezTo>
                    <a:pt x="85" y="407"/>
                    <a:pt x="1" y="1022"/>
                    <a:pt x="226" y="1510"/>
                  </a:cubicBezTo>
                  <a:cubicBezTo>
                    <a:pt x="452" y="1997"/>
                    <a:pt x="977" y="2330"/>
                    <a:pt x="1513" y="2326"/>
                  </a:cubicBezTo>
                  <a:cubicBezTo>
                    <a:pt x="1661" y="2326"/>
                    <a:pt x="1856" y="2331"/>
                    <a:pt x="1897" y="2474"/>
                  </a:cubicBezTo>
                  <a:cubicBezTo>
                    <a:pt x="1916" y="2539"/>
                    <a:pt x="1889" y="2607"/>
                    <a:pt x="1868" y="2672"/>
                  </a:cubicBezTo>
                  <a:cubicBezTo>
                    <a:pt x="1732" y="3089"/>
                    <a:pt x="1803" y="3567"/>
                    <a:pt x="2053" y="3927"/>
                  </a:cubicBezTo>
                  <a:cubicBezTo>
                    <a:pt x="2303" y="4288"/>
                    <a:pt x="2727" y="4520"/>
                    <a:pt x="3166" y="4540"/>
                  </a:cubicBezTo>
                  <a:cubicBezTo>
                    <a:pt x="3281" y="4544"/>
                    <a:pt x="3414" y="4525"/>
                    <a:pt x="3476" y="442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9"/>
            <p:cNvSpPr/>
            <p:nvPr/>
          </p:nvSpPr>
          <p:spPr>
            <a:xfrm>
              <a:off x="4685825" y="3578300"/>
              <a:ext cx="14425" cy="47950"/>
            </a:xfrm>
            <a:custGeom>
              <a:avLst/>
              <a:gdLst/>
              <a:ahLst/>
              <a:cxnLst/>
              <a:rect l="l" t="t" r="r" b="b"/>
              <a:pathLst>
                <a:path w="577" h="1918" fill="none" extrusionOk="0">
                  <a:moveTo>
                    <a:pt x="278" y="1"/>
                  </a:moveTo>
                  <a:cubicBezTo>
                    <a:pt x="577" y="618"/>
                    <a:pt x="462" y="1410"/>
                    <a:pt x="1" y="1917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9"/>
            <p:cNvSpPr/>
            <p:nvPr/>
          </p:nvSpPr>
          <p:spPr>
            <a:xfrm>
              <a:off x="4676925" y="3594875"/>
              <a:ext cx="12125" cy="28300"/>
            </a:xfrm>
            <a:custGeom>
              <a:avLst/>
              <a:gdLst/>
              <a:ahLst/>
              <a:cxnLst/>
              <a:rect l="l" t="t" r="r" b="b"/>
              <a:pathLst>
                <a:path w="485" h="1132" fill="none" extrusionOk="0">
                  <a:moveTo>
                    <a:pt x="374" y="1"/>
                  </a:moveTo>
                  <a:cubicBezTo>
                    <a:pt x="485" y="405"/>
                    <a:pt x="332" y="871"/>
                    <a:pt x="1" y="1132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9"/>
            <p:cNvSpPr/>
            <p:nvPr/>
          </p:nvSpPr>
          <p:spPr>
            <a:xfrm>
              <a:off x="4699225" y="3319375"/>
              <a:ext cx="1250" cy="47750"/>
            </a:xfrm>
            <a:custGeom>
              <a:avLst/>
              <a:gdLst/>
              <a:ahLst/>
              <a:cxnLst/>
              <a:rect l="l" t="t" r="r" b="b"/>
              <a:pathLst>
                <a:path w="50" h="1910" fill="none" extrusionOk="0">
                  <a:moveTo>
                    <a:pt x="49" y="1"/>
                  </a:moveTo>
                  <a:cubicBezTo>
                    <a:pt x="33" y="637"/>
                    <a:pt x="16" y="1273"/>
                    <a:pt x="0" y="191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9"/>
            <p:cNvSpPr/>
            <p:nvPr/>
          </p:nvSpPr>
          <p:spPr>
            <a:xfrm>
              <a:off x="4691000" y="3337025"/>
              <a:ext cx="1150" cy="25450"/>
            </a:xfrm>
            <a:custGeom>
              <a:avLst/>
              <a:gdLst/>
              <a:ahLst/>
              <a:cxnLst/>
              <a:rect l="l" t="t" r="r" b="b"/>
              <a:pathLst>
                <a:path w="46" h="1018" fill="none" extrusionOk="0">
                  <a:moveTo>
                    <a:pt x="0" y="1"/>
                  </a:moveTo>
                  <a:cubicBezTo>
                    <a:pt x="16" y="340"/>
                    <a:pt x="31" y="679"/>
                    <a:pt x="45" y="101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29"/>
            <p:cNvSpPr/>
            <p:nvPr/>
          </p:nvSpPr>
          <p:spPr>
            <a:xfrm>
              <a:off x="4446450" y="3245250"/>
              <a:ext cx="9850" cy="64375"/>
            </a:xfrm>
            <a:custGeom>
              <a:avLst/>
              <a:gdLst/>
              <a:ahLst/>
              <a:cxnLst/>
              <a:rect l="l" t="t" r="r" b="b"/>
              <a:pathLst>
                <a:path w="394" h="2575" fill="none" extrusionOk="0">
                  <a:moveTo>
                    <a:pt x="394" y="0"/>
                  </a:moveTo>
                  <a:cubicBezTo>
                    <a:pt x="94" y="818"/>
                    <a:pt x="0" y="1711"/>
                    <a:pt x="122" y="257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29"/>
            <p:cNvSpPr/>
            <p:nvPr/>
          </p:nvSpPr>
          <p:spPr>
            <a:xfrm>
              <a:off x="4461275" y="3273700"/>
              <a:ext cx="2900" cy="36200"/>
            </a:xfrm>
            <a:custGeom>
              <a:avLst/>
              <a:gdLst/>
              <a:ahLst/>
              <a:cxnLst/>
              <a:rect l="l" t="t" r="r" b="b"/>
              <a:pathLst>
                <a:path w="116" h="1448" fill="none" extrusionOk="0">
                  <a:moveTo>
                    <a:pt x="115" y="1"/>
                  </a:moveTo>
                  <a:cubicBezTo>
                    <a:pt x="23" y="478"/>
                    <a:pt x="0" y="966"/>
                    <a:pt x="45" y="144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9"/>
            <p:cNvSpPr/>
            <p:nvPr/>
          </p:nvSpPr>
          <p:spPr>
            <a:xfrm>
              <a:off x="4552050" y="3187800"/>
              <a:ext cx="15900" cy="34150"/>
            </a:xfrm>
            <a:custGeom>
              <a:avLst/>
              <a:gdLst/>
              <a:ahLst/>
              <a:cxnLst/>
              <a:rect l="l" t="t" r="r" b="b"/>
              <a:pathLst>
                <a:path w="636" h="1366" fill="none" extrusionOk="0">
                  <a:moveTo>
                    <a:pt x="37" y="1365"/>
                  </a:moveTo>
                  <a:cubicBezTo>
                    <a:pt x="0" y="849"/>
                    <a:pt x="232" y="323"/>
                    <a:pt x="63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9"/>
            <p:cNvSpPr/>
            <p:nvPr/>
          </p:nvSpPr>
          <p:spPr>
            <a:xfrm>
              <a:off x="4538950" y="3186950"/>
              <a:ext cx="14100" cy="18750"/>
            </a:xfrm>
            <a:custGeom>
              <a:avLst/>
              <a:gdLst/>
              <a:ahLst/>
              <a:cxnLst/>
              <a:rect l="l" t="t" r="r" b="b"/>
              <a:pathLst>
                <a:path w="564" h="750" fill="none" extrusionOk="0">
                  <a:moveTo>
                    <a:pt x="1" y="750"/>
                  </a:moveTo>
                  <a:cubicBezTo>
                    <a:pt x="107" y="450"/>
                    <a:pt x="306" y="185"/>
                    <a:pt x="56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9"/>
            <p:cNvSpPr/>
            <p:nvPr/>
          </p:nvSpPr>
          <p:spPr>
            <a:xfrm>
              <a:off x="4692100" y="2968800"/>
              <a:ext cx="8875" cy="36100"/>
            </a:xfrm>
            <a:custGeom>
              <a:avLst/>
              <a:gdLst/>
              <a:ahLst/>
              <a:cxnLst/>
              <a:rect l="l" t="t" r="r" b="b"/>
              <a:pathLst>
                <a:path w="355" h="1444" fill="none" extrusionOk="0">
                  <a:moveTo>
                    <a:pt x="0" y="1"/>
                  </a:moveTo>
                  <a:cubicBezTo>
                    <a:pt x="85" y="176"/>
                    <a:pt x="154" y="355"/>
                    <a:pt x="211" y="540"/>
                  </a:cubicBezTo>
                  <a:cubicBezTo>
                    <a:pt x="300" y="833"/>
                    <a:pt x="354" y="1138"/>
                    <a:pt x="355" y="144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9"/>
            <p:cNvSpPr/>
            <p:nvPr/>
          </p:nvSpPr>
          <p:spPr>
            <a:xfrm>
              <a:off x="4685375" y="2979975"/>
              <a:ext cx="4850" cy="28600"/>
            </a:xfrm>
            <a:custGeom>
              <a:avLst/>
              <a:gdLst/>
              <a:ahLst/>
              <a:cxnLst/>
              <a:rect l="l" t="t" r="r" b="b"/>
              <a:pathLst>
                <a:path w="194" h="1144" fill="none" extrusionOk="0">
                  <a:moveTo>
                    <a:pt x="0" y="0"/>
                  </a:moveTo>
                  <a:cubicBezTo>
                    <a:pt x="129" y="367"/>
                    <a:pt x="193" y="755"/>
                    <a:pt x="192" y="114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29"/>
            <p:cNvSpPr/>
            <p:nvPr/>
          </p:nvSpPr>
          <p:spPr>
            <a:xfrm>
              <a:off x="4737625" y="3167325"/>
              <a:ext cx="248575" cy="136875"/>
            </a:xfrm>
            <a:custGeom>
              <a:avLst/>
              <a:gdLst/>
              <a:ahLst/>
              <a:cxnLst/>
              <a:rect l="l" t="t" r="r" b="b"/>
              <a:pathLst>
                <a:path w="9943" h="5475" extrusionOk="0">
                  <a:moveTo>
                    <a:pt x="6769" y="1"/>
                  </a:moveTo>
                  <a:cubicBezTo>
                    <a:pt x="5946" y="1"/>
                    <a:pt x="5114" y="220"/>
                    <a:pt x="4362" y="488"/>
                  </a:cubicBezTo>
                  <a:cubicBezTo>
                    <a:pt x="3439" y="817"/>
                    <a:pt x="2579" y="1295"/>
                    <a:pt x="1831" y="1886"/>
                  </a:cubicBezTo>
                  <a:cubicBezTo>
                    <a:pt x="1455" y="2183"/>
                    <a:pt x="1111" y="2511"/>
                    <a:pt x="796" y="2862"/>
                  </a:cubicBezTo>
                  <a:cubicBezTo>
                    <a:pt x="467" y="3229"/>
                    <a:pt x="157" y="3635"/>
                    <a:pt x="71" y="4114"/>
                  </a:cubicBezTo>
                  <a:cubicBezTo>
                    <a:pt x="0" y="4509"/>
                    <a:pt x="122" y="4960"/>
                    <a:pt x="460" y="5235"/>
                  </a:cubicBezTo>
                  <a:cubicBezTo>
                    <a:pt x="673" y="5409"/>
                    <a:pt x="921" y="5474"/>
                    <a:pt x="1176" y="5474"/>
                  </a:cubicBezTo>
                  <a:cubicBezTo>
                    <a:pt x="1427" y="5474"/>
                    <a:pt x="1686" y="5410"/>
                    <a:pt x="1926" y="5323"/>
                  </a:cubicBezTo>
                  <a:cubicBezTo>
                    <a:pt x="2177" y="5233"/>
                    <a:pt x="2418" y="5119"/>
                    <a:pt x="2670" y="5029"/>
                  </a:cubicBezTo>
                  <a:cubicBezTo>
                    <a:pt x="2925" y="4937"/>
                    <a:pt x="3192" y="4867"/>
                    <a:pt x="3462" y="4816"/>
                  </a:cubicBezTo>
                  <a:cubicBezTo>
                    <a:pt x="3807" y="4750"/>
                    <a:pt x="4158" y="4717"/>
                    <a:pt x="4510" y="4717"/>
                  </a:cubicBezTo>
                  <a:cubicBezTo>
                    <a:pt x="4706" y="4717"/>
                    <a:pt x="4902" y="4727"/>
                    <a:pt x="5097" y="4747"/>
                  </a:cubicBezTo>
                  <a:cubicBezTo>
                    <a:pt x="5955" y="4838"/>
                    <a:pt x="6819" y="5178"/>
                    <a:pt x="7686" y="5178"/>
                  </a:cubicBezTo>
                  <a:cubicBezTo>
                    <a:pt x="7937" y="5178"/>
                    <a:pt x="8187" y="5150"/>
                    <a:pt x="8438" y="5079"/>
                  </a:cubicBezTo>
                  <a:cubicBezTo>
                    <a:pt x="9352" y="4822"/>
                    <a:pt x="9886" y="4012"/>
                    <a:pt x="9929" y="3163"/>
                  </a:cubicBezTo>
                  <a:cubicBezTo>
                    <a:pt x="9942" y="2880"/>
                    <a:pt x="9900" y="2602"/>
                    <a:pt x="9817" y="2335"/>
                  </a:cubicBezTo>
                  <a:lnTo>
                    <a:pt x="9817" y="2333"/>
                  </a:lnTo>
                  <a:cubicBezTo>
                    <a:pt x="9787" y="2105"/>
                    <a:pt x="9724" y="1878"/>
                    <a:pt x="9625" y="1662"/>
                  </a:cubicBezTo>
                  <a:cubicBezTo>
                    <a:pt x="9263" y="862"/>
                    <a:pt x="8454" y="241"/>
                    <a:pt x="7526" y="69"/>
                  </a:cubicBezTo>
                  <a:cubicBezTo>
                    <a:pt x="7276" y="22"/>
                    <a:pt x="7023" y="1"/>
                    <a:pt x="67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9"/>
            <p:cNvSpPr/>
            <p:nvPr/>
          </p:nvSpPr>
          <p:spPr>
            <a:xfrm>
              <a:off x="4732275" y="3301650"/>
              <a:ext cx="296300" cy="353675"/>
            </a:xfrm>
            <a:custGeom>
              <a:avLst/>
              <a:gdLst/>
              <a:ahLst/>
              <a:cxnLst/>
              <a:rect l="l" t="t" r="r" b="b"/>
              <a:pathLst>
                <a:path w="11852" h="14147" extrusionOk="0">
                  <a:moveTo>
                    <a:pt x="5368" y="1"/>
                  </a:moveTo>
                  <a:cubicBezTo>
                    <a:pt x="4768" y="1"/>
                    <a:pt x="4168" y="66"/>
                    <a:pt x="3589" y="201"/>
                  </a:cubicBezTo>
                  <a:cubicBezTo>
                    <a:pt x="2769" y="393"/>
                    <a:pt x="1980" y="726"/>
                    <a:pt x="1367" y="1206"/>
                  </a:cubicBezTo>
                  <a:cubicBezTo>
                    <a:pt x="711" y="1721"/>
                    <a:pt x="328" y="2387"/>
                    <a:pt x="168" y="3095"/>
                  </a:cubicBezTo>
                  <a:cubicBezTo>
                    <a:pt x="0" y="3836"/>
                    <a:pt x="34" y="4587"/>
                    <a:pt x="63" y="5331"/>
                  </a:cubicBezTo>
                  <a:lnTo>
                    <a:pt x="165" y="7906"/>
                  </a:lnTo>
                  <a:cubicBezTo>
                    <a:pt x="198" y="8763"/>
                    <a:pt x="233" y="9621"/>
                    <a:pt x="266" y="10479"/>
                  </a:cubicBezTo>
                  <a:cubicBezTo>
                    <a:pt x="283" y="10908"/>
                    <a:pt x="300" y="11337"/>
                    <a:pt x="317" y="11765"/>
                  </a:cubicBezTo>
                  <a:cubicBezTo>
                    <a:pt x="332" y="12158"/>
                    <a:pt x="317" y="12564"/>
                    <a:pt x="407" y="12949"/>
                  </a:cubicBezTo>
                  <a:cubicBezTo>
                    <a:pt x="486" y="13275"/>
                    <a:pt x="678" y="13577"/>
                    <a:pt x="1005" y="13788"/>
                  </a:cubicBezTo>
                  <a:cubicBezTo>
                    <a:pt x="1307" y="13982"/>
                    <a:pt x="1676" y="14090"/>
                    <a:pt x="2064" y="14130"/>
                  </a:cubicBezTo>
                  <a:cubicBezTo>
                    <a:pt x="2169" y="14141"/>
                    <a:pt x="2272" y="14147"/>
                    <a:pt x="2375" y="14147"/>
                  </a:cubicBezTo>
                  <a:cubicBezTo>
                    <a:pt x="3135" y="14147"/>
                    <a:pt x="3847" y="13857"/>
                    <a:pt x="4455" y="13492"/>
                  </a:cubicBezTo>
                  <a:cubicBezTo>
                    <a:pt x="5204" y="13042"/>
                    <a:pt x="5871" y="12493"/>
                    <a:pt x="6509" y="11950"/>
                  </a:cubicBezTo>
                  <a:cubicBezTo>
                    <a:pt x="7164" y="11391"/>
                    <a:pt x="7780" y="10805"/>
                    <a:pt x="8355" y="10195"/>
                  </a:cubicBezTo>
                  <a:cubicBezTo>
                    <a:pt x="8924" y="9592"/>
                    <a:pt x="9450" y="8963"/>
                    <a:pt x="9930" y="8315"/>
                  </a:cubicBezTo>
                  <a:cubicBezTo>
                    <a:pt x="10426" y="7646"/>
                    <a:pt x="10894" y="6955"/>
                    <a:pt x="11253" y="6235"/>
                  </a:cubicBezTo>
                  <a:cubicBezTo>
                    <a:pt x="11624" y="5493"/>
                    <a:pt x="11851" y="4698"/>
                    <a:pt x="11724" y="3907"/>
                  </a:cubicBezTo>
                  <a:lnTo>
                    <a:pt x="11725" y="3907"/>
                  </a:lnTo>
                  <a:cubicBezTo>
                    <a:pt x="11617" y="3232"/>
                    <a:pt x="11234" y="2604"/>
                    <a:pt x="10706" y="2077"/>
                  </a:cubicBezTo>
                  <a:cubicBezTo>
                    <a:pt x="10357" y="1727"/>
                    <a:pt x="9945" y="1433"/>
                    <a:pt x="9491" y="1184"/>
                  </a:cubicBezTo>
                  <a:cubicBezTo>
                    <a:pt x="9243" y="1017"/>
                    <a:pt x="8980" y="863"/>
                    <a:pt x="8700" y="728"/>
                  </a:cubicBezTo>
                  <a:cubicBezTo>
                    <a:pt x="7710" y="252"/>
                    <a:pt x="6541" y="1"/>
                    <a:pt x="5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9"/>
            <p:cNvSpPr/>
            <p:nvPr/>
          </p:nvSpPr>
          <p:spPr>
            <a:xfrm>
              <a:off x="4733375" y="2942550"/>
              <a:ext cx="212725" cy="235150"/>
            </a:xfrm>
            <a:custGeom>
              <a:avLst/>
              <a:gdLst/>
              <a:ahLst/>
              <a:cxnLst/>
              <a:rect l="l" t="t" r="r" b="b"/>
              <a:pathLst>
                <a:path w="8509" h="9406" extrusionOk="0">
                  <a:moveTo>
                    <a:pt x="1577" y="0"/>
                  </a:moveTo>
                  <a:cubicBezTo>
                    <a:pt x="1089" y="0"/>
                    <a:pt x="650" y="184"/>
                    <a:pt x="371" y="717"/>
                  </a:cubicBezTo>
                  <a:cubicBezTo>
                    <a:pt x="87" y="1256"/>
                    <a:pt x="59" y="1905"/>
                    <a:pt x="33" y="2505"/>
                  </a:cubicBezTo>
                  <a:cubicBezTo>
                    <a:pt x="0" y="3236"/>
                    <a:pt x="26" y="3969"/>
                    <a:pt x="104" y="4695"/>
                  </a:cubicBezTo>
                  <a:cubicBezTo>
                    <a:pt x="180" y="5407"/>
                    <a:pt x="311" y="6112"/>
                    <a:pt x="494" y="6803"/>
                  </a:cubicBezTo>
                  <a:cubicBezTo>
                    <a:pt x="587" y="7153"/>
                    <a:pt x="692" y="7500"/>
                    <a:pt x="813" y="7842"/>
                  </a:cubicBezTo>
                  <a:cubicBezTo>
                    <a:pt x="910" y="8114"/>
                    <a:pt x="1019" y="8383"/>
                    <a:pt x="1171" y="8628"/>
                  </a:cubicBezTo>
                  <a:cubicBezTo>
                    <a:pt x="1316" y="8861"/>
                    <a:pt x="1497" y="9079"/>
                    <a:pt x="1731" y="9222"/>
                  </a:cubicBezTo>
                  <a:cubicBezTo>
                    <a:pt x="1943" y="9353"/>
                    <a:pt x="2178" y="9406"/>
                    <a:pt x="2419" y="9406"/>
                  </a:cubicBezTo>
                  <a:cubicBezTo>
                    <a:pt x="2503" y="9406"/>
                    <a:pt x="2589" y="9399"/>
                    <a:pt x="2675" y="9387"/>
                  </a:cubicBezTo>
                  <a:cubicBezTo>
                    <a:pt x="3033" y="9337"/>
                    <a:pt x="3385" y="9212"/>
                    <a:pt x="3735" y="9115"/>
                  </a:cubicBezTo>
                  <a:cubicBezTo>
                    <a:pt x="4102" y="9011"/>
                    <a:pt x="4469" y="8907"/>
                    <a:pt x="4837" y="8803"/>
                  </a:cubicBezTo>
                  <a:cubicBezTo>
                    <a:pt x="5198" y="8700"/>
                    <a:pt x="5558" y="8597"/>
                    <a:pt x="5920" y="8496"/>
                  </a:cubicBezTo>
                  <a:cubicBezTo>
                    <a:pt x="6246" y="8404"/>
                    <a:pt x="6573" y="8320"/>
                    <a:pt x="6894" y="8210"/>
                  </a:cubicBezTo>
                  <a:cubicBezTo>
                    <a:pt x="7482" y="8008"/>
                    <a:pt x="8008" y="7683"/>
                    <a:pt x="8256" y="7072"/>
                  </a:cubicBezTo>
                  <a:cubicBezTo>
                    <a:pt x="8508" y="6452"/>
                    <a:pt x="8407" y="5759"/>
                    <a:pt x="8169" y="5155"/>
                  </a:cubicBezTo>
                  <a:lnTo>
                    <a:pt x="8169" y="5154"/>
                  </a:lnTo>
                  <a:cubicBezTo>
                    <a:pt x="7939" y="4570"/>
                    <a:pt x="7592" y="4028"/>
                    <a:pt x="7219" y="3531"/>
                  </a:cubicBezTo>
                  <a:cubicBezTo>
                    <a:pt x="7041" y="3292"/>
                    <a:pt x="6849" y="3062"/>
                    <a:pt x="6647" y="2843"/>
                  </a:cubicBezTo>
                  <a:cubicBezTo>
                    <a:pt x="5845" y="1865"/>
                    <a:pt x="4766" y="1166"/>
                    <a:pt x="3641" y="641"/>
                  </a:cubicBezTo>
                  <a:cubicBezTo>
                    <a:pt x="3074" y="377"/>
                    <a:pt x="2276" y="0"/>
                    <a:pt x="15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9"/>
            <p:cNvSpPr/>
            <p:nvPr/>
          </p:nvSpPr>
          <p:spPr>
            <a:xfrm>
              <a:off x="4775700" y="3195400"/>
              <a:ext cx="96975" cy="109275"/>
            </a:xfrm>
            <a:custGeom>
              <a:avLst/>
              <a:gdLst/>
              <a:ahLst/>
              <a:cxnLst/>
              <a:rect l="l" t="t" r="r" b="b"/>
              <a:pathLst>
                <a:path w="3879" h="4371" fill="none" extrusionOk="0">
                  <a:moveTo>
                    <a:pt x="1" y="4363"/>
                  </a:moveTo>
                  <a:cubicBezTo>
                    <a:pt x="1017" y="4370"/>
                    <a:pt x="2032" y="3999"/>
                    <a:pt x="2806" y="3340"/>
                  </a:cubicBezTo>
                  <a:cubicBezTo>
                    <a:pt x="3150" y="3046"/>
                    <a:pt x="3448" y="2695"/>
                    <a:pt x="3632" y="2284"/>
                  </a:cubicBezTo>
                  <a:cubicBezTo>
                    <a:pt x="3816" y="1872"/>
                    <a:pt x="3879" y="1398"/>
                    <a:pt x="3754" y="966"/>
                  </a:cubicBezTo>
                  <a:cubicBezTo>
                    <a:pt x="3631" y="533"/>
                    <a:pt x="3306" y="149"/>
                    <a:pt x="2882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9"/>
            <p:cNvSpPr/>
            <p:nvPr/>
          </p:nvSpPr>
          <p:spPr>
            <a:xfrm>
              <a:off x="4848425" y="3147800"/>
              <a:ext cx="19025" cy="46750"/>
            </a:xfrm>
            <a:custGeom>
              <a:avLst/>
              <a:gdLst/>
              <a:ahLst/>
              <a:cxnLst/>
              <a:rect l="l" t="t" r="r" b="b"/>
              <a:pathLst>
                <a:path w="761" h="1870" fill="none" extrusionOk="0">
                  <a:moveTo>
                    <a:pt x="0" y="1869"/>
                  </a:moveTo>
                  <a:cubicBezTo>
                    <a:pt x="171" y="1363"/>
                    <a:pt x="264" y="830"/>
                    <a:pt x="276" y="297"/>
                  </a:cubicBezTo>
                  <a:lnTo>
                    <a:pt x="761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9"/>
            <p:cNvSpPr/>
            <p:nvPr/>
          </p:nvSpPr>
          <p:spPr>
            <a:xfrm>
              <a:off x="4750400" y="3086575"/>
              <a:ext cx="67075" cy="184625"/>
            </a:xfrm>
            <a:custGeom>
              <a:avLst/>
              <a:gdLst/>
              <a:ahLst/>
              <a:cxnLst/>
              <a:rect l="l" t="t" r="r" b="b"/>
              <a:pathLst>
                <a:path w="2683" h="7385" fill="none" extrusionOk="0">
                  <a:moveTo>
                    <a:pt x="0" y="0"/>
                  </a:moveTo>
                  <a:cubicBezTo>
                    <a:pt x="1091" y="123"/>
                    <a:pt x="2071" y="947"/>
                    <a:pt x="2378" y="2002"/>
                  </a:cubicBezTo>
                  <a:cubicBezTo>
                    <a:pt x="2682" y="3056"/>
                    <a:pt x="2297" y="4277"/>
                    <a:pt x="1441" y="4964"/>
                  </a:cubicBezTo>
                  <a:cubicBezTo>
                    <a:pt x="1873" y="5172"/>
                    <a:pt x="2226" y="5539"/>
                    <a:pt x="2417" y="5979"/>
                  </a:cubicBezTo>
                  <a:cubicBezTo>
                    <a:pt x="2608" y="6418"/>
                    <a:pt x="2635" y="6927"/>
                    <a:pt x="2493" y="738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9"/>
            <p:cNvSpPr/>
            <p:nvPr/>
          </p:nvSpPr>
          <p:spPr>
            <a:xfrm>
              <a:off x="4769600" y="3283175"/>
              <a:ext cx="35800" cy="54025"/>
            </a:xfrm>
            <a:custGeom>
              <a:avLst/>
              <a:gdLst/>
              <a:ahLst/>
              <a:cxnLst/>
              <a:rect l="l" t="t" r="r" b="b"/>
              <a:pathLst>
                <a:path w="1432" h="2161" fill="none" extrusionOk="0">
                  <a:moveTo>
                    <a:pt x="1431" y="2161"/>
                  </a:moveTo>
                  <a:cubicBezTo>
                    <a:pt x="647" y="1724"/>
                    <a:pt x="97" y="894"/>
                    <a:pt x="0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9"/>
            <p:cNvSpPr/>
            <p:nvPr/>
          </p:nvSpPr>
          <p:spPr>
            <a:xfrm>
              <a:off x="4832850" y="3255750"/>
              <a:ext cx="128375" cy="146125"/>
            </a:xfrm>
            <a:custGeom>
              <a:avLst/>
              <a:gdLst/>
              <a:ahLst/>
              <a:cxnLst/>
              <a:rect l="l" t="t" r="r" b="b"/>
              <a:pathLst>
                <a:path w="5135" h="5845" fill="none" extrusionOk="0">
                  <a:moveTo>
                    <a:pt x="5132" y="1"/>
                  </a:moveTo>
                  <a:cubicBezTo>
                    <a:pt x="5134" y="422"/>
                    <a:pt x="4862" y="811"/>
                    <a:pt x="4507" y="1038"/>
                  </a:cubicBezTo>
                  <a:cubicBezTo>
                    <a:pt x="4154" y="1266"/>
                    <a:pt x="3727" y="1356"/>
                    <a:pt x="3309" y="1400"/>
                  </a:cubicBezTo>
                  <a:cubicBezTo>
                    <a:pt x="3755" y="1925"/>
                    <a:pt x="3789" y="2757"/>
                    <a:pt x="3387" y="3318"/>
                  </a:cubicBezTo>
                  <a:cubicBezTo>
                    <a:pt x="2984" y="3878"/>
                    <a:pt x="2185" y="4111"/>
                    <a:pt x="1544" y="3856"/>
                  </a:cubicBezTo>
                  <a:cubicBezTo>
                    <a:pt x="1736" y="4315"/>
                    <a:pt x="1654" y="4878"/>
                    <a:pt x="1338" y="5264"/>
                  </a:cubicBezTo>
                  <a:cubicBezTo>
                    <a:pt x="1024" y="5650"/>
                    <a:pt x="490" y="5844"/>
                    <a:pt x="1" y="57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9"/>
            <p:cNvSpPr/>
            <p:nvPr/>
          </p:nvSpPr>
          <p:spPr>
            <a:xfrm>
              <a:off x="4759725" y="3391525"/>
              <a:ext cx="90400" cy="197650"/>
            </a:xfrm>
            <a:custGeom>
              <a:avLst/>
              <a:gdLst/>
              <a:ahLst/>
              <a:cxnLst/>
              <a:rect l="l" t="t" r="r" b="b"/>
              <a:pathLst>
                <a:path w="3616" h="7906" fill="none" extrusionOk="0">
                  <a:moveTo>
                    <a:pt x="0" y="1707"/>
                  </a:moveTo>
                  <a:cubicBezTo>
                    <a:pt x="263" y="1094"/>
                    <a:pt x="706" y="533"/>
                    <a:pt x="1316" y="266"/>
                  </a:cubicBezTo>
                  <a:cubicBezTo>
                    <a:pt x="1926" y="1"/>
                    <a:pt x="2714" y="90"/>
                    <a:pt x="3159" y="586"/>
                  </a:cubicBezTo>
                  <a:cubicBezTo>
                    <a:pt x="3568" y="1040"/>
                    <a:pt x="3615" y="1724"/>
                    <a:pt x="3475" y="2320"/>
                  </a:cubicBezTo>
                  <a:cubicBezTo>
                    <a:pt x="3226" y="3371"/>
                    <a:pt x="2433" y="4279"/>
                    <a:pt x="1424" y="4665"/>
                  </a:cubicBezTo>
                  <a:cubicBezTo>
                    <a:pt x="1978" y="4648"/>
                    <a:pt x="2533" y="4939"/>
                    <a:pt x="2835" y="5404"/>
                  </a:cubicBezTo>
                  <a:cubicBezTo>
                    <a:pt x="3138" y="5870"/>
                    <a:pt x="3176" y="6495"/>
                    <a:pt x="2935" y="6995"/>
                  </a:cubicBezTo>
                  <a:cubicBezTo>
                    <a:pt x="2694" y="7495"/>
                    <a:pt x="2180" y="7852"/>
                    <a:pt x="1627" y="7906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9"/>
            <p:cNvSpPr/>
            <p:nvPr/>
          </p:nvSpPr>
          <p:spPr>
            <a:xfrm>
              <a:off x="4756000" y="3435800"/>
              <a:ext cx="60025" cy="27750"/>
            </a:xfrm>
            <a:custGeom>
              <a:avLst/>
              <a:gdLst/>
              <a:ahLst/>
              <a:cxnLst/>
              <a:rect l="l" t="t" r="r" b="b"/>
              <a:pathLst>
                <a:path w="2401" h="1110" fill="none" extrusionOk="0">
                  <a:moveTo>
                    <a:pt x="0" y="916"/>
                  </a:moveTo>
                  <a:cubicBezTo>
                    <a:pt x="886" y="1110"/>
                    <a:pt x="1869" y="735"/>
                    <a:pt x="2401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9"/>
            <p:cNvSpPr/>
            <p:nvPr/>
          </p:nvSpPr>
          <p:spPr>
            <a:xfrm>
              <a:off x="4882925" y="3365175"/>
              <a:ext cx="83825" cy="116100"/>
            </a:xfrm>
            <a:custGeom>
              <a:avLst/>
              <a:gdLst/>
              <a:ahLst/>
              <a:cxnLst/>
              <a:rect l="l" t="t" r="r" b="b"/>
              <a:pathLst>
                <a:path w="3353" h="4644" fill="none" extrusionOk="0">
                  <a:moveTo>
                    <a:pt x="2882" y="1"/>
                  </a:moveTo>
                  <a:cubicBezTo>
                    <a:pt x="3245" y="396"/>
                    <a:pt x="3353" y="1007"/>
                    <a:pt x="3144" y="1503"/>
                  </a:cubicBezTo>
                  <a:cubicBezTo>
                    <a:pt x="2936" y="1997"/>
                    <a:pt x="2423" y="2348"/>
                    <a:pt x="1888" y="2365"/>
                  </a:cubicBezTo>
                  <a:cubicBezTo>
                    <a:pt x="1740" y="2368"/>
                    <a:pt x="1544" y="2381"/>
                    <a:pt x="1509" y="2525"/>
                  </a:cubicBezTo>
                  <a:cubicBezTo>
                    <a:pt x="1493" y="2591"/>
                    <a:pt x="1521" y="2658"/>
                    <a:pt x="1544" y="2722"/>
                  </a:cubicBezTo>
                  <a:cubicBezTo>
                    <a:pt x="1696" y="3133"/>
                    <a:pt x="1642" y="3615"/>
                    <a:pt x="1405" y="3983"/>
                  </a:cubicBezTo>
                  <a:cubicBezTo>
                    <a:pt x="1167" y="4352"/>
                    <a:pt x="753" y="4600"/>
                    <a:pt x="315" y="4634"/>
                  </a:cubicBezTo>
                  <a:cubicBezTo>
                    <a:pt x="200" y="4643"/>
                    <a:pt x="67" y="4630"/>
                    <a:pt x="1" y="453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9"/>
            <p:cNvSpPr/>
            <p:nvPr/>
          </p:nvSpPr>
          <p:spPr>
            <a:xfrm>
              <a:off x="4752750" y="2908775"/>
              <a:ext cx="28675" cy="27000"/>
            </a:xfrm>
            <a:custGeom>
              <a:avLst/>
              <a:gdLst/>
              <a:ahLst/>
              <a:cxnLst/>
              <a:rect l="l" t="t" r="r" b="b"/>
              <a:pathLst>
                <a:path w="1147" h="1080" extrusionOk="0">
                  <a:moveTo>
                    <a:pt x="566" y="0"/>
                  </a:moveTo>
                  <a:cubicBezTo>
                    <a:pt x="514" y="0"/>
                    <a:pt x="461" y="8"/>
                    <a:pt x="409" y="24"/>
                  </a:cubicBezTo>
                  <a:cubicBezTo>
                    <a:pt x="177" y="95"/>
                    <a:pt x="1" y="317"/>
                    <a:pt x="23" y="566"/>
                  </a:cubicBezTo>
                  <a:cubicBezTo>
                    <a:pt x="31" y="660"/>
                    <a:pt x="62" y="757"/>
                    <a:pt x="119" y="834"/>
                  </a:cubicBezTo>
                  <a:cubicBezTo>
                    <a:pt x="156" y="899"/>
                    <a:pt x="210" y="954"/>
                    <a:pt x="274" y="999"/>
                  </a:cubicBezTo>
                  <a:cubicBezTo>
                    <a:pt x="357" y="1055"/>
                    <a:pt x="451" y="1080"/>
                    <a:pt x="546" y="1080"/>
                  </a:cubicBezTo>
                  <a:cubicBezTo>
                    <a:pt x="690" y="1080"/>
                    <a:pt x="836" y="1021"/>
                    <a:pt x="942" y="919"/>
                  </a:cubicBezTo>
                  <a:cubicBezTo>
                    <a:pt x="1124" y="748"/>
                    <a:pt x="1146" y="471"/>
                    <a:pt x="1020" y="260"/>
                  </a:cubicBezTo>
                  <a:cubicBezTo>
                    <a:pt x="923" y="97"/>
                    <a:pt x="749" y="0"/>
                    <a:pt x="5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9"/>
            <p:cNvSpPr/>
            <p:nvPr/>
          </p:nvSpPr>
          <p:spPr>
            <a:xfrm>
              <a:off x="4853725" y="2954500"/>
              <a:ext cx="13125" cy="13025"/>
            </a:xfrm>
            <a:custGeom>
              <a:avLst/>
              <a:gdLst/>
              <a:ahLst/>
              <a:cxnLst/>
              <a:rect l="l" t="t" r="r" b="b"/>
              <a:pathLst>
                <a:path w="525" h="521" extrusionOk="0">
                  <a:moveTo>
                    <a:pt x="261" y="1"/>
                  </a:moveTo>
                  <a:cubicBezTo>
                    <a:pt x="243" y="1"/>
                    <a:pt x="226" y="5"/>
                    <a:pt x="209" y="8"/>
                  </a:cubicBezTo>
                  <a:cubicBezTo>
                    <a:pt x="200" y="10"/>
                    <a:pt x="192" y="11"/>
                    <a:pt x="183" y="15"/>
                  </a:cubicBezTo>
                  <a:cubicBezTo>
                    <a:pt x="143" y="31"/>
                    <a:pt x="108" y="50"/>
                    <a:pt x="78" y="82"/>
                  </a:cubicBezTo>
                  <a:cubicBezTo>
                    <a:pt x="47" y="114"/>
                    <a:pt x="29" y="148"/>
                    <a:pt x="14" y="190"/>
                  </a:cubicBezTo>
                  <a:cubicBezTo>
                    <a:pt x="1" y="233"/>
                    <a:pt x="4" y="274"/>
                    <a:pt x="12" y="317"/>
                  </a:cubicBezTo>
                  <a:cubicBezTo>
                    <a:pt x="13" y="326"/>
                    <a:pt x="15" y="334"/>
                    <a:pt x="19" y="342"/>
                  </a:cubicBezTo>
                  <a:cubicBezTo>
                    <a:pt x="26" y="361"/>
                    <a:pt x="35" y="382"/>
                    <a:pt x="46" y="400"/>
                  </a:cubicBezTo>
                  <a:cubicBezTo>
                    <a:pt x="72" y="436"/>
                    <a:pt x="99" y="463"/>
                    <a:pt x="137" y="486"/>
                  </a:cubicBezTo>
                  <a:cubicBezTo>
                    <a:pt x="173" y="509"/>
                    <a:pt x="215" y="518"/>
                    <a:pt x="258" y="520"/>
                  </a:cubicBezTo>
                  <a:cubicBezTo>
                    <a:pt x="260" y="520"/>
                    <a:pt x="263" y="520"/>
                    <a:pt x="266" y="520"/>
                  </a:cubicBezTo>
                  <a:cubicBezTo>
                    <a:pt x="278" y="520"/>
                    <a:pt x="290" y="518"/>
                    <a:pt x="302" y="516"/>
                  </a:cubicBezTo>
                  <a:cubicBezTo>
                    <a:pt x="318" y="514"/>
                    <a:pt x="331" y="513"/>
                    <a:pt x="347" y="507"/>
                  </a:cubicBezTo>
                  <a:cubicBezTo>
                    <a:pt x="387" y="490"/>
                    <a:pt x="419" y="472"/>
                    <a:pt x="450" y="441"/>
                  </a:cubicBezTo>
                  <a:cubicBezTo>
                    <a:pt x="464" y="427"/>
                    <a:pt x="477" y="409"/>
                    <a:pt x="488" y="393"/>
                  </a:cubicBezTo>
                  <a:cubicBezTo>
                    <a:pt x="499" y="376"/>
                    <a:pt x="507" y="353"/>
                    <a:pt x="513" y="334"/>
                  </a:cubicBezTo>
                  <a:cubicBezTo>
                    <a:pt x="521" y="315"/>
                    <a:pt x="522" y="293"/>
                    <a:pt x="523" y="273"/>
                  </a:cubicBezTo>
                  <a:cubicBezTo>
                    <a:pt x="524" y="263"/>
                    <a:pt x="524" y="255"/>
                    <a:pt x="523" y="245"/>
                  </a:cubicBezTo>
                  <a:cubicBezTo>
                    <a:pt x="517" y="201"/>
                    <a:pt x="510" y="164"/>
                    <a:pt x="485" y="125"/>
                  </a:cubicBezTo>
                  <a:cubicBezTo>
                    <a:pt x="462" y="88"/>
                    <a:pt x="434" y="64"/>
                    <a:pt x="398" y="39"/>
                  </a:cubicBezTo>
                  <a:cubicBezTo>
                    <a:pt x="381" y="28"/>
                    <a:pt x="360" y="21"/>
                    <a:pt x="341" y="15"/>
                  </a:cubicBezTo>
                  <a:cubicBezTo>
                    <a:pt x="337" y="13"/>
                    <a:pt x="332" y="13"/>
                    <a:pt x="327" y="11"/>
                  </a:cubicBezTo>
                  <a:cubicBezTo>
                    <a:pt x="310" y="5"/>
                    <a:pt x="292" y="2"/>
                    <a:pt x="274" y="2"/>
                  </a:cubicBezTo>
                  <a:cubicBezTo>
                    <a:pt x="269" y="1"/>
                    <a:pt x="265" y="1"/>
                    <a:pt x="2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9"/>
            <p:cNvSpPr/>
            <p:nvPr/>
          </p:nvSpPr>
          <p:spPr>
            <a:xfrm>
              <a:off x="4803600" y="2899200"/>
              <a:ext cx="45200" cy="43950"/>
            </a:xfrm>
            <a:custGeom>
              <a:avLst/>
              <a:gdLst/>
              <a:ahLst/>
              <a:cxnLst/>
              <a:rect l="l" t="t" r="r" b="b"/>
              <a:pathLst>
                <a:path w="1808" h="1758" extrusionOk="0">
                  <a:moveTo>
                    <a:pt x="884" y="0"/>
                  </a:moveTo>
                  <a:cubicBezTo>
                    <a:pt x="707" y="0"/>
                    <a:pt x="528" y="51"/>
                    <a:pt x="387" y="154"/>
                  </a:cubicBezTo>
                  <a:cubicBezTo>
                    <a:pt x="158" y="320"/>
                    <a:pt x="17" y="585"/>
                    <a:pt x="9" y="868"/>
                  </a:cubicBezTo>
                  <a:cubicBezTo>
                    <a:pt x="0" y="1139"/>
                    <a:pt x="135" y="1409"/>
                    <a:pt x="355" y="1567"/>
                  </a:cubicBezTo>
                  <a:cubicBezTo>
                    <a:pt x="482" y="1671"/>
                    <a:pt x="641" y="1737"/>
                    <a:pt x="809" y="1754"/>
                  </a:cubicBezTo>
                  <a:cubicBezTo>
                    <a:pt x="835" y="1756"/>
                    <a:pt x="861" y="1758"/>
                    <a:pt x="888" y="1758"/>
                  </a:cubicBezTo>
                  <a:cubicBezTo>
                    <a:pt x="1138" y="1758"/>
                    <a:pt x="1390" y="1640"/>
                    <a:pt x="1553" y="1452"/>
                  </a:cubicBezTo>
                  <a:cubicBezTo>
                    <a:pt x="1745" y="1232"/>
                    <a:pt x="1808" y="933"/>
                    <a:pt x="1736" y="652"/>
                  </a:cubicBezTo>
                  <a:cubicBezTo>
                    <a:pt x="1663" y="369"/>
                    <a:pt x="1455" y="148"/>
                    <a:pt x="1184" y="51"/>
                  </a:cubicBezTo>
                  <a:cubicBezTo>
                    <a:pt x="1089" y="17"/>
                    <a:pt x="987" y="0"/>
                    <a:pt x="8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9"/>
            <p:cNvSpPr/>
            <p:nvPr/>
          </p:nvSpPr>
          <p:spPr>
            <a:xfrm>
              <a:off x="4781250" y="2885650"/>
              <a:ext cx="23000" cy="20075"/>
            </a:xfrm>
            <a:custGeom>
              <a:avLst/>
              <a:gdLst/>
              <a:ahLst/>
              <a:cxnLst/>
              <a:rect l="l" t="t" r="r" b="b"/>
              <a:pathLst>
                <a:path w="920" h="803" extrusionOk="0">
                  <a:moveTo>
                    <a:pt x="446" y="0"/>
                  </a:moveTo>
                  <a:cubicBezTo>
                    <a:pt x="328" y="0"/>
                    <a:pt x="210" y="47"/>
                    <a:pt x="130" y="137"/>
                  </a:cubicBezTo>
                  <a:cubicBezTo>
                    <a:pt x="35" y="245"/>
                    <a:pt x="0" y="399"/>
                    <a:pt x="58" y="535"/>
                  </a:cubicBezTo>
                  <a:cubicBezTo>
                    <a:pt x="123" y="683"/>
                    <a:pt x="250" y="787"/>
                    <a:pt x="414" y="801"/>
                  </a:cubicBezTo>
                  <a:cubicBezTo>
                    <a:pt x="422" y="802"/>
                    <a:pt x="430" y="802"/>
                    <a:pt x="438" y="802"/>
                  </a:cubicBezTo>
                  <a:cubicBezTo>
                    <a:pt x="497" y="802"/>
                    <a:pt x="557" y="786"/>
                    <a:pt x="612" y="757"/>
                  </a:cubicBezTo>
                  <a:cubicBezTo>
                    <a:pt x="615" y="755"/>
                    <a:pt x="620" y="752"/>
                    <a:pt x="625" y="750"/>
                  </a:cubicBezTo>
                  <a:cubicBezTo>
                    <a:pt x="629" y="748"/>
                    <a:pt x="633" y="745"/>
                    <a:pt x="637" y="741"/>
                  </a:cubicBezTo>
                  <a:cubicBezTo>
                    <a:pt x="686" y="713"/>
                    <a:pt x="729" y="675"/>
                    <a:pt x="763" y="628"/>
                  </a:cubicBezTo>
                  <a:cubicBezTo>
                    <a:pt x="920" y="409"/>
                    <a:pt x="787" y="44"/>
                    <a:pt x="513" y="5"/>
                  </a:cubicBezTo>
                  <a:cubicBezTo>
                    <a:pt x="491" y="2"/>
                    <a:pt x="468" y="0"/>
                    <a:pt x="4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9" name="Google Shape;369;p29"/>
          <p:cNvGrpSpPr/>
          <p:nvPr/>
        </p:nvGrpSpPr>
        <p:grpSpPr>
          <a:xfrm>
            <a:off x="6027582" y="2723708"/>
            <a:ext cx="378125" cy="353571"/>
            <a:chOff x="5569775" y="2016450"/>
            <a:chExt cx="296825" cy="277550"/>
          </a:xfrm>
        </p:grpSpPr>
        <p:sp>
          <p:nvSpPr>
            <p:cNvPr id="370" name="Google Shape;370;p29"/>
            <p:cNvSpPr/>
            <p:nvPr/>
          </p:nvSpPr>
          <p:spPr>
            <a:xfrm>
              <a:off x="5647700" y="2027100"/>
              <a:ext cx="140000" cy="266900"/>
            </a:xfrm>
            <a:custGeom>
              <a:avLst/>
              <a:gdLst/>
              <a:ahLst/>
              <a:cxnLst/>
              <a:rect l="l" t="t" r="r" b="b"/>
              <a:pathLst>
                <a:path w="5600" h="10676" extrusionOk="0">
                  <a:moveTo>
                    <a:pt x="3084" y="254"/>
                  </a:moveTo>
                  <a:cubicBezTo>
                    <a:pt x="3109" y="254"/>
                    <a:pt x="3133" y="255"/>
                    <a:pt x="3159" y="257"/>
                  </a:cubicBezTo>
                  <a:cubicBezTo>
                    <a:pt x="4447" y="348"/>
                    <a:pt x="5334" y="2701"/>
                    <a:pt x="5135" y="5503"/>
                  </a:cubicBezTo>
                  <a:cubicBezTo>
                    <a:pt x="4944" y="8216"/>
                    <a:pt x="3770" y="10421"/>
                    <a:pt x="2515" y="10421"/>
                  </a:cubicBezTo>
                  <a:cubicBezTo>
                    <a:pt x="2490" y="10421"/>
                    <a:pt x="2465" y="10420"/>
                    <a:pt x="2440" y="10419"/>
                  </a:cubicBezTo>
                  <a:cubicBezTo>
                    <a:pt x="1153" y="10328"/>
                    <a:pt x="266" y="7974"/>
                    <a:pt x="464" y="5172"/>
                  </a:cubicBezTo>
                  <a:cubicBezTo>
                    <a:pt x="656" y="2461"/>
                    <a:pt x="1831" y="254"/>
                    <a:pt x="3084" y="254"/>
                  </a:cubicBezTo>
                  <a:close/>
                  <a:moveTo>
                    <a:pt x="3083" y="1"/>
                  </a:moveTo>
                  <a:cubicBezTo>
                    <a:pt x="1674" y="1"/>
                    <a:pt x="415" y="2265"/>
                    <a:pt x="211" y="5155"/>
                  </a:cubicBezTo>
                  <a:cubicBezTo>
                    <a:pt x="0" y="8145"/>
                    <a:pt x="972" y="10568"/>
                    <a:pt x="2423" y="10671"/>
                  </a:cubicBezTo>
                  <a:cubicBezTo>
                    <a:pt x="2454" y="10673"/>
                    <a:pt x="2485" y="10675"/>
                    <a:pt x="2515" y="10675"/>
                  </a:cubicBezTo>
                  <a:lnTo>
                    <a:pt x="2516" y="10674"/>
                  </a:lnTo>
                  <a:cubicBezTo>
                    <a:pt x="3922" y="10674"/>
                    <a:pt x="5184" y="8410"/>
                    <a:pt x="5388" y="5520"/>
                  </a:cubicBezTo>
                  <a:cubicBezTo>
                    <a:pt x="5599" y="2530"/>
                    <a:pt x="4628" y="107"/>
                    <a:pt x="3176" y="4"/>
                  </a:cubicBezTo>
                  <a:cubicBezTo>
                    <a:pt x="3145" y="2"/>
                    <a:pt x="3114" y="1"/>
                    <a:pt x="30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9"/>
            <p:cNvSpPr/>
            <p:nvPr/>
          </p:nvSpPr>
          <p:spPr>
            <a:xfrm>
              <a:off x="5591250" y="2074650"/>
              <a:ext cx="275350" cy="172825"/>
            </a:xfrm>
            <a:custGeom>
              <a:avLst/>
              <a:gdLst/>
              <a:ahLst/>
              <a:cxnLst/>
              <a:rect l="l" t="t" r="r" b="b"/>
              <a:pathLst>
                <a:path w="11014" h="6913" extrusionOk="0">
                  <a:moveTo>
                    <a:pt x="2397" y="254"/>
                  </a:moveTo>
                  <a:cubicBezTo>
                    <a:pt x="3551" y="254"/>
                    <a:pt x="5010" y="661"/>
                    <a:pt x="6402" y="1371"/>
                  </a:cubicBezTo>
                  <a:cubicBezTo>
                    <a:pt x="9042" y="2717"/>
                    <a:pt x="10713" y="4748"/>
                    <a:pt x="10126" y="5899"/>
                  </a:cubicBezTo>
                  <a:cubicBezTo>
                    <a:pt x="9876" y="6389"/>
                    <a:pt x="9220" y="6659"/>
                    <a:pt x="8279" y="6659"/>
                  </a:cubicBezTo>
                  <a:cubicBezTo>
                    <a:pt x="7125" y="6659"/>
                    <a:pt x="5665" y="6252"/>
                    <a:pt x="4274" y="5543"/>
                  </a:cubicBezTo>
                  <a:cubicBezTo>
                    <a:pt x="2981" y="4883"/>
                    <a:pt x="1880" y="4038"/>
                    <a:pt x="1177" y="3165"/>
                  </a:cubicBezTo>
                  <a:cubicBezTo>
                    <a:pt x="497" y="2318"/>
                    <a:pt x="273" y="1554"/>
                    <a:pt x="549" y="1015"/>
                  </a:cubicBezTo>
                  <a:cubicBezTo>
                    <a:pt x="800" y="524"/>
                    <a:pt x="1455" y="254"/>
                    <a:pt x="2397" y="254"/>
                  </a:cubicBezTo>
                  <a:close/>
                  <a:moveTo>
                    <a:pt x="2397" y="1"/>
                  </a:moveTo>
                  <a:cubicBezTo>
                    <a:pt x="1356" y="1"/>
                    <a:pt x="619" y="320"/>
                    <a:pt x="323" y="899"/>
                  </a:cubicBezTo>
                  <a:cubicBezTo>
                    <a:pt x="0" y="1534"/>
                    <a:pt x="233" y="2394"/>
                    <a:pt x="980" y="3323"/>
                  </a:cubicBezTo>
                  <a:cubicBezTo>
                    <a:pt x="1705" y="4224"/>
                    <a:pt x="2834" y="5092"/>
                    <a:pt x="4159" y="5768"/>
                  </a:cubicBezTo>
                  <a:cubicBezTo>
                    <a:pt x="5584" y="6495"/>
                    <a:pt x="7086" y="6913"/>
                    <a:pt x="8278" y="6913"/>
                  </a:cubicBezTo>
                  <a:lnTo>
                    <a:pt x="8278" y="6912"/>
                  </a:lnTo>
                  <a:cubicBezTo>
                    <a:pt x="9320" y="6912"/>
                    <a:pt x="10057" y="6592"/>
                    <a:pt x="10352" y="6014"/>
                  </a:cubicBezTo>
                  <a:cubicBezTo>
                    <a:pt x="11013" y="4717"/>
                    <a:pt x="9328" y="2579"/>
                    <a:pt x="6517" y="1145"/>
                  </a:cubicBezTo>
                  <a:cubicBezTo>
                    <a:pt x="5091" y="417"/>
                    <a:pt x="3589" y="1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29"/>
            <p:cNvSpPr/>
            <p:nvPr/>
          </p:nvSpPr>
          <p:spPr>
            <a:xfrm>
              <a:off x="5569775" y="2080650"/>
              <a:ext cx="279300" cy="164850"/>
            </a:xfrm>
            <a:custGeom>
              <a:avLst/>
              <a:gdLst/>
              <a:ahLst/>
              <a:cxnLst/>
              <a:rect l="l" t="t" r="r" b="b"/>
              <a:pathLst>
                <a:path w="11172" h="6594" extrusionOk="0">
                  <a:moveTo>
                    <a:pt x="8557" y="254"/>
                  </a:moveTo>
                  <a:cubicBezTo>
                    <a:pt x="9661" y="254"/>
                    <a:pt x="10405" y="563"/>
                    <a:pt x="10652" y="1124"/>
                  </a:cubicBezTo>
                  <a:cubicBezTo>
                    <a:pt x="10897" y="1679"/>
                    <a:pt x="10632" y="2429"/>
                    <a:pt x="9906" y="3236"/>
                  </a:cubicBezTo>
                  <a:cubicBezTo>
                    <a:pt x="9156" y="4070"/>
                    <a:pt x="8011" y="4852"/>
                    <a:pt x="6683" y="5439"/>
                  </a:cubicBezTo>
                  <a:cubicBezTo>
                    <a:pt x="5369" y="6021"/>
                    <a:pt x="4018" y="6341"/>
                    <a:pt x="2915" y="6341"/>
                  </a:cubicBezTo>
                  <a:cubicBezTo>
                    <a:pt x="1812" y="6341"/>
                    <a:pt x="1068" y="6032"/>
                    <a:pt x="820" y="5472"/>
                  </a:cubicBezTo>
                  <a:cubicBezTo>
                    <a:pt x="298" y="4291"/>
                    <a:pt x="2078" y="2355"/>
                    <a:pt x="4789" y="1156"/>
                  </a:cubicBezTo>
                  <a:cubicBezTo>
                    <a:pt x="6103" y="574"/>
                    <a:pt x="7442" y="254"/>
                    <a:pt x="8557" y="254"/>
                  </a:cubicBezTo>
                  <a:close/>
                  <a:moveTo>
                    <a:pt x="8557" y="1"/>
                  </a:moveTo>
                  <a:cubicBezTo>
                    <a:pt x="7407" y="1"/>
                    <a:pt x="6033" y="329"/>
                    <a:pt x="4686" y="924"/>
                  </a:cubicBezTo>
                  <a:cubicBezTo>
                    <a:pt x="1800" y="2201"/>
                    <a:pt x="0" y="4243"/>
                    <a:pt x="588" y="5573"/>
                  </a:cubicBezTo>
                  <a:cubicBezTo>
                    <a:pt x="879" y="6231"/>
                    <a:pt x="1705" y="6594"/>
                    <a:pt x="2915" y="6594"/>
                  </a:cubicBezTo>
                  <a:cubicBezTo>
                    <a:pt x="4064" y="6594"/>
                    <a:pt x="5439" y="6266"/>
                    <a:pt x="6786" y="5671"/>
                  </a:cubicBezTo>
                  <a:cubicBezTo>
                    <a:pt x="8146" y="5070"/>
                    <a:pt x="9321" y="4265"/>
                    <a:pt x="10094" y="3405"/>
                  </a:cubicBezTo>
                  <a:cubicBezTo>
                    <a:pt x="10891" y="2519"/>
                    <a:pt x="11171" y="1673"/>
                    <a:pt x="10884" y="1021"/>
                  </a:cubicBezTo>
                  <a:cubicBezTo>
                    <a:pt x="10592" y="363"/>
                    <a:pt x="9766" y="1"/>
                    <a:pt x="85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29"/>
            <p:cNvSpPr/>
            <p:nvPr/>
          </p:nvSpPr>
          <p:spPr>
            <a:xfrm>
              <a:off x="5694950" y="2128825"/>
              <a:ext cx="58175" cy="58175"/>
            </a:xfrm>
            <a:custGeom>
              <a:avLst/>
              <a:gdLst/>
              <a:ahLst/>
              <a:cxnLst/>
              <a:rect l="l" t="t" r="r" b="b"/>
              <a:pathLst>
                <a:path w="2327" h="2327" extrusionOk="0">
                  <a:moveTo>
                    <a:pt x="1163" y="0"/>
                  </a:moveTo>
                  <a:cubicBezTo>
                    <a:pt x="521" y="0"/>
                    <a:pt x="0" y="520"/>
                    <a:pt x="0" y="1164"/>
                  </a:cubicBezTo>
                  <a:cubicBezTo>
                    <a:pt x="0" y="1806"/>
                    <a:pt x="521" y="2327"/>
                    <a:pt x="1163" y="2327"/>
                  </a:cubicBezTo>
                  <a:cubicBezTo>
                    <a:pt x="1807" y="2327"/>
                    <a:pt x="2327" y="1806"/>
                    <a:pt x="2327" y="1164"/>
                  </a:cubicBezTo>
                  <a:cubicBezTo>
                    <a:pt x="2327" y="520"/>
                    <a:pt x="1807" y="0"/>
                    <a:pt x="11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29"/>
            <p:cNvSpPr/>
            <p:nvPr/>
          </p:nvSpPr>
          <p:spPr>
            <a:xfrm>
              <a:off x="5799200" y="2222250"/>
              <a:ext cx="39725" cy="39750"/>
            </a:xfrm>
            <a:custGeom>
              <a:avLst/>
              <a:gdLst/>
              <a:ahLst/>
              <a:cxnLst/>
              <a:rect l="l" t="t" r="r" b="b"/>
              <a:pathLst>
                <a:path w="1589" h="1590" extrusionOk="0">
                  <a:moveTo>
                    <a:pt x="794" y="1"/>
                  </a:moveTo>
                  <a:cubicBezTo>
                    <a:pt x="355" y="1"/>
                    <a:pt x="0" y="356"/>
                    <a:pt x="0" y="795"/>
                  </a:cubicBezTo>
                  <a:cubicBezTo>
                    <a:pt x="0" y="1234"/>
                    <a:pt x="355" y="1589"/>
                    <a:pt x="794" y="1589"/>
                  </a:cubicBezTo>
                  <a:cubicBezTo>
                    <a:pt x="1234" y="1589"/>
                    <a:pt x="1589" y="1234"/>
                    <a:pt x="1589" y="795"/>
                  </a:cubicBezTo>
                  <a:cubicBezTo>
                    <a:pt x="1589" y="356"/>
                    <a:pt x="1234" y="1"/>
                    <a:pt x="7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9"/>
            <p:cNvSpPr/>
            <p:nvPr/>
          </p:nvSpPr>
          <p:spPr>
            <a:xfrm>
              <a:off x="5730775" y="2016450"/>
              <a:ext cx="39750" cy="39725"/>
            </a:xfrm>
            <a:custGeom>
              <a:avLst/>
              <a:gdLst/>
              <a:ahLst/>
              <a:cxnLst/>
              <a:rect l="l" t="t" r="r" b="b"/>
              <a:pathLst>
                <a:path w="1590" h="1589" extrusionOk="0">
                  <a:moveTo>
                    <a:pt x="794" y="0"/>
                  </a:moveTo>
                  <a:cubicBezTo>
                    <a:pt x="356" y="0"/>
                    <a:pt x="0" y="355"/>
                    <a:pt x="0" y="794"/>
                  </a:cubicBezTo>
                  <a:cubicBezTo>
                    <a:pt x="0" y="1233"/>
                    <a:pt x="356" y="1589"/>
                    <a:pt x="794" y="1589"/>
                  </a:cubicBezTo>
                  <a:cubicBezTo>
                    <a:pt x="1234" y="1589"/>
                    <a:pt x="1590" y="1233"/>
                    <a:pt x="1590" y="794"/>
                  </a:cubicBezTo>
                  <a:cubicBezTo>
                    <a:pt x="1590" y="355"/>
                    <a:pt x="1234" y="0"/>
                    <a:pt x="79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29"/>
            <p:cNvSpPr/>
            <p:nvPr/>
          </p:nvSpPr>
          <p:spPr>
            <a:xfrm>
              <a:off x="5574200" y="2206350"/>
              <a:ext cx="39750" cy="39775"/>
            </a:xfrm>
            <a:custGeom>
              <a:avLst/>
              <a:gdLst/>
              <a:ahLst/>
              <a:cxnLst/>
              <a:rect l="l" t="t" r="r" b="b"/>
              <a:pathLst>
                <a:path w="1590" h="1591" extrusionOk="0">
                  <a:moveTo>
                    <a:pt x="795" y="1"/>
                  </a:moveTo>
                  <a:cubicBezTo>
                    <a:pt x="356" y="1"/>
                    <a:pt x="1" y="357"/>
                    <a:pt x="1" y="796"/>
                  </a:cubicBezTo>
                  <a:cubicBezTo>
                    <a:pt x="1" y="1234"/>
                    <a:pt x="356" y="1590"/>
                    <a:pt x="795" y="1590"/>
                  </a:cubicBezTo>
                  <a:cubicBezTo>
                    <a:pt x="1233" y="1590"/>
                    <a:pt x="1589" y="1234"/>
                    <a:pt x="1589" y="796"/>
                  </a:cubicBezTo>
                  <a:cubicBezTo>
                    <a:pt x="1589" y="357"/>
                    <a:pt x="1233" y="1"/>
                    <a:pt x="79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7" name="Google Shape;377;p29"/>
          <p:cNvGrpSpPr/>
          <p:nvPr/>
        </p:nvGrpSpPr>
        <p:grpSpPr>
          <a:xfrm>
            <a:off x="6398110" y="819732"/>
            <a:ext cx="475526" cy="551042"/>
            <a:chOff x="5413223" y="610564"/>
            <a:chExt cx="475526" cy="551042"/>
          </a:xfrm>
        </p:grpSpPr>
        <p:sp>
          <p:nvSpPr>
            <p:cNvPr id="378" name="Google Shape;378;p29"/>
            <p:cNvSpPr/>
            <p:nvPr/>
          </p:nvSpPr>
          <p:spPr>
            <a:xfrm rot="1187835">
              <a:off x="5481430" y="654110"/>
              <a:ext cx="337722" cy="461634"/>
            </a:xfrm>
            <a:custGeom>
              <a:avLst/>
              <a:gdLst/>
              <a:ahLst/>
              <a:cxnLst/>
              <a:rect l="l" t="t" r="r" b="b"/>
              <a:pathLst>
                <a:path w="11373" h="15614" extrusionOk="0">
                  <a:moveTo>
                    <a:pt x="5168" y="0"/>
                  </a:moveTo>
                  <a:cubicBezTo>
                    <a:pt x="4532" y="0"/>
                    <a:pt x="3900" y="51"/>
                    <a:pt x="3471" y="155"/>
                  </a:cubicBezTo>
                  <a:cubicBezTo>
                    <a:pt x="2067" y="494"/>
                    <a:pt x="4054" y="1487"/>
                    <a:pt x="4253" y="2250"/>
                  </a:cubicBezTo>
                  <a:cubicBezTo>
                    <a:pt x="4341" y="2585"/>
                    <a:pt x="4536" y="8886"/>
                    <a:pt x="4426" y="9025"/>
                  </a:cubicBezTo>
                  <a:cubicBezTo>
                    <a:pt x="3891" y="9689"/>
                    <a:pt x="0" y="14569"/>
                    <a:pt x="658" y="14853"/>
                  </a:cubicBezTo>
                  <a:cubicBezTo>
                    <a:pt x="1928" y="15400"/>
                    <a:pt x="3697" y="15614"/>
                    <a:pt x="5428" y="15614"/>
                  </a:cubicBezTo>
                  <a:cubicBezTo>
                    <a:pt x="8459" y="15614"/>
                    <a:pt x="11373" y="14958"/>
                    <a:pt x="11280" y="14286"/>
                  </a:cubicBezTo>
                  <a:cubicBezTo>
                    <a:pt x="11135" y="13229"/>
                    <a:pt x="7981" y="9506"/>
                    <a:pt x="7380" y="9052"/>
                  </a:cubicBezTo>
                  <a:cubicBezTo>
                    <a:pt x="6780" y="8595"/>
                    <a:pt x="6336" y="2031"/>
                    <a:pt x="6336" y="2031"/>
                  </a:cubicBezTo>
                  <a:cubicBezTo>
                    <a:pt x="6336" y="2031"/>
                    <a:pt x="7264" y="1089"/>
                    <a:pt x="7490" y="546"/>
                  </a:cubicBezTo>
                  <a:cubicBezTo>
                    <a:pt x="7640" y="189"/>
                    <a:pt x="6395" y="0"/>
                    <a:pt x="51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29"/>
            <p:cNvSpPr/>
            <p:nvPr/>
          </p:nvSpPr>
          <p:spPr>
            <a:xfrm rot="1187835">
              <a:off x="5494847" y="654101"/>
              <a:ext cx="324508" cy="466335"/>
            </a:xfrm>
            <a:custGeom>
              <a:avLst/>
              <a:gdLst/>
              <a:ahLst/>
              <a:cxnLst/>
              <a:rect l="l" t="t" r="r" b="b"/>
              <a:pathLst>
                <a:path w="10928" h="15773" extrusionOk="0">
                  <a:moveTo>
                    <a:pt x="4691" y="165"/>
                  </a:moveTo>
                  <a:cubicBezTo>
                    <a:pt x="5706" y="165"/>
                    <a:pt x="6720" y="297"/>
                    <a:pt x="6929" y="519"/>
                  </a:cubicBezTo>
                  <a:cubicBezTo>
                    <a:pt x="6957" y="550"/>
                    <a:pt x="6957" y="569"/>
                    <a:pt x="6950" y="594"/>
                  </a:cubicBezTo>
                  <a:lnTo>
                    <a:pt x="6948" y="596"/>
                  </a:lnTo>
                  <a:cubicBezTo>
                    <a:pt x="6731" y="1118"/>
                    <a:pt x="5821" y="2047"/>
                    <a:pt x="5811" y="2055"/>
                  </a:cubicBezTo>
                  <a:cubicBezTo>
                    <a:pt x="5795" y="2072"/>
                    <a:pt x="5785" y="2095"/>
                    <a:pt x="5788" y="2120"/>
                  </a:cubicBezTo>
                  <a:cubicBezTo>
                    <a:pt x="5833" y="2795"/>
                    <a:pt x="6251" y="8736"/>
                    <a:pt x="6864" y="9201"/>
                  </a:cubicBezTo>
                  <a:cubicBezTo>
                    <a:pt x="7506" y="9687"/>
                    <a:pt x="10595" y="13384"/>
                    <a:pt x="10732" y="14380"/>
                  </a:cubicBezTo>
                  <a:cubicBezTo>
                    <a:pt x="10750" y="14515"/>
                    <a:pt x="10571" y="14676"/>
                    <a:pt x="10240" y="14827"/>
                  </a:cubicBezTo>
                  <a:cubicBezTo>
                    <a:pt x="9317" y="15252"/>
                    <a:pt x="7155" y="15610"/>
                    <a:pt x="4924" y="15610"/>
                  </a:cubicBezTo>
                  <a:cubicBezTo>
                    <a:pt x="3226" y="15610"/>
                    <a:pt x="1487" y="15403"/>
                    <a:pt x="226" y="14859"/>
                  </a:cubicBezTo>
                  <a:cubicBezTo>
                    <a:pt x="191" y="14844"/>
                    <a:pt x="194" y="14750"/>
                    <a:pt x="235" y="14619"/>
                  </a:cubicBezTo>
                  <a:cubicBezTo>
                    <a:pt x="600" y="13438"/>
                    <a:pt x="3676" y="9594"/>
                    <a:pt x="4026" y="9159"/>
                  </a:cubicBezTo>
                  <a:cubicBezTo>
                    <a:pt x="4032" y="9152"/>
                    <a:pt x="4043" y="9131"/>
                    <a:pt x="4045" y="9121"/>
                  </a:cubicBezTo>
                  <a:cubicBezTo>
                    <a:pt x="4161" y="8747"/>
                    <a:pt x="3939" y="2578"/>
                    <a:pt x="3869" y="2312"/>
                  </a:cubicBezTo>
                  <a:cubicBezTo>
                    <a:pt x="3792" y="2012"/>
                    <a:pt x="3476" y="1698"/>
                    <a:pt x="3172" y="1393"/>
                  </a:cubicBezTo>
                  <a:cubicBezTo>
                    <a:pt x="2860" y="1083"/>
                    <a:pt x="2537" y="760"/>
                    <a:pt x="2598" y="564"/>
                  </a:cubicBezTo>
                  <a:cubicBezTo>
                    <a:pt x="2630" y="462"/>
                    <a:pt x="2773" y="380"/>
                    <a:pt x="3025" y="319"/>
                  </a:cubicBezTo>
                  <a:cubicBezTo>
                    <a:pt x="3463" y="213"/>
                    <a:pt x="4077" y="165"/>
                    <a:pt x="4691" y="165"/>
                  </a:cubicBezTo>
                  <a:close/>
                  <a:moveTo>
                    <a:pt x="4731" y="0"/>
                  </a:moveTo>
                  <a:cubicBezTo>
                    <a:pt x="4063" y="0"/>
                    <a:pt x="3406" y="55"/>
                    <a:pt x="2986" y="156"/>
                  </a:cubicBezTo>
                  <a:cubicBezTo>
                    <a:pt x="2669" y="233"/>
                    <a:pt x="2490" y="350"/>
                    <a:pt x="2439" y="515"/>
                  </a:cubicBezTo>
                  <a:lnTo>
                    <a:pt x="2438" y="515"/>
                  </a:lnTo>
                  <a:cubicBezTo>
                    <a:pt x="2348" y="808"/>
                    <a:pt x="2690" y="1150"/>
                    <a:pt x="3053" y="1512"/>
                  </a:cubicBezTo>
                  <a:cubicBezTo>
                    <a:pt x="3342" y="1801"/>
                    <a:pt x="3642" y="2099"/>
                    <a:pt x="3708" y="2355"/>
                  </a:cubicBezTo>
                  <a:cubicBezTo>
                    <a:pt x="3804" y="2722"/>
                    <a:pt x="3963" y="8722"/>
                    <a:pt x="3887" y="9065"/>
                  </a:cubicBezTo>
                  <a:cubicBezTo>
                    <a:pt x="3500" y="9547"/>
                    <a:pt x="447" y="13368"/>
                    <a:pt x="74" y="14569"/>
                  </a:cubicBezTo>
                  <a:cubicBezTo>
                    <a:pt x="1" y="14808"/>
                    <a:pt x="29" y="14957"/>
                    <a:pt x="160" y="15012"/>
                  </a:cubicBezTo>
                  <a:cubicBezTo>
                    <a:pt x="1438" y="15562"/>
                    <a:pt x="3200" y="15773"/>
                    <a:pt x="4922" y="15773"/>
                  </a:cubicBezTo>
                  <a:cubicBezTo>
                    <a:pt x="7183" y="15773"/>
                    <a:pt x="9374" y="15410"/>
                    <a:pt x="10310" y="14979"/>
                  </a:cubicBezTo>
                  <a:cubicBezTo>
                    <a:pt x="10735" y="14783"/>
                    <a:pt x="10928" y="14574"/>
                    <a:pt x="10897" y="14356"/>
                  </a:cubicBezTo>
                  <a:cubicBezTo>
                    <a:pt x="10748" y="13269"/>
                    <a:pt x="7572" y="9527"/>
                    <a:pt x="6965" y="9067"/>
                  </a:cubicBezTo>
                  <a:cubicBezTo>
                    <a:pt x="6548" y="8752"/>
                    <a:pt x="6135" y="4770"/>
                    <a:pt x="5957" y="2146"/>
                  </a:cubicBezTo>
                  <a:cubicBezTo>
                    <a:pt x="6113" y="1984"/>
                    <a:pt x="6891" y="1167"/>
                    <a:pt x="7102" y="661"/>
                  </a:cubicBezTo>
                  <a:cubicBezTo>
                    <a:pt x="7104" y="659"/>
                    <a:pt x="7111" y="640"/>
                    <a:pt x="7111" y="638"/>
                  </a:cubicBezTo>
                  <a:cubicBezTo>
                    <a:pt x="7129" y="580"/>
                    <a:pt x="7133" y="493"/>
                    <a:pt x="7050" y="405"/>
                  </a:cubicBezTo>
                  <a:cubicBezTo>
                    <a:pt x="6789" y="126"/>
                    <a:pt x="5748" y="0"/>
                    <a:pt x="473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9"/>
            <p:cNvSpPr/>
            <p:nvPr/>
          </p:nvSpPr>
          <p:spPr>
            <a:xfrm rot="1187835">
              <a:off x="5472157" y="947045"/>
              <a:ext cx="277827" cy="144220"/>
            </a:xfrm>
            <a:custGeom>
              <a:avLst/>
              <a:gdLst/>
              <a:ahLst/>
              <a:cxnLst/>
              <a:rect l="l" t="t" r="r" b="b"/>
              <a:pathLst>
                <a:path w="9356" h="4878" extrusionOk="0">
                  <a:moveTo>
                    <a:pt x="5003" y="1"/>
                  </a:moveTo>
                  <a:cubicBezTo>
                    <a:pt x="4219" y="1"/>
                    <a:pt x="3172" y="58"/>
                    <a:pt x="2890" y="351"/>
                  </a:cubicBezTo>
                  <a:cubicBezTo>
                    <a:pt x="2424" y="834"/>
                    <a:pt x="1" y="4345"/>
                    <a:pt x="502" y="4526"/>
                  </a:cubicBezTo>
                  <a:cubicBezTo>
                    <a:pt x="1167" y="4765"/>
                    <a:pt x="2684" y="4878"/>
                    <a:pt x="4268" y="4878"/>
                  </a:cubicBezTo>
                  <a:cubicBezTo>
                    <a:pt x="6731" y="4878"/>
                    <a:pt x="9356" y="4606"/>
                    <a:pt x="9186" y="4118"/>
                  </a:cubicBezTo>
                  <a:cubicBezTo>
                    <a:pt x="8966" y="3482"/>
                    <a:pt x="6499" y="88"/>
                    <a:pt x="5913" y="25"/>
                  </a:cubicBezTo>
                  <a:cubicBezTo>
                    <a:pt x="5913" y="25"/>
                    <a:pt x="5514" y="1"/>
                    <a:pt x="500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9"/>
            <p:cNvSpPr/>
            <p:nvPr/>
          </p:nvSpPr>
          <p:spPr>
            <a:xfrm rot="1187835">
              <a:off x="5673883" y="1029947"/>
              <a:ext cx="19450" cy="23505"/>
            </a:xfrm>
            <a:custGeom>
              <a:avLst/>
              <a:gdLst/>
              <a:ahLst/>
              <a:cxnLst/>
              <a:rect l="l" t="t" r="r" b="b"/>
              <a:pathLst>
                <a:path w="655" h="795" extrusionOk="0">
                  <a:moveTo>
                    <a:pt x="92" y="1"/>
                  </a:moveTo>
                  <a:cubicBezTo>
                    <a:pt x="60" y="1"/>
                    <a:pt x="31" y="19"/>
                    <a:pt x="16" y="50"/>
                  </a:cubicBezTo>
                  <a:cubicBezTo>
                    <a:pt x="15" y="53"/>
                    <a:pt x="14" y="56"/>
                    <a:pt x="13" y="60"/>
                  </a:cubicBezTo>
                  <a:cubicBezTo>
                    <a:pt x="0" y="99"/>
                    <a:pt x="19" y="143"/>
                    <a:pt x="58" y="160"/>
                  </a:cubicBezTo>
                  <a:cubicBezTo>
                    <a:pt x="62" y="162"/>
                    <a:pt x="428" y="334"/>
                    <a:pt x="483" y="723"/>
                  </a:cubicBezTo>
                  <a:cubicBezTo>
                    <a:pt x="489" y="764"/>
                    <a:pt x="524" y="795"/>
                    <a:pt x="566" y="795"/>
                  </a:cubicBezTo>
                  <a:cubicBezTo>
                    <a:pt x="570" y="795"/>
                    <a:pt x="574" y="794"/>
                    <a:pt x="578" y="794"/>
                  </a:cubicBezTo>
                  <a:cubicBezTo>
                    <a:pt x="623" y="788"/>
                    <a:pt x="655" y="745"/>
                    <a:pt x="649" y="700"/>
                  </a:cubicBezTo>
                  <a:cubicBezTo>
                    <a:pt x="581" y="222"/>
                    <a:pt x="146" y="17"/>
                    <a:pt x="126" y="9"/>
                  </a:cubicBezTo>
                  <a:cubicBezTo>
                    <a:pt x="115" y="3"/>
                    <a:pt x="103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9"/>
            <p:cNvSpPr/>
            <p:nvPr/>
          </p:nvSpPr>
          <p:spPr>
            <a:xfrm rot="1187835">
              <a:off x="5660204" y="993606"/>
              <a:ext cx="19480" cy="23505"/>
            </a:xfrm>
            <a:custGeom>
              <a:avLst/>
              <a:gdLst/>
              <a:ahLst/>
              <a:cxnLst/>
              <a:rect l="l" t="t" r="r" b="b"/>
              <a:pathLst>
                <a:path w="656" h="795" extrusionOk="0">
                  <a:moveTo>
                    <a:pt x="93" y="1"/>
                  </a:moveTo>
                  <a:cubicBezTo>
                    <a:pt x="61" y="1"/>
                    <a:pt x="30" y="19"/>
                    <a:pt x="17" y="50"/>
                  </a:cubicBezTo>
                  <a:cubicBezTo>
                    <a:pt x="16" y="52"/>
                    <a:pt x="14" y="56"/>
                    <a:pt x="13" y="60"/>
                  </a:cubicBezTo>
                  <a:cubicBezTo>
                    <a:pt x="1" y="99"/>
                    <a:pt x="19" y="143"/>
                    <a:pt x="58" y="160"/>
                  </a:cubicBezTo>
                  <a:cubicBezTo>
                    <a:pt x="62" y="162"/>
                    <a:pt x="429" y="334"/>
                    <a:pt x="483" y="723"/>
                  </a:cubicBezTo>
                  <a:cubicBezTo>
                    <a:pt x="489" y="764"/>
                    <a:pt x="525" y="794"/>
                    <a:pt x="566" y="794"/>
                  </a:cubicBezTo>
                  <a:cubicBezTo>
                    <a:pt x="569" y="794"/>
                    <a:pt x="573" y="794"/>
                    <a:pt x="577" y="793"/>
                  </a:cubicBezTo>
                  <a:cubicBezTo>
                    <a:pt x="623" y="787"/>
                    <a:pt x="655" y="745"/>
                    <a:pt x="649" y="699"/>
                  </a:cubicBezTo>
                  <a:cubicBezTo>
                    <a:pt x="582" y="221"/>
                    <a:pt x="145" y="17"/>
                    <a:pt x="127" y="8"/>
                  </a:cubicBezTo>
                  <a:cubicBezTo>
                    <a:pt x="116" y="3"/>
                    <a:pt x="104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9"/>
            <p:cNvSpPr/>
            <p:nvPr/>
          </p:nvSpPr>
          <p:spPr>
            <a:xfrm rot="1187835">
              <a:off x="5651706" y="1014140"/>
              <a:ext cx="19450" cy="23505"/>
            </a:xfrm>
            <a:custGeom>
              <a:avLst/>
              <a:gdLst/>
              <a:ahLst/>
              <a:cxnLst/>
              <a:rect l="l" t="t" r="r" b="b"/>
              <a:pathLst>
                <a:path w="655" h="795" extrusionOk="0">
                  <a:moveTo>
                    <a:pt x="92" y="1"/>
                  </a:moveTo>
                  <a:cubicBezTo>
                    <a:pt x="60" y="1"/>
                    <a:pt x="30" y="19"/>
                    <a:pt x="16" y="50"/>
                  </a:cubicBezTo>
                  <a:cubicBezTo>
                    <a:pt x="14" y="52"/>
                    <a:pt x="13" y="56"/>
                    <a:pt x="13" y="60"/>
                  </a:cubicBezTo>
                  <a:cubicBezTo>
                    <a:pt x="0" y="99"/>
                    <a:pt x="19" y="143"/>
                    <a:pt x="57" y="160"/>
                  </a:cubicBezTo>
                  <a:cubicBezTo>
                    <a:pt x="60" y="162"/>
                    <a:pt x="428" y="334"/>
                    <a:pt x="482" y="722"/>
                  </a:cubicBezTo>
                  <a:cubicBezTo>
                    <a:pt x="488" y="764"/>
                    <a:pt x="524" y="794"/>
                    <a:pt x="565" y="794"/>
                  </a:cubicBezTo>
                  <a:cubicBezTo>
                    <a:pt x="569" y="794"/>
                    <a:pt x="573" y="794"/>
                    <a:pt x="576" y="793"/>
                  </a:cubicBezTo>
                  <a:cubicBezTo>
                    <a:pt x="623" y="787"/>
                    <a:pt x="655" y="744"/>
                    <a:pt x="647" y="699"/>
                  </a:cubicBezTo>
                  <a:cubicBezTo>
                    <a:pt x="581" y="221"/>
                    <a:pt x="145" y="17"/>
                    <a:pt x="126" y="8"/>
                  </a:cubicBezTo>
                  <a:cubicBezTo>
                    <a:pt x="115" y="3"/>
                    <a:pt x="104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29"/>
            <p:cNvSpPr/>
            <p:nvPr/>
          </p:nvSpPr>
          <p:spPr>
            <a:xfrm rot="1187835">
              <a:off x="5657773" y="1052616"/>
              <a:ext cx="19450" cy="23475"/>
            </a:xfrm>
            <a:custGeom>
              <a:avLst/>
              <a:gdLst/>
              <a:ahLst/>
              <a:cxnLst/>
              <a:rect l="l" t="t" r="r" b="b"/>
              <a:pathLst>
                <a:path w="655" h="794" extrusionOk="0">
                  <a:moveTo>
                    <a:pt x="93" y="1"/>
                  </a:moveTo>
                  <a:cubicBezTo>
                    <a:pt x="61" y="1"/>
                    <a:pt x="31" y="19"/>
                    <a:pt x="16" y="49"/>
                  </a:cubicBezTo>
                  <a:cubicBezTo>
                    <a:pt x="15" y="53"/>
                    <a:pt x="14" y="55"/>
                    <a:pt x="13" y="59"/>
                  </a:cubicBezTo>
                  <a:cubicBezTo>
                    <a:pt x="0" y="99"/>
                    <a:pt x="19" y="142"/>
                    <a:pt x="58" y="159"/>
                  </a:cubicBezTo>
                  <a:cubicBezTo>
                    <a:pt x="62" y="162"/>
                    <a:pt x="428" y="333"/>
                    <a:pt x="484" y="722"/>
                  </a:cubicBezTo>
                  <a:cubicBezTo>
                    <a:pt x="489" y="763"/>
                    <a:pt x="525" y="794"/>
                    <a:pt x="566" y="794"/>
                  </a:cubicBezTo>
                  <a:cubicBezTo>
                    <a:pt x="570" y="794"/>
                    <a:pt x="574" y="793"/>
                    <a:pt x="578" y="793"/>
                  </a:cubicBezTo>
                  <a:cubicBezTo>
                    <a:pt x="623" y="787"/>
                    <a:pt x="655" y="744"/>
                    <a:pt x="649" y="699"/>
                  </a:cubicBezTo>
                  <a:cubicBezTo>
                    <a:pt x="581" y="220"/>
                    <a:pt x="146" y="16"/>
                    <a:pt x="128" y="8"/>
                  </a:cubicBezTo>
                  <a:cubicBezTo>
                    <a:pt x="116" y="3"/>
                    <a:pt x="105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29"/>
            <p:cNvSpPr/>
            <p:nvPr/>
          </p:nvSpPr>
          <p:spPr>
            <a:xfrm rot="1187835">
              <a:off x="5678826" y="1072236"/>
              <a:ext cx="19480" cy="23505"/>
            </a:xfrm>
            <a:custGeom>
              <a:avLst/>
              <a:gdLst/>
              <a:ahLst/>
              <a:cxnLst/>
              <a:rect l="l" t="t" r="r" b="b"/>
              <a:pathLst>
                <a:path w="656" h="795" extrusionOk="0">
                  <a:moveTo>
                    <a:pt x="93" y="1"/>
                  </a:moveTo>
                  <a:cubicBezTo>
                    <a:pt x="61" y="1"/>
                    <a:pt x="31" y="19"/>
                    <a:pt x="17" y="50"/>
                  </a:cubicBezTo>
                  <a:cubicBezTo>
                    <a:pt x="16" y="53"/>
                    <a:pt x="14" y="56"/>
                    <a:pt x="13" y="60"/>
                  </a:cubicBezTo>
                  <a:cubicBezTo>
                    <a:pt x="1" y="99"/>
                    <a:pt x="19" y="142"/>
                    <a:pt x="58" y="160"/>
                  </a:cubicBezTo>
                  <a:cubicBezTo>
                    <a:pt x="62" y="162"/>
                    <a:pt x="430" y="336"/>
                    <a:pt x="484" y="723"/>
                  </a:cubicBezTo>
                  <a:cubicBezTo>
                    <a:pt x="490" y="764"/>
                    <a:pt x="525" y="795"/>
                    <a:pt x="567" y="795"/>
                  </a:cubicBezTo>
                  <a:cubicBezTo>
                    <a:pt x="571" y="795"/>
                    <a:pt x="574" y="794"/>
                    <a:pt x="578" y="794"/>
                  </a:cubicBezTo>
                  <a:cubicBezTo>
                    <a:pt x="623" y="788"/>
                    <a:pt x="655" y="745"/>
                    <a:pt x="649" y="700"/>
                  </a:cubicBezTo>
                  <a:cubicBezTo>
                    <a:pt x="582" y="221"/>
                    <a:pt x="146" y="17"/>
                    <a:pt x="128" y="9"/>
                  </a:cubicBezTo>
                  <a:cubicBezTo>
                    <a:pt x="117" y="3"/>
                    <a:pt x="104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9"/>
            <p:cNvSpPr/>
            <p:nvPr/>
          </p:nvSpPr>
          <p:spPr>
            <a:xfrm rot="1187835">
              <a:off x="5629367" y="740163"/>
              <a:ext cx="35901" cy="6061"/>
            </a:xfrm>
            <a:custGeom>
              <a:avLst/>
              <a:gdLst/>
              <a:ahLst/>
              <a:cxnLst/>
              <a:rect l="l" t="t" r="r" b="b"/>
              <a:pathLst>
                <a:path w="1209" h="205" extrusionOk="0">
                  <a:moveTo>
                    <a:pt x="1124" y="0"/>
                  </a:moveTo>
                  <a:cubicBezTo>
                    <a:pt x="1090" y="0"/>
                    <a:pt x="287" y="1"/>
                    <a:pt x="70" y="39"/>
                  </a:cubicBezTo>
                  <a:cubicBezTo>
                    <a:pt x="39" y="44"/>
                    <a:pt x="14" y="67"/>
                    <a:pt x="6" y="97"/>
                  </a:cubicBezTo>
                  <a:cubicBezTo>
                    <a:pt x="2" y="109"/>
                    <a:pt x="1" y="121"/>
                    <a:pt x="3" y="136"/>
                  </a:cubicBezTo>
                  <a:cubicBezTo>
                    <a:pt x="10" y="176"/>
                    <a:pt x="45" y="204"/>
                    <a:pt x="84" y="204"/>
                  </a:cubicBezTo>
                  <a:cubicBezTo>
                    <a:pt x="89" y="204"/>
                    <a:pt x="95" y="204"/>
                    <a:pt x="100" y="203"/>
                  </a:cubicBezTo>
                  <a:cubicBezTo>
                    <a:pt x="301" y="168"/>
                    <a:pt x="1117" y="168"/>
                    <a:pt x="1124" y="168"/>
                  </a:cubicBezTo>
                  <a:cubicBezTo>
                    <a:pt x="1171" y="166"/>
                    <a:pt x="1208" y="130"/>
                    <a:pt x="1209" y="83"/>
                  </a:cubicBezTo>
                  <a:cubicBezTo>
                    <a:pt x="1209" y="38"/>
                    <a:pt x="1171" y="0"/>
                    <a:pt x="112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9"/>
            <p:cNvSpPr/>
            <p:nvPr/>
          </p:nvSpPr>
          <p:spPr>
            <a:xfrm rot="1187835">
              <a:off x="5608116" y="781559"/>
              <a:ext cx="38693" cy="6918"/>
            </a:xfrm>
            <a:custGeom>
              <a:avLst/>
              <a:gdLst/>
              <a:ahLst/>
              <a:cxnLst/>
              <a:rect l="l" t="t" r="r" b="b"/>
              <a:pathLst>
                <a:path w="1303" h="234" extrusionOk="0">
                  <a:moveTo>
                    <a:pt x="742" y="1"/>
                  </a:moveTo>
                  <a:cubicBezTo>
                    <a:pt x="439" y="1"/>
                    <a:pt x="121" y="19"/>
                    <a:pt x="35" y="89"/>
                  </a:cubicBezTo>
                  <a:cubicBezTo>
                    <a:pt x="21" y="100"/>
                    <a:pt x="13" y="112"/>
                    <a:pt x="9" y="127"/>
                  </a:cubicBezTo>
                  <a:lnTo>
                    <a:pt x="8" y="127"/>
                  </a:lnTo>
                  <a:cubicBezTo>
                    <a:pt x="0" y="151"/>
                    <a:pt x="5" y="178"/>
                    <a:pt x="22" y="201"/>
                  </a:cubicBezTo>
                  <a:cubicBezTo>
                    <a:pt x="38" y="223"/>
                    <a:pt x="63" y="234"/>
                    <a:pt x="89" y="234"/>
                  </a:cubicBezTo>
                  <a:cubicBezTo>
                    <a:pt x="106" y="234"/>
                    <a:pt x="124" y="229"/>
                    <a:pt x="138" y="219"/>
                  </a:cubicBezTo>
                  <a:cubicBezTo>
                    <a:pt x="190" y="185"/>
                    <a:pt x="446" y="169"/>
                    <a:pt x="746" y="169"/>
                  </a:cubicBezTo>
                  <a:cubicBezTo>
                    <a:pt x="898" y="169"/>
                    <a:pt x="1060" y="173"/>
                    <a:pt x="1213" y="180"/>
                  </a:cubicBezTo>
                  <a:cubicBezTo>
                    <a:pt x="1214" y="180"/>
                    <a:pt x="1215" y="180"/>
                    <a:pt x="1216" y="180"/>
                  </a:cubicBezTo>
                  <a:cubicBezTo>
                    <a:pt x="1260" y="180"/>
                    <a:pt x="1298" y="145"/>
                    <a:pt x="1300" y="101"/>
                  </a:cubicBezTo>
                  <a:cubicBezTo>
                    <a:pt x="1303" y="54"/>
                    <a:pt x="1267" y="15"/>
                    <a:pt x="1221" y="13"/>
                  </a:cubicBezTo>
                  <a:cubicBezTo>
                    <a:pt x="1104" y="7"/>
                    <a:pt x="925" y="1"/>
                    <a:pt x="74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29"/>
            <p:cNvSpPr/>
            <p:nvPr/>
          </p:nvSpPr>
          <p:spPr>
            <a:xfrm rot="1187835">
              <a:off x="5599272" y="828679"/>
              <a:ext cx="37594" cy="11057"/>
            </a:xfrm>
            <a:custGeom>
              <a:avLst/>
              <a:gdLst/>
              <a:ahLst/>
              <a:cxnLst/>
              <a:rect l="l" t="t" r="r" b="b"/>
              <a:pathLst>
                <a:path w="1266" h="374" extrusionOk="0">
                  <a:moveTo>
                    <a:pt x="1004" y="0"/>
                  </a:moveTo>
                  <a:cubicBezTo>
                    <a:pt x="726" y="0"/>
                    <a:pt x="217" y="29"/>
                    <a:pt x="29" y="233"/>
                  </a:cubicBezTo>
                  <a:cubicBezTo>
                    <a:pt x="20" y="243"/>
                    <a:pt x="14" y="254"/>
                    <a:pt x="11" y="265"/>
                  </a:cubicBezTo>
                  <a:cubicBezTo>
                    <a:pt x="1" y="294"/>
                    <a:pt x="9" y="329"/>
                    <a:pt x="34" y="351"/>
                  </a:cubicBezTo>
                  <a:cubicBezTo>
                    <a:pt x="50" y="366"/>
                    <a:pt x="70" y="373"/>
                    <a:pt x="90" y="373"/>
                  </a:cubicBezTo>
                  <a:cubicBezTo>
                    <a:pt x="112" y="373"/>
                    <a:pt x="135" y="364"/>
                    <a:pt x="151" y="347"/>
                  </a:cubicBezTo>
                  <a:cubicBezTo>
                    <a:pt x="288" y="199"/>
                    <a:pt x="734" y="167"/>
                    <a:pt x="1016" y="167"/>
                  </a:cubicBezTo>
                  <a:cubicBezTo>
                    <a:pt x="1079" y="167"/>
                    <a:pt x="1133" y="169"/>
                    <a:pt x="1175" y="171"/>
                  </a:cubicBezTo>
                  <a:cubicBezTo>
                    <a:pt x="1177" y="171"/>
                    <a:pt x="1179" y="171"/>
                    <a:pt x="1181" y="171"/>
                  </a:cubicBezTo>
                  <a:cubicBezTo>
                    <a:pt x="1225" y="171"/>
                    <a:pt x="1260" y="136"/>
                    <a:pt x="1263" y="93"/>
                  </a:cubicBezTo>
                  <a:cubicBezTo>
                    <a:pt x="1265" y="46"/>
                    <a:pt x="1230" y="7"/>
                    <a:pt x="1185" y="4"/>
                  </a:cubicBezTo>
                  <a:cubicBezTo>
                    <a:pt x="1162" y="3"/>
                    <a:pt x="1096" y="0"/>
                    <a:pt x="100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9" name="Google Shape;389;p29"/>
          <p:cNvGrpSpPr/>
          <p:nvPr/>
        </p:nvGrpSpPr>
        <p:grpSpPr>
          <a:xfrm flipH="1">
            <a:off x="8044030" y="819732"/>
            <a:ext cx="475476" cy="676643"/>
            <a:chOff x="2954500" y="469525"/>
            <a:chExt cx="385250" cy="548600"/>
          </a:xfrm>
        </p:grpSpPr>
        <p:sp>
          <p:nvSpPr>
            <p:cNvPr id="390" name="Google Shape;390;p29"/>
            <p:cNvSpPr/>
            <p:nvPr/>
          </p:nvSpPr>
          <p:spPr>
            <a:xfrm>
              <a:off x="3005825" y="469525"/>
              <a:ext cx="205900" cy="548600"/>
            </a:xfrm>
            <a:custGeom>
              <a:avLst/>
              <a:gdLst/>
              <a:ahLst/>
              <a:cxnLst/>
              <a:rect l="l" t="t" r="r" b="b"/>
              <a:pathLst>
                <a:path w="8236" h="21944" extrusionOk="0">
                  <a:moveTo>
                    <a:pt x="6354" y="0"/>
                  </a:moveTo>
                  <a:lnTo>
                    <a:pt x="5504" y="5072"/>
                  </a:lnTo>
                  <a:lnTo>
                    <a:pt x="4365" y="14612"/>
                  </a:lnTo>
                  <a:lnTo>
                    <a:pt x="1" y="19688"/>
                  </a:lnTo>
                  <a:lnTo>
                    <a:pt x="1642" y="21268"/>
                  </a:lnTo>
                  <a:lnTo>
                    <a:pt x="4681" y="16655"/>
                  </a:lnTo>
                  <a:lnTo>
                    <a:pt x="5887" y="21943"/>
                  </a:lnTo>
                  <a:lnTo>
                    <a:pt x="8103" y="20902"/>
                  </a:lnTo>
                  <a:lnTo>
                    <a:pt x="6384" y="15741"/>
                  </a:lnTo>
                  <a:lnTo>
                    <a:pt x="8236" y="290"/>
                  </a:lnTo>
                  <a:lnTo>
                    <a:pt x="63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29"/>
            <p:cNvSpPr/>
            <p:nvPr/>
          </p:nvSpPr>
          <p:spPr>
            <a:xfrm>
              <a:off x="2954500" y="518200"/>
              <a:ext cx="385250" cy="418950"/>
            </a:xfrm>
            <a:custGeom>
              <a:avLst/>
              <a:gdLst/>
              <a:ahLst/>
              <a:cxnLst/>
              <a:rect l="l" t="t" r="r" b="b"/>
              <a:pathLst>
                <a:path w="15410" h="16758" extrusionOk="0">
                  <a:moveTo>
                    <a:pt x="2617" y="1"/>
                  </a:moveTo>
                  <a:cubicBezTo>
                    <a:pt x="2271" y="1"/>
                    <a:pt x="2056" y="28"/>
                    <a:pt x="2015" y="88"/>
                  </a:cubicBezTo>
                  <a:cubicBezTo>
                    <a:pt x="2015" y="88"/>
                    <a:pt x="0" y="14817"/>
                    <a:pt x="509" y="14947"/>
                  </a:cubicBezTo>
                  <a:cubicBezTo>
                    <a:pt x="993" y="15070"/>
                    <a:pt x="11655" y="16758"/>
                    <a:pt x="12963" y="16758"/>
                  </a:cubicBezTo>
                  <a:cubicBezTo>
                    <a:pt x="13029" y="16758"/>
                    <a:pt x="13071" y="16754"/>
                    <a:pt x="13087" y="16744"/>
                  </a:cubicBezTo>
                  <a:cubicBezTo>
                    <a:pt x="13405" y="16555"/>
                    <a:pt x="15409" y="2031"/>
                    <a:pt x="14911" y="1696"/>
                  </a:cubicBezTo>
                  <a:cubicBezTo>
                    <a:pt x="14474" y="1402"/>
                    <a:pt x="5118" y="1"/>
                    <a:pt x="261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1D1E1B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29"/>
            <p:cNvSpPr/>
            <p:nvPr/>
          </p:nvSpPr>
          <p:spPr>
            <a:xfrm>
              <a:off x="2956975" y="516125"/>
              <a:ext cx="374825" cy="423125"/>
            </a:xfrm>
            <a:custGeom>
              <a:avLst/>
              <a:gdLst/>
              <a:ahLst/>
              <a:cxnLst/>
              <a:rect l="l" t="t" r="r" b="b"/>
              <a:pathLst>
                <a:path w="14993" h="16925" extrusionOk="0">
                  <a:moveTo>
                    <a:pt x="2518" y="166"/>
                  </a:moveTo>
                  <a:cubicBezTo>
                    <a:pt x="5079" y="166"/>
                    <a:pt x="14362" y="1576"/>
                    <a:pt x="14759" y="1842"/>
                  </a:cubicBezTo>
                  <a:cubicBezTo>
                    <a:pt x="14901" y="2034"/>
                    <a:pt x="14760" y="4425"/>
                    <a:pt x="14125" y="9332"/>
                  </a:cubicBezTo>
                  <a:cubicBezTo>
                    <a:pt x="13648" y="13018"/>
                    <a:pt x="13100" y="16439"/>
                    <a:pt x="12938" y="16754"/>
                  </a:cubicBezTo>
                  <a:cubicBezTo>
                    <a:pt x="12926" y="16755"/>
                    <a:pt x="12902" y="16758"/>
                    <a:pt x="12863" y="16758"/>
                  </a:cubicBezTo>
                  <a:cubicBezTo>
                    <a:pt x="11557" y="16758"/>
                    <a:pt x="1132" y="15107"/>
                    <a:pt x="449" y="14954"/>
                  </a:cubicBezTo>
                  <a:cubicBezTo>
                    <a:pt x="178" y="14419"/>
                    <a:pt x="1220" y="5885"/>
                    <a:pt x="1994" y="214"/>
                  </a:cubicBezTo>
                  <a:cubicBezTo>
                    <a:pt x="2029" y="199"/>
                    <a:pt x="2145" y="166"/>
                    <a:pt x="2518" y="166"/>
                  </a:cubicBezTo>
                  <a:close/>
                  <a:moveTo>
                    <a:pt x="2518" y="0"/>
                  </a:moveTo>
                  <a:cubicBezTo>
                    <a:pt x="2031" y="0"/>
                    <a:pt x="1897" y="49"/>
                    <a:pt x="1847" y="124"/>
                  </a:cubicBezTo>
                  <a:cubicBezTo>
                    <a:pt x="1840" y="135"/>
                    <a:pt x="1835" y="147"/>
                    <a:pt x="1834" y="159"/>
                  </a:cubicBezTo>
                  <a:cubicBezTo>
                    <a:pt x="1829" y="196"/>
                    <a:pt x="1325" y="3885"/>
                    <a:pt x="890" y="7542"/>
                  </a:cubicBezTo>
                  <a:cubicBezTo>
                    <a:pt x="0" y="15011"/>
                    <a:pt x="244" y="15074"/>
                    <a:pt x="389" y="15110"/>
                  </a:cubicBezTo>
                  <a:cubicBezTo>
                    <a:pt x="870" y="15234"/>
                    <a:pt x="11539" y="16924"/>
                    <a:pt x="12863" y="16924"/>
                  </a:cubicBezTo>
                  <a:cubicBezTo>
                    <a:pt x="12966" y="16924"/>
                    <a:pt x="13004" y="16914"/>
                    <a:pt x="13029" y="16900"/>
                  </a:cubicBezTo>
                  <a:cubicBezTo>
                    <a:pt x="13418" y="16668"/>
                    <a:pt x="14893" y="5266"/>
                    <a:pt x="14970" y="2638"/>
                  </a:cubicBezTo>
                  <a:cubicBezTo>
                    <a:pt x="14992" y="1866"/>
                    <a:pt x="14925" y="1754"/>
                    <a:pt x="14859" y="1710"/>
                  </a:cubicBezTo>
                  <a:cubicBezTo>
                    <a:pt x="14359" y="1373"/>
                    <a:pt x="4970" y="0"/>
                    <a:pt x="251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29"/>
            <p:cNvSpPr/>
            <p:nvPr/>
          </p:nvSpPr>
          <p:spPr>
            <a:xfrm>
              <a:off x="3099450" y="546300"/>
              <a:ext cx="159500" cy="157700"/>
            </a:xfrm>
            <a:custGeom>
              <a:avLst/>
              <a:gdLst/>
              <a:ahLst/>
              <a:cxnLst/>
              <a:rect l="l" t="t" r="r" b="b"/>
              <a:pathLst>
                <a:path w="6380" h="6308" extrusionOk="0">
                  <a:moveTo>
                    <a:pt x="3146" y="218"/>
                  </a:moveTo>
                  <a:cubicBezTo>
                    <a:pt x="3230" y="366"/>
                    <a:pt x="3393" y="729"/>
                    <a:pt x="3522" y="1048"/>
                  </a:cubicBezTo>
                  <a:cubicBezTo>
                    <a:pt x="3531" y="1070"/>
                    <a:pt x="3549" y="1087"/>
                    <a:pt x="3572" y="1096"/>
                  </a:cubicBezTo>
                  <a:cubicBezTo>
                    <a:pt x="3581" y="1099"/>
                    <a:pt x="3589" y="1100"/>
                    <a:pt x="3598" y="1100"/>
                  </a:cubicBezTo>
                  <a:cubicBezTo>
                    <a:pt x="3613" y="1100"/>
                    <a:pt x="3628" y="1096"/>
                    <a:pt x="3641" y="1088"/>
                  </a:cubicBezTo>
                  <a:cubicBezTo>
                    <a:pt x="3993" y="887"/>
                    <a:pt x="4420" y="670"/>
                    <a:pt x="4531" y="641"/>
                  </a:cubicBezTo>
                  <a:lnTo>
                    <a:pt x="4531" y="641"/>
                  </a:lnTo>
                  <a:cubicBezTo>
                    <a:pt x="4545" y="755"/>
                    <a:pt x="4486" y="1124"/>
                    <a:pt x="4415" y="1435"/>
                  </a:cubicBezTo>
                  <a:cubicBezTo>
                    <a:pt x="4409" y="1461"/>
                    <a:pt x="4416" y="1490"/>
                    <a:pt x="4435" y="1510"/>
                  </a:cubicBezTo>
                  <a:cubicBezTo>
                    <a:pt x="4451" y="1527"/>
                    <a:pt x="4473" y="1536"/>
                    <a:pt x="4495" y="1536"/>
                  </a:cubicBezTo>
                  <a:cubicBezTo>
                    <a:pt x="4500" y="1536"/>
                    <a:pt x="4505" y="1536"/>
                    <a:pt x="4509" y="1535"/>
                  </a:cubicBezTo>
                  <a:cubicBezTo>
                    <a:pt x="4517" y="1534"/>
                    <a:pt x="5183" y="1422"/>
                    <a:pt x="5495" y="1422"/>
                  </a:cubicBezTo>
                  <a:cubicBezTo>
                    <a:pt x="5527" y="1422"/>
                    <a:pt x="5551" y="1424"/>
                    <a:pt x="5567" y="1426"/>
                  </a:cubicBezTo>
                  <a:cubicBezTo>
                    <a:pt x="5524" y="1564"/>
                    <a:pt x="5357" y="1929"/>
                    <a:pt x="5203" y="2238"/>
                  </a:cubicBezTo>
                  <a:cubicBezTo>
                    <a:pt x="5192" y="2260"/>
                    <a:pt x="5192" y="2287"/>
                    <a:pt x="5201" y="2309"/>
                  </a:cubicBezTo>
                  <a:cubicBezTo>
                    <a:pt x="5212" y="2332"/>
                    <a:pt x="5232" y="2349"/>
                    <a:pt x="5256" y="2355"/>
                  </a:cubicBezTo>
                  <a:cubicBezTo>
                    <a:pt x="5622" y="2448"/>
                    <a:pt x="6045" y="2584"/>
                    <a:pt x="6136" y="2646"/>
                  </a:cubicBezTo>
                  <a:cubicBezTo>
                    <a:pt x="6071" y="2758"/>
                    <a:pt x="5702" y="3072"/>
                    <a:pt x="5370" y="3320"/>
                  </a:cubicBezTo>
                  <a:cubicBezTo>
                    <a:pt x="5348" y="3336"/>
                    <a:pt x="5336" y="3363"/>
                    <a:pt x="5336" y="3390"/>
                  </a:cubicBezTo>
                  <a:cubicBezTo>
                    <a:pt x="5337" y="3417"/>
                    <a:pt x="5352" y="3443"/>
                    <a:pt x="5374" y="3457"/>
                  </a:cubicBezTo>
                  <a:cubicBezTo>
                    <a:pt x="5760" y="3708"/>
                    <a:pt x="6100" y="4001"/>
                    <a:pt x="6103" y="4081"/>
                  </a:cubicBezTo>
                  <a:cubicBezTo>
                    <a:pt x="6060" y="4164"/>
                    <a:pt x="5582" y="4313"/>
                    <a:pt x="5059" y="4409"/>
                  </a:cubicBezTo>
                  <a:cubicBezTo>
                    <a:pt x="5033" y="4414"/>
                    <a:pt x="5009" y="4432"/>
                    <a:pt x="4998" y="4456"/>
                  </a:cubicBezTo>
                  <a:cubicBezTo>
                    <a:pt x="4987" y="4481"/>
                    <a:pt x="4989" y="4510"/>
                    <a:pt x="5002" y="4533"/>
                  </a:cubicBezTo>
                  <a:cubicBezTo>
                    <a:pt x="5184" y="4845"/>
                    <a:pt x="5366" y="5229"/>
                    <a:pt x="5365" y="5327"/>
                  </a:cubicBezTo>
                  <a:cubicBezTo>
                    <a:pt x="5349" y="5333"/>
                    <a:pt x="5309" y="5342"/>
                    <a:pt x="5223" y="5342"/>
                  </a:cubicBezTo>
                  <a:cubicBezTo>
                    <a:pt x="4927" y="5342"/>
                    <a:pt x="4414" y="5241"/>
                    <a:pt x="4409" y="5241"/>
                  </a:cubicBezTo>
                  <a:cubicBezTo>
                    <a:pt x="4403" y="5240"/>
                    <a:pt x="4397" y="5240"/>
                    <a:pt x="4392" y="5240"/>
                  </a:cubicBezTo>
                  <a:cubicBezTo>
                    <a:pt x="4356" y="5240"/>
                    <a:pt x="4324" y="5263"/>
                    <a:pt x="4314" y="5299"/>
                  </a:cubicBezTo>
                  <a:cubicBezTo>
                    <a:pt x="4213" y="5623"/>
                    <a:pt x="4085" y="5997"/>
                    <a:pt x="4022" y="6122"/>
                  </a:cubicBezTo>
                  <a:cubicBezTo>
                    <a:pt x="3906" y="6034"/>
                    <a:pt x="3614" y="5689"/>
                    <a:pt x="3382" y="5380"/>
                  </a:cubicBezTo>
                  <a:cubicBezTo>
                    <a:pt x="3367" y="5360"/>
                    <a:pt x="3344" y="5348"/>
                    <a:pt x="3319" y="5347"/>
                  </a:cubicBezTo>
                  <a:lnTo>
                    <a:pt x="3314" y="5347"/>
                  </a:lnTo>
                  <a:lnTo>
                    <a:pt x="3316" y="5345"/>
                  </a:lnTo>
                  <a:cubicBezTo>
                    <a:pt x="3292" y="5345"/>
                    <a:pt x="3270" y="5355"/>
                    <a:pt x="3256" y="5371"/>
                  </a:cubicBezTo>
                  <a:cubicBezTo>
                    <a:pt x="2978" y="5660"/>
                    <a:pt x="2644" y="5980"/>
                    <a:pt x="2523" y="6073"/>
                  </a:cubicBezTo>
                  <a:cubicBezTo>
                    <a:pt x="2482" y="5937"/>
                    <a:pt x="2408" y="5608"/>
                    <a:pt x="2350" y="5311"/>
                  </a:cubicBezTo>
                  <a:cubicBezTo>
                    <a:pt x="2345" y="5287"/>
                    <a:pt x="2330" y="5265"/>
                    <a:pt x="2308" y="5254"/>
                  </a:cubicBezTo>
                  <a:cubicBezTo>
                    <a:pt x="2296" y="5247"/>
                    <a:pt x="2282" y="5244"/>
                    <a:pt x="2268" y="5244"/>
                  </a:cubicBezTo>
                  <a:cubicBezTo>
                    <a:pt x="2257" y="5244"/>
                    <a:pt x="2246" y="5246"/>
                    <a:pt x="2236" y="5250"/>
                  </a:cubicBezTo>
                  <a:cubicBezTo>
                    <a:pt x="1908" y="5387"/>
                    <a:pt x="1367" y="5597"/>
                    <a:pt x="1162" y="5639"/>
                  </a:cubicBezTo>
                  <a:cubicBezTo>
                    <a:pt x="1189" y="5471"/>
                    <a:pt x="1292" y="5049"/>
                    <a:pt x="1396" y="4669"/>
                  </a:cubicBezTo>
                  <a:cubicBezTo>
                    <a:pt x="1401" y="4647"/>
                    <a:pt x="1398" y="4624"/>
                    <a:pt x="1386" y="4604"/>
                  </a:cubicBezTo>
                  <a:cubicBezTo>
                    <a:pt x="1375" y="4585"/>
                    <a:pt x="1355" y="4571"/>
                    <a:pt x="1333" y="4566"/>
                  </a:cubicBezTo>
                  <a:cubicBezTo>
                    <a:pt x="931" y="4475"/>
                    <a:pt x="467" y="4348"/>
                    <a:pt x="330" y="4279"/>
                  </a:cubicBezTo>
                  <a:cubicBezTo>
                    <a:pt x="420" y="4167"/>
                    <a:pt x="754" y="3885"/>
                    <a:pt x="1050" y="3657"/>
                  </a:cubicBezTo>
                  <a:cubicBezTo>
                    <a:pt x="1072" y="3639"/>
                    <a:pt x="1084" y="3613"/>
                    <a:pt x="1083" y="3584"/>
                  </a:cubicBezTo>
                  <a:cubicBezTo>
                    <a:pt x="1080" y="3556"/>
                    <a:pt x="1064" y="3532"/>
                    <a:pt x="1040" y="3518"/>
                  </a:cubicBezTo>
                  <a:cubicBezTo>
                    <a:pt x="595" y="3273"/>
                    <a:pt x="202" y="2977"/>
                    <a:pt x="197" y="2889"/>
                  </a:cubicBezTo>
                  <a:cubicBezTo>
                    <a:pt x="218" y="2804"/>
                    <a:pt x="633" y="2632"/>
                    <a:pt x="1085" y="2520"/>
                  </a:cubicBezTo>
                  <a:cubicBezTo>
                    <a:pt x="1109" y="2514"/>
                    <a:pt x="1131" y="2497"/>
                    <a:pt x="1141" y="2473"/>
                  </a:cubicBezTo>
                  <a:cubicBezTo>
                    <a:pt x="1151" y="2450"/>
                    <a:pt x="1150" y="2421"/>
                    <a:pt x="1138" y="2399"/>
                  </a:cubicBezTo>
                  <a:cubicBezTo>
                    <a:pt x="939" y="2045"/>
                    <a:pt x="727" y="1628"/>
                    <a:pt x="668" y="1463"/>
                  </a:cubicBezTo>
                  <a:lnTo>
                    <a:pt x="668" y="1463"/>
                  </a:lnTo>
                  <a:cubicBezTo>
                    <a:pt x="878" y="1480"/>
                    <a:pt x="1405" y="1594"/>
                    <a:pt x="1605" y="1640"/>
                  </a:cubicBezTo>
                  <a:cubicBezTo>
                    <a:pt x="1610" y="1641"/>
                    <a:pt x="1616" y="1642"/>
                    <a:pt x="1622" y="1642"/>
                  </a:cubicBezTo>
                  <a:cubicBezTo>
                    <a:pt x="1641" y="1642"/>
                    <a:pt x="1659" y="1635"/>
                    <a:pt x="1674" y="1624"/>
                  </a:cubicBezTo>
                  <a:cubicBezTo>
                    <a:pt x="1695" y="1608"/>
                    <a:pt x="1706" y="1585"/>
                    <a:pt x="1706" y="1559"/>
                  </a:cubicBezTo>
                  <a:cubicBezTo>
                    <a:pt x="1712" y="1158"/>
                    <a:pt x="1732" y="713"/>
                    <a:pt x="1758" y="548"/>
                  </a:cubicBezTo>
                  <a:cubicBezTo>
                    <a:pt x="1920" y="629"/>
                    <a:pt x="2352" y="890"/>
                    <a:pt x="2737" y="1136"/>
                  </a:cubicBezTo>
                  <a:cubicBezTo>
                    <a:pt x="2751" y="1145"/>
                    <a:pt x="2766" y="1150"/>
                    <a:pt x="2782" y="1150"/>
                  </a:cubicBezTo>
                  <a:cubicBezTo>
                    <a:pt x="2792" y="1150"/>
                    <a:pt x="2802" y="1148"/>
                    <a:pt x="2812" y="1145"/>
                  </a:cubicBezTo>
                  <a:cubicBezTo>
                    <a:pt x="2836" y="1135"/>
                    <a:pt x="2855" y="1114"/>
                    <a:pt x="2862" y="1088"/>
                  </a:cubicBezTo>
                  <a:cubicBezTo>
                    <a:pt x="2954" y="755"/>
                    <a:pt x="3075" y="373"/>
                    <a:pt x="3146" y="218"/>
                  </a:cubicBezTo>
                  <a:close/>
                  <a:moveTo>
                    <a:pt x="3142" y="0"/>
                  </a:moveTo>
                  <a:cubicBezTo>
                    <a:pt x="3082" y="0"/>
                    <a:pt x="2993" y="0"/>
                    <a:pt x="2731" y="936"/>
                  </a:cubicBezTo>
                  <a:cubicBezTo>
                    <a:pt x="2128" y="553"/>
                    <a:pt x="1785" y="358"/>
                    <a:pt x="1710" y="358"/>
                  </a:cubicBezTo>
                  <a:cubicBezTo>
                    <a:pt x="1703" y="358"/>
                    <a:pt x="1692" y="360"/>
                    <a:pt x="1685" y="362"/>
                  </a:cubicBezTo>
                  <a:cubicBezTo>
                    <a:pt x="1621" y="379"/>
                    <a:pt x="1558" y="395"/>
                    <a:pt x="1541" y="1454"/>
                  </a:cubicBezTo>
                  <a:cubicBezTo>
                    <a:pt x="1320" y="1405"/>
                    <a:pt x="801" y="1295"/>
                    <a:pt x="625" y="1295"/>
                  </a:cubicBezTo>
                  <a:cubicBezTo>
                    <a:pt x="591" y="1295"/>
                    <a:pt x="553" y="1298"/>
                    <a:pt x="524" y="1321"/>
                  </a:cubicBezTo>
                  <a:cubicBezTo>
                    <a:pt x="466" y="1365"/>
                    <a:pt x="403" y="1415"/>
                    <a:pt x="938" y="2386"/>
                  </a:cubicBezTo>
                  <a:cubicBezTo>
                    <a:pt x="613" y="2473"/>
                    <a:pt x="63" y="2650"/>
                    <a:pt x="31" y="2863"/>
                  </a:cubicBezTo>
                  <a:cubicBezTo>
                    <a:pt x="0" y="3073"/>
                    <a:pt x="487" y="3395"/>
                    <a:pt x="848" y="3602"/>
                  </a:cubicBezTo>
                  <a:cubicBezTo>
                    <a:pt x="118" y="4171"/>
                    <a:pt x="136" y="4269"/>
                    <a:pt x="146" y="4317"/>
                  </a:cubicBezTo>
                  <a:cubicBezTo>
                    <a:pt x="156" y="4371"/>
                    <a:pt x="174" y="4470"/>
                    <a:pt x="1211" y="4710"/>
                  </a:cubicBezTo>
                  <a:cubicBezTo>
                    <a:pt x="1111" y="5081"/>
                    <a:pt x="972" y="5632"/>
                    <a:pt x="991" y="5731"/>
                  </a:cubicBezTo>
                  <a:cubicBezTo>
                    <a:pt x="993" y="5744"/>
                    <a:pt x="1010" y="5813"/>
                    <a:pt x="1107" y="5813"/>
                  </a:cubicBezTo>
                  <a:cubicBezTo>
                    <a:pt x="1286" y="5813"/>
                    <a:pt x="1947" y="5548"/>
                    <a:pt x="2205" y="5443"/>
                  </a:cubicBezTo>
                  <a:cubicBezTo>
                    <a:pt x="2275" y="5786"/>
                    <a:pt x="2359" y="6165"/>
                    <a:pt x="2408" y="6228"/>
                  </a:cubicBezTo>
                  <a:cubicBezTo>
                    <a:pt x="2424" y="6249"/>
                    <a:pt x="2458" y="6265"/>
                    <a:pt x="2484" y="6265"/>
                  </a:cubicBezTo>
                  <a:cubicBezTo>
                    <a:pt x="2518" y="6265"/>
                    <a:pt x="2620" y="6265"/>
                    <a:pt x="3307" y="5558"/>
                  </a:cubicBezTo>
                  <a:cubicBezTo>
                    <a:pt x="3687" y="6055"/>
                    <a:pt x="3936" y="6307"/>
                    <a:pt x="4044" y="6307"/>
                  </a:cubicBezTo>
                  <a:lnTo>
                    <a:pt x="4044" y="6308"/>
                  </a:lnTo>
                  <a:cubicBezTo>
                    <a:pt x="4074" y="6308"/>
                    <a:pt x="4101" y="6296"/>
                    <a:pt x="4120" y="6276"/>
                  </a:cubicBezTo>
                  <a:cubicBezTo>
                    <a:pt x="4202" y="6190"/>
                    <a:pt x="4365" y="5693"/>
                    <a:pt x="4450" y="5419"/>
                  </a:cubicBezTo>
                  <a:cubicBezTo>
                    <a:pt x="4607" y="5447"/>
                    <a:pt x="4978" y="5508"/>
                    <a:pt x="5223" y="5508"/>
                  </a:cubicBezTo>
                  <a:cubicBezTo>
                    <a:pt x="5343" y="5508"/>
                    <a:pt x="5473" y="5497"/>
                    <a:pt x="5514" y="5409"/>
                  </a:cubicBezTo>
                  <a:cubicBezTo>
                    <a:pt x="5580" y="5270"/>
                    <a:pt x="5371" y="4848"/>
                    <a:pt x="5205" y="4552"/>
                  </a:cubicBezTo>
                  <a:cubicBezTo>
                    <a:pt x="5623" y="4470"/>
                    <a:pt x="6214" y="4319"/>
                    <a:pt x="6263" y="4126"/>
                  </a:cubicBezTo>
                  <a:cubicBezTo>
                    <a:pt x="6313" y="3929"/>
                    <a:pt x="5885" y="3599"/>
                    <a:pt x="5565" y="3383"/>
                  </a:cubicBezTo>
                  <a:cubicBezTo>
                    <a:pt x="6379" y="2763"/>
                    <a:pt x="6324" y="2642"/>
                    <a:pt x="6301" y="2589"/>
                  </a:cubicBezTo>
                  <a:cubicBezTo>
                    <a:pt x="6246" y="2469"/>
                    <a:pt x="5801" y="2326"/>
                    <a:pt x="5397" y="2220"/>
                  </a:cubicBezTo>
                  <a:cubicBezTo>
                    <a:pt x="5530" y="1952"/>
                    <a:pt x="5747" y="1492"/>
                    <a:pt x="5744" y="1378"/>
                  </a:cubicBezTo>
                  <a:cubicBezTo>
                    <a:pt x="5743" y="1256"/>
                    <a:pt x="5576" y="1256"/>
                    <a:pt x="5495" y="1256"/>
                  </a:cubicBezTo>
                  <a:cubicBezTo>
                    <a:pt x="5249" y="1256"/>
                    <a:pt x="4816" y="1318"/>
                    <a:pt x="4605" y="1351"/>
                  </a:cubicBezTo>
                  <a:cubicBezTo>
                    <a:pt x="4776" y="563"/>
                    <a:pt x="4671" y="512"/>
                    <a:pt x="4619" y="488"/>
                  </a:cubicBezTo>
                  <a:cubicBezTo>
                    <a:pt x="4603" y="481"/>
                    <a:pt x="4585" y="477"/>
                    <a:pt x="4564" y="477"/>
                  </a:cubicBezTo>
                  <a:cubicBezTo>
                    <a:pt x="4408" y="477"/>
                    <a:pt x="3890" y="757"/>
                    <a:pt x="3641" y="898"/>
                  </a:cubicBezTo>
                  <a:cubicBezTo>
                    <a:pt x="3292" y="50"/>
                    <a:pt x="3208" y="18"/>
                    <a:pt x="3176" y="6"/>
                  </a:cubicBezTo>
                  <a:cubicBezTo>
                    <a:pt x="3166" y="2"/>
                    <a:pt x="3152" y="0"/>
                    <a:pt x="314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29"/>
            <p:cNvSpPr/>
            <p:nvPr/>
          </p:nvSpPr>
          <p:spPr>
            <a:xfrm>
              <a:off x="3128975" y="579425"/>
              <a:ext cx="99050" cy="99050"/>
            </a:xfrm>
            <a:custGeom>
              <a:avLst/>
              <a:gdLst/>
              <a:ahLst/>
              <a:cxnLst/>
              <a:rect l="l" t="t" r="r" b="b"/>
              <a:pathLst>
                <a:path w="3962" h="3962" extrusionOk="0">
                  <a:moveTo>
                    <a:pt x="1981" y="1"/>
                  </a:moveTo>
                  <a:cubicBezTo>
                    <a:pt x="887" y="1"/>
                    <a:pt x="1" y="887"/>
                    <a:pt x="1" y="1981"/>
                  </a:cubicBezTo>
                  <a:cubicBezTo>
                    <a:pt x="1" y="3075"/>
                    <a:pt x="887" y="3962"/>
                    <a:pt x="1981" y="3962"/>
                  </a:cubicBezTo>
                  <a:cubicBezTo>
                    <a:pt x="3075" y="3962"/>
                    <a:pt x="3962" y="3075"/>
                    <a:pt x="3962" y="1981"/>
                  </a:cubicBezTo>
                  <a:cubicBezTo>
                    <a:pt x="3962" y="887"/>
                    <a:pt x="3075" y="1"/>
                    <a:pt x="19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29"/>
            <p:cNvSpPr/>
            <p:nvPr/>
          </p:nvSpPr>
          <p:spPr>
            <a:xfrm>
              <a:off x="3181650" y="594775"/>
              <a:ext cx="8350" cy="4825"/>
            </a:xfrm>
            <a:custGeom>
              <a:avLst/>
              <a:gdLst/>
              <a:ahLst/>
              <a:cxnLst/>
              <a:rect l="l" t="t" r="r" b="b"/>
              <a:pathLst>
                <a:path w="334" h="193" extrusionOk="0">
                  <a:moveTo>
                    <a:pt x="1" y="1"/>
                  </a:moveTo>
                  <a:lnTo>
                    <a:pt x="333" y="193"/>
                  </a:lnTo>
                  <a:cubicBezTo>
                    <a:pt x="289" y="53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29"/>
            <p:cNvSpPr/>
            <p:nvPr/>
          </p:nvSpPr>
          <p:spPr>
            <a:xfrm>
              <a:off x="3179400" y="592675"/>
              <a:ext cx="12950" cy="9025"/>
            </a:xfrm>
            <a:custGeom>
              <a:avLst/>
              <a:gdLst/>
              <a:ahLst/>
              <a:cxnLst/>
              <a:rect l="l" t="t" r="r" b="b"/>
              <a:pathLst>
                <a:path w="518" h="361" extrusionOk="0">
                  <a:moveTo>
                    <a:pt x="90" y="0"/>
                  </a:moveTo>
                  <a:cubicBezTo>
                    <a:pt x="50" y="0"/>
                    <a:pt x="16" y="29"/>
                    <a:pt x="9" y="69"/>
                  </a:cubicBezTo>
                  <a:cubicBezTo>
                    <a:pt x="0" y="114"/>
                    <a:pt x="30" y="158"/>
                    <a:pt x="75" y="167"/>
                  </a:cubicBezTo>
                  <a:cubicBezTo>
                    <a:pt x="176" y="185"/>
                    <a:pt x="324" y="242"/>
                    <a:pt x="344" y="302"/>
                  </a:cubicBezTo>
                  <a:cubicBezTo>
                    <a:pt x="355" y="338"/>
                    <a:pt x="388" y="361"/>
                    <a:pt x="423" y="361"/>
                  </a:cubicBezTo>
                  <a:cubicBezTo>
                    <a:pt x="432" y="361"/>
                    <a:pt x="440" y="360"/>
                    <a:pt x="449" y="356"/>
                  </a:cubicBezTo>
                  <a:cubicBezTo>
                    <a:pt x="493" y="343"/>
                    <a:pt x="518" y="295"/>
                    <a:pt x="503" y="252"/>
                  </a:cubicBezTo>
                  <a:cubicBezTo>
                    <a:pt x="447" y="74"/>
                    <a:pt x="162" y="12"/>
                    <a:pt x="105" y="1"/>
                  </a:cubicBezTo>
                  <a:cubicBezTo>
                    <a:pt x="100" y="0"/>
                    <a:pt x="95" y="0"/>
                    <a:pt x="90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29"/>
            <p:cNvSpPr/>
            <p:nvPr/>
          </p:nvSpPr>
          <p:spPr>
            <a:xfrm>
              <a:off x="3187775" y="609875"/>
              <a:ext cx="8325" cy="4850"/>
            </a:xfrm>
            <a:custGeom>
              <a:avLst/>
              <a:gdLst/>
              <a:ahLst/>
              <a:cxnLst/>
              <a:rect l="l" t="t" r="r" b="b"/>
              <a:pathLst>
                <a:path w="333" h="194" extrusionOk="0">
                  <a:moveTo>
                    <a:pt x="0" y="1"/>
                  </a:moveTo>
                  <a:lnTo>
                    <a:pt x="333" y="194"/>
                  </a:lnTo>
                  <a:cubicBezTo>
                    <a:pt x="289" y="5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29"/>
            <p:cNvSpPr/>
            <p:nvPr/>
          </p:nvSpPr>
          <p:spPr>
            <a:xfrm>
              <a:off x="3185500" y="607800"/>
              <a:ext cx="12975" cy="9025"/>
            </a:xfrm>
            <a:custGeom>
              <a:avLst/>
              <a:gdLst/>
              <a:ahLst/>
              <a:cxnLst/>
              <a:rect l="l" t="t" r="r" b="b"/>
              <a:pathLst>
                <a:path w="519" h="361" extrusionOk="0">
                  <a:moveTo>
                    <a:pt x="91" y="0"/>
                  </a:moveTo>
                  <a:cubicBezTo>
                    <a:pt x="51" y="0"/>
                    <a:pt x="17" y="29"/>
                    <a:pt x="9" y="69"/>
                  </a:cubicBezTo>
                  <a:cubicBezTo>
                    <a:pt x="1" y="114"/>
                    <a:pt x="31" y="157"/>
                    <a:pt x="77" y="166"/>
                  </a:cubicBezTo>
                  <a:cubicBezTo>
                    <a:pt x="177" y="184"/>
                    <a:pt x="326" y="241"/>
                    <a:pt x="344" y="301"/>
                  </a:cubicBezTo>
                  <a:cubicBezTo>
                    <a:pt x="355" y="338"/>
                    <a:pt x="388" y="360"/>
                    <a:pt x="424" y="360"/>
                  </a:cubicBezTo>
                  <a:cubicBezTo>
                    <a:pt x="432" y="360"/>
                    <a:pt x="441" y="359"/>
                    <a:pt x="450" y="356"/>
                  </a:cubicBezTo>
                  <a:cubicBezTo>
                    <a:pt x="494" y="343"/>
                    <a:pt x="518" y="295"/>
                    <a:pt x="503" y="251"/>
                  </a:cubicBezTo>
                  <a:cubicBezTo>
                    <a:pt x="447" y="73"/>
                    <a:pt x="162" y="13"/>
                    <a:pt x="106" y="2"/>
                  </a:cubicBezTo>
                  <a:cubicBezTo>
                    <a:pt x="101" y="1"/>
                    <a:pt x="96" y="0"/>
                    <a:pt x="91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29"/>
            <p:cNvSpPr/>
            <p:nvPr/>
          </p:nvSpPr>
          <p:spPr>
            <a:xfrm>
              <a:off x="3204100" y="609425"/>
              <a:ext cx="7350" cy="6225"/>
            </a:xfrm>
            <a:custGeom>
              <a:avLst/>
              <a:gdLst/>
              <a:ahLst/>
              <a:cxnLst/>
              <a:rect l="l" t="t" r="r" b="b"/>
              <a:pathLst>
                <a:path w="294" h="249" extrusionOk="0">
                  <a:moveTo>
                    <a:pt x="0" y="0"/>
                  </a:moveTo>
                  <a:lnTo>
                    <a:pt x="294" y="249"/>
                  </a:lnTo>
                  <a:cubicBezTo>
                    <a:pt x="275" y="10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29"/>
            <p:cNvSpPr/>
            <p:nvPr/>
          </p:nvSpPr>
          <p:spPr>
            <a:xfrm>
              <a:off x="3201750" y="607325"/>
              <a:ext cx="11950" cy="10400"/>
            </a:xfrm>
            <a:custGeom>
              <a:avLst/>
              <a:gdLst/>
              <a:ahLst/>
              <a:cxnLst/>
              <a:rect l="l" t="t" r="r" b="b"/>
              <a:pathLst>
                <a:path w="478" h="416" extrusionOk="0">
                  <a:moveTo>
                    <a:pt x="95" y="1"/>
                  </a:moveTo>
                  <a:cubicBezTo>
                    <a:pt x="61" y="1"/>
                    <a:pt x="29" y="22"/>
                    <a:pt x="16" y="55"/>
                  </a:cubicBezTo>
                  <a:cubicBezTo>
                    <a:pt x="0" y="98"/>
                    <a:pt x="22" y="147"/>
                    <a:pt x="65" y="163"/>
                  </a:cubicBezTo>
                  <a:cubicBezTo>
                    <a:pt x="160" y="198"/>
                    <a:pt x="297" y="281"/>
                    <a:pt x="306" y="344"/>
                  </a:cubicBezTo>
                  <a:cubicBezTo>
                    <a:pt x="312" y="385"/>
                    <a:pt x="347" y="416"/>
                    <a:pt x="388" y="416"/>
                  </a:cubicBezTo>
                  <a:cubicBezTo>
                    <a:pt x="393" y="416"/>
                    <a:pt x="396" y="416"/>
                    <a:pt x="400" y="415"/>
                  </a:cubicBezTo>
                  <a:cubicBezTo>
                    <a:pt x="445" y="408"/>
                    <a:pt x="477" y="367"/>
                    <a:pt x="471" y="322"/>
                  </a:cubicBezTo>
                  <a:cubicBezTo>
                    <a:pt x="447" y="136"/>
                    <a:pt x="177" y="27"/>
                    <a:pt x="124" y="6"/>
                  </a:cubicBezTo>
                  <a:cubicBezTo>
                    <a:pt x="114" y="3"/>
                    <a:pt x="105" y="1"/>
                    <a:pt x="95" y="1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29"/>
            <p:cNvSpPr/>
            <p:nvPr/>
          </p:nvSpPr>
          <p:spPr>
            <a:xfrm>
              <a:off x="3169000" y="606250"/>
              <a:ext cx="8375" cy="4850"/>
            </a:xfrm>
            <a:custGeom>
              <a:avLst/>
              <a:gdLst/>
              <a:ahLst/>
              <a:cxnLst/>
              <a:rect l="l" t="t" r="r" b="b"/>
              <a:pathLst>
                <a:path w="335" h="194" extrusionOk="0">
                  <a:moveTo>
                    <a:pt x="0" y="0"/>
                  </a:moveTo>
                  <a:lnTo>
                    <a:pt x="334" y="193"/>
                  </a:lnTo>
                  <a:cubicBezTo>
                    <a:pt x="289" y="54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29"/>
            <p:cNvSpPr/>
            <p:nvPr/>
          </p:nvSpPr>
          <p:spPr>
            <a:xfrm>
              <a:off x="3166725" y="604150"/>
              <a:ext cx="12975" cy="9025"/>
            </a:xfrm>
            <a:custGeom>
              <a:avLst/>
              <a:gdLst/>
              <a:ahLst/>
              <a:cxnLst/>
              <a:rect l="l" t="t" r="r" b="b"/>
              <a:pathLst>
                <a:path w="519" h="361" extrusionOk="0">
                  <a:moveTo>
                    <a:pt x="92" y="1"/>
                  </a:moveTo>
                  <a:cubicBezTo>
                    <a:pt x="52" y="1"/>
                    <a:pt x="17" y="29"/>
                    <a:pt x="9" y="70"/>
                  </a:cubicBezTo>
                  <a:cubicBezTo>
                    <a:pt x="1" y="115"/>
                    <a:pt x="31" y="159"/>
                    <a:pt x="77" y="166"/>
                  </a:cubicBezTo>
                  <a:cubicBezTo>
                    <a:pt x="177" y="184"/>
                    <a:pt x="326" y="243"/>
                    <a:pt x="346" y="303"/>
                  </a:cubicBezTo>
                  <a:cubicBezTo>
                    <a:pt x="357" y="339"/>
                    <a:pt x="390" y="361"/>
                    <a:pt x="425" y="361"/>
                  </a:cubicBezTo>
                  <a:cubicBezTo>
                    <a:pt x="433" y="361"/>
                    <a:pt x="442" y="359"/>
                    <a:pt x="450" y="357"/>
                  </a:cubicBezTo>
                  <a:cubicBezTo>
                    <a:pt x="494" y="343"/>
                    <a:pt x="518" y="296"/>
                    <a:pt x="505" y="252"/>
                  </a:cubicBezTo>
                  <a:cubicBezTo>
                    <a:pt x="447" y="73"/>
                    <a:pt x="164" y="13"/>
                    <a:pt x="107" y="2"/>
                  </a:cubicBezTo>
                  <a:cubicBezTo>
                    <a:pt x="102" y="1"/>
                    <a:pt x="97" y="1"/>
                    <a:pt x="92" y="1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29"/>
            <p:cNvSpPr/>
            <p:nvPr/>
          </p:nvSpPr>
          <p:spPr>
            <a:xfrm>
              <a:off x="3160325" y="594250"/>
              <a:ext cx="9225" cy="2850"/>
            </a:xfrm>
            <a:custGeom>
              <a:avLst/>
              <a:gdLst/>
              <a:ahLst/>
              <a:cxnLst/>
              <a:rect l="l" t="t" r="r" b="b"/>
              <a:pathLst>
                <a:path w="369" h="114" extrusionOk="0">
                  <a:moveTo>
                    <a:pt x="25" y="0"/>
                  </a:moveTo>
                  <a:cubicBezTo>
                    <a:pt x="9" y="0"/>
                    <a:pt x="0" y="1"/>
                    <a:pt x="0" y="1"/>
                  </a:cubicBezTo>
                  <a:lnTo>
                    <a:pt x="368" y="113"/>
                  </a:lnTo>
                  <a:cubicBezTo>
                    <a:pt x="307" y="10"/>
                    <a:pt x="97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29"/>
            <p:cNvSpPr/>
            <p:nvPr/>
          </p:nvSpPr>
          <p:spPr>
            <a:xfrm>
              <a:off x="3158175" y="592150"/>
              <a:ext cx="13750" cy="7025"/>
            </a:xfrm>
            <a:custGeom>
              <a:avLst/>
              <a:gdLst/>
              <a:ahLst/>
              <a:cxnLst/>
              <a:rect l="l" t="t" r="r" b="b"/>
              <a:pathLst>
                <a:path w="550" h="281" extrusionOk="0">
                  <a:moveTo>
                    <a:pt x="112" y="0"/>
                  </a:moveTo>
                  <a:cubicBezTo>
                    <a:pt x="99" y="0"/>
                    <a:pt x="89" y="0"/>
                    <a:pt x="82" y="0"/>
                  </a:cubicBezTo>
                  <a:cubicBezTo>
                    <a:pt x="37" y="3"/>
                    <a:pt x="1" y="42"/>
                    <a:pt x="3" y="88"/>
                  </a:cubicBezTo>
                  <a:cubicBezTo>
                    <a:pt x="5" y="132"/>
                    <a:pt x="35" y="168"/>
                    <a:pt x="85" y="168"/>
                  </a:cubicBezTo>
                  <a:cubicBezTo>
                    <a:pt x="86" y="168"/>
                    <a:pt x="88" y="168"/>
                    <a:pt x="90" y="168"/>
                  </a:cubicBezTo>
                  <a:cubicBezTo>
                    <a:pt x="99" y="168"/>
                    <a:pt x="108" y="167"/>
                    <a:pt x="118" y="167"/>
                  </a:cubicBezTo>
                  <a:cubicBezTo>
                    <a:pt x="219" y="167"/>
                    <a:pt x="353" y="191"/>
                    <a:pt x="382" y="240"/>
                  </a:cubicBezTo>
                  <a:cubicBezTo>
                    <a:pt x="398" y="266"/>
                    <a:pt x="425" y="280"/>
                    <a:pt x="454" y="280"/>
                  </a:cubicBezTo>
                  <a:cubicBezTo>
                    <a:pt x="469" y="280"/>
                    <a:pt x="484" y="277"/>
                    <a:pt x="497" y="269"/>
                  </a:cubicBezTo>
                  <a:cubicBezTo>
                    <a:pt x="536" y="246"/>
                    <a:pt x="550" y="195"/>
                    <a:pt x="526" y="155"/>
                  </a:cubicBezTo>
                  <a:cubicBezTo>
                    <a:pt x="442" y="12"/>
                    <a:pt x="205" y="0"/>
                    <a:pt x="112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29"/>
            <p:cNvSpPr/>
            <p:nvPr/>
          </p:nvSpPr>
          <p:spPr>
            <a:xfrm>
              <a:off x="2975525" y="689325"/>
              <a:ext cx="315850" cy="193875"/>
            </a:xfrm>
            <a:custGeom>
              <a:avLst/>
              <a:gdLst/>
              <a:ahLst/>
              <a:cxnLst/>
              <a:rect l="l" t="t" r="r" b="b"/>
              <a:pathLst>
                <a:path w="12634" h="7755" extrusionOk="0">
                  <a:moveTo>
                    <a:pt x="4817" y="1"/>
                  </a:moveTo>
                  <a:cubicBezTo>
                    <a:pt x="3671" y="1"/>
                    <a:pt x="1" y="6304"/>
                    <a:pt x="1" y="6304"/>
                  </a:cubicBezTo>
                  <a:cubicBezTo>
                    <a:pt x="224" y="6770"/>
                    <a:pt x="9619" y="7755"/>
                    <a:pt x="11676" y="7755"/>
                  </a:cubicBezTo>
                  <a:cubicBezTo>
                    <a:pt x="11869" y="7755"/>
                    <a:pt x="11998" y="7746"/>
                    <a:pt x="12048" y="7728"/>
                  </a:cubicBezTo>
                  <a:cubicBezTo>
                    <a:pt x="12634" y="7511"/>
                    <a:pt x="11117" y="1982"/>
                    <a:pt x="10283" y="1483"/>
                  </a:cubicBezTo>
                  <a:cubicBezTo>
                    <a:pt x="10213" y="1441"/>
                    <a:pt x="10134" y="1422"/>
                    <a:pt x="10050" y="1422"/>
                  </a:cubicBezTo>
                  <a:cubicBezTo>
                    <a:pt x="9133" y="1422"/>
                    <a:pt x="7495" y="3696"/>
                    <a:pt x="7495" y="3696"/>
                  </a:cubicBezTo>
                  <a:cubicBezTo>
                    <a:pt x="7495" y="3696"/>
                    <a:pt x="5906" y="638"/>
                    <a:pt x="4952" y="38"/>
                  </a:cubicBezTo>
                  <a:cubicBezTo>
                    <a:pt x="4912" y="13"/>
                    <a:pt x="4867" y="1"/>
                    <a:pt x="48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29"/>
            <p:cNvSpPr/>
            <p:nvPr/>
          </p:nvSpPr>
          <p:spPr>
            <a:xfrm>
              <a:off x="3051475" y="689950"/>
              <a:ext cx="86425" cy="72075"/>
            </a:xfrm>
            <a:custGeom>
              <a:avLst/>
              <a:gdLst/>
              <a:ahLst/>
              <a:cxnLst/>
              <a:rect l="l" t="t" r="r" b="b"/>
              <a:pathLst>
                <a:path w="3457" h="2883" extrusionOk="0">
                  <a:moveTo>
                    <a:pt x="1855" y="0"/>
                  </a:moveTo>
                  <a:cubicBezTo>
                    <a:pt x="1428" y="0"/>
                    <a:pt x="96" y="1489"/>
                    <a:pt x="96" y="1489"/>
                  </a:cubicBezTo>
                  <a:lnTo>
                    <a:pt x="95" y="1489"/>
                  </a:lnTo>
                  <a:cubicBezTo>
                    <a:pt x="0" y="1756"/>
                    <a:pt x="96" y="1844"/>
                    <a:pt x="262" y="1844"/>
                  </a:cubicBezTo>
                  <a:cubicBezTo>
                    <a:pt x="582" y="1844"/>
                    <a:pt x="1166" y="1518"/>
                    <a:pt x="1166" y="1518"/>
                  </a:cubicBezTo>
                  <a:cubicBezTo>
                    <a:pt x="1166" y="1518"/>
                    <a:pt x="1333" y="2730"/>
                    <a:pt x="1628" y="2871"/>
                  </a:cubicBezTo>
                  <a:cubicBezTo>
                    <a:pt x="1644" y="2878"/>
                    <a:pt x="1660" y="2882"/>
                    <a:pt x="1676" y="2882"/>
                  </a:cubicBezTo>
                  <a:cubicBezTo>
                    <a:pt x="1956" y="2882"/>
                    <a:pt x="2248" y="1787"/>
                    <a:pt x="2385" y="1738"/>
                  </a:cubicBezTo>
                  <a:cubicBezTo>
                    <a:pt x="2390" y="1737"/>
                    <a:pt x="2395" y="1736"/>
                    <a:pt x="2400" y="1736"/>
                  </a:cubicBezTo>
                  <a:cubicBezTo>
                    <a:pt x="2538" y="1736"/>
                    <a:pt x="2975" y="2243"/>
                    <a:pt x="3202" y="2243"/>
                  </a:cubicBezTo>
                  <a:cubicBezTo>
                    <a:pt x="3253" y="2243"/>
                    <a:pt x="3293" y="2219"/>
                    <a:pt x="3317" y="2159"/>
                  </a:cubicBezTo>
                  <a:cubicBezTo>
                    <a:pt x="3456" y="1815"/>
                    <a:pt x="2259" y="185"/>
                    <a:pt x="1914" y="13"/>
                  </a:cubicBezTo>
                  <a:cubicBezTo>
                    <a:pt x="1897" y="4"/>
                    <a:pt x="1878" y="0"/>
                    <a:pt x="1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29"/>
            <p:cNvSpPr/>
            <p:nvPr/>
          </p:nvSpPr>
          <p:spPr>
            <a:xfrm>
              <a:off x="3050475" y="687875"/>
              <a:ext cx="90125" cy="76200"/>
            </a:xfrm>
            <a:custGeom>
              <a:avLst/>
              <a:gdLst/>
              <a:ahLst/>
              <a:cxnLst/>
              <a:rect l="l" t="t" r="r" b="b"/>
              <a:pathLst>
                <a:path w="3605" h="3048" extrusionOk="0">
                  <a:moveTo>
                    <a:pt x="1896" y="167"/>
                  </a:moveTo>
                  <a:cubicBezTo>
                    <a:pt x="1905" y="167"/>
                    <a:pt x="1913" y="168"/>
                    <a:pt x="1918" y="170"/>
                  </a:cubicBezTo>
                  <a:cubicBezTo>
                    <a:pt x="2353" y="388"/>
                    <a:pt x="3367" y="1996"/>
                    <a:pt x="3280" y="2210"/>
                  </a:cubicBezTo>
                  <a:cubicBezTo>
                    <a:pt x="3267" y="2243"/>
                    <a:pt x="3254" y="2243"/>
                    <a:pt x="3242" y="2243"/>
                  </a:cubicBezTo>
                  <a:cubicBezTo>
                    <a:pt x="3144" y="2243"/>
                    <a:pt x="2949" y="2081"/>
                    <a:pt x="2804" y="1962"/>
                  </a:cubicBezTo>
                  <a:cubicBezTo>
                    <a:pt x="2629" y="1818"/>
                    <a:pt x="2527" y="1736"/>
                    <a:pt x="2440" y="1736"/>
                  </a:cubicBezTo>
                  <a:cubicBezTo>
                    <a:pt x="2430" y="1736"/>
                    <a:pt x="2407" y="1739"/>
                    <a:pt x="2397" y="1743"/>
                  </a:cubicBezTo>
                  <a:cubicBezTo>
                    <a:pt x="2313" y="1772"/>
                    <a:pt x="2253" y="1903"/>
                    <a:pt x="2126" y="2198"/>
                  </a:cubicBezTo>
                  <a:cubicBezTo>
                    <a:pt x="2030" y="2421"/>
                    <a:pt x="1832" y="2882"/>
                    <a:pt x="1716" y="2882"/>
                  </a:cubicBezTo>
                  <a:lnTo>
                    <a:pt x="1704" y="2878"/>
                  </a:lnTo>
                  <a:cubicBezTo>
                    <a:pt x="1529" y="2795"/>
                    <a:pt x="1355" y="2074"/>
                    <a:pt x="1288" y="1589"/>
                  </a:cubicBezTo>
                  <a:cubicBezTo>
                    <a:pt x="1284" y="1562"/>
                    <a:pt x="1267" y="1538"/>
                    <a:pt x="1243" y="1525"/>
                  </a:cubicBezTo>
                  <a:cubicBezTo>
                    <a:pt x="1230" y="1520"/>
                    <a:pt x="1218" y="1517"/>
                    <a:pt x="1206" y="1517"/>
                  </a:cubicBezTo>
                  <a:lnTo>
                    <a:pt x="1205" y="1517"/>
                  </a:lnTo>
                  <a:cubicBezTo>
                    <a:pt x="1191" y="1517"/>
                    <a:pt x="1177" y="1520"/>
                    <a:pt x="1164" y="1528"/>
                  </a:cubicBezTo>
                  <a:cubicBezTo>
                    <a:pt x="1008" y="1616"/>
                    <a:pt x="547" y="1843"/>
                    <a:pt x="301" y="1843"/>
                  </a:cubicBezTo>
                  <a:cubicBezTo>
                    <a:pt x="263" y="1843"/>
                    <a:pt x="214" y="1838"/>
                    <a:pt x="195" y="1812"/>
                  </a:cubicBezTo>
                  <a:cubicBezTo>
                    <a:pt x="184" y="1796"/>
                    <a:pt x="165" y="1747"/>
                    <a:pt x="209" y="1615"/>
                  </a:cubicBezTo>
                  <a:cubicBezTo>
                    <a:pt x="717" y="1050"/>
                    <a:pt x="1613" y="167"/>
                    <a:pt x="1896" y="167"/>
                  </a:cubicBezTo>
                  <a:close/>
                  <a:moveTo>
                    <a:pt x="1896" y="0"/>
                  </a:moveTo>
                  <a:cubicBezTo>
                    <a:pt x="1443" y="0"/>
                    <a:pt x="213" y="1360"/>
                    <a:pt x="74" y="1516"/>
                  </a:cubicBezTo>
                  <a:cubicBezTo>
                    <a:pt x="66" y="1524"/>
                    <a:pt x="61" y="1534"/>
                    <a:pt x="56" y="1544"/>
                  </a:cubicBezTo>
                  <a:cubicBezTo>
                    <a:pt x="0" y="1705"/>
                    <a:pt x="0" y="1825"/>
                    <a:pt x="59" y="1907"/>
                  </a:cubicBezTo>
                  <a:cubicBezTo>
                    <a:pt x="108" y="1977"/>
                    <a:pt x="188" y="2011"/>
                    <a:pt x="302" y="2011"/>
                  </a:cubicBezTo>
                  <a:cubicBezTo>
                    <a:pt x="558" y="2011"/>
                    <a:pt x="953" y="1826"/>
                    <a:pt x="1141" y="1730"/>
                  </a:cubicBezTo>
                  <a:cubicBezTo>
                    <a:pt x="1196" y="2076"/>
                    <a:pt x="1354" y="2896"/>
                    <a:pt x="1633" y="3028"/>
                  </a:cubicBezTo>
                  <a:cubicBezTo>
                    <a:pt x="1660" y="3042"/>
                    <a:pt x="1688" y="3048"/>
                    <a:pt x="1716" y="3048"/>
                  </a:cubicBezTo>
                  <a:cubicBezTo>
                    <a:pt x="1925" y="3048"/>
                    <a:pt x="2082" y="2723"/>
                    <a:pt x="2280" y="2264"/>
                  </a:cubicBezTo>
                  <a:cubicBezTo>
                    <a:pt x="2336" y="2133"/>
                    <a:pt x="2411" y="1960"/>
                    <a:pt x="2452" y="1907"/>
                  </a:cubicBezTo>
                  <a:cubicBezTo>
                    <a:pt x="2503" y="1929"/>
                    <a:pt x="2620" y="2024"/>
                    <a:pt x="2699" y="2090"/>
                  </a:cubicBezTo>
                  <a:cubicBezTo>
                    <a:pt x="2889" y="2247"/>
                    <a:pt x="3084" y="2410"/>
                    <a:pt x="3242" y="2410"/>
                  </a:cubicBezTo>
                  <a:cubicBezTo>
                    <a:pt x="3330" y="2410"/>
                    <a:pt x="3399" y="2361"/>
                    <a:pt x="3434" y="2273"/>
                  </a:cubicBezTo>
                  <a:cubicBezTo>
                    <a:pt x="3604" y="1857"/>
                    <a:pt x="2316" y="183"/>
                    <a:pt x="1992" y="21"/>
                  </a:cubicBezTo>
                  <a:cubicBezTo>
                    <a:pt x="1963" y="8"/>
                    <a:pt x="1931" y="0"/>
                    <a:pt x="189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29"/>
            <p:cNvSpPr/>
            <p:nvPr/>
          </p:nvSpPr>
          <p:spPr>
            <a:xfrm>
              <a:off x="3174450" y="721200"/>
              <a:ext cx="85825" cy="62800"/>
            </a:xfrm>
            <a:custGeom>
              <a:avLst/>
              <a:gdLst/>
              <a:ahLst/>
              <a:cxnLst/>
              <a:rect l="l" t="t" r="r" b="b"/>
              <a:pathLst>
                <a:path w="3433" h="2512" extrusionOk="0">
                  <a:moveTo>
                    <a:pt x="2057" y="1"/>
                  </a:moveTo>
                  <a:cubicBezTo>
                    <a:pt x="1393" y="1"/>
                    <a:pt x="252" y="1264"/>
                    <a:pt x="252" y="1264"/>
                  </a:cubicBezTo>
                  <a:cubicBezTo>
                    <a:pt x="0" y="1637"/>
                    <a:pt x="52" y="1753"/>
                    <a:pt x="214" y="1753"/>
                  </a:cubicBezTo>
                  <a:cubicBezTo>
                    <a:pt x="477" y="1753"/>
                    <a:pt x="1033" y="1443"/>
                    <a:pt x="1033" y="1443"/>
                  </a:cubicBezTo>
                  <a:cubicBezTo>
                    <a:pt x="1033" y="1443"/>
                    <a:pt x="1051" y="2416"/>
                    <a:pt x="1442" y="2506"/>
                  </a:cubicBezTo>
                  <a:cubicBezTo>
                    <a:pt x="1459" y="2510"/>
                    <a:pt x="1476" y="2512"/>
                    <a:pt x="1492" y="2512"/>
                  </a:cubicBezTo>
                  <a:cubicBezTo>
                    <a:pt x="1855" y="2512"/>
                    <a:pt x="2106" y="1618"/>
                    <a:pt x="2106" y="1618"/>
                  </a:cubicBezTo>
                  <a:cubicBezTo>
                    <a:pt x="2106" y="1618"/>
                    <a:pt x="2844" y="2377"/>
                    <a:pt x="3137" y="2377"/>
                  </a:cubicBezTo>
                  <a:cubicBezTo>
                    <a:pt x="3138" y="2377"/>
                    <a:pt x="3139" y="2377"/>
                    <a:pt x="3141" y="2377"/>
                  </a:cubicBezTo>
                  <a:cubicBezTo>
                    <a:pt x="3433" y="2372"/>
                    <a:pt x="2862" y="437"/>
                    <a:pt x="2271" y="59"/>
                  </a:cubicBezTo>
                  <a:cubicBezTo>
                    <a:pt x="2208" y="19"/>
                    <a:pt x="2136" y="1"/>
                    <a:pt x="20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29"/>
            <p:cNvSpPr/>
            <p:nvPr/>
          </p:nvSpPr>
          <p:spPr>
            <a:xfrm>
              <a:off x="3173425" y="719125"/>
              <a:ext cx="85850" cy="66950"/>
            </a:xfrm>
            <a:custGeom>
              <a:avLst/>
              <a:gdLst/>
              <a:ahLst/>
              <a:cxnLst/>
              <a:rect l="l" t="t" r="r" b="b"/>
              <a:pathLst>
                <a:path w="3434" h="2678" extrusionOk="0">
                  <a:moveTo>
                    <a:pt x="2098" y="167"/>
                  </a:moveTo>
                  <a:cubicBezTo>
                    <a:pt x="2164" y="167"/>
                    <a:pt x="2220" y="181"/>
                    <a:pt x="2268" y="212"/>
                  </a:cubicBezTo>
                  <a:cubicBezTo>
                    <a:pt x="2648" y="456"/>
                    <a:pt x="3045" y="1452"/>
                    <a:pt x="3150" y="2030"/>
                  </a:cubicBezTo>
                  <a:cubicBezTo>
                    <a:pt x="3193" y="2265"/>
                    <a:pt x="3175" y="2351"/>
                    <a:pt x="3166" y="2375"/>
                  </a:cubicBezTo>
                  <a:cubicBezTo>
                    <a:pt x="2968" y="2357"/>
                    <a:pt x="2476" y="1920"/>
                    <a:pt x="2207" y="1643"/>
                  </a:cubicBezTo>
                  <a:cubicBezTo>
                    <a:pt x="2191" y="1626"/>
                    <a:pt x="2171" y="1617"/>
                    <a:pt x="2149" y="1617"/>
                  </a:cubicBezTo>
                  <a:cubicBezTo>
                    <a:pt x="2141" y="1617"/>
                    <a:pt x="2134" y="1618"/>
                    <a:pt x="2126" y="1621"/>
                  </a:cubicBezTo>
                  <a:cubicBezTo>
                    <a:pt x="2097" y="1628"/>
                    <a:pt x="2075" y="1650"/>
                    <a:pt x="2066" y="1678"/>
                  </a:cubicBezTo>
                  <a:cubicBezTo>
                    <a:pt x="1977" y="2000"/>
                    <a:pt x="1752" y="2511"/>
                    <a:pt x="1534" y="2511"/>
                  </a:cubicBezTo>
                  <a:cubicBezTo>
                    <a:pt x="1523" y="2511"/>
                    <a:pt x="1512" y="2510"/>
                    <a:pt x="1501" y="2507"/>
                  </a:cubicBezTo>
                  <a:cubicBezTo>
                    <a:pt x="1235" y="2446"/>
                    <a:pt x="1161" y="1760"/>
                    <a:pt x="1158" y="1525"/>
                  </a:cubicBezTo>
                  <a:cubicBezTo>
                    <a:pt x="1156" y="1496"/>
                    <a:pt x="1140" y="1469"/>
                    <a:pt x="1116" y="1454"/>
                  </a:cubicBezTo>
                  <a:cubicBezTo>
                    <a:pt x="1103" y="1447"/>
                    <a:pt x="1088" y="1443"/>
                    <a:pt x="1074" y="1443"/>
                  </a:cubicBezTo>
                  <a:cubicBezTo>
                    <a:pt x="1060" y="1443"/>
                    <a:pt x="1046" y="1446"/>
                    <a:pt x="1033" y="1453"/>
                  </a:cubicBezTo>
                  <a:cubicBezTo>
                    <a:pt x="884" y="1536"/>
                    <a:pt x="453" y="1753"/>
                    <a:pt x="255" y="1753"/>
                  </a:cubicBezTo>
                  <a:cubicBezTo>
                    <a:pt x="220" y="1753"/>
                    <a:pt x="206" y="1745"/>
                    <a:pt x="205" y="1743"/>
                  </a:cubicBezTo>
                  <a:cubicBezTo>
                    <a:pt x="204" y="1743"/>
                    <a:pt x="170" y="1678"/>
                    <a:pt x="354" y="1402"/>
                  </a:cubicBezTo>
                  <a:cubicBezTo>
                    <a:pt x="365" y="1389"/>
                    <a:pt x="1478" y="167"/>
                    <a:pt x="2098" y="167"/>
                  </a:cubicBezTo>
                  <a:close/>
                  <a:moveTo>
                    <a:pt x="2098" y="0"/>
                  </a:moveTo>
                  <a:cubicBezTo>
                    <a:pt x="1405" y="0"/>
                    <a:pt x="278" y="1238"/>
                    <a:pt x="223" y="1299"/>
                  </a:cubicBezTo>
                  <a:cubicBezTo>
                    <a:pt x="52" y="1555"/>
                    <a:pt x="1" y="1716"/>
                    <a:pt x="57" y="1821"/>
                  </a:cubicBezTo>
                  <a:cubicBezTo>
                    <a:pt x="81" y="1866"/>
                    <a:pt x="134" y="1919"/>
                    <a:pt x="255" y="1919"/>
                  </a:cubicBezTo>
                  <a:cubicBezTo>
                    <a:pt x="463" y="1919"/>
                    <a:pt x="813" y="1756"/>
                    <a:pt x="997" y="1662"/>
                  </a:cubicBezTo>
                  <a:cubicBezTo>
                    <a:pt x="1018" y="1952"/>
                    <a:pt x="1104" y="2587"/>
                    <a:pt x="1463" y="2670"/>
                  </a:cubicBezTo>
                  <a:cubicBezTo>
                    <a:pt x="1487" y="2675"/>
                    <a:pt x="1510" y="2677"/>
                    <a:pt x="1533" y="2677"/>
                  </a:cubicBezTo>
                  <a:cubicBezTo>
                    <a:pt x="1866" y="2677"/>
                    <a:pt x="2094" y="2126"/>
                    <a:pt x="2185" y="1858"/>
                  </a:cubicBezTo>
                  <a:cubicBezTo>
                    <a:pt x="2415" y="2083"/>
                    <a:pt x="2916" y="2543"/>
                    <a:pt x="3183" y="2543"/>
                  </a:cubicBezTo>
                  <a:cubicBezTo>
                    <a:pt x="3216" y="2543"/>
                    <a:pt x="3297" y="2528"/>
                    <a:pt x="3328" y="2414"/>
                  </a:cubicBezTo>
                  <a:cubicBezTo>
                    <a:pt x="3433" y="2044"/>
                    <a:pt x="2925" y="434"/>
                    <a:pt x="2357" y="71"/>
                  </a:cubicBezTo>
                  <a:cubicBezTo>
                    <a:pt x="2283" y="25"/>
                    <a:pt x="2196" y="0"/>
                    <a:pt x="209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0" name="Google Shape;410;p29"/>
          <p:cNvGrpSpPr/>
          <p:nvPr/>
        </p:nvGrpSpPr>
        <p:grpSpPr>
          <a:xfrm>
            <a:off x="8226910" y="1752420"/>
            <a:ext cx="457215" cy="329184"/>
            <a:chOff x="3396625" y="3059650"/>
            <a:chExt cx="385250" cy="277675"/>
          </a:xfrm>
        </p:grpSpPr>
        <p:sp>
          <p:nvSpPr>
            <p:cNvPr id="411" name="Google Shape;411;p29"/>
            <p:cNvSpPr/>
            <p:nvPr/>
          </p:nvSpPr>
          <p:spPr>
            <a:xfrm>
              <a:off x="3509400" y="3167800"/>
              <a:ext cx="108025" cy="90350"/>
            </a:xfrm>
            <a:custGeom>
              <a:avLst/>
              <a:gdLst/>
              <a:ahLst/>
              <a:cxnLst/>
              <a:rect l="l" t="t" r="r" b="b"/>
              <a:pathLst>
                <a:path w="4321" h="3614" extrusionOk="0">
                  <a:moveTo>
                    <a:pt x="3827" y="1"/>
                  </a:moveTo>
                  <a:cubicBezTo>
                    <a:pt x="3815" y="1"/>
                    <a:pt x="3804" y="4"/>
                    <a:pt x="3793" y="12"/>
                  </a:cubicBezTo>
                  <a:cubicBezTo>
                    <a:pt x="3209" y="401"/>
                    <a:pt x="463" y="2239"/>
                    <a:pt x="232" y="2465"/>
                  </a:cubicBezTo>
                  <a:cubicBezTo>
                    <a:pt x="0" y="2692"/>
                    <a:pt x="856" y="3203"/>
                    <a:pt x="965" y="3574"/>
                  </a:cubicBezTo>
                  <a:cubicBezTo>
                    <a:pt x="973" y="3601"/>
                    <a:pt x="997" y="3613"/>
                    <a:pt x="1035" y="3613"/>
                  </a:cubicBezTo>
                  <a:cubicBezTo>
                    <a:pt x="1525" y="3613"/>
                    <a:pt x="4321" y="1555"/>
                    <a:pt x="4321" y="1555"/>
                  </a:cubicBezTo>
                  <a:cubicBezTo>
                    <a:pt x="4321" y="1555"/>
                    <a:pt x="4064" y="1"/>
                    <a:pt x="382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29"/>
            <p:cNvSpPr/>
            <p:nvPr/>
          </p:nvSpPr>
          <p:spPr>
            <a:xfrm>
              <a:off x="3512100" y="3165700"/>
              <a:ext cx="107525" cy="94525"/>
            </a:xfrm>
            <a:custGeom>
              <a:avLst/>
              <a:gdLst/>
              <a:ahLst/>
              <a:cxnLst/>
              <a:rect l="l" t="t" r="r" b="b"/>
              <a:pathLst>
                <a:path w="4301" h="3781" extrusionOk="0">
                  <a:moveTo>
                    <a:pt x="3719" y="173"/>
                  </a:moveTo>
                  <a:cubicBezTo>
                    <a:pt x="3831" y="263"/>
                    <a:pt x="4014" y="961"/>
                    <a:pt x="4122" y="1602"/>
                  </a:cubicBezTo>
                  <a:cubicBezTo>
                    <a:pt x="3008" y="2419"/>
                    <a:pt x="1274" y="3605"/>
                    <a:pt x="931" y="3614"/>
                  </a:cubicBezTo>
                  <a:cubicBezTo>
                    <a:pt x="870" y="3440"/>
                    <a:pt x="686" y="3256"/>
                    <a:pt x="508" y="3077"/>
                  </a:cubicBezTo>
                  <a:cubicBezTo>
                    <a:pt x="356" y="2926"/>
                    <a:pt x="168" y="2736"/>
                    <a:pt x="168" y="2641"/>
                  </a:cubicBezTo>
                  <a:cubicBezTo>
                    <a:pt x="168" y="2630"/>
                    <a:pt x="170" y="2621"/>
                    <a:pt x="182" y="2609"/>
                  </a:cubicBezTo>
                  <a:cubicBezTo>
                    <a:pt x="357" y="2438"/>
                    <a:pt x="2122" y="1239"/>
                    <a:pt x="3719" y="173"/>
                  </a:cubicBezTo>
                  <a:close/>
                  <a:moveTo>
                    <a:pt x="3719" y="0"/>
                  </a:moveTo>
                  <a:cubicBezTo>
                    <a:pt x="3691" y="0"/>
                    <a:pt x="3663" y="9"/>
                    <a:pt x="3638" y="26"/>
                  </a:cubicBezTo>
                  <a:cubicBezTo>
                    <a:pt x="2858" y="547"/>
                    <a:pt x="296" y="2264"/>
                    <a:pt x="65" y="2490"/>
                  </a:cubicBezTo>
                  <a:cubicBezTo>
                    <a:pt x="23" y="2530"/>
                    <a:pt x="1" y="2583"/>
                    <a:pt x="0" y="2639"/>
                  </a:cubicBezTo>
                  <a:cubicBezTo>
                    <a:pt x="0" y="2804"/>
                    <a:pt x="180" y="2985"/>
                    <a:pt x="389" y="3195"/>
                  </a:cubicBezTo>
                  <a:cubicBezTo>
                    <a:pt x="552" y="3358"/>
                    <a:pt x="736" y="3543"/>
                    <a:pt x="778" y="3681"/>
                  </a:cubicBezTo>
                  <a:cubicBezTo>
                    <a:pt x="786" y="3712"/>
                    <a:pt x="818" y="3780"/>
                    <a:pt x="927" y="3780"/>
                  </a:cubicBezTo>
                  <a:cubicBezTo>
                    <a:pt x="1430" y="3780"/>
                    <a:pt x="3974" y="1918"/>
                    <a:pt x="4262" y="1706"/>
                  </a:cubicBezTo>
                  <a:cubicBezTo>
                    <a:pt x="4288" y="1687"/>
                    <a:pt x="4301" y="1656"/>
                    <a:pt x="4295" y="1624"/>
                  </a:cubicBezTo>
                  <a:cubicBezTo>
                    <a:pt x="4173" y="884"/>
                    <a:pt x="3973" y="0"/>
                    <a:pt x="3719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29"/>
            <p:cNvSpPr/>
            <p:nvPr/>
          </p:nvSpPr>
          <p:spPr>
            <a:xfrm>
              <a:off x="3565800" y="3059650"/>
              <a:ext cx="216075" cy="167725"/>
            </a:xfrm>
            <a:custGeom>
              <a:avLst/>
              <a:gdLst/>
              <a:ahLst/>
              <a:cxnLst/>
              <a:rect l="l" t="t" r="r" b="b"/>
              <a:pathLst>
                <a:path w="8643" h="6709" extrusionOk="0">
                  <a:moveTo>
                    <a:pt x="6916" y="0"/>
                  </a:moveTo>
                  <a:cubicBezTo>
                    <a:pt x="6858" y="0"/>
                    <a:pt x="6802" y="14"/>
                    <a:pt x="6749" y="42"/>
                  </a:cubicBezTo>
                  <a:cubicBezTo>
                    <a:pt x="6039" y="416"/>
                    <a:pt x="1" y="5020"/>
                    <a:pt x="20" y="5277"/>
                  </a:cubicBezTo>
                  <a:cubicBezTo>
                    <a:pt x="40" y="5535"/>
                    <a:pt x="783" y="6568"/>
                    <a:pt x="1073" y="6705"/>
                  </a:cubicBezTo>
                  <a:cubicBezTo>
                    <a:pt x="1078" y="6707"/>
                    <a:pt x="1083" y="6708"/>
                    <a:pt x="1091" y="6708"/>
                  </a:cubicBezTo>
                  <a:cubicBezTo>
                    <a:pt x="1557" y="6708"/>
                    <a:pt x="7789" y="2412"/>
                    <a:pt x="7789" y="2412"/>
                  </a:cubicBezTo>
                  <a:cubicBezTo>
                    <a:pt x="8642" y="1995"/>
                    <a:pt x="7632" y="0"/>
                    <a:pt x="691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29"/>
            <p:cNvSpPr/>
            <p:nvPr/>
          </p:nvSpPr>
          <p:spPr>
            <a:xfrm>
              <a:off x="3408625" y="3215150"/>
              <a:ext cx="136700" cy="117200"/>
            </a:xfrm>
            <a:custGeom>
              <a:avLst/>
              <a:gdLst/>
              <a:ahLst/>
              <a:cxnLst/>
              <a:rect l="l" t="t" r="r" b="b"/>
              <a:pathLst>
                <a:path w="5468" h="4688" extrusionOk="0">
                  <a:moveTo>
                    <a:pt x="3046" y="0"/>
                  </a:moveTo>
                  <a:cubicBezTo>
                    <a:pt x="2439" y="0"/>
                    <a:pt x="1815" y="228"/>
                    <a:pt x="1312" y="802"/>
                  </a:cubicBezTo>
                  <a:cubicBezTo>
                    <a:pt x="460" y="1773"/>
                    <a:pt x="1" y="4062"/>
                    <a:pt x="260" y="4451"/>
                  </a:cubicBezTo>
                  <a:cubicBezTo>
                    <a:pt x="376" y="4626"/>
                    <a:pt x="754" y="4688"/>
                    <a:pt x="1280" y="4688"/>
                  </a:cubicBezTo>
                  <a:cubicBezTo>
                    <a:pt x="1924" y="4688"/>
                    <a:pt x="2791" y="4595"/>
                    <a:pt x="3672" y="4505"/>
                  </a:cubicBezTo>
                  <a:cubicBezTo>
                    <a:pt x="4920" y="4377"/>
                    <a:pt x="5293" y="2550"/>
                    <a:pt x="5369" y="1852"/>
                  </a:cubicBezTo>
                  <a:cubicBezTo>
                    <a:pt x="5467" y="962"/>
                    <a:pt x="4293" y="0"/>
                    <a:pt x="3046" y="0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29"/>
            <p:cNvSpPr/>
            <p:nvPr/>
          </p:nvSpPr>
          <p:spPr>
            <a:xfrm>
              <a:off x="3406000" y="3213050"/>
              <a:ext cx="139900" cy="121375"/>
            </a:xfrm>
            <a:custGeom>
              <a:avLst/>
              <a:gdLst/>
              <a:ahLst/>
              <a:cxnLst/>
              <a:rect l="l" t="t" r="r" b="b"/>
              <a:pathLst>
                <a:path w="5596" h="4855" extrusionOk="0">
                  <a:moveTo>
                    <a:pt x="3152" y="168"/>
                  </a:moveTo>
                  <a:cubicBezTo>
                    <a:pt x="3843" y="168"/>
                    <a:pt x="4578" y="489"/>
                    <a:pt x="5022" y="984"/>
                  </a:cubicBezTo>
                  <a:cubicBezTo>
                    <a:pt x="5293" y="1287"/>
                    <a:pt x="5425" y="1622"/>
                    <a:pt x="5391" y="1927"/>
                  </a:cubicBezTo>
                  <a:cubicBezTo>
                    <a:pt x="5364" y="2176"/>
                    <a:pt x="5087" y="4370"/>
                    <a:pt x="3768" y="4506"/>
                  </a:cubicBezTo>
                  <a:lnTo>
                    <a:pt x="3645" y="4518"/>
                  </a:lnTo>
                  <a:cubicBezTo>
                    <a:pt x="2797" y="4606"/>
                    <a:pt x="1996" y="4688"/>
                    <a:pt x="1386" y="4688"/>
                  </a:cubicBezTo>
                  <a:cubicBezTo>
                    <a:pt x="710" y="4688"/>
                    <a:pt x="495" y="4579"/>
                    <a:pt x="435" y="4489"/>
                  </a:cubicBezTo>
                  <a:cubicBezTo>
                    <a:pt x="201" y="4140"/>
                    <a:pt x="662" y="1873"/>
                    <a:pt x="1480" y="941"/>
                  </a:cubicBezTo>
                  <a:cubicBezTo>
                    <a:pt x="2040" y="301"/>
                    <a:pt x="2698" y="168"/>
                    <a:pt x="3151" y="168"/>
                  </a:cubicBezTo>
                  <a:close/>
                  <a:moveTo>
                    <a:pt x="3151" y="1"/>
                  </a:moveTo>
                  <a:cubicBezTo>
                    <a:pt x="2664" y="1"/>
                    <a:pt x="1956" y="145"/>
                    <a:pt x="1354" y="831"/>
                  </a:cubicBezTo>
                  <a:cubicBezTo>
                    <a:pt x="507" y="1797"/>
                    <a:pt x="0" y="4140"/>
                    <a:pt x="295" y="4582"/>
                  </a:cubicBezTo>
                  <a:cubicBezTo>
                    <a:pt x="422" y="4770"/>
                    <a:pt x="759" y="4854"/>
                    <a:pt x="1386" y="4854"/>
                  </a:cubicBezTo>
                  <a:cubicBezTo>
                    <a:pt x="2004" y="4854"/>
                    <a:pt x="2810" y="4772"/>
                    <a:pt x="3662" y="4684"/>
                  </a:cubicBezTo>
                  <a:lnTo>
                    <a:pt x="3785" y="4672"/>
                  </a:lnTo>
                  <a:cubicBezTo>
                    <a:pt x="5204" y="4527"/>
                    <a:pt x="5510" y="2374"/>
                    <a:pt x="5557" y="1945"/>
                  </a:cubicBezTo>
                  <a:cubicBezTo>
                    <a:pt x="5595" y="1593"/>
                    <a:pt x="5450" y="1211"/>
                    <a:pt x="5147" y="873"/>
                  </a:cubicBezTo>
                  <a:cubicBezTo>
                    <a:pt x="4665" y="334"/>
                    <a:pt x="3900" y="1"/>
                    <a:pt x="3151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29"/>
            <p:cNvSpPr/>
            <p:nvPr/>
          </p:nvSpPr>
          <p:spPr>
            <a:xfrm>
              <a:off x="3396625" y="3247700"/>
              <a:ext cx="98875" cy="89625"/>
            </a:xfrm>
            <a:custGeom>
              <a:avLst/>
              <a:gdLst/>
              <a:ahLst/>
              <a:cxnLst/>
              <a:rect l="l" t="t" r="r" b="b"/>
              <a:pathLst>
                <a:path w="3955" h="3585" extrusionOk="0">
                  <a:moveTo>
                    <a:pt x="2224" y="0"/>
                  </a:moveTo>
                  <a:cubicBezTo>
                    <a:pt x="1778" y="0"/>
                    <a:pt x="1282" y="137"/>
                    <a:pt x="1068" y="433"/>
                  </a:cubicBezTo>
                  <a:cubicBezTo>
                    <a:pt x="761" y="855"/>
                    <a:pt x="0" y="2769"/>
                    <a:pt x="375" y="3207"/>
                  </a:cubicBezTo>
                  <a:cubicBezTo>
                    <a:pt x="621" y="3493"/>
                    <a:pt x="1067" y="3585"/>
                    <a:pt x="1556" y="3585"/>
                  </a:cubicBezTo>
                  <a:cubicBezTo>
                    <a:pt x="2135" y="3585"/>
                    <a:pt x="2775" y="3456"/>
                    <a:pt x="3214" y="3371"/>
                  </a:cubicBezTo>
                  <a:cubicBezTo>
                    <a:pt x="3214" y="3371"/>
                    <a:pt x="3955" y="2720"/>
                    <a:pt x="3802" y="2293"/>
                  </a:cubicBezTo>
                  <a:cubicBezTo>
                    <a:pt x="3650" y="1866"/>
                    <a:pt x="2972" y="1989"/>
                    <a:pt x="2893" y="1367"/>
                  </a:cubicBezTo>
                  <a:cubicBezTo>
                    <a:pt x="2815" y="746"/>
                    <a:pt x="3235" y="235"/>
                    <a:pt x="2743" y="74"/>
                  </a:cubicBezTo>
                  <a:cubicBezTo>
                    <a:pt x="2596" y="25"/>
                    <a:pt x="2415" y="0"/>
                    <a:pt x="22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29"/>
            <p:cNvSpPr/>
            <p:nvPr/>
          </p:nvSpPr>
          <p:spPr>
            <a:xfrm>
              <a:off x="3420900" y="3268750"/>
              <a:ext cx="96375" cy="55650"/>
            </a:xfrm>
            <a:custGeom>
              <a:avLst/>
              <a:gdLst/>
              <a:ahLst/>
              <a:cxnLst/>
              <a:rect l="l" t="t" r="r" b="b"/>
              <a:pathLst>
                <a:path w="3855" h="2226" extrusionOk="0">
                  <a:moveTo>
                    <a:pt x="3760" y="0"/>
                  </a:moveTo>
                  <a:cubicBezTo>
                    <a:pt x="3725" y="0"/>
                    <a:pt x="3693" y="23"/>
                    <a:pt x="3682" y="58"/>
                  </a:cubicBezTo>
                  <a:cubicBezTo>
                    <a:pt x="3677" y="73"/>
                    <a:pt x="3233" y="1457"/>
                    <a:pt x="2448" y="1527"/>
                  </a:cubicBezTo>
                  <a:cubicBezTo>
                    <a:pt x="2352" y="1536"/>
                    <a:pt x="2255" y="1543"/>
                    <a:pt x="2158" y="1551"/>
                  </a:cubicBezTo>
                  <a:cubicBezTo>
                    <a:pt x="1409" y="1613"/>
                    <a:pt x="634" y="1676"/>
                    <a:pt x="48" y="2074"/>
                  </a:cubicBezTo>
                  <a:cubicBezTo>
                    <a:pt x="10" y="2099"/>
                    <a:pt x="0" y="2151"/>
                    <a:pt x="26" y="2189"/>
                  </a:cubicBezTo>
                  <a:cubicBezTo>
                    <a:pt x="42" y="2213"/>
                    <a:pt x="68" y="2225"/>
                    <a:pt x="95" y="2225"/>
                  </a:cubicBezTo>
                  <a:lnTo>
                    <a:pt x="95" y="2225"/>
                  </a:lnTo>
                  <a:cubicBezTo>
                    <a:pt x="112" y="2225"/>
                    <a:pt x="127" y="2220"/>
                    <a:pt x="142" y="2211"/>
                  </a:cubicBezTo>
                  <a:cubicBezTo>
                    <a:pt x="690" y="1839"/>
                    <a:pt x="1410" y="1780"/>
                    <a:pt x="2172" y="1718"/>
                  </a:cubicBezTo>
                  <a:cubicBezTo>
                    <a:pt x="2269" y="1709"/>
                    <a:pt x="2365" y="1702"/>
                    <a:pt x="2463" y="1693"/>
                  </a:cubicBezTo>
                  <a:cubicBezTo>
                    <a:pt x="3358" y="1613"/>
                    <a:pt x="3822" y="170"/>
                    <a:pt x="3841" y="108"/>
                  </a:cubicBezTo>
                  <a:cubicBezTo>
                    <a:pt x="3855" y="64"/>
                    <a:pt x="3830" y="18"/>
                    <a:pt x="3786" y="4"/>
                  </a:cubicBezTo>
                  <a:cubicBezTo>
                    <a:pt x="3778" y="2"/>
                    <a:pt x="3769" y="0"/>
                    <a:pt x="3760" y="0"/>
                  </a:cubicBezTo>
                  <a:close/>
                  <a:moveTo>
                    <a:pt x="95" y="2225"/>
                  </a:moveTo>
                  <a:cubicBezTo>
                    <a:pt x="95" y="2225"/>
                    <a:pt x="94" y="2225"/>
                    <a:pt x="94" y="2225"/>
                  </a:cubicBezTo>
                  <a:lnTo>
                    <a:pt x="95" y="2225"/>
                  </a:lnTo>
                  <a:cubicBezTo>
                    <a:pt x="95" y="2225"/>
                    <a:pt x="95" y="2225"/>
                    <a:pt x="95" y="2225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29"/>
            <p:cNvSpPr/>
            <p:nvPr/>
          </p:nvSpPr>
          <p:spPr>
            <a:xfrm>
              <a:off x="3413400" y="3226050"/>
              <a:ext cx="82725" cy="91700"/>
            </a:xfrm>
            <a:custGeom>
              <a:avLst/>
              <a:gdLst/>
              <a:ahLst/>
              <a:cxnLst/>
              <a:rect l="l" t="t" r="r" b="b"/>
              <a:pathLst>
                <a:path w="3309" h="3668" extrusionOk="0">
                  <a:moveTo>
                    <a:pt x="3220" y="0"/>
                  </a:moveTo>
                  <a:cubicBezTo>
                    <a:pt x="3174" y="0"/>
                    <a:pt x="3142" y="33"/>
                    <a:pt x="3138" y="77"/>
                  </a:cubicBezTo>
                  <a:cubicBezTo>
                    <a:pt x="3136" y="116"/>
                    <a:pt x="3055" y="1030"/>
                    <a:pt x="1957" y="1254"/>
                  </a:cubicBezTo>
                  <a:cubicBezTo>
                    <a:pt x="998" y="1451"/>
                    <a:pt x="674" y="2160"/>
                    <a:pt x="331" y="2911"/>
                  </a:cubicBezTo>
                  <a:cubicBezTo>
                    <a:pt x="235" y="3120"/>
                    <a:pt x="136" y="3335"/>
                    <a:pt x="22" y="3544"/>
                  </a:cubicBezTo>
                  <a:cubicBezTo>
                    <a:pt x="0" y="3585"/>
                    <a:pt x="15" y="3636"/>
                    <a:pt x="55" y="3658"/>
                  </a:cubicBezTo>
                  <a:cubicBezTo>
                    <a:pt x="68" y="3664"/>
                    <a:pt x="82" y="3668"/>
                    <a:pt x="96" y="3668"/>
                  </a:cubicBezTo>
                  <a:cubicBezTo>
                    <a:pt x="125" y="3668"/>
                    <a:pt x="153" y="3652"/>
                    <a:pt x="169" y="3625"/>
                  </a:cubicBezTo>
                  <a:cubicBezTo>
                    <a:pt x="285" y="3410"/>
                    <a:pt x="386" y="3192"/>
                    <a:pt x="482" y="2981"/>
                  </a:cubicBezTo>
                  <a:cubicBezTo>
                    <a:pt x="822" y="2238"/>
                    <a:pt x="1115" y="1597"/>
                    <a:pt x="1990" y="1418"/>
                  </a:cubicBezTo>
                  <a:cubicBezTo>
                    <a:pt x="3215" y="1167"/>
                    <a:pt x="3304" y="99"/>
                    <a:pt x="3305" y="90"/>
                  </a:cubicBezTo>
                  <a:cubicBezTo>
                    <a:pt x="3308" y="43"/>
                    <a:pt x="3273" y="4"/>
                    <a:pt x="3228" y="0"/>
                  </a:cubicBezTo>
                  <a:cubicBezTo>
                    <a:pt x="3225" y="0"/>
                    <a:pt x="3223" y="0"/>
                    <a:pt x="322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29"/>
            <p:cNvSpPr/>
            <p:nvPr/>
          </p:nvSpPr>
          <p:spPr>
            <a:xfrm>
              <a:off x="3698525" y="3099600"/>
              <a:ext cx="16725" cy="11475"/>
            </a:xfrm>
            <a:custGeom>
              <a:avLst/>
              <a:gdLst/>
              <a:ahLst/>
              <a:cxnLst/>
              <a:rect l="l" t="t" r="r" b="b"/>
              <a:pathLst>
                <a:path w="669" h="459" extrusionOk="0">
                  <a:moveTo>
                    <a:pt x="668" y="0"/>
                  </a:moveTo>
                  <a:lnTo>
                    <a:pt x="668" y="0"/>
                  </a:lnTo>
                  <a:cubicBezTo>
                    <a:pt x="668" y="0"/>
                    <a:pt x="208" y="250"/>
                    <a:pt x="0" y="459"/>
                  </a:cubicBezTo>
                  <a:lnTo>
                    <a:pt x="6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29"/>
            <p:cNvSpPr/>
            <p:nvPr/>
          </p:nvSpPr>
          <p:spPr>
            <a:xfrm>
              <a:off x="3698525" y="3099600"/>
              <a:ext cx="16725" cy="11475"/>
            </a:xfrm>
            <a:custGeom>
              <a:avLst/>
              <a:gdLst/>
              <a:ahLst/>
              <a:cxnLst/>
              <a:rect l="l" t="t" r="r" b="b"/>
              <a:pathLst>
                <a:path w="669" h="459" fill="none" extrusionOk="0">
                  <a:moveTo>
                    <a:pt x="668" y="0"/>
                  </a:moveTo>
                  <a:cubicBezTo>
                    <a:pt x="668" y="0"/>
                    <a:pt x="208" y="250"/>
                    <a:pt x="0" y="459"/>
                  </a:cubicBezTo>
                </a:path>
              </a:pathLst>
            </a:custGeom>
            <a:noFill/>
            <a:ln w="1525" cap="flat" cmpd="sng">
              <a:solidFill>
                <a:srgbClr val="1D1E1B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29"/>
          <p:cNvGrpSpPr/>
          <p:nvPr/>
        </p:nvGrpSpPr>
        <p:grpSpPr>
          <a:xfrm flipH="1">
            <a:off x="8400646" y="2301060"/>
            <a:ext cx="438891" cy="438904"/>
            <a:chOff x="1620475" y="286750"/>
            <a:chExt cx="431300" cy="433400"/>
          </a:xfrm>
        </p:grpSpPr>
        <p:sp>
          <p:nvSpPr>
            <p:cNvPr id="422" name="Google Shape;422;p29"/>
            <p:cNvSpPr/>
            <p:nvPr/>
          </p:nvSpPr>
          <p:spPr>
            <a:xfrm>
              <a:off x="1626200" y="332675"/>
              <a:ext cx="425575" cy="385400"/>
            </a:xfrm>
            <a:custGeom>
              <a:avLst/>
              <a:gdLst/>
              <a:ahLst/>
              <a:cxnLst/>
              <a:rect l="l" t="t" r="r" b="b"/>
              <a:pathLst>
                <a:path w="17023" h="15416" extrusionOk="0">
                  <a:moveTo>
                    <a:pt x="3235" y="0"/>
                  </a:moveTo>
                  <a:cubicBezTo>
                    <a:pt x="2450" y="459"/>
                    <a:pt x="0" y="3225"/>
                    <a:pt x="365" y="7746"/>
                  </a:cubicBezTo>
                  <a:cubicBezTo>
                    <a:pt x="667" y="11499"/>
                    <a:pt x="3397" y="15416"/>
                    <a:pt x="7864" y="15416"/>
                  </a:cubicBezTo>
                  <a:cubicBezTo>
                    <a:pt x="8778" y="15416"/>
                    <a:pt x="9765" y="15252"/>
                    <a:pt x="10819" y="14888"/>
                  </a:cubicBezTo>
                  <a:cubicBezTo>
                    <a:pt x="17022" y="12752"/>
                    <a:pt x="14646" y="7040"/>
                    <a:pt x="14646" y="7040"/>
                  </a:cubicBezTo>
                  <a:lnTo>
                    <a:pt x="32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29"/>
            <p:cNvSpPr/>
            <p:nvPr/>
          </p:nvSpPr>
          <p:spPr>
            <a:xfrm>
              <a:off x="1624250" y="330575"/>
              <a:ext cx="395450" cy="389575"/>
            </a:xfrm>
            <a:custGeom>
              <a:avLst/>
              <a:gdLst/>
              <a:ahLst/>
              <a:cxnLst/>
              <a:rect l="l" t="t" r="r" b="b"/>
              <a:pathLst>
                <a:path w="15818" h="15583" extrusionOk="0">
                  <a:moveTo>
                    <a:pt x="3312" y="1"/>
                  </a:moveTo>
                  <a:cubicBezTo>
                    <a:pt x="3298" y="1"/>
                    <a:pt x="3283" y="5"/>
                    <a:pt x="3270" y="12"/>
                  </a:cubicBezTo>
                  <a:cubicBezTo>
                    <a:pt x="2368" y="541"/>
                    <a:pt x="0" y="3377"/>
                    <a:pt x="360" y="7837"/>
                  </a:cubicBezTo>
                  <a:cubicBezTo>
                    <a:pt x="578" y="10555"/>
                    <a:pt x="2008" y="13090"/>
                    <a:pt x="4088" y="14451"/>
                  </a:cubicBezTo>
                  <a:cubicBezTo>
                    <a:pt x="5239" y="15203"/>
                    <a:pt x="6540" y="15583"/>
                    <a:pt x="7939" y="15583"/>
                  </a:cubicBezTo>
                  <a:cubicBezTo>
                    <a:pt x="8894" y="15583"/>
                    <a:pt x="9896" y="15406"/>
                    <a:pt x="10924" y="15052"/>
                  </a:cubicBezTo>
                  <a:cubicBezTo>
                    <a:pt x="12839" y="14391"/>
                    <a:pt x="14138" y="13326"/>
                    <a:pt x="14786" y="11884"/>
                  </a:cubicBezTo>
                  <a:cubicBezTo>
                    <a:pt x="15817" y="9590"/>
                    <a:pt x="14811" y="7116"/>
                    <a:pt x="14801" y="7092"/>
                  </a:cubicBezTo>
                  <a:cubicBezTo>
                    <a:pt x="14787" y="7059"/>
                    <a:pt x="14756" y="7040"/>
                    <a:pt x="14723" y="7040"/>
                  </a:cubicBezTo>
                  <a:cubicBezTo>
                    <a:pt x="14713" y="7040"/>
                    <a:pt x="14702" y="7042"/>
                    <a:pt x="14692" y="7047"/>
                  </a:cubicBezTo>
                  <a:cubicBezTo>
                    <a:pt x="14649" y="7065"/>
                    <a:pt x="14629" y="7113"/>
                    <a:pt x="14647" y="7155"/>
                  </a:cubicBezTo>
                  <a:cubicBezTo>
                    <a:pt x="14657" y="7180"/>
                    <a:pt x="15635" y="9590"/>
                    <a:pt x="14633" y="11817"/>
                  </a:cubicBezTo>
                  <a:cubicBezTo>
                    <a:pt x="14005" y="13215"/>
                    <a:pt x="12739" y="14250"/>
                    <a:pt x="10871" y="14894"/>
                  </a:cubicBezTo>
                  <a:cubicBezTo>
                    <a:pt x="9860" y="15242"/>
                    <a:pt x="8877" y="15416"/>
                    <a:pt x="7940" y="15416"/>
                  </a:cubicBezTo>
                  <a:cubicBezTo>
                    <a:pt x="6573" y="15416"/>
                    <a:pt x="5303" y="15046"/>
                    <a:pt x="4180" y="14312"/>
                  </a:cubicBezTo>
                  <a:cubicBezTo>
                    <a:pt x="2141" y="12978"/>
                    <a:pt x="741" y="10492"/>
                    <a:pt x="526" y="7823"/>
                  </a:cubicBezTo>
                  <a:cubicBezTo>
                    <a:pt x="172" y="3443"/>
                    <a:pt x="2475" y="670"/>
                    <a:pt x="3355" y="157"/>
                  </a:cubicBezTo>
                  <a:cubicBezTo>
                    <a:pt x="3395" y="133"/>
                    <a:pt x="3408" y="82"/>
                    <a:pt x="3385" y="43"/>
                  </a:cubicBezTo>
                  <a:cubicBezTo>
                    <a:pt x="3370" y="16"/>
                    <a:pt x="3341" y="1"/>
                    <a:pt x="331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29"/>
            <p:cNvSpPr/>
            <p:nvPr/>
          </p:nvSpPr>
          <p:spPr>
            <a:xfrm>
              <a:off x="1621325" y="288850"/>
              <a:ext cx="421625" cy="410100"/>
            </a:xfrm>
            <a:custGeom>
              <a:avLst/>
              <a:gdLst/>
              <a:ahLst/>
              <a:cxnLst/>
              <a:rect l="l" t="t" r="r" b="b"/>
              <a:pathLst>
                <a:path w="16865" h="16404" extrusionOk="0">
                  <a:moveTo>
                    <a:pt x="7050" y="1"/>
                  </a:moveTo>
                  <a:cubicBezTo>
                    <a:pt x="6568" y="1"/>
                    <a:pt x="5943" y="162"/>
                    <a:pt x="5110" y="534"/>
                  </a:cubicBezTo>
                  <a:cubicBezTo>
                    <a:pt x="1" y="2817"/>
                    <a:pt x="746" y="7445"/>
                    <a:pt x="746" y="7445"/>
                  </a:cubicBezTo>
                  <a:cubicBezTo>
                    <a:pt x="638" y="11440"/>
                    <a:pt x="3343" y="16404"/>
                    <a:pt x="8240" y="16404"/>
                  </a:cubicBezTo>
                  <a:cubicBezTo>
                    <a:pt x="8889" y="16404"/>
                    <a:pt x="9576" y="16317"/>
                    <a:pt x="10300" y="16129"/>
                  </a:cubicBezTo>
                  <a:cubicBezTo>
                    <a:pt x="16493" y="14523"/>
                    <a:pt x="16865" y="7768"/>
                    <a:pt x="12174" y="5847"/>
                  </a:cubicBezTo>
                  <a:cubicBezTo>
                    <a:pt x="8247" y="4238"/>
                    <a:pt x="9524" y="1"/>
                    <a:pt x="70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29"/>
            <p:cNvSpPr/>
            <p:nvPr/>
          </p:nvSpPr>
          <p:spPr>
            <a:xfrm>
              <a:off x="1620475" y="286750"/>
              <a:ext cx="390475" cy="414300"/>
            </a:xfrm>
            <a:custGeom>
              <a:avLst/>
              <a:gdLst/>
              <a:ahLst/>
              <a:cxnLst/>
              <a:rect l="l" t="t" r="r" b="b"/>
              <a:pathLst>
                <a:path w="15619" h="16572" extrusionOk="0">
                  <a:moveTo>
                    <a:pt x="7084" y="168"/>
                  </a:moveTo>
                  <a:cubicBezTo>
                    <a:pt x="8172" y="168"/>
                    <a:pt x="8502" y="1046"/>
                    <a:pt x="8919" y="2159"/>
                  </a:cubicBezTo>
                  <a:cubicBezTo>
                    <a:pt x="9416" y="3484"/>
                    <a:pt x="10035" y="5131"/>
                    <a:pt x="12176" y="6008"/>
                  </a:cubicBezTo>
                  <a:cubicBezTo>
                    <a:pt x="14249" y="6856"/>
                    <a:pt x="15446" y="8718"/>
                    <a:pt x="15302" y="10863"/>
                  </a:cubicBezTo>
                  <a:cubicBezTo>
                    <a:pt x="15170" y="12819"/>
                    <a:pt x="13790" y="15231"/>
                    <a:pt x="10313" y="16132"/>
                  </a:cubicBezTo>
                  <a:cubicBezTo>
                    <a:pt x="9618" y="16313"/>
                    <a:pt x="8932" y="16405"/>
                    <a:pt x="8275" y="16405"/>
                  </a:cubicBezTo>
                  <a:cubicBezTo>
                    <a:pt x="6442" y="16405"/>
                    <a:pt x="4775" y="15687"/>
                    <a:pt x="3454" y="14331"/>
                  </a:cubicBezTo>
                  <a:cubicBezTo>
                    <a:pt x="1789" y="12619"/>
                    <a:pt x="796" y="10014"/>
                    <a:pt x="863" y="7516"/>
                  </a:cubicBezTo>
                  <a:cubicBezTo>
                    <a:pt x="860" y="7505"/>
                    <a:pt x="684" y="6362"/>
                    <a:pt x="1126" y="4955"/>
                  </a:cubicBezTo>
                  <a:cubicBezTo>
                    <a:pt x="1533" y="3655"/>
                    <a:pt x="2566" y="1861"/>
                    <a:pt x="5177" y="694"/>
                  </a:cubicBezTo>
                  <a:cubicBezTo>
                    <a:pt x="5970" y="339"/>
                    <a:pt x="6593" y="168"/>
                    <a:pt x="7084" y="168"/>
                  </a:cubicBezTo>
                  <a:close/>
                  <a:moveTo>
                    <a:pt x="7084" y="1"/>
                  </a:moveTo>
                  <a:cubicBezTo>
                    <a:pt x="6569" y="1"/>
                    <a:pt x="5923" y="178"/>
                    <a:pt x="5110" y="541"/>
                  </a:cubicBezTo>
                  <a:cubicBezTo>
                    <a:pt x="1" y="2824"/>
                    <a:pt x="690" y="7495"/>
                    <a:pt x="696" y="7527"/>
                  </a:cubicBezTo>
                  <a:cubicBezTo>
                    <a:pt x="628" y="10052"/>
                    <a:pt x="1638" y="12704"/>
                    <a:pt x="3334" y="14447"/>
                  </a:cubicBezTo>
                  <a:cubicBezTo>
                    <a:pt x="4687" y="15836"/>
                    <a:pt x="6395" y="16571"/>
                    <a:pt x="8275" y="16571"/>
                  </a:cubicBezTo>
                  <a:cubicBezTo>
                    <a:pt x="8946" y="16571"/>
                    <a:pt x="9646" y="16478"/>
                    <a:pt x="10356" y="16294"/>
                  </a:cubicBezTo>
                  <a:cubicBezTo>
                    <a:pt x="13917" y="15369"/>
                    <a:pt x="15332" y="12888"/>
                    <a:pt x="15468" y="10874"/>
                  </a:cubicBezTo>
                  <a:cubicBezTo>
                    <a:pt x="15619" y="8654"/>
                    <a:pt x="14381" y="6730"/>
                    <a:pt x="12240" y="5852"/>
                  </a:cubicBezTo>
                  <a:cubicBezTo>
                    <a:pt x="10166" y="5004"/>
                    <a:pt x="9561" y="3393"/>
                    <a:pt x="9076" y="2100"/>
                  </a:cubicBezTo>
                  <a:cubicBezTo>
                    <a:pt x="8653" y="974"/>
                    <a:pt x="8287" y="1"/>
                    <a:pt x="70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29"/>
            <p:cNvSpPr/>
            <p:nvPr/>
          </p:nvSpPr>
          <p:spPr>
            <a:xfrm>
              <a:off x="1713475" y="338175"/>
              <a:ext cx="84175" cy="84175"/>
            </a:xfrm>
            <a:custGeom>
              <a:avLst/>
              <a:gdLst/>
              <a:ahLst/>
              <a:cxnLst/>
              <a:rect l="l" t="t" r="r" b="b"/>
              <a:pathLst>
                <a:path w="3367" h="3367" extrusionOk="0">
                  <a:moveTo>
                    <a:pt x="1683" y="1"/>
                  </a:moveTo>
                  <a:cubicBezTo>
                    <a:pt x="754" y="1"/>
                    <a:pt x="1" y="754"/>
                    <a:pt x="1" y="1683"/>
                  </a:cubicBezTo>
                  <a:cubicBezTo>
                    <a:pt x="1" y="2613"/>
                    <a:pt x="754" y="3366"/>
                    <a:pt x="1683" y="3366"/>
                  </a:cubicBezTo>
                  <a:cubicBezTo>
                    <a:pt x="2613" y="3366"/>
                    <a:pt x="3366" y="2613"/>
                    <a:pt x="3366" y="1683"/>
                  </a:cubicBezTo>
                  <a:cubicBezTo>
                    <a:pt x="3366" y="754"/>
                    <a:pt x="2613" y="1"/>
                    <a:pt x="16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29"/>
            <p:cNvSpPr/>
            <p:nvPr/>
          </p:nvSpPr>
          <p:spPr>
            <a:xfrm>
              <a:off x="1679800" y="450125"/>
              <a:ext cx="84150" cy="84150"/>
            </a:xfrm>
            <a:custGeom>
              <a:avLst/>
              <a:gdLst/>
              <a:ahLst/>
              <a:cxnLst/>
              <a:rect l="l" t="t" r="r" b="b"/>
              <a:pathLst>
                <a:path w="3366" h="3366" extrusionOk="0">
                  <a:moveTo>
                    <a:pt x="1683" y="1"/>
                  </a:moveTo>
                  <a:cubicBezTo>
                    <a:pt x="753" y="1"/>
                    <a:pt x="0" y="753"/>
                    <a:pt x="0" y="1682"/>
                  </a:cubicBezTo>
                  <a:cubicBezTo>
                    <a:pt x="0" y="2612"/>
                    <a:pt x="753" y="3365"/>
                    <a:pt x="1683" y="3365"/>
                  </a:cubicBezTo>
                  <a:cubicBezTo>
                    <a:pt x="2612" y="3365"/>
                    <a:pt x="3366" y="2612"/>
                    <a:pt x="3366" y="1682"/>
                  </a:cubicBezTo>
                  <a:cubicBezTo>
                    <a:pt x="3366" y="753"/>
                    <a:pt x="2612" y="1"/>
                    <a:pt x="16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29"/>
            <p:cNvSpPr/>
            <p:nvPr/>
          </p:nvSpPr>
          <p:spPr>
            <a:xfrm>
              <a:off x="1716225" y="562925"/>
              <a:ext cx="84150" cy="84150"/>
            </a:xfrm>
            <a:custGeom>
              <a:avLst/>
              <a:gdLst/>
              <a:ahLst/>
              <a:cxnLst/>
              <a:rect l="l" t="t" r="r" b="b"/>
              <a:pathLst>
                <a:path w="3366" h="3366" extrusionOk="0">
                  <a:moveTo>
                    <a:pt x="1684" y="0"/>
                  </a:moveTo>
                  <a:cubicBezTo>
                    <a:pt x="754" y="0"/>
                    <a:pt x="1" y="754"/>
                    <a:pt x="1" y="1683"/>
                  </a:cubicBezTo>
                  <a:cubicBezTo>
                    <a:pt x="1" y="2612"/>
                    <a:pt x="754" y="3366"/>
                    <a:pt x="1684" y="3366"/>
                  </a:cubicBezTo>
                  <a:cubicBezTo>
                    <a:pt x="2612" y="3366"/>
                    <a:pt x="3365" y="2612"/>
                    <a:pt x="3365" y="1683"/>
                  </a:cubicBezTo>
                  <a:cubicBezTo>
                    <a:pt x="3365" y="754"/>
                    <a:pt x="2612" y="0"/>
                    <a:pt x="16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29"/>
            <p:cNvSpPr/>
            <p:nvPr/>
          </p:nvSpPr>
          <p:spPr>
            <a:xfrm>
              <a:off x="1833150" y="589725"/>
              <a:ext cx="84125" cy="84175"/>
            </a:xfrm>
            <a:custGeom>
              <a:avLst/>
              <a:gdLst/>
              <a:ahLst/>
              <a:cxnLst/>
              <a:rect l="l" t="t" r="r" b="b"/>
              <a:pathLst>
                <a:path w="3365" h="3367" extrusionOk="0">
                  <a:moveTo>
                    <a:pt x="1683" y="1"/>
                  </a:moveTo>
                  <a:cubicBezTo>
                    <a:pt x="754" y="1"/>
                    <a:pt x="0" y="754"/>
                    <a:pt x="0" y="1684"/>
                  </a:cubicBezTo>
                  <a:cubicBezTo>
                    <a:pt x="0" y="2613"/>
                    <a:pt x="754" y="3366"/>
                    <a:pt x="1683" y="3366"/>
                  </a:cubicBezTo>
                  <a:cubicBezTo>
                    <a:pt x="2611" y="3366"/>
                    <a:pt x="3364" y="2613"/>
                    <a:pt x="3364" y="1684"/>
                  </a:cubicBezTo>
                  <a:cubicBezTo>
                    <a:pt x="3364" y="754"/>
                    <a:pt x="2611" y="1"/>
                    <a:pt x="168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29"/>
            <p:cNvSpPr/>
            <p:nvPr/>
          </p:nvSpPr>
          <p:spPr>
            <a:xfrm>
              <a:off x="1815125" y="425525"/>
              <a:ext cx="93725" cy="71400"/>
            </a:xfrm>
            <a:custGeom>
              <a:avLst/>
              <a:gdLst/>
              <a:ahLst/>
              <a:cxnLst/>
              <a:rect l="l" t="t" r="r" b="b"/>
              <a:pathLst>
                <a:path w="3749" h="2856" extrusionOk="0">
                  <a:moveTo>
                    <a:pt x="1411" y="0"/>
                  </a:moveTo>
                  <a:cubicBezTo>
                    <a:pt x="336" y="0"/>
                    <a:pt x="1" y="2109"/>
                    <a:pt x="1862" y="2693"/>
                  </a:cubicBezTo>
                  <a:cubicBezTo>
                    <a:pt x="2219" y="2805"/>
                    <a:pt x="2513" y="2855"/>
                    <a:pt x="2749" y="2855"/>
                  </a:cubicBezTo>
                  <a:cubicBezTo>
                    <a:pt x="3748" y="2855"/>
                    <a:pt x="3692" y="1957"/>
                    <a:pt x="2888" y="1090"/>
                  </a:cubicBezTo>
                  <a:cubicBezTo>
                    <a:pt x="2115" y="257"/>
                    <a:pt x="1428" y="1"/>
                    <a:pt x="1428" y="1"/>
                  </a:cubicBezTo>
                  <a:cubicBezTo>
                    <a:pt x="1422" y="0"/>
                    <a:pt x="1417" y="0"/>
                    <a:pt x="1411" y="0"/>
                  </a:cubicBezTo>
                  <a:close/>
                </a:path>
              </a:pathLst>
            </a:custGeom>
            <a:solidFill>
              <a:schemeClr val="accent4"/>
            </a:solidFill>
            <a:ln w="1525" cap="flat" cmpd="sng">
              <a:solidFill>
                <a:schemeClr val="accent4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1" name="Google Shape;431;p29"/>
          <p:cNvGrpSpPr/>
          <p:nvPr/>
        </p:nvGrpSpPr>
        <p:grpSpPr>
          <a:xfrm>
            <a:off x="8236054" y="3316044"/>
            <a:ext cx="457201" cy="393198"/>
            <a:chOff x="5273875" y="238125"/>
            <a:chExt cx="332800" cy="284000"/>
          </a:xfrm>
        </p:grpSpPr>
        <p:sp>
          <p:nvSpPr>
            <p:cNvPr id="432" name="Google Shape;432;p29"/>
            <p:cNvSpPr/>
            <p:nvPr/>
          </p:nvSpPr>
          <p:spPr>
            <a:xfrm>
              <a:off x="5273875" y="238125"/>
              <a:ext cx="332800" cy="245900"/>
            </a:xfrm>
            <a:custGeom>
              <a:avLst/>
              <a:gdLst/>
              <a:ahLst/>
              <a:cxnLst/>
              <a:rect l="l" t="t" r="r" b="b"/>
              <a:pathLst>
                <a:path w="13312" h="9836" extrusionOk="0">
                  <a:moveTo>
                    <a:pt x="5460" y="0"/>
                  </a:moveTo>
                  <a:cubicBezTo>
                    <a:pt x="2619" y="0"/>
                    <a:pt x="1" y="1959"/>
                    <a:pt x="58" y="4977"/>
                  </a:cubicBezTo>
                  <a:cubicBezTo>
                    <a:pt x="104" y="7306"/>
                    <a:pt x="3201" y="7851"/>
                    <a:pt x="3201" y="7851"/>
                  </a:cubicBezTo>
                  <a:lnTo>
                    <a:pt x="3919" y="9836"/>
                  </a:lnTo>
                  <a:lnTo>
                    <a:pt x="8313" y="9212"/>
                  </a:lnTo>
                  <a:lnTo>
                    <a:pt x="7938" y="7462"/>
                  </a:lnTo>
                  <a:cubicBezTo>
                    <a:pt x="7938" y="7462"/>
                    <a:pt x="13311" y="3167"/>
                    <a:pt x="8186" y="636"/>
                  </a:cubicBezTo>
                  <a:cubicBezTo>
                    <a:pt x="7308" y="202"/>
                    <a:pt x="6373" y="0"/>
                    <a:pt x="54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29"/>
            <p:cNvSpPr/>
            <p:nvPr/>
          </p:nvSpPr>
          <p:spPr>
            <a:xfrm>
              <a:off x="5342625" y="337100"/>
              <a:ext cx="128200" cy="143575"/>
            </a:xfrm>
            <a:custGeom>
              <a:avLst/>
              <a:gdLst/>
              <a:ahLst/>
              <a:cxnLst/>
              <a:rect l="l" t="t" r="r" b="b"/>
              <a:pathLst>
                <a:path w="5128" h="5743" extrusionOk="0">
                  <a:moveTo>
                    <a:pt x="3032" y="1101"/>
                  </a:moveTo>
                  <a:lnTo>
                    <a:pt x="3032" y="1101"/>
                  </a:lnTo>
                  <a:cubicBezTo>
                    <a:pt x="3320" y="1580"/>
                    <a:pt x="3383" y="2090"/>
                    <a:pt x="3334" y="2393"/>
                  </a:cubicBezTo>
                  <a:cubicBezTo>
                    <a:pt x="3309" y="2544"/>
                    <a:pt x="3264" y="2591"/>
                    <a:pt x="3257" y="2595"/>
                  </a:cubicBezTo>
                  <a:cubicBezTo>
                    <a:pt x="3247" y="2593"/>
                    <a:pt x="3205" y="2562"/>
                    <a:pt x="3154" y="2449"/>
                  </a:cubicBezTo>
                  <a:cubicBezTo>
                    <a:pt x="3012" y="2137"/>
                    <a:pt x="2973" y="1585"/>
                    <a:pt x="3032" y="1101"/>
                  </a:cubicBezTo>
                  <a:close/>
                  <a:moveTo>
                    <a:pt x="1774" y="1846"/>
                  </a:moveTo>
                  <a:cubicBezTo>
                    <a:pt x="1913" y="2173"/>
                    <a:pt x="1966" y="2549"/>
                    <a:pt x="1944" y="2690"/>
                  </a:cubicBezTo>
                  <a:cubicBezTo>
                    <a:pt x="1883" y="2571"/>
                    <a:pt x="1809" y="2238"/>
                    <a:pt x="1774" y="1846"/>
                  </a:cubicBezTo>
                  <a:close/>
                  <a:moveTo>
                    <a:pt x="3526" y="0"/>
                  </a:moveTo>
                  <a:cubicBezTo>
                    <a:pt x="3428" y="0"/>
                    <a:pt x="3347" y="34"/>
                    <a:pt x="3285" y="77"/>
                  </a:cubicBezTo>
                  <a:cubicBezTo>
                    <a:pt x="3123" y="188"/>
                    <a:pt x="3008" y="412"/>
                    <a:pt x="2935" y="684"/>
                  </a:cubicBezTo>
                  <a:cubicBezTo>
                    <a:pt x="2845" y="580"/>
                    <a:pt x="2742" y="479"/>
                    <a:pt x="2624" y="385"/>
                  </a:cubicBezTo>
                  <a:cubicBezTo>
                    <a:pt x="2449" y="245"/>
                    <a:pt x="2290" y="174"/>
                    <a:pt x="2151" y="174"/>
                  </a:cubicBezTo>
                  <a:cubicBezTo>
                    <a:pt x="2083" y="174"/>
                    <a:pt x="2020" y="190"/>
                    <a:pt x="1962" y="223"/>
                  </a:cubicBezTo>
                  <a:cubicBezTo>
                    <a:pt x="1702" y="371"/>
                    <a:pt x="1608" y="823"/>
                    <a:pt x="1593" y="1287"/>
                  </a:cubicBezTo>
                  <a:cubicBezTo>
                    <a:pt x="1508" y="1216"/>
                    <a:pt x="1394" y="1153"/>
                    <a:pt x="1255" y="1153"/>
                  </a:cubicBezTo>
                  <a:cubicBezTo>
                    <a:pt x="1148" y="1153"/>
                    <a:pt x="1026" y="1190"/>
                    <a:pt x="893" y="1290"/>
                  </a:cubicBezTo>
                  <a:cubicBezTo>
                    <a:pt x="0" y="1957"/>
                    <a:pt x="1815" y="5318"/>
                    <a:pt x="2025" y="5698"/>
                  </a:cubicBezTo>
                  <a:cubicBezTo>
                    <a:pt x="2040" y="5727"/>
                    <a:pt x="2068" y="5742"/>
                    <a:pt x="2097" y="5742"/>
                  </a:cubicBezTo>
                  <a:lnTo>
                    <a:pt x="2097" y="5741"/>
                  </a:lnTo>
                  <a:cubicBezTo>
                    <a:pt x="2112" y="5741"/>
                    <a:pt x="2125" y="5739"/>
                    <a:pt x="2138" y="5731"/>
                  </a:cubicBezTo>
                  <a:cubicBezTo>
                    <a:pt x="2178" y="5709"/>
                    <a:pt x="2193" y="5658"/>
                    <a:pt x="2171" y="5618"/>
                  </a:cubicBezTo>
                  <a:cubicBezTo>
                    <a:pt x="1620" y="4617"/>
                    <a:pt x="334" y="1915"/>
                    <a:pt x="993" y="1423"/>
                  </a:cubicBezTo>
                  <a:cubicBezTo>
                    <a:pt x="1084" y="1355"/>
                    <a:pt x="1171" y="1321"/>
                    <a:pt x="1255" y="1321"/>
                  </a:cubicBezTo>
                  <a:cubicBezTo>
                    <a:pt x="1348" y="1321"/>
                    <a:pt x="1437" y="1364"/>
                    <a:pt x="1524" y="1449"/>
                  </a:cubicBezTo>
                  <a:cubicBezTo>
                    <a:pt x="1547" y="1472"/>
                    <a:pt x="1570" y="1498"/>
                    <a:pt x="1592" y="1525"/>
                  </a:cubicBezTo>
                  <a:cubicBezTo>
                    <a:pt x="1596" y="1746"/>
                    <a:pt x="1615" y="1959"/>
                    <a:pt x="1639" y="2131"/>
                  </a:cubicBezTo>
                  <a:cubicBezTo>
                    <a:pt x="1705" y="2603"/>
                    <a:pt x="1800" y="2858"/>
                    <a:pt x="1924" y="2888"/>
                  </a:cubicBezTo>
                  <a:cubicBezTo>
                    <a:pt x="1934" y="2891"/>
                    <a:pt x="1945" y="2892"/>
                    <a:pt x="1955" y="2892"/>
                  </a:cubicBezTo>
                  <a:cubicBezTo>
                    <a:pt x="2006" y="2892"/>
                    <a:pt x="2052" y="2863"/>
                    <a:pt x="2079" y="2810"/>
                  </a:cubicBezTo>
                  <a:cubicBezTo>
                    <a:pt x="2178" y="2615"/>
                    <a:pt x="2053" y="1889"/>
                    <a:pt x="1756" y="1468"/>
                  </a:cubicBezTo>
                  <a:cubicBezTo>
                    <a:pt x="1755" y="1290"/>
                    <a:pt x="1765" y="1110"/>
                    <a:pt x="1789" y="941"/>
                  </a:cubicBezTo>
                  <a:cubicBezTo>
                    <a:pt x="1837" y="616"/>
                    <a:pt x="1937" y="408"/>
                    <a:pt x="2072" y="355"/>
                  </a:cubicBezTo>
                  <a:cubicBezTo>
                    <a:pt x="2097" y="346"/>
                    <a:pt x="2124" y="341"/>
                    <a:pt x="2153" y="341"/>
                  </a:cubicBezTo>
                  <a:cubicBezTo>
                    <a:pt x="2253" y="341"/>
                    <a:pt x="2375" y="399"/>
                    <a:pt x="2519" y="514"/>
                  </a:cubicBezTo>
                  <a:cubicBezTo>
                    <a:pt x="2665" y="632"/>
                    <a:pt x="2787" y="759"/>
                    <a:pt x="2889" y="891"/>
                  </a:cubicBezTo>
                  <a:cubicBezTo>
                    <a:pt x="2787" y="1459"/>
                    <a:pt x="2836" y="2153"/>
                    <a:pt x="3002" y="2518"/>
                  </a:cubicBezTo>
                  <a:cubicBezTo>
                    <a:pt x="3074" y="2677"/>
                    <a:pt x="3157" y="2761"/>
                    <a:pt x="3253" y="2761"/>
                  </a:cubicBezTo>
                  <a:cubicBezTo>
                    <a:pt x="3257" y="2761"/>
                    <a:pt x="3261" y="2761"/>
                    <a:pt x="3265" y="2761"/>
                  </a:cubicBezTo>
                  <a:cubicBezTo>
                    <a:pt x="3328" y="2757"/>
                    <a:pt x="3414" y="2717"/>
                    <a:pt x="3468" y="2546"/>
                  </a:cubicBezTo>
                  <a:cubicBezTo>
                    <a:pt x="3573" y="2220"/>
                    <a:pt x="3524" y="1492"/>
                    <a:pt x="3071" y="857"/>
                  </a:cubicBezTo>
                  <a:cubicBezTo>
                    <a:pt x="3132" y="558"/>
                    <a:pt x="3235" y="313"/>
                    <a:pt x="3379" y="214"/>
                  </a:cubicBezTo>
                  <a:cubicBezTo>
                    <a:pt x="3424" y="183"/>
                    <a:pt x="3473" y="168"/>
                    <a:pt x="3525" y="168"/>
                  </a:cubicBezTo>
                  <a:cubicBezTo>
                    <a:pt x="3646" y="168"/>
                    <a:pt x="3786" y="248"/>
                    <a:pt x="3944" y="408"/>
                  </a:cubicBezTo>
                  <a:cubicBezTo>
                    <a:pt x="4947" y="1424"/>
                    <a:pt x="4222" y="5039"/>
                    <a:pt x="4214" y="5076"/>
                  </a:cubicBezTo>
                  <a:cubicBezTo>
                    <a:pt x="4204" y="5121"/>
                    <a:pt x="4234" y="5165"/>
                    <a:pt x="4279" y="5174"/>
                  </a:cubicBezTo>
                  <a:cubicBezTo>
                    <a:pt x="4285" y="5175"/>
                    <a:pt x="4291" y="5176"/>
                    <a:pt x="4297" y="5176"/>
                  </a:cubicBezTo>
                  <a:cubicBezTo>
                    <a:pt x="4335" y="5176"/>
                    <a:pt x="4370" y="5148"/>
                    <a:pt x="4378" y="5109"/>
                  </a:cubicBezTo>
                  <a:cubicBezTo>
                    <a:pt x="4409" y="4957"/>
                    <a:pt x="5128" y="1370"/>
                    <a:pt x="4063" y="291"/>
                  </a:cubicBezTo>
                  <a:cubicBezTo>
                    <a:pt x="3847" y="72"/>
                    <a:pt x="3668" y="0"/>
                    <a:pt x="352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29"/>
            <p:cNvSpPr/>
            <p:nvPr/>
          </p:nvSpPr>
          <p:spPr>
            <a:xfrm>
              <a:off x="5356225" y="437075"/>
              <a:ext cx="126675" cy="58500"/>
            </a:xfrm>
            <a:custGeom>
              <a:avLst/>
              <a:gdLst/>
              <a:ahLst/>
              <a:cxnLst/>
              <a:rect l="l" t="t" r="r" b="b"/>
              <a:pathLst>
                <a:path w="5067" h="2340" extrusionOk="0">
                  <a:moveTo>
                    <a:pt x="4517" y="0"/>
                  </a:moveTo>
                  <a:cubicBezTo>
                    <a:pt x="3543" y="0"/>
                    <a:pt x="153" y="612"/>
                    <a:pt x="153" y="612"/>
                  </a:cubicBezTo>
                  <a:cubicBezTo>
                    <a:pt x="0" y="826"/>
                    <a:pt x="242" y="2091"/>
                    <a:pt x="492" y="2304"/>
                  </a:cubicBezTo>
                  <a:cubicBezTo>
                    <a:pt x="521" y="2328"/>
                    <a:pt x="604" y="2339"/>
                    <a:pt x="728" y="2339"/>
                  </a:cubicBezTo>
                  <a:cubicBezTo>
                    <a:pt x="1661" y="2339"/>
                    <a:pt x="4912" y="1712"/>
                    <a:pt x="4985" y="1597"/>
                  </a:cubicBezTo>
                  <a:cubicBezTo>
                    <a:pt x="5067" y="1467"/>
                    <a:pt x="5014" y="248"/>
                    <a:pt x="4765" y="36"/>
                  </a:cubicBezTo>
                  <a:cubicBezTo>
                    <a:pt x="4735" y="11"/>
                    <a:pt x="4648" y="0"/>
                    <a:pt x="4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29"/>
            <p:cNvSpPr/>
            <p:nvPr/>
          </p:nvSpPr>
          <p:spPr>
            <a:xfrm>
              <a:off x="5353800" y="434975"/>
              <a:ext cx="131550" cy="62675"/>
            </a:xfrm>
            <a:custGeom>
              <a:avLst/>
              <a:gdLst/>
              <a:ahLst/>
              <a:cxnLst/>
              <a:rect l="l" t="t" r="r" b="b"/>
              <a:pathLst>
                <a:path w="5262" h="2507" extrusionOk="0">
                  <a:moveTo>
                    <a:pt x="4613" y="168"/>
                  </a:moveTo>
                  <a:cubicBezTo>
                    <a:pt x="4788" y="168"/>
                    <a:pt x="4808" y="184"/>
                    <a:pt x="4808" y="184"/>
                  </a:cubicBezTo>
                  <a:cubicBezTo>
                    <a:pt x="5005" y="351"/>
                    <a:pt x="5077" y="1442"/>
                    <a:pt x="5016" y="1626"/>
                  </a:cubicBezTo>
                  <a:cubicBezTo>
                    <a:pt x="4747" y="1752"/>
                    <a:pt x="1731" y="2340"/>
                    <a:pt x="825" y="2340"/>
                  </a:cubicBezTo>
                  <a:cubicBezTo>
                    <a:pt x="679" y="2340"/>
                    <a:pt x="644" y="2324"/>
                    <a:pt x="643" y="2324"/>
                  </a:cubicBezTo>
                  <a:cubicBezTo>
                    <a:pt x="420" y="2134"/>
                    <a:pt x="215" y="1014"/>
                    <a:pt x="304" y="772"/>
                  </a:cubicBezTo>
                  <a:cubicBezTo>
                    <a:pt x="687" y="704"/>
                    <a:pt x="3715" y="168"/>
                    <a:pt x="4613" y="168"/>
                  </a:cubicBezTo>
                  <a:close/>
                  <a:moveTo>
                    <a:pt x="4613" y="0"/>
                  </a:moveTo>
                  <a:cubicBezTo>
                    <a:pt x="3644" y="0"/>
                    <a:pt x="374" y="590"/>
                    <a:pt x="235" y="614"/>
                  </a:cubicBezTo>
                  <a:cubicBezTo>
                    <a:pt x="213" y="618"/>
                    <a:pt x="195" y="630"/>
                    <a:pt x="182" y="649"/>
                  </a:cubicBezTo>
                  <a:cubicBezTo>
                    <a:pt x="1" y="902"/>
                    <a:pt x="257" y="2215"/>
                    <a:pt x="535" y="2451"/>
                  </a:cubicBezTo>
                  <a:cubicBezTo>
                    <a:pt x="581" y="2490"/>
                    <a:pt x="666" y="2506"/>
                    <a:pt x="825" y="2506"/>
                  </a:cubicBezTo>
                  <a:cubicBezTo>
                    <a:pt x="1581" y="2506"/>
                    <a:pt x="5029" y="1920"/>
                    <a:pt x="5152" y="1726"/>
                  </a:cubicBezTo>
                  <a:cubicBezTo>
                    <a:pt x="5262" y="1551"/>
                    <a:pt x="5193" y="293"/>
                    <a:pt x="4915" y="57"/>
                  </a:cubicBezTo>
                  <a:cubicBezTo>
                    <a:pt x="4881" y="27"/>
                    <a:pt x="4821" y="0"/>
                    <a:pt x="461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29"/>
            <p:cNvSpPr/>
            <p:nvPr/>
          </p:nvSpPr>
          <p:spPr>
            <a:xfrm>
              <a:off x="5367050" y="455075"/>
              <a:ext cx="109250" cy="19800"/>
            </a:xfrm>
            <a:custGeom>
              <a:avLst/>
              <a:gdLst/>
              <a:ahLst/>
              <a:cxnLst/>
              <a:rect l="l" t="t" r="r" b="b"/>
              <a:pathLst>
                <a:path w="4370" h="792" extrusionOk="0">
                  <a:moveTo>
                    <a:pt x="4220" y="0"/>
                  </a:moveTo>
                  <a:cubicBezTo>
                    <a:pt x="3476" y="0"/>
                    <a:pt x="219" y="599"/>
                    <a:pt x="75" y="625"/>
                  </a:cubicBezTo>
                  <a:cubicBezTo>
                    <a:pt x="29" y="633"/>
                    <a:pt x="0" y="677"/>
                    <a:pt x="9" y="723"/>
                  </a:cubicBezTo>
                  <a:cubicBezTo>
                    <a:pt x="16" y="763"/>
                    <a:pt x="50" y="791"/>
                    <a:pt x="91" y="791"/>
                  </a:cubicBezTo>
                  <a:cubicBezTo>
                    <a:pt x="95" y="791"/>
                    <a:pt x="100" y="790"/>
                    <a:pt x="105" y="789"/>
                  </a:cubicBezTo>
                  <a:cubicBezTo>
                    <a:pt x="140" y="783"/>
                    <a:pt x="3495" y="166"/>
                    <a:pt x="4214" y="166"/>
                  </a:cubicBezTo>
                  <a:cubicBezTo>
                    <a:pt x="4238" y="166"/>
                    <a:pt x="4259" y="167"/>
                    <a:pt x="4277" y="169"/>
                  </a:cubicBezTo>
                  <a:cubicBezTo>
                    <a:pt x="4279" y="169"/>
                    <a:pt x="4281" y="169"/>
                    <a:pt x="4283" y="169"/>
                  </a:cubicBezTo>
                  <a:cubicBezTo>
                    <a:pt x="4328" y="169"/>
                    <a:pt x="4362" y="135"/>
                    <a:pt x="4366" y="92"/>
                  </a:cubicBezTo>
                  <a:cubicBezTo>
                    <a:pt x="4370" y="45"/>
                    <a:pt x="4335" y="6"/>
                    <a:pt x="4289" y="2"/>
                  </a:cubicBezTo>
                  <a:cubicBezTo>
                    <a:pt x="4269" y="1"/>
                    <a:pt x="4246" y="0"/>
                    <a:pt x="422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29"/>
            <p:cNvSpPr/>
            <p:nvPr/>
          </p:nvSpPr>
          <p:spPr>
            <a:xfrm>
              <a:off x="5396550" y="481600"/>
              <a:ext cx="70725" cy="40525"/>
            </a:xfrm>
            <a:custGeom>
              <a:avLst/>
              <a:gdLst/>
              <a:ahLst/>
              <a:cxnLst/>
              <a:rect l="l" t="t" r="r" b="b"/>
              <a:pathLst>
                <a:path w="2829" h="1621" extrusionOk="0">
                  <a:moveTo>
                    <a:pt x="2513" y="0"/>
                  </a:moveTo>
                  <a:cubicBezTo>
                    <a:pt x="2505" y="0"/>
                    <a:pt x="2497" y="2"/>
                    <a:pt x="2489" y="4"/>
                  </a:cubicBezTo>
                  <a:cubicBezTo>
                    <a:pt x="2445" y="16"/>
                    <a:pt x="2420" y="63"/>
                    <a:pt x="2433" y="107"/>
                  </a:cubicBezTo>
                  <a:cubicBezTo>
                    <a:pt x="2516" y="393"/>
                    <a:pt x="2645" y="871"/>
                    <a:pt x="2661" y="1013"/>
                  </a:cubicBezTo>
                  <a:cubicBezTo>
                    <a:pt x="2480" y="1151"/>
                    <a:pt x="1079" y="1454"/>
                    <a:pt x="608" y="1454"/>
                  </a:cubicBezTo>
                  <a:lnTo>
                    <a:pt x="602" y="1454"/>
                  </a:lnTo>
                  <a:cubicBezTo>
                    <a:pt x="270" y="1453"/>
                    <a:pt x="176" y="748"/>
                    <a:pt x="169" y="476"/>
                  </a:cubicBezTo>
                  <a:cubicBezTo>
                    <a:pt x="167" y="431"/>
                    <a:pt x="130" y="395"/>
                    <a:pt x="85" y="395"/>
                  </a:cubicBezTo>
                  <a:lnTo>
                    <a:pt x="82" y="395"/>
                  </a:lnTo>
                  <a:cubicBezTo>
                    <a:pt x="37" y="397"/>
                    <a:pt x="0" y="434"/>
                    <a:pt x="1" y="481"/>
                  </a:cubicBezTo>
                  <a:cubicBezTo>
                    <a:pt x="4" y="527"/>
                    <a:pt x="43" y="1618"/>
                    <a:pt x="602" y="1621"/>
                  </a:cubicBezTo>
                  <a:lnTo>
                    <a:pt x="607" y="1621"/>
                  </a:lnTo>
                  <a:cubicBezTo>
                    <a:pt x="1065" y="1621"/>
                    <a:pt x="2596" y="1314"/>
                    <a:pt x="2790" y="1121"/>
                  </a:cubicBezTo>
                  <a:cubicBezTo>
                    <a:pt x="2823" y="1089"/>
                    <a:pt x="2829" y="1056"/>
                    <a:pt x="2829" y="1034"/>
                  </a:cubicBezTo>
                  <a:cubicBezTo>
                    <a:pt x="2829" y="871"/>
                    <a:pt x="2617" y="142"/>
                    <a:pt x="2593" y="60"/>
                  </a:cubicBezTo>
                  <a:cubicBezTo>
                    <a:pt x="2582" y="24"/>
                    <a:pt x="2549" y="0"/>
                    <a:pt x="251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29"/>
            <p:cNvSpPr/>
            <p:nvPr/>
          </p:nvSpPr>
          <p:spPr>
            <a:xfrm>
              <a:off x="5488750" y="282850"/>
              <a:ext cx="16625" cy="21975"/>
            </a:xfrm>
            <a:custGeom>
              <a:avLst/>
              <a:gdLst/>
              <a:ahLst/>
              <a:cxnLst/>
              <a:rect l="l" t="t" r="r" b="b"/>
              <a:pathLst>
                <a:path w="665" h="879" extrusionOk="0">
                  <a:moveTo>
                    <a:pt x="95" y="1"/>
                  </a:moveTo>
                  <a:cubicBezTo>
                    <a:pt x="68" y="1"/>
                    <a:pt x="41" y="14"/>
                    <a:pt x="25" y="38"/>
                  </a:cubicBezTo>
                  <a:cubicBezTo>
                    <a:pt x="1" y="77"/>
                    <a:pt x="10" y="129"/>
                    <a:pt x="49" y="154"/>
                  </a:cubicBezTo>
                  <a:cubicBezTo>
                    <a:pt x="53" y="157"/>
                    <a:pt x="492" y="450"/>
                    <a:pt x="474" y="790"/>
                  </a:cubicBezTo>
                  <a:cubicBezTo>
                    <a:pt x="471" y="835"/>
                    <a:pt x="507" y="876"/>
                    <a:pt x="552" y="878"/>
                  </a:cubicBezTo>
                  <a:lnTo>
                    <a:pt x="557" y="878"/>
                  </a:lnTo>
                  <a:cubicBezTo>
                    <a:pt x="601" y="878"/>
                    <a:pt x="638" y="844"/>
                    <a:pt x="640" y="799"/>
                  </a:cubicBezTo>
                  <a:cubicBezTo>
                    <a:pt x="665" y="363"/>
                    <a:pt x="162" y="28"/>
                    <a:pt x="141" y="15"/>
                  </a:cubicBezTo>
                  <a:cubicBezTo>
                    <a:pt x="127" y="5"/>
                    <a:pt x="111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29"/>
            <p:cNvSpPr/>
            <p:nvPr/>
          </p:nvSpPr>
          <p:spPr>
            <a:xfrm>
              <a:off x="5488500" y="307925"/>
              <a:ext cx="15750" cy="23100"/>
            </a:xfrm>
            <a:custGeom>
              <a:avLst/>
              <a:gdLst/>
              <a:ahLst/>
              <a:cxnLst/>
              <a:rect l="l" t="t" r="r" b="b"/>
              <a:pathLst>
                <a:path w="630" h="924" extrusionOk="0">
                  <a:moveTo>
                    <a:pt x="94" y="0"/>
                  </a:moveTo>
                  <a:cubicBezTo>
                    <a:pt x="70" y="0"/>
                    <a:pt x="47" y="11"/>
                    <a:pt x="30" y="31"/>
                  </a:cubicBezTo>
                  <a:cubicBezTo>
                    <a:pt x="1" y="66"/>
                    <a:pt x="6" y="119"/>
                    <a:pt x="41" y="148"/>
                  </a:cubicBezTo>
                  <a:cubicBezTo>
                    <a:pt x="45" y="152"/>
                    <a:pt x="450" y="492"/>
                    <a:pt x="395" y="827"/>
                  </a:cubicBezTo>
                  <a:cubicBezTo>
                    <a:pt x="386" y="872"/>
                    <a:pt x="418" y="915"/>
                    <a:pt x="463" y="922"/>
                  </a:cubicBezTo>
                  <a:cubicBezTo>
                    <a:pt x="467" y="923"/>
                    <a:pt x="472" y="923"/>
                    <a:pt x="476" y="923"/>
                  </a:cubicBezTo>
                  <a:cubicBezTo>
                    <a:pt x="517" y="923"/>
                    <a:pt x="552" y="894"/>
                    <a:pt x="558" y="854"/>
                  </a:cubicBezTo>
                  <a:cubicBezTo>
                    <a:pt x="629" y="423"/>
                    <a:pt x="167" y="35"/>
                    <a:pt x="148" y="19"/>
                  </a:cubicBezTo>
                  <a:cubicBezTo>
                    <a:pt x="132" y="7"/>
                    <a:pt x="113" y="0"/>
                    <a:pt x="9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29"/>
            <p:cNvSpPr/>
            <p:nvPr/>
          </p:nvSpPr>
          <p:spPr>
            <a:xfrm>
              <a:off x="5511375" y="317175"/>
              <a:ext cx="10850" cy="25375"/>
            </a:xfrm>
            <a:custGeom>
              <a:avLst/>
              <a:gdLst/>
              <a:ahLst/>
              <a:cxnLst/>
              <a:rect l="l" t="t" r="r" b="b"/>
              <a:pathLst>
                <a:path w="434" h="1015" extrusionOk="0">
                  <a:moveTo>
                    <a:pt x="95" y="0"/>
                  </a:moveTo>
                  <a:cubicBezTo>
                    <a:pt x="83" y="0"/>
                    <a:pt x="72" y="3"/>
                    <a:pt x="60" y="8"/>
                  </a:cubicBezTo>
                  <a:cubicBezTo>
                    <a:pt x="18" y="27"/>
                    <a:pt x="1" y="78"/>
                    <a:pt x="20" y="119"/>
                  </a:cubicBezTo>
                  <a:cubicBezTo>
                    <a:pt x="23" y="124"/>
                    <a:pt x="243" y="603"/>
                    <a:pt x="48" y="883"/>
                  </a:cubicBezTo>
                  <a:cubicBezTo>
                    <a:pt x="21" y="920"/>
                    <a:pt x="31" y="973"/>
                    <a:pt x="69" y="998"/>
                  </a:cubicBezTo>
                  <a:cubicBezTo>
                    <a:pt x="84" y="1009"/>
                    <a:pt x="100" y="1014"/>
                    <a:pt x="117" y="1014"/>
                  </a:cubicBezTo>
                  <a:cubicBezTo>
                    <a:pt x="142" y="1014"/>
                    <a:pt x="168" y="1001"/>
                    <a:pt x="184" y="978"/>
                  </a:cubicBezTo>
                  <a:cubicBezTo>
                    <a:pt x="433" y="620"/>
                    <a:pt x="181" y="71"/>
                    <a:pt x="170" y="48"/>
                  </a:cubicBezTo>
                  <a:cubicBezTo>
                    <a:pt x="156" y="18"/>
                    <a:pt x="126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29"/>
            <p:cNvSpPr/>
            <p:nvPr/>
          </p:nvSpPr>
          <p:spPr>
            <a:xfrm>
              <a:off x="5456525" y="279750"/>
              <a:ext cx="21550" cy="16975"/>
            </a:xfrm>
            <a:custGeom>
              <a:avLst/>
              <a:gdLst/>
              <a:ahLst/>
              <a:cxnLst/>
              <a:rect l="l" t="t" r="r" b="b"/>
              <a:pathLst>
                <a:path w="862" h="679" extrusionOk="0">
                  <a:moveTo>
                    <a:pt x="92" y="1"/>
                  </a:moveTo>
                  <a:cubicBezTo>
                    <a:pt x="54" y="1"/>
                    <a:pt x="21" y="27"/>
                    <a:pt x="12" y="64"/>
                  </a:cubicBezTo>
                  <a:cubicBezTo>
                    <a:pt x="1" y="109"/>
                    <a:pt x="29" y="155"/>
                    <a:pt x="74" y="166"/>
                  </a:cubicBezTo>
                  <a:cubicBezTo>
                    <a:pt x="79" y="167"/>
                    <a:pt x="591" y="294"/>
                    <a:pt x="689" y="619"/>
                  </a:cubicBezTo>
                  <a:cubicBezTo>
                    <a:pt x="700" y="655"/>
                    <a:pt x="733" y="678"/>
                    <a:pt x="769" y="678"/>
                  </a:cubicBezTo>
                  <a:cubicBezTo>
                    <a:pt x="777" y="678"/>
                    <a:pt x="784" y="677"/>
                    <a:pt x="793" y="674"/>
                  </a:cubicBezTo>
                  <a:cubicBezTo>
                    <a:pt x="837" y="662"/>
                    <a:pt x="862" y="616"/>
                    <a:pt x="848" y="572"/>
                  </a:cubicBezTo>
                  <a:cubicBezTo>
                    <a:pt x="723" y="153"/>
                    <a:pt x="138" y="9"/>
                    <a:pt x="112" y="3"/>
                  </a:cubicBezTo>
                  <a:cubicBezTo>
                    <a:pt x="105" y="1"/>
                    <a:pt x="99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29"/>
            <p:cNvSpPr/>
            <p:nvPr/>
          </p:nvSpPr>
          <p:spPr>
            <a:xfrm>
              <a:off x="5422550" y="264350"/>
              <a:ext cx="25125" cy="9900"/>
            </a:xfrm>
            <a:custGeom>
              <a:avLst/>
              <a:gdLst/>
              <a:ahLst/>
              <a:cxnLst/>
              <a:rect l="l" t="t" r="r" b="b"/>
              <a:pathLst>
                <a:path w="1005" h="396" extrusionOk="0">
                  <a:moveTo>
                    <a:pt x="282" y="1"/>
                  </a:moveTo>
                  <a:cubicBezTo>
                    <a:pt x="169" y="1"/>
                    <a:pt x="87" y="13"/>
                    <a:pt x="78" y="15"/>
                  </a:cubicBezTo>
                  <a:cubicBezTo>
                    <a:pt x="33" y="21"/>
                    <a:pt x="1" y="64"/>
                    <a:pt x="8" y="110"/>
                  </a:cubicBezTo>
                  <a:cubicBezTo>
                    <a:pt x="15" y="151"/>
                    <a:pt x="50" y="180"/>
                    <a:pt x="90" y="180"/>
                  </a:cubicBezTo>
                  <a:cubicBezTo>
                    <a:pt x="95" y="180"/>
                    <a:pt x="99" y="180"/>
                    <a:pt x="104" y="179"/>
                  </a:cubicBezTo>
                  <a:cubicBezTo>
                    <a:pt x="105" y="179"/>
                    <a:pt x="180" y="168"/>
                    <a:pt x="284" y="168"/>
                  </a:cubicBezTo>
                  <a:cubicBezTo>
                    <a:pt x="457" y="168"/>
                    <a:pt x="711" y="199"/>
                    <a:pt x="846" y="365"/>
                  </a:cubicBezTo>
                  <a:cubicBezTo>
                    <a:pt x="862" y="384"/>
                    <a:pt x="886" y="395"/>
                    <a:pt x="911" y="395"/>
                  </a:cubicBezTo>
                  <a:cubicBezTo>
                    <a:pt x="929" y="395"/>
                    <a:pt x="947" y="389"/>
                    <a:pt x="963" y="377"/>
                  </a:cubicBezTo>
                  <a:cubicBezTo>
                    <a:pt x="999" y="348"/>
                    <a:pt x="1005" y="295"/>
                    <a:pt x="976" y="260"/>
                  </a:cubicBezTo>
                  <a:cubicBezTo>
                    <a:pt x="798" y="41"/>
                    <a:pt x="488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29"/>
            <p:cNvSpPr/>
            <p:nvPr/>
          </p:nvSpPr>
          <p:spPr>
            <a:xfrm>
              <a:off x="5450250" y="256075"/>
              <a:ext cx="23000" cy="14725"/>
            </a:xfrm>
            <a:custGeom>
              <a:avLst/>
              <a:gdLst/>
              <a:ahLst/>
              <a:cxnLst/>
              <a:rect l="l" t="t" r="r" b="b"/>
              <a:pathLst>
                <a:path w="920" h="589" extrusionOk="0">
                  <a:moveTo>
                    <a:pt x="89" y="1"/>
                  </a:moveTo>
                  <a:cubicBezTo>
                    <a:pt x="49" y="1"/>
                    <a:pt x="10" y="32"/>
                    <a:pt x="6" y="74"/>
                  </a:cubicBezTo>
                  <a:cubicBezTo>
                    <a:pt x="1" y="121"/>
                    <a:pt x="34" y="161"/>
                    <a:pt x="80" y="166"/>
                  </a:cubicBezTo>
                  <a:cubicBezTo>
                    <a:pt x="85" y="167"/>
                    <a:pt x="609" y="227"/>
                    <a:pt x="748" y="538"/>
                  </a:cubicBezTo>
                  <a:cubicBezTo>
                    <a:pt x="762" y="570"/>
                    <a:pt x="792" y="588"/>
                    <a:pt x="824" y="588"/>
                  </a:cubicBezTo>
                  <a:cubicBezTo>
                    <a:pt x="836" y="588"/>
                    <a:pt x="847" y="586"/>
                    <a:pt x="858" y="581"/>
                  </a:cubicBezTo>
                  <a:cubicBezTo>
                    <a:pt x="900" y="561"/>
                    <a:pt x="919" y="512"/>
                    <a:pt x="901" y="471"/>
                  </a:cubicBezTo>
                  <a:cubicBezTo>
                    <a:pt x="722" y="72"/>
                    <a:pt x="123" y="4"/>
                    <a:pt x="98" y="1"/>
                  </a:cubicBezTo>
                  <a:cubicBezTo>
                    <a:pt x="95" y="1"/>
                    <a:pt x="92" y="1"/>
                    <a:pt x="8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4" name="Google Shape;444;p29"/>
          <p:cNvGrpSpPr/>
          <p:nvPr/>
        </p:nvGrpSpPr>
        <p:grpSpPr>
          <a:xfrm rot="10800000" flipH="1">
            <a:off x="7819410" y="3709236"/>
            <a:ext cx="265199" cy="411491"/>
            <a:chOff x="4064950" y="2294475"/>
            <a:chExt cx="191300" cy="298225"/>
          </a:xfrm>
        </p:grpSpPr>
        <p:sp>
          <p:nvSpPr>
            <p:cNvPr id="445" name="Google Shape;445;p29"/>
            <p:cNvSpPr/>
            <p:nvPr/>
          </p:nvSpPr>
          <p:spPr>
            <a:xfrm>
              <a:off x="4066125" y="2332925"/>
              <a:ext cx="165725" cy="255150"/>
            </a:xfrm>
            <a:custGeom>
              <a:avLst/>
              <a:gdLst/>
              <a:ahLst/>
              <a:cxnLst/>
              <a:rect l="l" t="t" r="r" b="b"/>
              <a:pathLst>
                <a:path w="6629" h="10206" extrusionOk="0">
                  <a:moveTo>
                    <a:pt x="4016" y="0"/>
                  </a:moveTo>
                  <a:cubicBezTo>
                    <a:pt x="3771" y="306"/>
                    <a:pt x="81" y="6939"/>
                    <a:pt x="94" y="7077"/>
                  </a:cubicBezTo>
                  <a:cubicBezTo>
                    <a:pt x="132" y="7477"/>
                    <a:pt x="1" y="9995"/>
                    <a:pt x="260" y="10190"/>
                  </a:cubicBezTo>
                  <a:cubicBezTo>
                    <a:pt x="274" y="10200"/>
                    <a:pt x="295" y="10205"/>
                    <a:pt x="321" y="10205"/>
                  </a:cubicBezTo>
                  <a:cubicBezTo>
                    <a:pt x="764" y="10205"/>
                    <a:pt x="2795" y="8724"/>
                    <a:pt x="2795" y="8724"/>
                  </a:cubicBezTo>
                  <a:cubicBezTo>
                    <a:pt x="2795" y="8724"/>
                    <a:pt x="6299" y="2152"/>
                    <a:pt x="6464" y="1808"/>
                  </a:cubicBezTo>
                  <a:cubicBezTo>
                    <a:pt x="6629" y="1464"/>
                    <a:pt x="4016" y="0"/>
                    <a:pt x="40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29"/>
            <p:cNvSpPr/>
            <p:nvPr/>
          </p:nvSpPr>
          <p:spPr>
            <a:xfrm>
              <a:off x="4065825" y="2330825"/>
              <a:ext cx="168125" cy="259325"/>
            </a:xfrm>
            <a:custGeom>
              <a:avLst/>
              <a:gdLst/>
              <a:ahLst/>
              <a:cxnLst/>
              <a:rect l="l" t="t" r="r" b="b"/>
              <a:pathLst>
                <a:path w="6725" h="10373" extrusionOk="0">
                  <a:moveTo>
                    <a:pt x="4052" y="193"/>
                  </a:moveTo>
                  <a:cubicBezTo>
                    <a:pt x="5219" y="852"/>
                    <a:pt x="6424" y="1667"/>
                    <a:pt x="6400" y="1856"/>
                  </a:cubicBezTo>
                  <a:cubicBezTo>
                    <a:pt x="6242" y="2186"/>
                    <a:pt x="2940" y="8382"/>
                    <a:pt x="2742" y="8753"/>
                  </a:cubicBezTo>
                  <a:cubicBezTo>
                    <a:pt x="1934" y="9342"/>
                    <a:pt x="635" y="10206"/>
                    <a:pt x="332" y="10206"/>
                  </a:cubicBezTo>
                  <a:lnTo>
                    <a:pt x="321" y="10207"/>
                  </a:lnTo>
                  <a:cubicBezTo>
                    <a:pt x="169" y="10079"/>
                    <a:pt x="186" y="8566"/>
                    <a:pt x="192" y="7919"/>
                  </a:cubicBezTo>
                  <a:cubicBezTo>
                    <a:pt x="196" y="7571"/>
                    <a:pt x="200" y="7293"/>
                    <a:pt x="190" y="7167"/>
                  </a:cubicBezTo>
                  <a:cubicBezTo>
                    <a:pt x="311" y="6818"/>
                    <a:pt x="3589" y="907"/>
                    <a:pt x="4052" y="193"/>
                  </a:cubicBezTo>
                  <a:close/>
                  <a:moveTo>
                    <a:pt x="4028" y="0"/>
                  </a:moveTo>
                  <a:cubicBezTo>
                    <a:pt x="4004" y="0"/>
                    <a:pt x="3979" y="11"/>
                    <a:pt x="3963" y="32"/>
                  </a:cubicBezTo>
                  <a:cubicBezTo>
                    <a:pt x="3921" y="84"/>
                    <a:pt x="0" y="6932"/>
                    <a:pt x="23" y="7170"/>
                  </a:cubicBezTo>
                  <a:cubicBezTo>
                    <a:pt x="32" y="7280"/>
                    <a:pt x="30" y="7575"/>
                    <a:pt x="26" y="7918"/>
                  </a:cubicBezTo>
                  <a:cubicBezTo>
                    <a:pt x="10" y="9415"/>
                    <a:pt x="36" y="10201"/>
                    <a:pt x="222" y="10341"/>
                  </a:cubicBezTo>
                  <a:cubicBezTo>
                    <a:pt x="250" y="10362"/>
                    <a:pt x="288" y="10373"/>
                    <a:pt x="332" y="10373"/>
                  </a:cubicBezTo>
                  <a:cubicBezTo>
                    <a:pt x="791" y="10373"/>
                    <a:pt x="2647" y="9030"/>
                    <a:pt x="2856" y="8877"/>
                  </a:cubicBezTo>
                  <a:cubicBezTo>
                    <a:pt x="2867" y="8870"/>
                    <a:pt x="2876" y="8860"/>
                    <a:pt x="2880" y="8849"/>
                  </a:cubicBezTo>
                  <a:cubicBezTo>
                    <a:pt x="3024" y="8580"/>
                    <a:pt x="6388" y="2269"/>
                    <a:pt x="6550" y="1928"/>
                  </a:cubicBezTo>
                  <a:cubicBezTo>
                    <a:pt x="6724" y="1568"/>
                    <a:pt x="5069" y="572"/>
                    <a:pt x="4068" y="11"/>
                  </a:cubicBezTo>
                  <a:cubicBezTo>
                    <a:pt x="4056" y="4"/>
                    <a:pt x="4042" y="0"/>
                    <a:pt x="402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29"/>
            <p:cNvSpPr/>
            <p:nvPr/>
          </p:nvSpPr>
          <p:spPr>
            <a:xfrm>
              <a:off x="4064950" y="2329700"/>
              <a:ext cx="171650" cy="225225"/>
            </a:xfrm>
            <a:custGeom>
              <a:avLst/>
              <a:gdLst/>
              <a:ahLst/>
              <a:cxnLst/>
              <a:rect l="l" t="t" r="r" b="b"/>
              <a:pathLst>
                <a:path w="6866" h="9009" extrusionOk="0">
                  <a:moveTo>
                    <a:pt x="4131" y="1"/>
                  </a:moveTo>
                  <a:cubicBezTo>
                    <a:pt x="4052" y="1"/>
                    <a:pt x="3991" y="23"/>
                    <a:pt x="3950" y="73"/>
                  </a:cubicBezTo>
                  <a:cubicBezTo>
                    <a:pt x="3588" y="516"/>
                    <a:pt x="462" y="6426"/>
                    <a:pt x="0" y="7280"/>
                  </a:cubicBezTo>
                  <a:cubicBezTo>
                    <a:pt x="0" y="7280"/>
                    <a:pt x="336" y="7238"/>
                    <a:pt x="632" y="7238"/>
                  </a:cubicBezTo>
                  <a:cubicBezTo>
                    <a:pt x="841" y="7238"/>
                    <a:pt x="1030" y="7259"/>
                    <a:pt x="1066" y="7330"/>
                  </a:cubicBezTo>
                  <a:cubicBezTo>
                    <a:pt x="1156" y="7500"/>
                    <a:pt x="1058" y="8368"/>
                    <a:pt x="1205" y="8374"/>
                  </a:cubicBezTo>
                  <a:cubicBezTo>
                    <a:pt x="1206" y="8374"/>
                    <a:pt x="1207" y="8374"/>
                    <a:pt x="1208" y="8374"/>
                  </a:cubicBezTo>
                  <a:cubicBezTo>
                    <a:pt x="1322" y="8374"/>
                    <a:pt x="1829" y="8146"/>
                    <a:pt x="2140" y="8146"/>
                  </a:cubicBezTo>
                  <a:cubicBezTo>
                    <a:pt x="2250" y="8146"/>
                    <a:pt x="2335" y="8174"/>
                    <a:pt x="2370" y="8252"/>
                  </a:cubicBezTo>
                  <a:cubicBezTo>
                    <a:pt x="2503" y="8550"/>
                    <a:pt x="2629" y="8907"/>
                    <a:pt x="2837" y="9008"/>
                  </a:cubicBezTo>
                  <a:cubicBezTo>
                    <a:pt x="2839" y="9008"/>
                    <a:pt x="2840" y="9009"/>
                    <a:pt x="2842" y="9009"/>
                  </a:cubicBezTo>
                  <a:cubicBezTo>
                    <a:pt x="3098" y="9009"/>
                    <a:pt x="6865" y="2064"/>
                    <a:pt x="6629" y="1719"/>
                  </a:cubicBezTo>
                  <a:cubicBezTo>
                    <a:pt x="6418" y="1409"/>
                    <a:pt x="4754" y="1"/>
                    <a:pt x="41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29"/>
            <p:cNvSpPr/>
            <p:nvPr/>
          </p:nvSpPr>
          <p:spPr>
            <a:xfrm>
              <a:off x="4065400" y="2547725"/>
              <a:ext cx="37300" cy="44975"/>
            </a:xfrm>
            <a:custGeom>
              <a:avLst/>
              <a:gdLst/>
              <a:ahLst/>
              <a:cxnLst/>
              <a:rect l="l" t="t" r="r" b="b"/>
              <a:pathLst>
                <a:path w="1492" h="1799" extrusionOk="0">
                  <a:moveTo>
                    <a:pt x="84" y="0"/>
                  </a:moveTo>
                  <a:lnTo>
                    <a:pt x="84" y="0"/>
                  </a:lnTo>
                  <a:cubicBezTo>
                    <a:pt x="84" y="1"/>
                    <a:pt x="0" y="1794"/>
                    <a:pt x="158" y="1798"/>
                  </a:cubicBezTo>
                  <a:cubicBezTo>
                    <a:pt x="159" y="1798"/>
                    <a:pt x="159" y="1798"/>
                    <a:pt x="159" y="1798"/>
                  </a:cubicBezTo>
                  <a:cubicBezTo>
                    <a:pt x="287" y="1798"/>
                    <a:pt x="1491" y="1222"/>
                    <a:pt x="1476" y="1133"/>
                  </a:cubicBezTo>
                  <a:cubicBezTo>
                    <a:pt x="1450" y="963"/>
                    <a:pt x="84" y="0"/>
                    <a:pt x="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29"/>
            <p:cNvSpPr/>
            <p:nvPr/>
          </p:nvSpPr>
          <p:spPr>
            <a:xfrm>
              <a:off x="4156575" y="2306075"/>
              <a:ext cx="97000" cy="79875"/>
            </a:xfrm>
            <a:custGeom>
              <a:avLst/>
              <a:gdLst/>
              <a:ahLst/>
              <a:cxnLst/>
              <a:rect l="l" t="t" r="r" b="b"/>
              <a:pathLst>
                <a:path w="3880" h="3195" extrusionOk="0">
                  <a:moveTo>
                    <a:pt x="974" y="0"/>
                  </a:moveTo>
                  <a:cubicBezTo>
                    <a:pt x="921" y="0"/>
                    <a:pt x="882" y="12"/>
                    <a:pt x="860" y="38"/>
                  </a:cubicBezTo>
                  <a:cubicBezTo>
                    <a:pt x="616" y="326"/>
                    <a:pt x="0" y="1434"/>
                    <a:pt x="0" y="1434"/>
                  </a:cubicBezTo>
                  <a:lnTo>
                    <a:pt x="0" y="1435"/>
                  </a:lnTo>
                  <a:cubicBezTo>
                    <a:pt x="0" y="1435"/>
                    <a:pt x="2495" y="3194"/>
                    <a:pt x="2758" y="3194"/>
                  </a:cubicBezTo>
                  <a:cubicBezTo>
                    <a:pt x="2765" y="3194"/>
                    <a:pt x="2771" y="3193"/>
                    <a:pt x="2775" y="3190"/>
                  </a:cubicBezTo>
                  <a:cubicBezTo>
                    <a:pt x="2911" y="3085"/>
                    <a:pt x="3879" y="1507"/>
                    <a:pt x="3620" y="1339"/>
                  </a:cubicBezTo>
                  <a:cubicBezTo>
                    <a:pt x="3383" y="1187"/>
                    <a:pt x="1500" y="0"/>
                    <a:pt x="9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29"/>
            <p:cNvSpPr/>
            <p:nvPr/>
          </p:nvSpPr>
          <p:spPr>
            <a:xfrm>
              <a:off x="4154200" y="2304000"/>
              <a:ext cx="96525" cy="84025"/>
            </a:xfrm>
            <a:custGeom>
              <a:avLst/>
              <a:gdLst/>
              <a:ahLst/>
              <a:cxnLst/>
              <a:rect l="l" t="t" r="r" b="b"/>
              <a:pathLst>
                <a:path w="3861" h="3361" extrusionOk="0">
                  <a:moveTo>
                    <a:pt x="1070" y="167"/>
                  </a:moveTo>
                  <a:cubicBezTo>
                    <a:pt x="1510" y="167"/>
                    <a:pt x="3095" y="1124"/>
                    <a:pt x="3668" y="1492"/>
                  </a:cubicBezTo>
                  <a:cubicBezTo>
                    <a:pt x="3785" y="1640"/>
                    <a:pt x="3048" y="2974"/>
                    <a:pt x="2837" y="3191"/>
                  </a:cubicBezTo>
                  <a:cubicBezTo>
                    <a:pt x="2607" y="3130"/>
                    <a:pt x="1340" y="2291"/>
                    <a:pt x="204" y="1492"/>
                  </a:cubicBezTo>
                  <a:cubicBezTo>
                    <a:pt x="340" y="1251"/>
                    <a:pt x="817" y="414"/>
                    <a:pt x="1018" y="175"/>
                  </a:cubicBezTo>
                  <a:cubicBezTo>
                    <a:pt x="1021" y="173"/>
                    <a:pt x="1036" y="167"/>
                    <a:pt x="1070" y="167"/>
                  </a:cubicBezTo>
                  <a:close/>
                  <a:moveTo>
                    <a:pt x="1070" y="0"/>
                  </a:moveTo>
                  <a:cubicBezTo>
                    <a:pt x="989" y="0"/>
                    <a:pt x="930" y="22"/>
                    <a:pt x="892" y="67"/>
                  </a:cubicBezTo>
                  <a:cubicBezTo>
                    <a:pt x="645" y="357"/>
                    <a:pt x="47" y="1431"/>
                    <a:pt x="22" y="1476"/>
                  </a:cubicBezTo>
                  <a:cubicBezTo>
                    <a:pt x="1" y="1514"/>
                    <a:pt x="12" y="1561"/>
                    <a:pt x="46" y="1585"/>
                  </a:cubicBezTo>
                  <a:cubicBezTo>
                    <a:pt x="637" y="2002"/>
                    <a:pt x="2585" y="3361"/>
                    <a:pt x="2853" y="3361"/>
                  </a:cubicBezTo>
                  <a:cubicBezTo>
                    <a:pt x="2880" y="3361"/>
                    <a:pt x="2903" y="3353"/>
                    <a:pt x="2921" y="3339"/>
                  </a:cubicBezTo>
                  <a:cubicBezTo>
                    <a:pt x="3062" y="3230"/>
                    <a:pt x="3860" y="1935"/>
                    <a:pt x="3842" y="1519"/>
                  </a:cubicBezTo>
                  <a:cubicBezTo>
                    <a:pt x="3837" y="1422"/>
                    <a:pt x="3794" y="1375"/>
                    <a:pt x="3760" y="1353"/>
                  </a:cubicBezTo>
                  <a:cubicBezTo>
                    <a:pt x="3673" y="1298"/>
                    <a:pt x="1649" y="0"/>
                    <a:pt x="107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29"/>
            <p:cNvSpPr/>
            <p:nvPr/>
          </p:nvSpPr>
          <p:spPr>
            <a:xfrm>
              <a:off x="4162250" y="2294475"/>
              <a:ext cx="94000" cy="79825"/>
            </a:xfrm>
            <a:custGeom>
              <a:avLst/>
              <a:gdLst/>
              <a:ahLst/>
              <a:cxnLst/>
              <a:rect l="l" t="t" r="r" b="b"/>
              <a:pathLst>
                <a:path w="3760" h="3193" extrusionOk="0">
                  <a:moveTo>
                    <a:pt x="946" y="1"/>
                  </a:moveTo>
                  <a:cubicBezTo>
                    <a:pt x="933" y="1"/>
                    <a:pt x="924" y="4"/>
                    <a:pt x="920" y="11"/>
                  </a:cubicBezTo>
                  <a:cubicBezTo>
                    <a:pt x="831" y="161"/>
                    <a:pt x="1" y="1121"/>
                    <a:pt x="117" y="1318"/>
                  </a:cubicBezTo>
                  <a:cubicBezTo>
                    <a:pt x="117" y="1318"/>
                    <a:pt x="2804" y="3192"/>
                    <a:pt x="2919" y="3192"/>
                  </a:cubicBezTo>
                  <a:cubicBezTo>
                    <a:pt x="2921" y="3192"/>
                    <a:pt x="2921" y="3192"/>
                    <a:pt x="2922" y="3192"/>
                  </a:cubicBezTo>
                  <a:cubicBezTo>
                    <a:pt x="2978" y="3147"/>
                    <a:pt x="3760" y="1848"/>
                    <a:pt x="3679" y="1686"/>
                  </a:cubicBezTo>
                  <a:cubicBezTo>
                    <a:pt x="3602" y="1531"/>
                    <a:pt x="1231" y="1"/>
                    <a:pt x="9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29"/>
            <p:cNvSpPr/>
            <p:nvPr/>
          </p:nvSpPr>
          <p:spPr>
            <a:xfrm>
              <a:off x="4120000" y="2376325"/>
              <a:ext cx="92325" cy="160175"/>
            </a:xfrm>
            <a:custGeom>
              <a:avLst/>
              <a:gdLst/>
              <a:ahLst/>
              <a:cxnLst/>
              <a:rect l="l" t="t" r="r" b="b"/>
              <a:pathLst>
                <a:path w="3693" h="6407" extrusionOk="0">
                  <a:moveTo>
                    <a:pt x="3597" y="1"/>
                  </a:moveTo>
                  <a:cubicBezTo>
                    <a:pt x="3568" y="1"/>
                    <a:pt x="3540" y="16"/>
                    <a:pt x="3525" y="43"/>
                  </a:cubicBezTo>
                  <a:lnTo>
                    <a:pt x="23" y="6282"/>
                  </a:lnTo>
                  <a:cubicBezTo>
                    <a:pt x="1" y="6322"/>
                    <a:pt x="15" y="6372"/>
                    <a:pt x="54" y="6395"/>
                  </a:cubicBezTo>
                  <a:cubicBezTo>
                    <a:pt x="68" y="6403"/>
                    <a:pt x="82" y="6406"/>
                    <a:pt x="96" y="6406"/>
                  </a:cubicBezTo>
                  <a:cubicBezTo>
                    <a:pt x="125" y="6406"/>
                    <a:pt x="153" y="6390"/>
                    <a:pt x="168" y="6364"/>
                  </a:cubicBezTo>
                  <a:lnTo>
                    <a:pt x="3670" y="124"/>
                  </a:lnTo>
                  <a:cubicBezTo>
                    <a:pt x="3692" y="85"/>
                    <a:pt x="3679" y="34"/>
                    <a:pt x="3639" y="12"/>
                  </a:cubicBezTo>
                  <a:cubicBezTo>
                    <a:pt x="3626" y="4"/>
                    <a:pt x="3611" y="1"/>
                    <a:pt x="359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29"/>
            <p:cNvSpPr/>
            <p:nvPr/>
          </p:nvSpPr>
          <p:spPr>
            <a:xfrm>
              <a:off x="4089225" y="2355200"/>
              <a:ext cx="90050" cy="159825"/>
            </a:xfrm>
            <a:custGeom>
              <a:avLst/>
              <a:gdLst/>
              <a:ahLst/>
              <a:cxnLst/>
              <a:rect l="l" t="t" r="r" b="b"/>
              <a:pathLst>
                <a:path w="3602" h="6393" extrusionOk="0">
                  <a:moveTo>
                    <a:pt x="3506" y="0"/>
                  </a:moveTo>
                  <a:cubicBezTo>
                    <a:pt x="3477" y="0"/>
                    <a:pt x="3448" y="16"/>
                    <a:pt x="3433" y="43"/>
                  </a:cubicBezTo>
                  <a:lnTo>
                    <a:pt x="22" y="6269"/>
                  </a:lnTo>
                  <a:cubicBezTo>
                    <a:pt x="0" y="6310"/>
                    <a:pt x="15" y="6360"/>
                    <a:pt x="55" y="6383"/>
                  </a:cubicBezTo>
                  <a:cubicBezTo>
                    <a:pt x="69" y="6389"/>
                    <a:pt x="82" y="6393"/>
                    <a:pt x="95" y="6393"/>
                  </a:cubicBezTo>
                  <a:cubicBezTo>
                    <a:pt x="125" y="6393"/>
                    <a:pt x="154" y="6377"/>
                    <a:pt x="169" y="6350"/>
                  </a:cubicBezTo>
                  <a:lnTo>
                    <a:pt x="3580" y="123"/>
                  </a:lnTo>
                  <a:cubicBezTo>
                    <a:pt x="3602" y="83"/>
                    <a:pt x="3587" y="32"/>
                    <a:pt x="3546" y="10"/>
                  </a:cubicBezTo>
                  <a:cubicBezTo>
                    <a:pt x="3534" y="3"/>
                    <a:pt x="3520" y="0"/>
                    <a:pt x="350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29"/>
            <p:cNvSpPr/>
            <p:nvPr/>
          </p:nvSpPr>
          <p:spPr>
            <a:xfrm>
              <a:off x="4196475" y="2307525"/>
              <a:ext cx="40525" cy="31525"/>
            </a:xfrm>
            <a:custGeom>
              <a:avLst/>
              <a:gdLst/>
              <a:ahLst/>
              <a:cxnLst/>
              <a:rect l="l" t="t" r="r" b="b"/>
              <a:pathLst>
                <a:path w="1621" h="1261" extrusionOk="0">
                  <a:moveTo>
                    <a:pt x="95" y="0"/>
                  </a:moveTo>
                  <a:cubicBezTo>
                    <a:pt x="68" y="0"/>
                    <a:pt x="42" y="13"/>
                    <a:pt x="26" y="38"/>
                  </a:cubicBezTo>
                  <a:cubicBezTo>
                    <a:pt x="0" y="76"/>
                    <a:pt x="10" y="127"/>
                    <a:pt x="48" y="153"/>
                  </a:cubicBezTo>
                  <a:cubicBezTo>
                    <a:pt x="59" y="160"/>
                    <a:pt x="1137" y="888"/>
                    <a:pt x="1468" y="1234"/>
                  </a:cubicBezTo>
                  <a:cubicBezTo>
                    <a:pt x="1485" y="1251"/>
                    <a:pt x="1505" y="1259"/>
                    <a:pt x="1529" y="1259"/>
                  </a:cubicBezTo>
                  <a:lnTo>
                    <a:pt x="1529" y="1261"/>
                  </a:lnTo>
                  <a:cubicBezTo>
                    <a:pt x="1549" y="1261"/>
                    <a:pt x="1569" y="1252"/>
                    <a:pt x="1586" y="1237"/>
                  </a:cubicBezTo>
                  <a:cubicBezTo>
                    <a:pt x="1619" y="1206"/>
                    <a:pt x="1620" y="1152"/>
                    <a:pt x="1589" y="1119"/>
                  </a:cubicBezTo>
                  <a:cubicBezTo>
                    <a:pt x="1246" y="759"/>
                    <a:pt x="186" y="45"/>
                    <a:pt x="142" y="15"/>
                  </a:cubicBezTo>
                  <a:cubicBezTo>
                    <a:pt x="128" y="5"/>
                    <a:pt x="111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29"/>
            <p:cNvSpPr/>
            <p:nvPr/>
          </p:nvSpPr>
          <p:spPr>
            <a:xfrm>
              <a:off x="4165575" y="2482050"/>
              <a:ext cx="10275" cy="12775"/>
            </a:xfrm>
            <a:custGeom>
              <a:avLst/>
              <a:gdLst/>
              <a:ahLst/>
              <a:cxnLst/>
              <a:rect l="l" t="t" r="r" b="b"/>
              <a:pathLst>
                <a:path w="411" h="511" extrusionOk="0">
                  <a:moveTo>
                    <a:pt x="316" y="1"/>
                  </a:moveTo>
                  <a:cubicBezTo>
                    <a:pt x="286" y="1"/>
                    <a:pt x="257" y="17"/>
                    <a:pt x="242" y="45"/>
                  </a:cubicBezTo>
                  <a:cubicBezTo>
                    <a:pt x="241" y="47"/>
                    <a:pt x="118" y="272"/>
                    <a:pt x="31" y="372"/>
                  </a:cubicBezTo>
                  <a:cubicBezTo>
                    <a:pt x="1" y="408"/>
                    <a:pt x="5" y="460"/>
                    <a:pt x="40" y="491"/>
                  </a:cubicBezTo>
                  <a:cubicBezTo>
                    <a:pt x="56" y="504"/>
                    <a:pt x="74" y="510"/>
                    <a:pt x="94" y="510"/>
                  </a:cubicBezTo>
                  <a:cubicBezTo>
                    <a:pt x="117" y="510"/>
                    <a:pt x="140" y="501"/>
                    <a:pt x="157" y="482"/>
                  </a:cubicBezTo>
                  <a:cubicBezTo>
                    <a:pt x="256" y="367"/>
                    <a:pt x="382" y="134"/>
                    <a:pt x="389" y="124"/>
                  </a:cubicBezTo>
                  <a:cubicBezTo>
                    <a:pt x="411" y="84"/>
                    <a:pt x="395" y="32"/>
                    <a:pt x="354" y="10"/>
                  </a:cubicBezTo>
                  <a:cubicBezTo>
                    <a:pt x="342" y="4"/>
                    <a:pt x="329" y="1"/>
                    <a:pt x="31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29"/>
            <p:cNvSpPr/>
            <p:nvPr/>
          </p:nvSpPr>
          <p:spPr>
            <a:xfrm>
              <a:off x="4153625" y="2490425"/>
              <a:ext cx="10275" cy="12775"/>
            </a:xfrm>
            <a:custGeom>
              <a:avLst/>
              <a:gdLst/>
              <a:ahLst/>
              <a:cxnLst/>
              <a:rect l="l" t="t" r="r" b="b"/>
              <a:pathLst>
                <a:path w="411" h="511" extrusionOk="0">
                  <a:moveTo>
                    <a:pt x="315" y="1"/>
                  </a:moveTo>
                  <a:cubicBezTo>
                    <a:pt x="286" y="1"/>
                    <a:pt x="257" y="17"/>
                    <a:pt x="242" y="45"/>
                  </a:cubicBezTo>
                  <a:cubicBezTo>
                    <a:pt x="240" y="47"/>
                    <a:pt x="118" y="272"/>
                    <a:pt x="31" y="372"/>
                  </a:cubicBezTo>
                  <a:cubicBezTo>
                    <a:pt x="1" y="408"/>
                    <a:pt x="4" y="460"/>
                    <a:pt x="40" y="491"/>
                  </a:cubicBezTo>
                  <a:cubicBezTo>
                    <a:pt x="56" y="504"/>
                    <a:pt x="74" y="511"/>
                    <a:pt x="94" y="511"/>
                  </a:cubicBezTo>
                  <a:cubicBezTo>
                    <a:pt x="117" y="511"/>
                    <a:pt x="140" y="501"/>
                    <a:pt x="157" y="482"/>
                  </a:cubicBezTo>
                  <a:cubicBezTo>
                    <a:pt x="256" y="367"/>
                    <a:pt x="383" y="134"/>
                    <a:pt x="388" y="124"/>
                  </a:cubicBezTo>
                  <a:cubicBezTo>
                    <a:pt x="410" y="83"/>
                    <a:pt x="394" y="32"/>
                    <a:pt x="354" y="10"/>
                  </a:cubicBezTo>
                  <a:cubicBezTo>
                    <a:pt x="342" y="4"/>
                    <a:pt x="329" y="1"/>
                    <a:pt x="31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29"/>
            <p:cNvSpPr/>
            <p:nvPr/>
          </p:nvSpPr>
          <p:spPr>
            <a:xfrm>
              <a:off x="4179000" y="2443975"/>
              <a:ext cx="10250" cy="12750"/>
            </a:xfrm>
            <a:custGeom>
              <a:avLst/>
              <a:gdLst/>
              <a:ahLst/>
              <a:cxnLst/>
              <a:rect l="l" t="t" r="r" b="b"/>
              <a:pathLst>
                <a:path w="410" h="510" extrusionOk="0">
                  <a:moveTo>
                    <a:pt x="315" y="0"/>
                  </a:moveTo>
                  <a:cubicBezTo>
                    <a:pt x="285" y="0"/>
                    <a:pt x="256" y="16"/>
                    <a:pt x="240" y="44"/>
                  </a:cubicBezTo>
                  <a:cubicBezTo>
                    <a:pt x="239" y="46"/>
                    <a:pt x="118" y="271"/>
                    <a:pt x="31" y="372"/>
                  </a:cubicBezTo>
                  <a:cubicBezTo>
                    <a:pt x="1" y="407"/>
                    <a:pt x="4" y="460"/>
                    <a:pt x="39" y="490"/>
                  </a:cubicBezTo>
                  <a:cubicBezTo>
                    <a:pt x="55" y="504"/>
                    <a:pt x="74" y="510"/>
                    <a:pt x="94" y="510"/>
                  </a:cubicBezTo>
                  <a:cubicBezTo>
                    <a:pt x="117" y="510"/>
                    <a:pt x="140" y="500"/>
                    <a:pt x="157" y="482"/>
                  </a:cubicBezTo>
                  <a:cubicBezTo>
                    <a:pt x="256" y="367"/>
                    <a:pt x="382" y="133"/>
                    <a:pt x="388" y="123"/>
                  </a:cubicBezTo>
                  <a:cubicBezTo>
                    <a:pt x="409" y="82"/>
                    <a:pt x="395" y="32"/>
                    <a:pt x="354" y="10"/>
                  </a:cubicBezTo>
                  <a:cubicBezTo>
                    <a:pt x="342" y="3"/>
                    <a:pt x="328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29"/>
            <p:cNvSpPr/>
            <p:nvPr/>
          </p:nvSpPr>
          <p:spPr>
            <a:xfrm>
              <a:off x="4162400" y="2469300"/>
              <a:ext cx="10250" cy="12775"/>
            </a:xfrm>
            <a:custGeom>
              <a:avLst/>
              <a:gdLst/>
              <a:ahLst/>
              <a:cxnLst/>
              <a:rect l="l" t="t" r="r" b="b"/>
              <a:pathLst>
                <a:path w="410" h="511" extrusionOk="0">
                  <a:moveTo>
                    <a:pt x="314" y="0"/>
                  </a:moveTo>
                  <a:cubicBezTo>
                    <a:pt x="284" y="0"/>
                    <a:pt x="256" y="16"/>
                    <a:pt x="240" y="45"/>
                  </a:cubicBezTo>
                  <a:cubicBezTo>
                    <a:pt x="239" y="46"/>
                    <a:pt x="118" y="271"/>
                    <a:pt x="30" y="372"/>
                  </a:cubicBezTo>
                  <a:cubicBezTo>
                    <a:pt x="1" y="408"/>
                    <a:pt x="4" y="460"/>
                    <a:pt x="39" y="490"/>
                  </a:cubicBezTo>
                  <a:cubicBezTo>
                    <a:pt x="55" y="503"/>
                    <a:pt x="74" y="511"/>
                    <a:pt x="94" y="511"/>
                  </a:cubicBezTo>
                  <a:cubicBezTo>
                    <a:pt x="117" y="511"/>
                    <a:pt x="140" y="501"/>
                    <a:pt x="157" y="481"/>
                  </a:cubicBezTo>
                  <a:cubicBezTo>
                    <a:pt x="256" y="366"/>
                    <a:pt x="382" y="133"/>
                    <a:pt x="388" y="123"/>
                  </a:cubicBezTo>
                  <a:cubicBezTo>
                    <a:pt x="409" y="83"/>
                    <a:pt x="394" y="32"/>
                    <a:pt x="354" y="10"/>
                  </a:cubicBezTo>
                  <a:cubicBezTo>
                    <a:pt x="341" y="3"/>
                    <a:pt x="328" y="0"/>
                    <a:pt x="31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29"/>
            <p:cNvSpPr/>
            <p:nvPr/>
          </p:nvSpPr>
          <p:spPr>
            <a:xfrm>
              <a:off x="4176725" y="2459750"/>
              <a:ext cx="10250" cy="12750"/>
            </a:xfrm>
            <a:custGeom>
              <a:avLst/>
              <a:gdLst/>
              <a:ahLst/>
              <a:cxnLst/>
              <a:rect l="l" t="t" r="r" b="b"/>
              <a:pathLst>
                <a:path w="410" h="510" extrusionOk="0">
                  <a:moveTo>
                    <a:pt x="315" y="0"/>
                  </a:moveTo>
                  <a:cubicBezTo>
                    <a:pt x="286" y="0"/>
                    <a:pt x="256" y="16"/>
                    <a:pt x="241" y="44"/>
                  </a:cubicBezTo>
                  <a:cubicBezTo>
                    <a:pt x="240" y="46"/>
                    <a:pt x="117" y="271"/>
                    <a:pt x="31" y="373"/>
                  </a:cubicBezTo>
                  <a:cubicBezTo>
                    <a:pt x="0" y="407"/>
                    <a:pt x="4" y="460"/>
                    <a:pt x="39" y="490"/>
                  </a:cubicBezTo>
                  <a:cubicBezTo>
                    <a:pt x="55" y="504"/>
                    <a:pt x="75" y="510"/>
                    <a:pt x="94" y="510"/>
                  </a:cubicBezTo>
                  <a:cubicBezTo>
                    <a:pt x="117" y="510"/>
                    <a:pt x="141" y="500"/>
                    <a:pt x="157" y="482"/>
                  </a:cubicBezTo>
                  <a:cubicBezTo>
                    <a:pt x="256" y="367"/>
                    <a:pt x="383" y="133"/>
                    <a:pt x="388" y="123"/>
                  </a:cubicBezTo>
                  <a:cubicBezTo>
                    <a:pt x="410" y="83"/>
                    <a:pt x="394" y="32"/>
                    <a:pt x="353" y="10"/>
                  </a:cubicBezTo>
                  <a:cubicBezTo>
                    <a:pt x="341" y="3"/>
                    <a:pt x="328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0" name="Google Shape;460;p29"/>
          <p:cNvGrpSpPr/>
          <p:nvPr/>
        </p:nvGrpSpPr>
        <p:grpSpPr>
          <a:xfrm>
            <a:off x="6736438" y="3727524"/>
            <a:ext cx="397375" cy="548637"/>
            <a:chOff x="2764550" y="3928850"/>
            <a:chExt cx="397375" cy="548637"/>
          </a:xfrm>
        </p:grpSpPr>
        <p:sp>
          <p:nvSpPr>
            <p:cNvPr id="461" name="Google Shape;461;p29"/>
            <p:cNvSpPr/>
            <p:nvPr/>
          </p:nvSpPr>
          <p:spPr>
            <a:xfrm>
              <a:off x="2764550" y="4172369"/>
              <a:ext cx="166300" cy="225679"/>
            </a:xfrm>
            <a:custGeom>
              <a:avLst/>
              <a:gdLst/>
              <a:ahLst/>
              <a:cxnLst/>
              <a:rect l="l" t="t" r="r" b="b"/>
              <a:pathLst>
                <a:path w="6652" h="9202" extrusionOk="0">
                  <a:moveTo>
                    <a:pt x="6109" y="1"/>
                  </a:moveTo>
                  <a:cubicBezTo>
                    <a:pt x="6109" y="1"/>
                    <a:pt x="1521" y="1635"/>
                    <a:pt x="492" y="4208"/>
                  </a:cubicBezTo>
                  <a:cubicBezTo>
                    <a:pt x="0" y="5440"/>
                    <a:pt x="1669" y="9202"/>
                    <a:pt x="2163" y="9202"/>
                  </a:cubicBezTo>
                  <a:cubicBezTo>
                    <a:pt x="2184" y="9202"/>
                    <a:pt x="2202" y="9195"/>
                    <a:pt x="2219" y="9181"/>
                  </a:cubicBezTo>
                  <a:cubicBezTo>
                    <a:pt x="2626" y="8840"/>
                    <a:pt x="3363" y="6141"/>
                    <a:pt x="3749" y="6049"/>
                  </a:cubicBezTo>
                  <a:cubicBezTo>
                    <a:pt x="4133" y="5958"/>
                    <a:pt x="6256" y="5237"/>
                    <a:pt x="6454" y="4979"/>
                  </a:cubicBezTo>
                  <a:cubicBezTo>
                    <a:pt x="6652" y="4720"/>
                    <a:pt x="6109" y="1"/>
                    <a:pt x="61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29"/>
            <p:cNvSpPr/>
            <p:nvPr/>
          </p:nvSpPr>
          <p:spPr>
            <a:xfrm>
              <a:off x="3000850" y="4251048"/>
              <a:ext cx="150300" cy="226439"/>
            </a:xfrm>
            <a:custGeom>
              <a:avLst/>
              <a:gdLst/>
              <a:ahLst/>
              <a:cxnLst/>
              <a:rect l="l" t="t" r="r" b="b"/>
              <a:pathLst>
                <a:path w="6012" h="9233" extrusionOk="0">
                  <a:moveTo>
                    <a:pt x="4064" y="0"/>
                  </a:moveTo>
                  <a:cubicBezTo>
                    <a:pt x="4064" y="0"/>
                    <a:pt x="251" y="2833"/>
                    <a:pt x="197" y="3154"/>
                  </a:cubicBezTo>
                  <a:cubicBezTo>
                    <a:pt x="145" y="3477"/>
                    <a:pt x="1072" y="5517"/>
                    <a:pt x="1267" y="5861"/>
                  </a:cubicBezTo>
                  <a:cubicBezTo>
                    <a:pt x="1464" y="6204"/>
                    <a:pt x="0" y="8589"/>
                    <a:pt x="30" y="9119"/>
                  </a:cubicBezTo>
                  <a:cubicBezTo>
                    <a:pt x="34" y="9197"/>
                    <a:pt x="129" y="9232"/>
                    <a:pt x="289" y="9232"/>
                  </a:cubicBezTo>
                  <a:cubicBezTo>
                    <a:pt x="1217" y="9232"/>
                    <a:pt x="4339" y="8042"/>
                    <a:pt x="4838" y="6976"/>
                  </a:cubicBezTo>
                  <a:cubicBezTo>
                    <a:pt x="6011" y="4465"/>
                    <a:pt x="4064" y="0"/>
                    <a:pt x="40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29"/>
            <p:cNvSpPr/>
            <p:nvPr/>
          </p:nvSpPr>
          <p:spPr>
            <a:xfrm>
              <a:off x="2878700" y="3943026"/>
              <a:ext cx="282425" cy="454939"/>
            </a:xfrm>
            <a:custGeom>
              <a:avLst/>
              <a:gdLst/>
              <a:ahLst/>
              <a:cxnLst/>
              <a:rect l="l" t="t" r="r" b="b"/>
              <a:pathLst>
                <a:path w="11297" h="18550" extrusionOk="0">
                  <a:moveTo>
                    <a:pt x="9759" y="1"/>
                  </a:moveTo>
                  <a:cubicBezTo>
                    <a:pt x="9709" y="1"/>
                    <a:pt x="9658" y="11"/>
                    <a:pt x="9604" y="33"/>
                  </a:cubicBezTo>
                  <a:cubicBezTo>
                    <a:pt x="7883" y="736"/>
                    <a:pt x="1629" y="5474"/>
                    <a:pt x="815" y="8291"/>
                  </a:cubicBezTo>
                  <a:cubicBezTo>
                    <a:pt x="1" y="11108"/>
                    <a:pt x="145" y="16715"/>
                    <a:pt x="145" y="16715"/>
                  </a:cubicBezTo>
                  <a:cubicBezTo>
                    <a:pt x="145" y="16715"/>
                    <a:pt x="4120" y="18359"/>
                    <a:pt x="4715" y="18544"/>
                  </a:cubicBezTo>
                  <a:cubicBezTo>
                    <a:pt x="4726" y="18548"/>
                    <a:pt x="4737" y="18549"/>
                    <a:pt x="4750" y="18549"/>
                  </a:cubicBezTo>
                  <a:cubicBezTo>
                    <a:pt x="5464" y="18549"/>
                    <a:pt x="9689" y="13554"/>
                    <a:pt x="10259" y="11935"/>
                  </a:cubicBezTo>
                  <a:cubicBezTo>
                    <a:pt x="10820" y="10337"/>
                    <a:pt x="11297" y="1"/>
                    <a:pt x="9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29"/>
            <p:cNvSpPr/>
            <p:nvPr/>
          </p:nvSpPr>
          <p:spPr>
            <a:xfrm>
              <a:off x="2876850" y="3940990"/>
              <a:ext cx="285075" cy="459034"/>
            </a:xfrm>
            <a:custGeom>
              <a:avLst/>
              <a:gdLst/>
              <a:ahLst/>
              <a:cxnLst/>
              <a:rect l="l" t="t" r="r" b="b"/>
              <a:pathLst>
                <a:path w="11403" h="18717" extrusionOk="0">
                  <a:moveTo>
                    <a:pt x="9833" y="167"/>
                  </a:moveTo>
                  <a:cubicBezTo>
                    <a:pt x="9939" y="167"/>
                    <a:pt x="10035" y="231"/>
                    <a:pt x="10128" y="363"/>
                  </a:cubicBezTo>
                  <a:cubicBezTo>
                    <a:pt x="11208" y="1888"/>
                    <a:pt x="10734" y="10625"/>
                    <a:pt x="10254" y="11989"/>
                  </a:cubicBezTo>
                  <a:cubicBezTo>
                    <a:pt x="10002" y="12707"/>
                    <a:pt x="8948" y="14233"/>
                    <a:pt x="7569" y="15878"/>
                  </a:cubicBezTo>
                  <a:cubicBezTo>
                    <a:pt x="6099" y="17632"/>
                    <a:pt x="5075" y="18549"/>
                    <a:pt x="4825" y="18549"/>
                  </a:cubicBezTo>
                  <a:lnTo>
                    <a:pt x="4814" y="18548"/>
                  </a:lnTo>
                  <a:cubicBezTo>
                    <a:pt x="4265" y="18377"/>
                    <a:pt x="765" y="16932"/>
                    <a:pt x="301" y="16742"/>
                  </a:cubicBezTo>
                  <a:lnTo>
                    <a:pt x="302" y="16742"/>
                  </a:lnTo>
                  <a:cubicBezTo>
                    <a:pt x="290" y="16157"/>
                    <a:pt x="211" y="11022"/>
                    <a:pt x="969" y="8398"/>
                  </a:cubicBezTo>
                  <a:cubicBezTo>
                    <a:pt x="1769" y="5628"/>
                    <a:pt x="8043" y="874"/>
                    <a:pt x="9710" y="193"/>
                  </a:cubicBezTo>
                  <a:cubicBezTo>
                    <a:pt x="9753" y="176"/>
                    <a:pt x="9794" y="167"/>
                    <a:pt x="9833" y="167"/>
                  </a:cubicBezTo>
                  <a:close/>
                  <a:moveTo>
                    <a:pt x="9832" y="0"/>
                  </a:moveTo>
                  <a:cubicBezTo>
                    <a:pt x="9772" y="0"/>
                    <a:pt x="9710" y="13"/>
                    <a:pt x="9647" y="39"/>
                  </a:cubicBezTo>
                  <a:cubicBezTo>
                    <a:pt x="7911" y="748"/>
                    <a:pt x="1638" y="5480"/>
                    <a:pt x="809" y="8351"/>
                  </a:cubicBezTo>
                  <a:cubicBezTo>
                    <a:pt x="0" y="11148"/>
                    <a:pt x="135" y="16744"/>
                    <a:pt x="136" y="16800"/>
                  </a:cubicBezTo>
                  <a:cubicBezTo>
                    <a:pt x="137" y="16833"/>
                    <a:pt x="157" y="16863"/>
                    <a:pt x="187" y="16875"/>
                  </a:cubicBezTo>
                  <a:cubicBezTo>
                    <a:pt x="350" y="16942"/>
                    <a:pt x="4172" y="18523"/>
                    <a:pt x="4765" y="18708"/>
                  </a:cubicBezTo>
                  <a:cubicBezTo>
                    <a:pt x="4783" y="18713"/>
                    <a:pt x="4803" y="18717"/>
                    <a:pt x="4825" y="18717"/>
                  </a:cubicBezTo>
                  <a:cubicBezTo>
                    <a:pt x="5612" y="18717"/>
                    <a:pt x="9841" y="13667"/>
                    <a:pt x="10412" y="12046"/>
                  </a:cubicBezTo>
                  <a:cubicBezTo>
                    <a:pt x="10907" y="10637"/>
                    <a:pt x="11403" y="1875"/>
                    <a:pt x="10264" y="268"/>
                  </a:cubicBezTo>
                  <a:cubicBezTo>
                    <a:pt x="10139" y="90"/>
                    <a:pt x="9992" y="0"/>
                    <a:pt x="983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29"/>
            <p:cNvSpPr/>
            <p:nvPr/>
          </p:nvSpPr>
          <p:spPr>
            <a:xfrm>
              <a:off x="2974275" y="3928850"/>
              <a:ext cx="182050" cy="185949"/>
            </a:xfrm>
            <a:custGeom>
              <a:avLst/>
              <a:gdLst/>
              <a:ahLst/>
              <a:cxnLst/>
              <a:rect l="l" t="t" r="r" b="b"/>
              <a:pathLst>
                <a:path w="7282" h="7582" extrusionOk="0">
                  <a:moveTo>
                    <a:pt x="6091" y="1"/>
                  </a:moveTo>
                  <a:cubicBezTo>
                    <a:pt x="4966" y="1"/>
                    <a:pt x="110" y="4630"/>
                    <a:pt x="1" y="4889"/>
                  </a:cubicBezTo>
                  <a:cubicBezTo>
                    <a:pt x="1" y="4889"/>
                    <a:pt x="6212" y="7582"/>
                    <a:pt x="6949" y="7582"/>
                  </a:cubicBezTo>
                  <a:cubicBezTo>
                    <a:pt x="6993" y="7582"/>
                    <a:pt x="7017" y="7572"/>
                    <a:pt x="7020" y="7552"/>
                  </a:cubicBezTo>
                  <a:cubicBezTo>
                    <a:pt x="7282" y="5799"/>
                    <a:pt x="7106" y="302"/>
                    <a:pt x="6180" y="13"/>
                  </a:cubicBezTo>
                  <a:cubicBezTo>
                    <a:pt x="6154" y="5"/>
                    <a:pt x="6124" y="1"/>
                    <a:pt x="60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29"/>
            <p:cNvSpPr/>
            <p:nvPr/>
          </p:nvSpPr>
          <p:spPr>
            <a:xfrm>
              <a:off x="2910525" y="4245799"/>
              <a:ext cx="92250" cy="182417"/>
            </a:xfrm>
            <a:custGeom>
              <a:avLst/>
              <a:gdLst/>
              <a:ahLst/>
              <a:cxnLst/>
              <a:rect l="l" t="t" r="r" b="b"/>
              <a:pathLst>
                <a:path w="3690" h="7438" extrusionOk="0">
                  <a:moveTo>
                    <a:pt x="2966" y="1"/>
                  </a:moveTo>
                  <a:cubicBezTo>
                    <a:pt x="2950" y="1"/>
                    <a:pt x="2934" y="5"/>
                    <a:pt x="2918" y="15"/>
                  </a:cubicBezTo>
                  <a:lnTo>
                    <a:pt x="2919" y="15"/>
                  </a:lnTo>
                  <a:cubicBezTo>
                    <a:pt x="2919" y="15"/>
                    <a:pt x="1" y="2625"/>
                    <a:pt x="62" y="3171"/>
                  </a:cubicBezTo>
                  <a:cubicBezTo>
                    <a:pt x="121" y="3714"/>
                    <a:pt x="117" y="7437"/>
                    <a:pt x="438" y="7437"/>
                  </a:cubicBezTo>
                  <a:cubicBezTo>
                    <a:pt x="442" y="7437"/>
                    <a:pt x="445" y="7437"/>
                    <a:pt x="448" y="7436"/>
                  </a:cubicBezTo>
                  <a:cubicBezTo>
                    <a:pt x="781" y="7356"/>
                    <a:pt x="3015" y="5122"/>
                    <a:pt x="3358" y="4674"/>
                  </a:cubicBezTo>
                  <a:cubicBezTo>
                    <a:pt x="3689" y="4241"/>
                    <a:pt x="3439" y="1"/>
                    <a:pt x="29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29"/>
            <p:cNvSpPr/>
            <p:nvPr/>
          </p:nvSpPr>
          <p:spPr>
            <a:xfrm>
              <a:off x="2948525" y="4104898"/>
              <a:ext cx="136725" cy="134078"/>
            </a:xfrm>
            <a:custGeom>
              <a:avLst/>
              <a:gdLst/>
              <a:ahLst/>
              <a:cxnLst/>
              <a:rect l="l" t="t" r="r" b="b"/>
              <a:pathLst>
                <a:path w="5469" h="5467" extrusionOk="0">
                  <a:moveTo>
                    <a:pt x="2735" y="0"/>
                  </a:moveTo>
                  <a:cubicBezTo>
                    <a:pt x="1225" y="0"/>
                    <a:pt x="1" y="1224"/>
                    <a:pt x="1" y="2733"/>
                  </a:cubicBezTo>
                  <a:cubicBezTo>
                    <a:pt x="1" y="4244"/>
                    <a:pt x="1225" y="5467"/>
                    <a:pt x="2735" y="5467"/>
                  </a:cubicBezTo>
                  <a:cubicBezTo>
                    <a:pt x="4244" y="5467"/>
                    <a:pt x="5469" y="4244"/>
                    <a:pt x="5469" y="2733"/>
                  </a:cubicBezTo>
                  <a:cubicBezTo>
                    <a:pt x="5469" y="1224"/>
                    <a:pt x="4244" y="0"/>
                    <a:pt x="27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29"/>
            <p:cNvSpPr/>
            <p:nvPr/>
          </p:nvSpPr>
          <p:spPr>
            <a:xfrm>
              <a:off x="2936825" y="4102813"/>
              <a:ext cx="160125" cy="138223"/>
            </a:xfrm>
            <a:custGeom>
              <a:avLst/>
              <a:gdLst/>
              <a:ahLst/>
              <a:cxnLst/>
              <a:rect l="l" t="t" r="r" b="b"/>
              <a:pathLst>
                <a:path w="6405" h="5636" extrusionOk="0">
                  <a:moveTo>
                    <a:pt x="3205" y="167"/>
                  </a:moveTo>
                  <a:cubicBezTo>
                    <a:pt x="3567" y="167"/>
                    <a:pt x="3921" y="242"/>
                    <a:pt x="4256" y="387"/>
                  </a:cubicBezTo>
                  <a:cubicBezTo>
                    <a:pt x="5597" y="967"/>
                    <a:pt x="6215" y="2531"/>
                    <a:pt x="5635" y="3871"/>
                  </a:cubicBezTo>
                  <a:cubicBezTo>
                    <a:pt x="5215" y="4842"/>
                    <a:pt x="4260" y="5470"/>
                    <a:pt x="3202" y="5470"/>
                  </a:cubicBezTo>
                  <a:cubicBezTo>
                    <a:pt x="2839" y="5470"/>
                    <a:pt x="2486" y="5396"/>
                    <a:pt x="2149" y="5251"/>
                  </a:cubicBezTo>
                  <a:cubicBezTo>
                    <a:pt x="809" y="4670"/>
                    <a:pt x="190" y="3106"/>
                    <a:pt x="771" y="1765"/>
                  </a:cubicBezTo>
                  <a:cubicBezTo>
                    <a:pt x="1192" y="794"/>
                    <a:pt x="2147" y="167"/>
                    <a:pt x="3205" y="167"/>
                  </a:cubicBezTo>
                  <a:close/>
                  <a:moveTo>
                    <a:pt x="3205" y="1"/>
                  </a:moveTo>
                  <a:cubicBezTo>
                    <a:pt x="2080" y="1"/>
                    <a:pt x="1065" y="667"/>
                    <a:pt x="618" y="1699"/>
                  </a:cubicBezTo>
                  <a:cubicBezTo>
                    <a:pt x="1" y="3124"/>
                    <a:pt x="659" y="4786"/>
                    <a:pt x="2083" y="5404"/>
                  </a:cubicBezTo>
                  <a:cubicBezTo>
                    <a:pt x="2440" y="5558"/>
                    <a:pt x="2816" y="5636"/>
                    <a:pt x="3202" y="5636"/>
                  </a:cubicBezTo>
                  <a:cubicBezTo>
                    <a:pt x="4326" y="5636"/>
                    <a:pt x="5341" y="4970"/>
                    <a:pt x="5789" y="3939"/>
                  </a:cubicBezTo>
                  <a:cubicBezTo>
                    <a:pt x="6405" y="2513"/>
                    <a:pt x="5748" y="851"/>
                    <a:pt x="4322" y="233"/>
                  </a:cubicBezTo>
                  <a:cubicBezTo>
                    <a:pt x="3966" y="79"/>
                    <a:pt x="3590" y="1"/>
                    <a:pt x="320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29"/>
            <p:cNvSpPr/>
            <p:nvPr/>
          </p:nvSpPr>
          <p:spPr>
            <a:xfrm>
              <a:off x="2963750" y="4122973"/>
              <a:ext cx="100825" cy="98909"/>
            </a:xfrm>
            <a:custGeom>
              <a:avLst/>
              <a:gdLst/>
              <a:ahLst/>
              <a:cxnLst/>
              <a:rect l="l" t="t" r="r" b="b"/>
              <a:pathLst>
                <a:path w="4033" h="4033" extrusionOk="0">
                  <a:moveTo>
                    <a:pt x="2016" y="1"/>
                  </a:moveTo>
                  <a:cubicBezTo>
                    <a:pt x="903" y="1"/>
                    <a:pt x="1" y="903"/>
                    <a:pt x="1" y="2017"/>
                  </a:cubicBezTo>
                  <a:cubicBezTo>
                    <a:pt x="1" y="3130"/>
                    <a:pt x="903" y="4033"/>
                    <a:pt x="2016" y="4033"/>
                  </a:cubicBezTo>
                  <a:cubicBezTo>
                    <a:pt x="3130" y="4033"/>
                    <a:pt x="4033" y="3130"/>
                    <a:pt x="4033" y="2017"/>
                  </a:cubicBezTo>
                  <a:cubicBezTo>
                    <a:pt x="4033" y="903"/>
                    <a:pt x="3130" y="1"/>
                    <a:pt x="20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29"/>
            <p:cNvSpPr/>
            <p:nvPr/>
          </p:nvSpPr>
          <p:spPr>
            <a:xfrm>
              <a:off x="3052350" y="3984377"/>
              <a:ext cx="9800" cy="11331"/>
            </a:xfrm>
            <a:custGeom>
              <a:avLst/>
              <a:gdLst/>
              <a:ahLst/>
              <a:cxnLst/>
              <a:rect l="l" t="t" r="r" b="b"/>
              <a:pathLst>
                <a:path w="392" h="462" extrusionOk="0">
                  <a:moveTo>
                    <a:pt x="391" y="0"/>
                  </a:moveTo>
                  <a:cubicBezTo>
                    <a:pt x="391" y="1"/>
                    <a:pt x="72" y="213"/>
                    <a:pt x="1" y="462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29"/>
            <p:cNvSpPr/>
            <p:nvPr/>
          </p:nvSpPr>
          <p:spPr>
            <a:xfrm>
              <a:off x="3050050" y="3982317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3" y="1"/>
                  </a:moveTo>
                  <a:cubicBezTo>
                    <a:pt x="467" y="1"/>
                    <a:pt x="451" y="5"/>
                    <a:pt x="437" y="15"/>
                  </a:cubicBezTo>
                  <a:cubicBezTo>
                    <a:pt x="423" y="25"/>
                    <a:pt x="92" y="247"/>
                    <a:pt x="13" y="522"/>
                  </a:cubicBezTo>
                  <a:cubicBezTo>
                    <a:pt x="0" y="566"/>
                    <a:pt x="26" y="613"/>
                    <a:pt x="70" y="625"/>
                  </a:cubicBezTo>
                  <a:cubicBezTo>
                    <a:pt x="78" y="627"/>
                    <a:pt x="86" y="629"/>
                    <a:pt x="93" y="629"/>
                  </a:cubicBezTo>
                  <a:cubicBezTo>
                    <a:pt x="130" y="629"/>
                    <a:pt x="163" y="604"/>
                    <a:pt x="174" y="568"/>
                  </a:cubicBezTo>
                  <a:cubicBezTo>
                    <a:pt x="235" y="352"/>
                    <a:pt x="527" y="155"/>
                    <a:pt x="530" y="154"/>
                  </a:cubicBezTo>
                  <a:cubicBezTo>
                    <a:pt x="567" y="128"/>
                    <a:pt x="578" y="76"/>
                    <a:pt x="553" y="38"/>
                  </a:cubicBezTo>
                  <a:cubicBezTo>
                    <a:pt x="537" y="14"/>
                    <a:pt x="510" y="1"/>
                    <a:pt x="48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9"/>
            <p:cNvSpPr/>
            <p:nvPr/>
          </p:nvSpPr>
          <p:spPr>
            <a:xfrm>
              <a:off x="3049700" y="4010473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0"/>
                  </a:moveTo>
                  <a:cubicBezTo>
                    <a:pt x="391" y="0"/>
                    <a:pt x="72" y="213"/>
                    <a:pt x="1" y="461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9"/>
            <p:cNvSpPr/>
            <p:nvPr/>
          </p:nvSpPr>
          <p:spPr>
            <a:xfrm>
              <a:off x="3047375" y="4008412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1"/>
                  </a:moveTo>
                  <a:cubicBezTo>
                    <a:pt x="468" y="1"/>
                    <a:pt x="452" y="5"/>
                    <a:pt x="437" y="15"/>
                  </a:cubicBezTo>
                  <a:cubicBezTo>
                    <a:pt x="424" y="24"/>
                    <a:pt x="92" y="247"/>
                    <a:pt x="14" y="522"/>
                  </a:cubicBezTo>
                  <a:cubicBezTo>
                    <a:pt x="1" y="566"/>
                    <a:pt x="26" y="613"/>
                    <a:pt x="70" y="625"/>
                  </a:cubicBezTo>
                  <a:cubicBezTo>
                    <a:pt x="79" y="627"/>
                    <a:pt x="86" y="629"/>
                    <a:pt x="94" y="629"/>
                  </a:cubicBezTo>
                  <a:cubicBezTo>
                    <a:pt x="130" y="629"/>
                    <a:pt x="163" y="604"/>
                    <a:pt x="174" y="567"/>
                  </a:cubicBezTo>
                  <a:cubicBezTo>
                    <a:pt x="235" y="352"/>
                    <a:pt x="528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29"/>
            <p:cNvSpPr/>
            <p:nvPr/>
          </p:nvSpPr>
          <p:spPr>
            <a:xfrm>
              <a:off x="2938025" y="4300934"/>
              <a:ext cx="9775" cy="11282"/>
            </a:xfrm>
            <a:custGeom>
              <a:avLst/>
              <a:gdLst/>
              <a:ahLst/>
              <a:cxnLst/>
              <a:rect l="l" t="t" r="r" b="b"/>
              <a:pathLst>
                <a:path w="391" h="460" extrusionOk="0">
                  <a:moveTo>
                    <a:pt x="390" y="0"/>
                  </a:moveTo>
                  <a:cubicBezTo>
                    <a:pt x="390" y="0"/>
                    <a:pt x="71" y="213"/>
                    <a:pt x="0" y="460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29"/>
            <p:cNvSpPr/>
            <p:nvPr/>
          </p:nvSpPr>
          <p:spPr>
            <a:xfrm>
              <a:off x="2935700" y="4298874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4" y="0"/>
                  </a:moveTo>
                  <a:cubicBezTo>
                    <a:pt x="468" y="0"/>
                    <a:pt x="452" y="5"/>
                    <a:pt x="437" y="14"/>
                  </a:cubicBezTo>
                  <a:cubicBezTo>
                    <a:pt x="423" y="23"/>
                    <a:pt x="92" y="247"/>
                    <a:pt x="14" y="522"/>
                  </a:cubicBezTo>
                  <a:cubicBezTo>
                    <a:pt x="0" y="566"/>
                    <a:pt x="26" y="612"/>
                    <a:pt x="70" y="625"/>
                  </a:cubicBezTo>
                  <a:cubicBezTo>
                    <a:pt x="79" y="627"/>
                    <a:pt x="86" y="628"/>
                    <a:pt x="93" y="628"/>
                  </a:cubicBezTo>
                  <a:cubicBezTo>
                    <a:pt x="130" y="628"/>
                    <a:pt x="163" y="604"/>
                    <a:pt x="174" y="567"/>
                  </a:cubicBezTo>
                  <a:cubicBezTo>
                    <a:pt x="235" y="352"/>
                    <a:pt x="527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3"/>
                    <a:pt x="511" y="0"/>
                    <a:pt x="48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29"/>
            <p:cNvSpPr/>
            <p:nvPr/>
          </p:nvSpPr>
          <p:spPr>
            <a:xfrm>
              <a:off x="2824575" y="4240919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0"/>
                  </a:moveTo>
                  <a:cubicBezTo>
                    <a:pt x="390" y="0"/>
                    <a:pt x="71" y="213"/>
                    <a:pt x="0" y="461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29"/>
            <p:cNvSpPr/>
            <p:nvPr/>
          </p:nvSpPr>
          <p:spPr>
            <a:xfrm>
              <a:off x="2822250" y="4238859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2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2" y="248"/>
                    <a:pt x="12" y="522"/>
                  </a:cubicBezTo>
                  <a:cubicBezTo>
                    <a:pt x="0" y="566"/>
                    <a:pt x="26" y="612"/>
                    <a:pt x="70" y="625"/>
                  </a:cubicBezTo>
                  <a:cubicBezTo>
                    <a:pt x="77" y="627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7" y="155"/>
                    <a:pt x="530" y="154"/>
                  </a:cubicBezTo>
                  <a:cubicBezTo>
                    <a:pt x="568" y="128"/>
                    <a:pt x="579" y="76"/>
                    <a:pt x="553" y="38"/>
                  </a:cubicBezTo>
                  <a:cubicBezTo>
                    <a:pt x="537" y="14"/>
                    <a:pt x="510" y="0"/>
                    <a:pt x="48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29"/>
            <p:cNvSpPr/>
            <p:nvPr/>
          </p:nvSpPr>
          <p:spPr>
            <a:xfrm>
              <a:off x="3103475" y="4399087"/>
              <a:ext cx="6825" cy="13268"/>
            </a:xfrm>
            <a:custGeom>
              <a:avLst/>
              <a:gdLst/>
              <a:ahLst/>
              <a:cxnLst/>
              <a:rect l="l" t="t" r="r" b="b"/>
              <a:pathLst>
                <a:path w="273" h="541" extrusionOk="0">
                  <a:moveTo>
                    <a:pt x="272" y="1"/>
                  </a:moveTo>
                  <a:lnTo>
                    <a:pt x="1" y="540"/>
                  </a:lnTo>
                  <a:cubicBezTo>
                    <a:pt x="1" y="540"/>
                    <a:pt x="261" y="259"/>
                    <a:pt x="2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9"/>
            <p:cNvSpPr/>
            <p:nvPr/>
          </p:nvSpPr>
          <p:spPr>
            <a:xfrm>
              <a:off x="3101175" y="4397051"/>
              <a:ext cx="11250" cy="17339"/>
            </a:xfrm>
            <a:custGeom>
              <a:avLst/>
              <a:gdLst/>
              <a:ahLst/>
              <a:cxnLst/>
              <a:rect l="l" t="t" r="r" b="b"/>
              <a:pathLst>
                <a:path w="450" h="707" extrusionOk="0">
                  <a:moveTo>
                    <a:pt x="359" y="0"/>
                  </a:moveTo>
                  <a:cubicBezTo>
                    <a:pt x="313" y="0"/>
                    <a:pt x="283" y="36"/>
                    <a:pt x="281" y="80"/>
                  </a:cubicBezTo>
                  <a:cubicBezTo>
                    <a:pt x="271" y="304"/>
                    <a:pt x="34" y="563"/>
                    <a:pt x="32" y="566"/>
                  </a:cubicBezTo>
                  <a:cubicBezTo>
                    <a:pt x="1" y="600"/>
                    <a:pt x="2" y="652"/>
                    <a:pt x="36" y="684"/>
                  </a:cubicBezTo>
                  <a:cubicBezTo>
                    <a:pt x="52" y="699"/>
                    <a:pt x="73" y="706"/>
                    <a:pt x="93" y="706"/>
                  </a:cubicBezTo>
                  <a:cubicBezTo>
                    <a:pt x="115" y="706"/>
                    <a:pt x="138" y="698"/>
                    <a:pt x="154" y="679"/>
                  </a:cubicBezTo>
                  <a:cubicBezTo>
                    <a:pt x="166" y="667"/>
                    <a:pt x="435" y="372"/>
                    <a:pt x="447" y="87"/>
                  </a:cubicBezTo>
                  <a:cubicBezTo>
                    <a:pt x="450" y="41"/>
                    <a:pt x="414" y="2"/>
                    <a:pt x="368" y="1"/>
                  </a:cubicBezTo>
                  <a:cubicBezTo>
                    <a:pt x="365" y="0"/>
                    <a:pt x="362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9"/>
            <p:cNvSpPr/>
            <p:nvPr/>
          </p:nvSpPr>
          <p:spPr>
            <a:xfrm>
              <a:off x="3099050" y="4374733"/>
              <a:ext cx="6800" cy="13268"/>
            </a:xfrm>
            <a:custGeom>
              <a:avLst/>
              <a:gdLst/>
              <a:ahLst/>
              <a:cxnLst/>
              <a:rect l="l" t="t" r="r" b="b"/>
              <a:pathLst>
                <a:path w="272" h="541" extrusionOk="0">
                  <a:moveTo>
                    <a:pt x="272" y="1"/>
                  </a:moveTo>
                  <a:lnTo>
                    <a:pt x="0" y="540"/>
                  </a:lnTo>
                  <a:cubicBezTo>
                    <a:pt x="0" y="540"/>
                    <a:pt x="262" y="259"/>
                    <a:pt x="2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29"/>
            <p:cNvSpPr/>
            <p:nvPr/>
          </p:nvSpPr>
          <p:spPr>
            <a:xfrm>
              <a:off x="3096750" y="4372672"/>
              <a:ext cx="11250" cy="17364"/>
            </a:xfrm>
            <a:custGeom>
              <a:avLst/>
              <a:gdLst/>
              <a:ahLst/>
              <a:cxnLst/>
              <a:rect l="l" t="t" r="r" b="b"/>
              <a:pathLst>
                <a:path w="450" h="708" extrusionOk="0">
                  <a:moveTo>
                    <a:pt x="357" y="1"/>
                  </a:moveTo>
                  <a:cubicBezTo>
                    <a:pt x="310" y="1"/>
                    <a:pt x="283" y="38"/>
                    <a:pt x="281" y="81"/>
                  </a:cubicBezTo>
                  <a:cubicBezTo>
                    <a:pt x="271" y="305"/>
                    <a:pt x="34" y="564"/>
                    <a:pt x="31" y="568"/>
                  </a:cubicBezTo>
                  <a:cubicBezTo>
                    <a:pt x="1" y="601"/>
                    <a:pt x="2" y="653"/>
                    <a:pt x="36" y="685"/>
                  </a:cubicBezTo>
                  <a:cubicBezTo>
                    <a:pt x="52" y="700"/>
                    <a:pt x="73" y="707"/>
                    <a:pt x="92" y="707"/>
                  </a:cubicBezTo>
                  <a:cubicBezTo>
                    <a:pt x="116" y="707"/>
                    <a:pt x="138" y="699"/>
                    <a:pt x="154" y="680"/>
                  </a:cubicBezTo>
                  <a:cubicBezTo>
                    <a:pt x="166" y="668"/>
                    <a:pt x="436" y="373"/>
                    <a:pt x="448" y="88"/>
                  </a:cubicBezTo>
                  <a:cubicBezTo>
                    <a:pt x="449" y="42"/>
                    <a:pt x="414" y="3"/>
                    <a:pt x="368" y="2"/>
                  </a:cubicBezTo>
                  <a:cubicBezTo>
                    <a:pt x="364" y="1"/>
                    <a:pt x="360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29"/>
            <p:cNvSpPr/>
            <p:nvPr/>
          </p:nvSpPr>
          <p:spPr>
            <a:xfrm>
              <a:off x="3084900" y="4428126"/>
              <a:ext cx="10325" cy="10816"/>
            </a:xfrm>
            <a:custGeom>
              <a:avLst/>
              <a:gdLst/>
              <a:ahLst/>
              <a:cxnLst/>
              <a:rect l="l" t="t" r="r" b="b"/>
              <a:pathLst>
                <a:path w="413" h="441" extrusionOk="0">
                  <a:moveTo>
                    <a:pt x="412" y="1"/>
                  </a:moveTo>
                  <a:lnTo>
                    <a:pt x="0" y="441"/>
                  </a:lnTo>
                  <a:cubicBezTo>
                    <a:pt x="0" y="441"/>
                    <a:pt x="329" y="245"/>
                    <a:pt x="4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29"/>
            <p:cNvSpPr/>
            <p:nvPr/>
          </p:nvSpPr>
          <p:spPr>
            <a:xfrm>
              <a:off x="3082500" y="4426065"/>
              <a:ext cx="15075" cy="14960"/>
            </a:xfrm>
            <a:custGeom>
              <a:avLst/>
              <a:gdLst/>
              <a:ahLst/>
              <a:cxnLst/>
              <a:rect l="l" t="t" r="r" b="b"/>
              <a:pathLst>
                <a:path w="603" h="610" extrusionOk="0">
                  <a:moveTo>
                    <a:pt x="508" y="1"/>
                  </a:moveTo>
                  <a:cubicBezTo>
                    <a:pt x="474" y="1"/>
                    <a:pt x="442" y="23"/>
                    <a:pt x="430" y="58"/>
                  </a:cubicBezTo>
                  <a:cubicBezTo>
                    <a:pt x="358" y="269"/>
                    <a:pt x="56" y="451"/>
                    <a:pt x="53" y="454"/>
                  </a:cubicBezTo>
                  <a:cubicBezTo>
                    <a:pt x="14" y="477"/>
                    <a:pt x="1" y="529"/>
                    <a:pt x="24" y="568"/>
                  </a:cubicBezTo>
                  <a:cubicBezTo>
                    <a:pt x="40" y="595"/>
                    <a:pt x="68" y="609"/>
                    <a:pt x="96" y="609"/>
                  </a:cubicBezTo>
                  <a:lnTo>
                    <a:pt x="96" y="608"/>
                  </a:lnTo>
                  <a:cubicBezTo>
                    <a:pt x="111" y="608"/>
                    <a:pt x="126" y="604"/>
                    <a:pt x="139" y="597"/>
                  </a:cubicBezTo>
                  <a:cubicBezTo>
                    <a:pt x="154" y="588"/>
                    <a:pt x="495" y="382"/>
                    <a:pt x="588" y="111"/>
                  </a:cubicBezTo>
                  <a:cubicBezTo>
                    <a:pt x="602" y="67"/>
                    <a:pt x="579" y="20"/>
                    <a:pt x="535" y="5"/>
                  </a:cubicBezTo>
                  <a:cubicBezTo>
                    <a:pt x="526" y="2"/>
                    <a:pt x="517" y="1"/>
                    <a:pt x="508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9"/>
            <p:cNvSpPr/>
            <p:nvPr/>
          </p:nvSpPr>
          <p:spPr>
            <a:xfrm>
              <a:off x="3117450" y="4364456"/>
              <a:ext cx="3825" cy="14690"/>
            </a:xfrm>
            <a:custGeom>
              <a:avLst/>
              <a:gdLst/>
              <a:ahLst/>
              <a:cxnLst/>
              <a:rect l="l" t="t" r="r" b="b"/>
              <a:pathLst>
                <a:path w="153" h="599" extrusionOk="0">
                  <a:moveTo>
                    <a:pt x="78" y="0"/>
                  </a:moveTo>
                  <a:lnTo>
                    <a:pt x="1" y="598"/>
                  </a:lnTo>
                  <a:cubicBezTo>
                    <a:pt x="1" y="598"/>
                    <a:pt x="152" y="246"/>
                    <a:pt x="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29"/>
            <p:cNvSpPr/>
            <p:nvPr/>
          </p:nvSpPr>
          <p:spPr>
            <a:xfrm>
              <a:off x="3115100" y="4362371"/>
              <a:ext cx="8375" cy="18835"/>
            </a:xfrm>
            <a:custGeom>
              <a:avLst/>
              <a:gdLst/>
              <a:ahLst/>
              <a:cxnLst/>
              <a:rect l="l" t="t" r="r" b="b"/>
              <a:pathLst>
                <a:path w="335" h="768" extrusionOk="0">
                  <a:moveTo>
                    <a:pt x="172" y="1"/>
                  </a:moveTo>
                  <a:cubicBezTo>
                    <a:pt x="164" y="1"/>
                    <a:pt x="155" y="2"/>
                    <a:pt x="147" y="5"/>
                  </a:cubicBezTo>
                  <a:cubicBezTo>
                    <a:pt x="103" y="18"/>
                    <a:pt x="77" y="65"/>
                    <a:pt x="91" y="109"/>
                  </a:cubicBezTo>
                  <a:cubicBezTo>
                    <a:pt x="157" y="323"/>
                    <a:pt x="20" y="648"/>
                    <a:pt x="18" y="650"/>
                  </a:cubicBezTo>
                  <a:cubicBezTo>
                    <a:pt x="0" y="693"/>
                    <a:pt x="20" y="742"/>
                    <a:pt x="62" y="760"/>
                  </a:cubicBezTo>
                  <a:cubicBezTo>
                    <a:pt x="73" y="765"/>
                    <a:pt x="84" y="768"/>
                    <a:pt x="95" y="768"/>
                  </a:cubicBezTo>
                  <a:lnTo>
                    <a:pt x="95" y="766"/>
                  </a:lnTo>
                  <a:cubicBezTo>
                    <a:pt x="126" y="766"/>
                    <a:pt x="158" y="748"/>
                    <a:pt x="172" y="716"/>
                  </a:cubicBezTo>
                  <a:cubicBezTo>
                    <a:pt x="178" y="702"/>
                    <a:pt x="334" y="334"/>
                    <a:pt x="251" y="60"/>
                  </a:cubicBezTo>
                  <a:cubicBezTo>
                    <a:pt x="240" y="24"/>
                    <a:pt x="207" y="1"/>
                    <a:pt x="17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29"/>
            <p:cNvSpPr/>
            <p:nvPr/>
          </p:nvSpPr>
          <p:spPr>
            <a:xfrm>
              <a:off x="3080250" y="4406616"/>
              <a:ext cx="5800" cy="13832"/>
            </a:xfrm>
            <a:custGeom>
              <a:avLst/>
              <a:gdLst/>
              <a:ahLst/>
              <a:cxnLst/>
              <a:rect l="l" t="t" r="r" b="b"/>
              <a:pathLst>
                <a:path w="232" h="564" extrusionOk="0">
                  <a:moveTo>
                    <a:pt x="217" y="1"/>
                  </a:moveTo>
                  <a:lnTo>
                    <a:pt x="0" y="563"/>
                  </a:lnTo>
                  <a:cubicBezTo>
                    <a:pt x="0" y="563"/>
                    <a:pt x="231" y="259"/>
                    <a:pt x="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29"/>
            <p:cNvSpPr/>
            <p:nvPr/>
          </p:nvSpPr>
          <p:spPr>
            <a:xfrm>
              <a:off x="3077850" y="4404581"/>
              <a:ext cx="10300" cy="17928"/>
            </a:xfrm>
            <a:custGeom>
              <a:avLst/>
              <a:gdLst/>
              <a:ahLst/>
              <a:cxnLst/>
              <a:rect l="l" t="t" r="r" b="b"/>
              <a:pathLst>
                <a:path w="412" h="731" extrusionOk="0">
                  <a:moveTo>
                    <a:pt x="317" y="0"/>
                  </a:moveTo>
                  <a:cubicBezTo>
                    <a:pt x="315" y="0"/>
                    <a:pt x="312" y="0"/>
                    <a:pt x="309" y="1"/>
                  </a:cubicBezTo>
                  <a:cubicBezTo>
                    <a:pt x="263" y="3"/>
                    <a:pt x="227" y="42"/>
                    <a:pt x="230" y="89"/>
                  </a:cubicBezTo>
                  <a:cubicBezTo>
                    <a:pt x="242" y="311"/>
                    <a:pt x="31" y="594"/>
                    <a:pt x="29" y="596"/>
                  </a:cubicBezTo>
                  <a:cubicBezTo>
                    <a:pt x="1" y="633"/>
                    <a:pt x="8" y="685"/>
                    <a:pt x="45" y="714"/>
                  </a:cubicBezTo>
                  <a:cubicBezTo>
                    <a:pt x="61" y="725"/>
                    <a:pt x="78" y="731"/>
                    <a:pt x="96" y="731"/>
                  </a:cubicBezTo>
                  <a:cubicBezTo>
                    <a:pt x="121" y="731"/>
                    <a:pt x="145" y="718"/>
                    <a:pt x="162" y="698"/>
                  </a:cubicBezTo>
                  <a:cubicBezTo>
                    <a:pt x="172" y="684"/>
                    <a:pt x="412" y="364"/>
                    <a:pt x="396" y="79"/>
                  </a:cubicBezTo>
                  <a:cubicBezTo>
                    <a:pt x="394" y="35"/>
                    <a:pt x="360" y="0"/>
                    <a:pt x="317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29"/>
            <p:cNvSpPr/>
            <p:nvPr/>
          </p:nvSpPr>
          <p:spPr>
            <a:xfrm>
              <a:off x="2941575" y="4320040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0"/>
                  </a:moveTo>
                  <a:lnTo>
                    <a:pt x="390" y="0"/>
                  </a:lnTo>
                  <a:cubicBezTo>
                    <a:pt x="390" y="0"/>
                    <a:pt x="71" y="213"/>
                    <a:pt x="0" y="461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29"/>
            <p:cNvSpPr/>
            <p:nvPr/>
          </p:nvSpPr>
          <p:spPr>
            <a:xfrm>
              <a:off x="2939250" y="4317979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4" y="1"/>
                  </a:moveTo>
                  <a:cubicBezTo>
                    <a:pt x="468" y="1"/>
                    <a:pt x="451" y="6"/>
                    <a:pt x="437" y="16"/>
                  </a:cubicBezTo>
                  <a:cubicBezTo>
                    <a:pt x="423" y="24"/>
                    <a:pt x="92" y="248"/>
                    <a:pt x="14" y="522"/>
                  </a:cubicBezTo>
                  <a:cubicBezTo>
                    <a:pt x="0" y="567"/>
                    <a:pt x="26" y="612"/>
                    <a:pt x="70" y="626"/>
                  </a:cubicBezTo>
                  <a:cubicBezTo>
                    <a:pt x="78" y="628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7" y="156"/>
                    <a:pt x="530" y="154"/>
                  </a:cubicBezTo>
                  <a:cubicBezTo>
                    <a:pt x="568" y="128"/>
                    <a:pt x="579" y="77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29"/>
            <p:cNvSpPr/>
            <p:nvPr/>
          </p:nvSpPr>
          <p:spPr>
            <a:xfrm>
              <a:off x="2932425" y="4350035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2" y="0"/>
                  </a:moveTo>
                  <a:cubicBezTo>
                    <a:pt x="342" y="0"/>
                    <a:pt x="46" y="244"/>
                    <a:pt x="0" y="498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29"/>
            <p:cNvSpPr/>
            <p:nvPr/>
          </p:nvSpPr>
          <p:spPr>
            <a:xfrm>
              <a:off x="2930150" y="4347975"/>
              <a:ext cx="13175" cy="16309"/>
            </a:xfrm>
            <a:custGeom>
              <a:avLst/>
              <a:gdLst/>
              <a:ahLst/>
              <a:cxnLst/>
              <a:rect l="l" t="t" r="r" b="b"/>
              <a:pathLst>
                <a:path w="527" h="665" extrusionOk="0">
                  <a:moveTo>
                    <a:pt x="432" y="1"/>
                  </a:moveTo>
                  <a:cubicBezTo>
                    <a:pt x="414" y="1"/>
                    <a:pt x="395" y="7"/>
                    <a:pt x="380" y="19"/>
                  </a:cubicBezTo>
                  <a:cubicBezTo>
                    <a:pt x="368" y="30"/>
                    <a:pt x="60" y="286"/>
                    <a:pt x="10" y="567"/>
                  </a:cubicBezTo>
                  <a:cubicBezTo>
                    <a:pt x="1" y="612"/>
                    <a:pt x="32" y="656"/>
                    <a:pt x="77" y="664"/>
                  </a:cubicBezTo>
                  <a:cubicBezTo>
                    <a:pt x="82" y="665"/>
                    <a:pt x="87" y="665"/>
                    <a:pt x="91" y="665"/>
                  </a:cubicBezTo>
                  <a:cubicBezTo>
                    <a:pt x="131" y="665"/>
                    <a:pt x="166" y="637"/>
                    <a:pt x="173" y="597"/>
                  </a:cubicBezTo>
                  <a:cubicBezTo>
                    <a:pt x="213" y="376"/>
                    <a:pt x="484" y="151"/>
                    <a:pt x="486" y="149"/>
                  </a:cubicBezTo>
                  <a:cubicBezTo>
                    <a:pt x="522" y="120"/>
                    <a:pt x="527" y="67"/>
                    <a:pt x="497" y="32"/>
                  </a:cubicBezTo>
                  <a:cubicBezTo>
                    <a:pt x="481" y="11"/>
                    <a:pt x="456" y="1"/>
                    <a:pt x="43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29"/>
            <p:cNvSpPr/>
            <p:nvPr/>
          </p:nvSpPr>
          <p:spPr>
            <a:xfrm>
              <a:off x="2803000" y="4248277"/>
              <a:ext cx="8575" cy="12238"/>
            </a:xfrm>
            <a:custGeom>
              <a:avLst/>
              <a:gdLst/>
              <a:ahLst/>
              <a:cxnLst/>
              <a:rect l="l" t="t" r="r" b="b"/>
              <a:pathLst>
                <a:path w="343" h="499" extrusionOk="0">
                  <a:moveTo>
                    <a:pt x="342" y="1"/>
                  </a:moveTo>
                  <a:lnTo>
                    <a:pt x="342" y="1"/>
                  </a:lnTo>
                  <a:cubicBezTo>
                    <a:pt x="342" y="1"/>
                    <a:pt x="46" y="244"/>
                    <a:pt x="1" y="499"/>
                  </a:cubicBezTo>
                  <a:lnTo>
                    <a:pt x="3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29"/>
            <p:cNvSpPr/>
            <p:nvPr/>
          </p:nvSpPr>
          <p:spPr>
            <a:xfrm>
              <a:off x="2800750" y="4246216"/>
              <a:ext cx="13175" cy="16334"/>
            </a:xfrm>
            <a:custGeom>
              <a:avLst/>
              <a:gdLst/>
              <a:ahLst/>
              <a:cxnLst/>
              <a:rect l="l" t="t" r="r" b="b"/>
              <a:pathLst>
                <a:path w="527" h="666" extrusionOk="0">
                  <a:moveTo>
                    <a:pt x="433" y="1"/>
                  </a:moveTo>
                  <a:cubicBezTo>
                    <a:pt x="414" y="1"/>
                    <a:pt x="395" y="7"/>
                    <a:pt x="379" y="20"/>
                  </a:cubicBezTo>
                  <a:cubicBezTo>
                    <a:pt x="366" y="31"/>
                    <a:pt x="59" y="287"/>
                    <a:pt x="9" y="568"/>
                  </a:cubicBezTo>
                  <a:cubicBezTo>
                    <a:pt x="0" y="613"/>
                    <a:pt x="31" y="656"/>
                    <a:pt x="76" y="665"/>
                  </a:cubicBezTo>
                  <a:cubicBezTo>
                    <a:pt x="81" y="666"/>
                    <a:pt x="86" y="666"/>
                    <a:pt x="91" y="666"/>
                  </a:cubicBezTo>
                  <a:cubicBezTo>
                    <a:pt x="130" y="666"/>
                    <a:pt x="165" y="638"/>
                    <a:pt x="173" y="597"/>
                  </a:cubicBezTo>
                  <a:cubicBezTo>
                    <a:pt x="212" y="377"/>
                    <a:pt x="482" y="151"/>
                    <a:pt x="486" y="149"/>
                  </a:cubicBezTo>
                  <a:cubicBezTo>
                    <a:pt x="521" y="120"/>
                    <a:pt x="526" y="67"/>
                    <a:pt x="497" y="31"/>
                  </a:cubicBezTo>
                  <a:cubicBezTo>
                    <a:pt x="480" y="11"/>
                    <a:pt x="457" y="1"/>
                    <a:pt x="43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29"/>
            <p:cNvSpPr/>
            <p:nvPr/>
          </p:nvSpPr>
          <p:spPr>
            <a:xfrm>
              <a:off x="2810100" y="4265690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2" y="0"/>
                  </a:moveTo>
                  <a:cubicBezTo>
                    <a:pt x="342" y="0"/>
                    <a:pt x="46" y="244"/>
                    <a:pt x="1" y="498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29"/>
            <p:cNvSpPr/>
            <p:nvPr/>
          </p:nvSpPr>
          <p:spPr>
            <a:xfrm>
              <a:off x="2807850" y="4263630"/>
              <a:ext cx="13150" cy="16334"/>
            </a:xfrm>
            <a:custGeom>
              <a:avLst/>
              <a:gdLst/>
              <a:ahLst/>
              <a:cxnLst/>
              <a:rect l="l" t="t" r="r" b="b"/>
              <a:pathLst>
                <a:path w="526" h="666" extrusionOk="0">
                  <a:moveTo>
                    <a:pt x="432" y="0"/>
                  </a:moveTo>
                  <a:cubicBezTo>
                    <a:pt x="414" y="0"/>
                    <a:pt x="395" y="7"/>
                    <a:pt x="379" y="19"/>
                  </a:cubicBezTo>
                  <a:cubicBezTo>
                    <a:pt x="366" y="30"/>
                    <a:pt x="59" y="286"/>
                    <a:pt x="9" y="567"/>
                  </a:cubicBezTo>
                  <a:cubicBezTo>
                    <a:pt x="0" y="613"/>
                    <a:pt x="31" y="655"/>
                    <a:pt x="76" y="664"/>
                  </a:cubicBezTo>
                  <a:cubicBezTo>
                    <a:pt x="81" y="665"/>
                    <a:pt x="86" y="665"/>
                    <a:pt x="91" y="665"/>
                  </a:cubicBezTo>
                  <a:cubicBezTo>
                    <a:pt x="130" y="665"/>
                    <a:pt x="165" y="637"/>
                    <a:pt x="173" y="597"/>
                  </a:cubicBezTo>
                  <a:cubicBezTo>
                    <a:pt x="212" y="377"/>
                    <a:pt x="482" y="150"/>
                    <a:pt x="486" y="148"/>
                  </a:cubicBezTo>
                  <a:cubicBezTo>
                    <a:pt x="521" y="118"/>
                    <a:pt x="526" y="66"/>
                    <a:pt x="497" y="30"/>
                  </a:cubicBezTo>
                  <a:cubicBezTo>
                    <a:pt x="480" y="11"/>
                    <a:pt x="456" y="0"/>
                    <a:pt x="43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29"/>
            <p:cNvSpPr/>
            <p:nvPr/>
          </p:nvSpPr>
          <p:spPr>
            <a:xfrm>
              <a:off x="2786175" y="4278738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1" y="0"/>
                  </a:moveTo>
                  <a:cubicBezTo>
                    <a:pt x="341" y="0"/>
                    <a:pt x="45" y="244"/>
                    <a:pt x="0" y="498"/>
                  </a:cubicBezTo>
                  <a:lnTo>
                    <a:pt x="3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29"/>
            <p:cNvSpPr/>
            <p:nvPr/>
          </p:nvSpPr>
          <p:spPr>
            <a:xfrm>
              <a:off x="2783900" y="4276678"/>
              <a:ext cx="13175" cy="16334"/>
            </a:xfrm>
            <a:custGeom>
              <a:avLst/>
              <a:gdLst/>
              <a:ahLst/>
              <a:cxnLst/>
              <a:rect l="l" t="t" r="r" b="b"/>
              <a:pathLst>
                <a:path w="527" h="666" extrusionOk="0">
                  <a:moveTo>
                    <a:pt x="433" y="0"/>
                  </a:moveTo>
                  <a:cubicBezTo>
                    <a:pt x="414" y="0"/>
                    <a:pt x="395" y="7"/>
                    <a:pt x="380" y="19"/>
                  </a:cubicBezTo>
                  <a:cubicBezTo>
                    <a:pt x="366" y="30"/>
                    <a:pt x="59" y="286"/>
                    <a:pt x="9" y="566"/>
                  </a:cubicBezTo>
                  <a:cubicBezTo>
                    <a:pt x="1" y="613"/>
                    <a:pt x="31" y="655"/>
                    <a:pt x="76" y="664"/>
                  </a:cubicBezTo>
                  <a:cubicBezTo>
                    <a:pt x="81" y="664"/>
                    <a:pt x="86" y="665"/>
                    <a:pt x="91" y="665"/>
                  </a:cubicBezTo>
                  <a:cubicBezTo>
                    <a:pt x="130" y="665"/>
                    <a:pt x="166" y="637"/>
                    <a:pt x="173" y="597"/>
                  </a:cubicBezTo>
                  <a:cubicBezTo>
                    <a:pt x="212" y="375"/>
                    <a:pt x="484" y="150"/>
                    <a:pt x="486" y="148"/>
                  </a:cubicBezTo>
                  <a:cubicBezTo>
                    <a:pt x="522" y="118"/>
                    <a:pt x="526" y="66"/>
                    <a:pt x="497" y="30"/>
                  </a:cubicBezTo>
                  <a:cubicBezTo>
                    <a:pt x="481" y="11"/>
                    <a:pt x="457" y="0"/>
                    <a:pt x="43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29"/>
            <p:cNvSpPr/>
            <p:nvPr/>
          </p:nvSpPr>
          <p:spPr>
            <a:xfrm>
              <a:off x="2796225" y="4297083"/>
              <a:ext cx="5925" cy="13759"/>
            </a:xfrm>
            <a:custGeom>
              <a:avLst/>
              <a:gdLst/>
              <a:ahLst/>
              <a:cxnLst/>
              <a:rect l="l" t="t" r="r" b="b"/>
              <a:pathLst>
                <a:path w="237" h="561" extrusionOk="0">
                  <a:moveTo>
                    <a:pt x="236" y="1"/>
                  </a:moveTo>
                  <a:lnTo>
                    <a:pt x="236" y="1"/>
                  </a:lnTo>
                  <a:cubicBezTo>
                    <a:pt x="236" y="1"/>
                    <a:pt x="0" y="303"/>
                    <a:pt x="11" y="561"/>
                  </a:cubicBezTo>
                  <a:lnTo>
                    <a:pt x="2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29"/>
            <p:cNvSpPr/>
            <p:nvPr/>
          </p:nvSpPr>
          <p:spPr>
            <a:xfrm>
              <a:off x="2794100" y="4295048"/>
              <a:ext cx="10375" cy="17830"/>
            </a:xfrm>
            <a:custGeom>
              <a:avLst/>
              <a:gdLst/>
              <a:ahLst/>
              <a:cxnLst/>
              <a:rect l="l" t="t" r="r" b="b"/>
              <a:pathLst>
                <a:path w="415" h="727" extrusionOk="0">
                  <a:moveTo>
                    <a:pt x="321" y="0"/>
                  </a:moveTo>
                  <a:cubicBezTo>
                    <a:pt x="296" y="0"/>
                    <a:pt x="272" y="11"/>
                    <a:pt x="255" y="32"/>
                  </a:cubicBezTo>
                  <a:cubicBezTo>
                    <a:pt x="244" y="46"/>
                    <a:pt x="1" y="362"/>
                    <a:pt x="12" y="647"/>
                  </a:cubicBezTo>
                  <a:cubicBezTo>
                    <a:pt x="14" y="693"/>
                    <a:pt x="51" y="727"/>
                    <a:pt x="95" y="727"/>
                  </a:cubicBezTo>
                  <a:lnTo>
                    <a:pt x="99" y="727"/>
                  </a:lnTo>
                  <a:cubicBezTo>
                    <a:pt x="145" y="726"/>
                    <a:pt x="181" y="687"/>
                    <a:pt x="180" y="640"/>
                  </a:cubicBezTo>
                  <a:cubicBezTo>
                    <a:pt x="170" y="416"/>
                    <a:pt x="385" y="137"/>
                    <a:pt x="386" y="135"/>
                  </a:cubicBezTo>
                  <a:cubicBezTo>
                    <a:pt x="414" y="98"/>
                    <a:pt x="408" y="46"/>
                    <a:pt x="372" y="18"/>
                  </a:cubicBezTo>
                  <a:cubicBezTo>
                    <a:pt x="357" y="6"/>
                    <a:pt x="339" y="0"/>
                    <a:pt x="32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9"/>
            <p:cNvSpPr/>
            <p:nvPr/>
          </p:nvSpPr>
          <p:spPr>
            <a:xfrm>
              <a:off x="2924500" y="4326882"/>
              <a:ext cx="6675" cy="13293"/>
            </a:xfrm>
            <a:custGeom>
              <a:avLst/>
              <a:gdLst/>
              <a:ahLst/>
              <a:cxnLst/>
              <a:rect l="l" t="t" r="r" b="b"/>
              <a:pathLst>
                <a:path w="267" h="542" extrusionOk="0">
                  <a:moveTo>
                    <a:pt x="266" y="0"/>
                  </a:moveTo>
                  <a:lnTo>
                    <a:pt x="266" y="0"/>
                  </a:lnTo>
                  <a:cubicBezTo>
                    <a:pt x="266" y="0"/>
                    <a:pt x="9" y="285"/>
                    <a:pt x="1" y="542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29"/>
            <p:cNvSpPr/>
            <p:nvPr/>
          </p:nvSpPr>
          <p:spPr>
            <a:xfrm>
              <a:off x="2922400" y="4324822"/>
              <a:ext cx="11100" cy="17437"/>
            </a:xfrm>
            <a:custGeom>
              <a:avLst/>
              <a:gdLst/>
              <a:ahLst/>
              <a:cxnLst/>
              <a:rect l="l" t="t" r="r" b="b"/>
              <a:pathLst>
                <a:path w="444" h="711" extrusionOk="0">
                  <a:moveTo>
                    <a:pt x="351" y="0"/>
                  </a:moveTo>
                  <a:cubicBezTo>
                    <a:pt x="328" y="0"/>
                    <a:pt x="305" y="9"/>
                    <a:pt x="289" y="28"/>
                  </a:cubicBezTo>
                  <a:cubicBezTo>
                    <a:pt x="277" y="41"/>
                    <a:pt x="10" y="338"/>
                    <a:pt x="2" y="623"/>
                  </a:cubicBezTo>
                  <a:cubicBezTo>
                    <a:pt x="0" y="670"/>
                    <a:pt x="36" y="708"/>
                    <a:pt x="82" y="710"/>
                  </a:cubicBezTo>
                  <a:lnTo>
                    <a:pt x="85" y="710"/>
                  </a:lnTo>
                  <a:cubicBezTo>
                    <a:pt x="130" y="710"/>
                    <a:pt x="167" y="673"/>
                    <a:pt x="168" y="629"/>
                  </a:cubicBezTo>
                  <a:cubicBezTo>
                    <a:pt x="175" y="406"/>
                    <a:pt x="410" y="143"/>
                    <a:pt x="412" y="140"/>
                  </a:cubicBezTo>
                  <a:cubicBezTo>
                    <a:pt x="443" y="106"/>
                    <a:pt x="441" y="53"/>
                    <a:pt x="406" y="22"/>
                  </a:cubicBezTo>
                  <a:cubicBezTo>
                    <a:pt x="390" y="7"/>
                    <a:pt x="370" y="0"/>
                    <a:pt x="35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29"/>
            <p:cNvSpPr/>
            <p:nvPr/>
          </p:nvSpPr>
          <p:spPr>
            <a:xfrm>
              <a:off x="3028425" y="4009590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1"/>
                  </a:moveTo>
                  <a:cubicBezTo>
                    <a:pt x="390" y="1"/>
                    <a:pt x="71" y="214"/>
                    <a:pt x="0" y="462"/>
                  </a:cubicBezTo>
                  <a:lnTo>
                    <a:pt x="3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29"/>
            <p:cNvSpPr/>
            <p:nvPr/>
          </p:nvSpPr>
          <p:spPr>
            <a:xfrm>
              <a:off x="3026125" y="4007554"/>
              <a:ext cx="14450" cy="15426"/>
            </a:xfrm>
            <a:custGeom>
              <a:avLst/>
              <a:gdLst/>
              <a:ahLst/>
              <a:cxnLst/>
              <a:rect l="l" t="t" r="r" b="b"/>
              <a:pathLst>
                <a:path w="578" h="629" extrusionOk="0">
                  <a:moveTo>
                    <a:pt x="483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1" y="247"/>
                    <a:pt x="13" y="522"/>
                  </a:cubicBezTo>
                  <a:cubicBezTo>
                    <a:pt x="1" y="566"/>
                    <a:pt x="25" y="612"/>
                    <a:pt x="70" y="624"/>
                  </a:cubicBezTo>
                  <a:cubicBezTo>
                    <a:pt x="78" y="627"/>
                    <a:pt x="85" y="628"/>
                    <a:pt x="92" y="628"/>
                  </a:cubicBezTo>
                  <a:lnTo>
                    <a:pt x="94" y="628"/>
                  </a:lnTo>
                  <a:cubicBezTo>
                    <a:pt x="129" y="628"/>
                    <a:pt x="163" y="604"/>
                    <a:pt x="173" y="567"/>
                  </a:cubicBezTo>
                  <a:cubicBezTo>
                    <a:pt x="234" y="352"/>
                    <a:pt x="527" y="155"/>
                    <a:pt x="529" y="152"/>
                  </a:cubicBezTo>
                  <a:cubicBezTo>
                    <a:pt x="568" y="127"/>
                    <a:pt x="578" y="75"/>
                    <a:pt x="552" y="37"/>
                  </a:cubicBezTo>
                  <a:cubicBezTo>
                    <a:pt x="536" y="14"/>
                    <a:pt x="510" y="0"/>
                    <a:pt x="48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29"/>
            <p:cNvSpPr/>
            <p:nvPr/>
          </p:nvSpPr>
          <p:spPr>
            <a:xfrm>
              <a:off x="3074525" y="3984377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0"/>
                  </a:moveTo>
                  <a:lnTo>
                    <a:pt x="391" y="0"/>
                  </a:lnTo>
                  <a:cubicBezTo>
                    <a:pt x="391" y="1"/>
                    <a:pt x="72" y="213"/>
                    <a:pt x="1" y="462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29"/>
            <p:cNvSpPr/>
            <p:nvPr/>
          </p:nvSpPr>
          <p:spPr>
            <a:xfrm>
              <a:off x="3072200" y="3982317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1"/>
                  </a:moveTo>
                  <a:cubicBezTo>
                    <a:pt x="468" y="1"/>
                    <a:pt x="452" y="5"/>
                    <a:pt x="437" y="15"/>
                  </a:cubicBezTo>
                  <a:cubicBezTo>
                    <a:pt x="424" y="25"/>
                    <a:pt x="92" y="247"/>
                    <a:pt x="14" y="522"/>
                  </a:cubicBezTo>
                  <a:cubicBezTo>
                    <a:pt x="1" y="566"/>
                    <a:pt x="26" y="613"/>
                    <a:pt x="70" y="625"/>
                  </a:cubicBezTo>
                  <a:cubicBezTo>
                    <a:pt x="79" y="627"/>
                    <a:pt x="86" y="629"/>
                    <a:pt x="94" y="629"/>
                  </a:cubicBezTo>
                  <a:cubicBezTo>
                    <a:pt x="130" y="629"/>
                    <a:pt x="163" y="604"/>
                    <a:pt x="174" y="568"/>
                  </a:cubicBezTo>
                  <a:cubicBezTo>
                    <a:pt x="235" y="352"/>
                    <a:pt x="528" y="155"/>
                    <a:pt x="530" y="154"/>
                  </a:cubicBezTo>
                  <a:cubicBezTo>
                    <a:pt x="568" y="128"/>
                    <a:pt x="579" y="76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29"/>
            <p:cNvSpPr/>
            <p:nvPr/>
          </p:nvSpPr>
          <p:spPr>
            <a:xfrm>
              <a:off x="3086950" y="3960881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1"/>
                  </a:moveTo>
                  <a:lnTo>
                    <a:pt x="390" y="1"/>
                  </a:lnTo>
                  <a:cubicBezTo>
                    <a:pt x="390" y="1"/>
                    <a:pt x="71" y="214"/>
                    <a:pt x="0" y="462"/>
                  </a:cubicBezTo>
                  <a:lnTo>
                    <a:pt x="3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29"/>
            <p:cNvSpPr/>
            <p:nvPr/>
          </p:nvSpPr>
          <p:spPr>
            <a:xfrm>
              <a:off x="3084625" y="3958845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2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2" y="248"/>
                    <a:pt x="14" y="522"/>
                  </a:cubicBezTo>
                  <a:cubicBezTo>
                    <a:pt x="0" y="566"/>
                    <a:pt x="26" y="612"/>
                    <a:pt x="70" y="626"/>
                  </a:cubicBezTo>
                  <a:cubicBezTo>
                    <a:pt x="77" y="627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6" y="155"/>
                    <a:pt x="530" y="154"/>
                  </a:cubicBezTo>
                  <a:cubicBezTo>
                    <a:pt x="568" y="128"/>
                    <a:pt x="579" y="75"/>
                    <a:pt x="553" y="37"/>
                  </a:cubicBezTo>
                  <a:cubicBezTo>
                    <a:pt x="537" y="13"/>
                    <a:pt x="510" y="0"/>
                    <a:pt x="48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29"/>
            <p:cNvSpPr/>
            <p:nvPr/>
          </p:nvSpPr>
          <p:spPr>
            <a:xfrm>
              <a:off x="3072750" y="4006131"/>
              <a:ext cx="9775" cy="11282"/>
            </a:xfrm>
            <a:custGeom>
              <a:avLst/>
              <a:gdLst/>
              <a:ahLst/>
              <a:cxnLst/>
              <a:rect l="l" t="t" r="r" b="b"/>
              <a:pathLst>
                <a:path w="391" h="460" extrusionOk="0">
                  <a:moveTo>
                    <a:pt x="391" y="0"/>
                  </a:moveTo>
                  <a:cubicBezTo>
                    <a:pt x="391" y="0"/>
                    <a:pt x="72" y="213"/>
                    <a:pt x="1" y="460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29"/>
            <p:cNvSpPr/>
            <p:nvPr/>
          </p:nvSpPr>
          <p:spPr>
            <a:xfrm>
              <a:off x="3070425" y="4004071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0"/>
                  </a:moveTo>
                  <a:cubicBezTo>
                    <a:pt x="468" y="0"/>
                    <a:pt x="452" y="5"/>
                    <a:pt x="437" y="14"/>
                  </a:cubicBezTo>
                  <a:cubicBezTo>
                    <a:pt x="424" y="24"/>
                    <a:pt x="92" y="247"/>
                    <a:pt x="14" y="522"/>
                  </a:cubicBezTo>
                  <a:cubicBezTo>
                    <a:pt x="1" y="566"/>
                    <a:pt x="26" y="612"/>
                    <a:pt x="70" y="625"/>
                  </a:cubicBezTo>
                  <a:cubicBezTo>
                    <a:pt x="79" y="627"/>
                    <a:pt x="86" y="628"/>
                    <a:pt x="94" y="628"/>
                  </a:cubicBezTo>
                  <a:cubicBezTo>
                    <a:pt x="130" y="628"/>
                    <a:pt x="163" y="604"/>
                    <a:pt x="174" y="567"/>
                  </a:cubicBezTo>
                  <a:cubicBezTo>
                    <a:pt x="236" y="352"/>
                    <a:pt x="528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4"/>
                    <a:pt x="511" y="0"/>
                    <a:pt x="48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29"/>
            <p:cNvSpPr/>
            <p:nvPr/>
          </p:nvSpPr>
          <p:spPr>
            <a:xfrm>
              <a:off x="3012800" y="4137125"/>
              <a:ext cx="36500" cy="55426"/>
            </a:xfrm>
            <a:custGeom>
              <a:avLst/>
              <a:gdLst/>
              <a:ahLst/>
              <a:cxnLst/>
              <a:rect l="l" t="t" r="r" b="b"/>
              <a:pathLst>
                <a:path w="1460" h="2260" extrusionOk="0">
                  <a:moveTo>
                    <a:pt x="95" y="0"/>
                  </a:moveTo>
                  <a:cubicBezTo>
                    <a:pt x="59" y="0"/>
                    <a:pt x="25" y="23"/>
                    <a:pt x="14" y="60"/>
                  </a:cubicBezTo>
                  <a:cubicBezTo>
                    <a:pt x="1" y="104"/>
                    <a:pt x="26" y="150"/>
                    <a:pt x="70" y="163"/>
                  </a:cubicBezTo>
                  <a:cubicBezTo>
                    <a:pt x="76" y="166"/>
                    <a:pt x="775" y="384"/>
                    <a:pt x="1088" y="975"/>
                  </a:cubicBezTo>
                  <a:cubicBezTo>
                    <a:pt x="1266" y="1312"/>
                    <a:pt x="1287" y="1708"/>
                    <a:pt x="1149" y="2151"/>
                  </a:cubicBezTo>
                  <a:cubicBezTo>
                    <a:pt x="1135" y="2195"/>
                    <a:pt x="1160" y="2241"/>
                    <a:pt x="1204" y="2255"/>
                  </a:cubicBezTo>
                  <a:cubicBezTo>
                    <a:pt x="1212" y="2258"/>
                    <a:pt x="1221" y="2260"/>
                    <a:pt x="1228" y="2260"/>
                  </a:cubicBezTo>
                  <a:cubicBezTo>
                    <a:pt x="1264" y="2260"/>
                    <a:pt x="1297" y="2236"/>
                    <a:pt x="1308" y="2201"/>
                  </a:cubicBezTo>
                  <a:cubicBezTo>
                    <a:pt x="1459" y="1713"/>
                    <a:pt x="1435" y="1275"/>
                    <a:pt x="1236" y="897"/>
                  </a:cubicBezTo>
                  <a:cubicBezTo>
                    <a:pt x="891" y="245"/>
                    <a:pt x="150" y="13"/>
                    <a:pt x="118" y="3"/>
                  </a:cubicBezTo>
                  <a:cubicBezTo>
                    <a:pt x="110" y="1"/>
                    <a:pt x="103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0" name="Google Shape;329;p29"/>
          <p:cNvSpPr txBox="1">
            <a:spLocks/>
          </p:cNvSpPr>
          <p:nvPr/>
        </p:nvSpPr>
        <p:spPr>
          <a:xfrm>
            <a:off x="362809" y="2362005"/>
            <a:ext cx="6349517" cy="1863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4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Lesson 1: Getting started</a:t>
            </a:r>
          </a:p>
          <a:p>
            <a:pPr algn="ctr"/>
            <a:r>
              <a:rPr lang="en-US" sz="2000" b="0" i="1" dirty="0">
                <a:solidFill>
                  <a:schemeClr val="tx2">
                    <a:lumMod val="50000"/>
                  </a:schemeClr>
                </a:solidFill>
              </a:rPr>
              <a:t>Volunteering in the community</a:t>
            </a:r>
          </a:p>
          <a:p>
            <a:pPr algn="ctr"/>
            <a:endParaRPr lang="en-US" sz="240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837FB28-9FD8-450C-823C-020C35D39319}"/>
              </a:ext>
            </a:extLst>
          </p:cNvPr>
          <p:cNvSpPr/>
          <p:nvPr/>
        </p:nvSpPr>
        <p:spPr>
          <a:xfrm>
            <a:off x="3721282" y="3943894"/>
            <a:ext cx="628106" cy="628106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>
              <a:buClrTx/>
            </a:pPr>
            <a:r>
              <a:rPr lang="en-US" sz="2400" b="1" kern="1200" dirty="0">
                <a:solidFill>
                  <a:prstClr val="white"/>
                </a:solidFill>
                <a:latin typeface="Calibri" panose="020F0502020204030204"/>
              </a:rPr>
              <a:t>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DD7C02-37F0-4E48-9A4C-E5E6CAF0BEDD}"/>
              </a:ext>
            </a:extLst>
          </p:cNvPr>
          <p:cNvSpPr/>
          <p:nvPr/>
        </p:nvSpPr>
        <p:spPr>
          <a:xfrm>
            <a:off x="4726169" y="3943894"/>
            <a:ext cx="628106" cy="628106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>
              <a:buClrTx/>
            </a:pPr>
            <a:r>
              <a:rPr lang="en-US" sz="2400" b="1" kern="1200" dirty="0">
                <a:solidFill>
                  <a:prstClr val="white"/>
                </a:solidFill>
                <a:latin typeface="Calibri" panose="020F0502020204030204"/>
              </a:rPr>
              <a:t>B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187096-9889-4519-857B-9AB32715DF3A}"/>
              </a:ext>
            </a:extLst>
          </p:cNvPr>
          <p:cNvSpPr/>
          <p:nvPr/>
        </p:nvSpPr>
        <p:spPr>
          <a:xfrm>
            <a:off x="5731057" y="3943894"/>
            <a:ext cx="628106" cy="628106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>
              <a:buClrTx/>
            </a:pPr>
            <a:r>
              <a:rPr lang="en-US" sz="2400" b="1" kern="1200" dirty="0">
                <a:solidFill>
                  <a:prstClr val="white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DD652DBC-F0BE-4154-A824-0D386052EB2C}"/>
              </a:ext>
            </a:extLst>
          </p:cNvPr>
          <p:cNvSpPr/>
          <p:nvPr/>
        </p:nvSpPr>
        <p:spPr>
          <a:xfrm>
            <a:off x="1382486" y="119744"/>
            <a:ext cx="7491350" cy="870857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</a:pPr>
            <a:r>
              <a:rPr lang="en-US" sz="2400" b="1" kern="1200" dirty="0">
                <a:solidFill>
                  <a:srgbClr val="002060"/>
                </a:solidFill>
                <a:latin typeface="Calibri" panose="020F0502020204030204"/>
              </a:rPr>
              <a:t>Question 1: </a:t>
            </a:r>
            <a:r>
              <a:rPr lang="en-US" sz="2400" b="1" kern="1200" dirty="0">
                <a:solidFill>
                  <a:srgbClr val="002060"/>
                </a:solidFill>
              </a:rPr>
              <a:t>I will ask for ………… to help with the search.</a:t>
            </a:r>
            <a:endParaRPr lang="en-US" sz="2400" b="1" kern="1200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C57DDB14-59FF-43F0-A5B8-F943CFA84B6B}"/>
              </a:ext>
            </a:extLst>
          </p:cNvPr>
          <p:cNvSpPr/>
          <p:nvPr/>
        </p:nvSpPr>
        <p:spPr>
          <a:xfrm>
            <a:off x="1458686" y="1071156"/>
            <a:ext cx="4976677" cy="4310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</a:pPr>
            <a:r>
              <a:rPr lang="en-US" sz="2400" b="1" kern="1200" dirty="0">
                <a:solidFill>
                  <a:srgbClr val="7030A0"/>
                </a:solidFill>
                <a:latin typeface="Calibri" panose="020F0502020204030204"/>
              </a:rPr>
              <a:t>A. </a:t>
            </a:r>
            <a:r>
              <a:rPr lang="en-US" sz="2400" b="1" kern="1200" dirty="0">
                <a:solidFill>
                  <a:srgbClr val="7030A0"/>
                </a:solidFill>
              </a:rPr>
              <a:t>orphanage</a:t>
            </a:r>
            <a:endParaRPr lang="en-US" sz="2400" b="1" kern="1200" dirty="0">
              <a:solidFill>
                <a:srgbClr val="7030A0"/>
              </a:solidFill>
              <a:latin typeface="Calibri" panose="020F0502020204030204"/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D23DBB3E-C059-4C95-BA4D-14EB215371E1}"/>
              </a:ext>
            </a:extLst>
          </p:cNvPr>
          <p:cNvSpPr/>
          <p:nvPr/>
        </p:nvSpPr>
        <p:spPr>
          <a:xfrm>
            <a:off x="1458685" y="2140677"/>
            <a:ext cx="4976677" cy="4310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</a:pPr>
            <a:r>
              <a:rPr lang="en-US" sz="2400" b="1" kern="1200" dirty="0">
                <a:solidFill>
                  <a:srgbClr val="7030A0"/>
                </a:solidFill>
                <a:latin typeface="Calibri" panose="020F0502020204030204"/>
              </a:rPr>
              <a:t>C</a:t>
            </a:r>
            <a:r>
              <a:rPr lang="en-US" sz="2400" b="1" kern="1200" dirty="0">
                <a:solidFill>
                  <a:srgbClr val="7030A0"/>
                </a:solidFill>
              </a:rPr>
              <a:t>. volunteer</a:t>
            </a:r>
            <a:endParaRPr lang="en-US" sz="2400" b="1" kern="1200" dirty="0">
              <a:solidFill>
                <a:srgbClr val="7030A0"/>
              </a:solidFill>
              <a:latin typeface="Calibri" panose="020F0502020204030204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0489B79-CF00-4A69-A4C8-D55A1D195BF1}"/>
              </a:ext>
            </a:extLst>
          </p:cNvPr>
          <p:cNvSpPr/>
          <p:nvPr/>
        </p:nvSpPr>
        <p:spPr>
          <a:xfrm>
            <a:off x="1458685" y="1605916"/>
            <a:ext cx="4976677" cy="4310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</a:pPr>
            <a:r>
              <a:rPr lang="en-US" sz="2400" b="1" kern="1200" dirty="0">
                <a:solidFill>
                  <a:srgbClr val="7030A0"/>
                </a:solidFill>
                <a:latin typeface="Calibri" panose="020F0502020204030204"/>
              </a:rPr>
              <a:t>B. </a:t>
            </a:r>
            <a:r>
              <a:rPr lang="en-US" sz="2400" b="1" kern="1200" dirty="0">
                <a:solidFill>
                  <a:srgbClr val="7030A0"/>
                </a:solidFill>
              </a:rPr>
              <a:t>boost</a:t>
            </a:r>
            <a:endParaRPr lang="en-US" sz="2400" b="1" kern="1200" dirty="0">
              <a:solidFill>
                <a:srgbClr val="7030A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5673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837FB28-9FD8-450C-823C-020C35D39319}"/>
              </a:ext>
            </a:extLst>
          </p:cNvPr>
          <p:cNvSpPr/>
          <p:nvPr/>
        </p:nvSpPr>
        <p:spPr>
          <a:xfrm>
            <a:off x="3721282" y="3943894"/>
            <a:ext cx="628106" cy="628106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>
              <a:buClrTx/>
            </a:pPr>
            <a:r>
              <a:rPr lang="en-US" sz="2400" b="1" kern="1200" dirty="0">
                <a:solidFill>
                  <a:prstClr val="white"/>
                </a:solidFill>
                <a:latin typeface="Calibri" panose="020F0502020204030204"/>
              </a:rPr>
              <a:t>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DD7C02-37F0-4E48-9A4C-E5E6CAF0BEDD}"/>
              </a:ext>
            </a:extLst>
          </p:cNvPr>
          <p:cNvSpPr/>
          <p:nvPr/>
        </p:nvSpPr>
        <p:spPr>
          <a:xfrm>
            <a:off x="4726169" y="3943894"/>
            <a:ext cx="628106" cy="628106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>
              <a:buClrTx/>
            </a:pPr>
            <a:r>
              <a:rPr lang="en-US" sz="2400" b="1" kern="1200" dirty="0">
                <a:solidFill>
                  <a:prstClr val="white"/>
                </a:solidFill>
                <a:latin typeface="Calibri" panose="020F0502020204030204"/>
              </a:rPr>
              <a:t>B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187096-9889-4519-857B-9AB32715DF3A}"/>
              </a:ext>
            </a:extLst>
          </p:cNvPr>
          <p:cNvSpPr/>
          <p:nvPr/>
        </p:nvSpPr>
        <p:spPr>
          <a:xfrm>
            <a:off x="5731057" y="3943894"/>
            <a:ext cx="628106" cy="628106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>
              <a:buClrTx/>
            </a:pPr>
            <a:r>
              <a:rPr lang="en-US" sz="2400" b="1" kern="1200">
                <a:solidFill>
                  <a:prstClr val="white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DD652DBC-F0BE-4154-A824-0D386052EB2C}"/>
              </a:ext>
            </a:extLst>
          </p:cNvPr>
          <p:cNvSpPr/>
          <p:nvPr/>
        </p:nvSpPr>
        <p:spPr>
          <a:xfrm>
            <a:off x="1382486" y="119744"/>
            <a:ext cx="6379029" cy="870857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</a:pPr>
            <a:r>
              <a:rPr lang="en-US" sz="2400" b="1" kern="1200" dirty="0">
                <a:solidFill>
                  <a:srgbClr val="002060"/>
                </a:solidFill>
                <a:latin typeface="Calibri" panose="020F0502020204030204"/>
              </a:rPr>
              <a:t>Question 2: </a:t>
            </a:r>
            <a:r>
              <a:rPr lang="en-US" sz="2400" b="1" kern="1200" dirty="0">
                <a:solidFill>
                  <a:srgbClr val="002060"/>
                </a:solidFill>
              </a:rPr>
              <a:t>There's a large white …………… living in this area.</a:t>
            </a:r>
            <a:endParaRPr lang="en-US" sz="2400" b="1" kern="1200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C57DDB14-59FF-43F0-A5B8-F943CFA84B6B}"/>
              </a:ext>
            </a:extLst>
          </p:cNvPr>
          <p:cNvSpPr/>
          <p:nvPr/>
        </p:nvSpPr>
        <p:spPr>
          <a:xfrm>
            <a:off x="1458684" y="2157279"/>
            <a:ext cx="4976677" cy="4310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</a:pPr>
            <a:r>
              <a:rPr lang="en-US" sz="2400" b="1" kern="1200" dirty="0">
                <a:solidFill>
                  <a:srgbClr val="7030A0"/>
                </a:solidFill>
                <a:latin typeface="Calibri" panose="020F0502020204030204"/>
              </a:rPr>
              <a:t>C. </a:t>
            </a:r>
            <a:r>
              <a:rPr lang="en-US" sz="2400" b="1" kern="1200" dirty="0">
                <a:solidFill>
                  <a:srgbClr val="7030A0"/>
                </a:solidFill>
              </a:rPr>
              <a:t>boost</a:t>
            </a:r>
            <a:endParaRPr lang="en-US" sz="2400" b="1" kern="1200" dirty="0">
              <a:solidFill>
                <a:srgbClr val="7030A0"/>
              </a:solidFill>
              <a:latin typeface="Calibri" panose="020F0502020204030204"/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D23DBB3E-C059-4C95-BA4D-14EB215371E1}"/>
              </a:ext>
            </a:extLst>
          </p:cNvPr>
          <p:cNvSpPr/>
          <p:nvPr/>
        </p:nvSpPr>
        <p:spPr>
          <a:xfrm>
            <a:off x="1458684" y="1061496"/>
            <a:ext cx="4976677" cy="4310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</a:pPr>
            <a:r>
              <a:rPr lang="en-US" sz="2400" b="1" kern="1200" dirty="0">
                <a:solidFill>
                  <a:srgbClr val="7030A0"/>
                </a:solidFill>
                <a:latin typeface="Calibri" panose="020F0502020204030204"/>
              </a:rPr>
              <a:t>A. </a:t>
            </a:r>
            <a:r>
              <a:rPr lang="en-US" sz="2400" b="1" kern="1200" dirty="0">
                <a:solidFill>
                  <a:srgbClr val="7030A0"/>
                </a:solidFill>
              </a:rPr>
              <a:t>community</a:t>
            </a:r>
            <a:endParaRPr lang="en-US" sz="2400" b="1" kern="1200" dirty="0">
              <a:solidFill>
                <a:srgbClr val="7030A0"/>
              </a:solidFill>
              <a:latin typeface="Calibri" panose="020F0502020204030204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0489B79-CF00-4A69-A4C8-D55A1D195BF1}"/>
              </a:ext>
            </a:extLst>
          </p:cNvPr>
          <p:cNvSpPr/>
          <p:nvPr/>
        </p:nvSpPr>
        <p:spPr>
          <a:xfrm>
            <a:off x="1458685" y="1605916"/>
            <a:ext cx="4976677" cy="4310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</a:pPr>
            <a:r>
              <a:rPr lang="en-US" sz="2400" b="1" kern="1200" dirty="0">
                <a:solidFill>
                  <a:srgbClr val="7030A0"/>
                </a:solidFill>
                <a:latin typeface="Calibri" panose="020F0502020204030204"/>
              </a:rPr>
              <a:t>B. </a:t>
            </a:r>
            <a:r>
              <a:rPr lang="en-US" sz="2400" b="1" kern="1200" dirty="0">
                <a:solidFill>
                  <a:srgbClr val="7030A0"/>
                </a:solidFill>
              </a:rPr>
              <a:t>advertisement</a:t>
            </a:r>
          </a:p>
        </p:txBody>
      </p:sp>
    </p:spTree>
    <p:extLst>
      <p:ext uri="{BB962C8B-B14F-4D97-AF65-F5344CB8AC3E}">
        <p14:creationId xmlns:p14="http://schemas.microsoft.com/office/powerpoint/2010/main" val="67506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837FB28-9FD8-450C-823C-020C35D39319}"/>
              </a:ext>
            </a:extLst>
          </p:cNvPr>
          <p:cNvSpPr/>
          <p:nvPr/>
        </p:nvSpPr>
        <p:spPr>
          <a:xfrm>
            <a:off x="3721282" y="3943894"/>
            <a:ext cx="628106" cy="628106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>
              <a:buClrTx/>
              <a:defRPr/>
            </a:pPr>
            <a:r>
              <a:rPr lang="en-US" sz="2400" b="1" kern="1200" dirty="0">
                <a:solidFill>
                  <a:prstClr val="white"/>
                </a:solidFill>
                <a:latin typeface="Calibri" panose="020F0502020204030204"/>
              </a:rPr>
              <a:t>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DD7C02-37F0-4E48-9A4C-E5E6CAF0BEDD}"/>
              </a:ext>
            </a:extLst>
          </p:cNvPr>
          <p:cNvSpPr/>
          <p:nvPr/>
        </p:nvSpPr>
        <p:spPr>
          <a:xfrm>
            <a:off x="4726169" y="3943894"/>
            <a:ext cx="628106" cy="628106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>
              <a:buClrTx/>
              <a:defRPr/>
            </a:pPr>
            <a:r>
              <a:rPr lang="en-US" sz="2400" b="1" kern="1200">
                <a:solidFill>
                  <a:prstClr val="white"/>
                </a:solidFill>
                <a:latin typeface="Calibri" panose="020F0502020204030204"/>
              </a:rPr>
              <a:t>B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187096-9889-4519-857B-9AB32715DF3A}"/>
              </a:ext>
            </a:extLst>
          </p:cNvPr>
          <p:cNvSpPr/>
          <p:nvPr/>
        </p:nvSpPr>
        <p:spPr>
          <a:xfrm>
            <a:off x="5731057" y="3943894"/>
            <a:ext cx="628106" cy="628106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>
              <a:buClrTx/>
              <a:defRPr/>
            </a:pPr>
            <a:r>
              <a:rPr lang="en-US" sz="2400" b="1" kern="1200">
                <a:solidFill>
                  <a:prstClr val="white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DD652DBC-F0BE-4154-A824-0D386052EB2C}"/>
              </a:ext>
            </a:extLst>
          </p:cNvPr>
          <p:cNvSpPr/>
          <p:nvPr/>
        </p:nvSpPr>
        <p:spPr>
          <a:xfrm>
            <a:off x="1382486" y="119744"/>
            <a:ext cx="6379029" cy="870857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  <a:defRPr/>
            </a:pPr>
            <a:r>
              <a:rPr lang="en-US" sz="2400" b="1" kern="1200" dirty="0">
                <a:solidFill>
                  <a:srgbClr val="002060"/>
                </a:solidFill>
                <a:latin typeface="Calibri" panose="020F0502020204030204"/>
              </a:rPr>
              <a:t>Question 3: </a:t>
            </a:r>
            <a:r>
              <a:rPr lang="en-US" sz="2400" b="1" kern="1200" dirty="0">
                <a:solidFill>
                  <a:srgbClr val="002060"/>
                </a:solidFill>
              </a:rPr>
              <a:t>I saw an …………….. for the new restaurant that opened in town.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C57DDB14-59FF-43F0-A5B8-F943CFA84B6B}"/>
              </a:ext>
            </a:extLst>
          </p:cNvPr>
          <p:cNvSpPr/>
          <p:nvPr/>
        </p:nvSpPr>
        <p:spPr>
          <a:xfrm>
            <a:off x="1458684" y="2157279"/>
            <a:ext cx="4976677" cy="4310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  <a:defRPr/>
            </a:pPr>
            <a:r>
              <a:rPr lang="en-US" sz="2400" b="1" kern="1200" dirty="0">
                <a:solidFill>
                  <a:srgbClr val="7030A0"/>
                </a:solidFill>
                <a:latin typeface="Calibri" panose="020F0502020204030204"/>
              </a:rPr>
              <a:t>C</a:t>
            </a:r>
            <a:r>
              <a:rPr lang="en-US" sz="2400" b="1" kern="1200" dirty="0">
                <a:solidFill>
                  <a:srgbClr val="7030A0"/>
                </a:solidFill>
              </a:rPr>
              <a:t>. orphanage</a:t>
            </a:r>
            <a:endParaRPr lang="en-US" sz="2400" b="1" kern="1200" dirty="0">
              <a:solidFill>
                <a:srgbClr val="7030A0"/>
              </a:solidFill>
              <a:latin typeface="Calibri" panose="020F0502020204030204"/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D23DBB3E-C059-4C95-BA4D-14EB215371E1}"/>
              </a:ext>
            </a:extLst>
          </p:cNvPr>
          <p:cNvSpPr/>
          <p:nvPr/>
        </p:nvSpPr>
        <p:spPr>
          <a:xfrm>
            <a:off x="1458684" y="1605366"/>
            <a:ext cx="4976677" cy="4310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  <a:defRPr/>
            </a:pPr>
            <a:r>
              <a:rPr lang="en-US" sz="2400" b="1" kern="1200" dirty="0">
                <a:solidFill>
                  <a:srgbClr val="7030A0"/>
                </a:solidFill>
                <a:latin typeface="Calibri" panose="020F0502020204030204"/>
              </a:rPr>
              <a:t>B. </a:t>
            </a:r>
            <a:r>
              <a:rPr lang="en-US" sz="2400" b="1" kern="1200" dirty="0">
                <a:solidFill>
                  <a:srgbClr val="7030A0"/>
                </a:solidFill>
              </a:rPr>
              <a:t>advertisement</a:t>
            </a:r>
            <a:endParaRPr lang="en-US" sz="2400" b="1" kern="1200" dirty="0">
              <a:solidFill>
                <a:srgbClr val="7030A0"/>
              </a:solidFill>
              <a:latin typeface="Calibri" panose="020F0502020204030204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0489B79-CF00-4A69-A4C8-D55A1D195BF1}"/>
              </a:ext>
            </a:extLst>
          </p:cNvPr>
          <p:cNvSpPr/>
          <p:nvPr/>
        </p:nvSpPr>
        <p:spPr>
          <a:xfrm>
            <a:off x="1458684" y="1058907"/>
            <a:ext cx="4976677" cy="4310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  <a:defRPr/>
            </a:pPr>
            <a:r>
              <a:rPr lang="en-US" sz="2400" b="1" kern="1200" dirty="0">
                <a:solidFill>
                  <a:srgbClr val="7030A0"/>
                </a:solidFill>
                <a:latin typeface="Calibri" panose="020F0502020204030204"/>
              </a:rPr>
              <a:t>A. </a:t>
            </a:r>
            <a:r>
              <a:rPr lang="en-US" sz="2400" b="1" kern="1200" dirty="0">
                <a:solidFill>
                  <a:srgbClr val="7030A0"/>
                </a:solidFill>
              </a:rPr>
              <a:t>volunteer</a:t>
            </a:r>
            <a:endParaRPr lang="en-US" sz="2400" b="1" kern="1200" dirty="0">
              <a:solidFill>
                <a:srgbClr val="7030A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1903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837FB28-9FD8-450C-823C-020C35D39319}"/>
              </a:ext>
            </a:extLst>
          </p:cNvPr>
          <p:cNvSpPr/>
          <p:nvPr/>
        </p:nvSpPr>
        <p:spPr>
          <a:xfrm>
            <a:off x="3721282" y="3943894"/>
            <a:ext cx="628106" cy="628106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>
              <a:buClrTx/>
              <a:defRPr/>
            </a:pPr>
            <a:r>
              <a:rPr lang="en-US" sz="2400" b="1" kern="1200" dirty="0">
                <a:solidFill>
                  <a:prstClr val="white"/>
                </a:solidFill>
                <a:latin typeface="Calibri" panose="020F0502020204030204"/>
              </a:rPr>
              <a:t>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DD7C02-37F0-4E48-9A4C-E5E6CAF0BEDD}"/>
              </a:ext>
            </a:extLst>
          </p:cNvPr>
          <p:cNvSpPr/>
          <p:nvPr/>
        </p:nvSpPr>
        <p:spPr>
          <a:xfrm>
            <a:off x="4726169" y="3943894"/>
            <a:ext cx="628106" cy="628106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>
              <a:buClrTx/>
              <a:defRPr/>
            </a:pPr>
            <a:r>
              <a:rPr lang="en-US" sz="2400" b="1" kern="1200" dirty="0">
                <a:solidFill>
                  <a:prstClr val="white"/>
                </a:solidFill>
                <a:latin typeface="Calibri" panose="020F0502020204030204"/>
              </a:rPr>
              <a:t>B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187096-9889-4519-857B-9AB32715DF3A}"/>
              </a:ext>
            </a:extLst>
          </p:cNvPr>
          <p:cNvSpPr/>
          <p:nvPr/>
        </p:nvSpPr>
        <p:spPr>
          <a:xfrm>
            <a:off x="5731057" y="3943894"/>
            <a:ext cx="628106" cy="628106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>
              <a:buClrTx/>
              <a:defRPr/>
            </a:pPr>
            <a:r>
              <a:rPr lang="en-US" sz="2400" b="1" kern="1200" dirty="0">
                <a:solidFill>
                  <a:prstClr val="white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DD652DBC-F0BE-4154-A824-0D386052EB2C}"/>
              </a:ext>
            </a:extLst>
          </p:cNvPr>
          <p:cNvSpPr/>
          <p:nvPr/>
        </p:nvSpPr>
        <p:spPr>
          <a:xfrm>
            <a:off x="1382486" y="119744"/>
            <a:ext cx="6379029" cy="870857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  <a:defRPr/>
            </a:pPr>
            <a:r>
              <a:rPr lang="en-US" sz="2400" b="1" kern="1200" dirty="0">
                <a:solidFill>
                  <a:srgbClr val="002060"/>
                </a:solidFill>
                <a:latin typeface="Calibri" panose="020F0502020204030204"/>
              </a:rPr>
              <a:t>Question 4: </a:t>
            </a:r>
            <a:r>
              <a:rPr lang="en-US" sz="2400" b="1" kern="1200" dirty="0">
                <a:solidFill>
                  <a:srgbClr val="002060"/>
                </a:solidFill>
              </a:rPr>
              <a:t>The company is looking for ways to ……….. sales in Asia, its biggest market.</a:t>
            </a:r>
            <a:endParaRPr lang="en-US" sz="2400" b="1" kern="1200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C57DDB14-59FF-43F0-A5B8-F943CFA84B6B}"/>
              </a:ext>
            </a:extLst>
          </p:cNvPr>
          <p:cNvSpPr/>
          <p:nvPr/>
        </p:nvSpPr>
        <p:spPr>
          <a:xfrm>
            <a:off x="1458684" y="2157279"/>
            <a:ext cx="4976677" cy="4310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  <a:defRPr/>
            </a:pPr>
            <a:r>
              <a:rPr lang="en-US" sz="2400" b="1" kern="1200" dirty="0">
                <a:solidFill>
                  <a:srgbClr val="7030A0"/>
                </a:solidFill>
                <a:latin typeface="Calibri" panose="020F0502020204030204"/>
              </a:rPr>
              <a:t>C. </a:t>
            </a:r>
            <a:r>
              <a:rPr lang="en-US" sz="2400" b="1" kern="1200" dirty="0">
                <a:solidFill>
                  <a:srgbClr val="7030A0"/>
                </a:solidFill>
              </a:rPr>
              <a:t>volunteer</a:t>
            </a: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D23DBB3E-C059-4C95-BA4D-14EB215371E1}"/>
              </a:ext>
            </a:extLst>
          </p:cNvPr>
          <p:cNvSpPr/>
          <p:nvPr/>
        </p:nvSpPr>
        <p:spPr>
          <a:xfrm>
            <a:off x="1458684" y="1061496"/>
            <a:ext cx="4976677" cy="4310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  <a:defRPr/>
            </a:pPr>
            <a:r>
              <a:rPr lang="en-US" sz="2400" b="1" kern="1200" dirty="0">
                <a:solidFill>
                  <a:srgbClr val="7030A0"/>
                </a:solidFill>
                <a:latin typeface="Calibri" panose="020F0502020204030204"/>
              </a:rPr>
              <a:t>A. </a:t>
            </a:r>
            <a:r>
              <a:rPr lang="en-US" sz="2400" b="1" kern="1200" dirty="0">
                <a:solidFill>
                  <a:srgbClr val="7030A0"/>
                </a:solidFill>
              </a:rPr>
              <a:t>boost</a:t>
            </a:r>
            <a:endParaRPr lang="en-US" sz="2400" b="1" kern="1200" dirty="0">
              <a:solidFill>
                <a:srgbClr val="7030A0"/>
              </a:solidFill>
              <a:latin typeface="Calibri" panose="020F0502020204030204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0489B79-CF00-4A69-A4C8-D55A1D195BF1}"/>
              </a:ext>
            </a:extLst>
          </p:cNvPr>
          <p:cNvSpPr/>
          <p:nvPr/>
        </p:nvSpPr>
        <p:spPr>
          <a:xfrm>
            <a:off x="1458685" y="1605916"/>
            <a:ext cx="4976677" cy="4310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  <a:defRPr/>
            </a:pPr>
            <a:r>
              <a:rPr lang="en-US" sz="2400" b="1" kern="1200" dirty="0">
                <a:solidFill>
                  <a:srgbClr val="7030A0"/>
                </a:solidFill>
                <a:latin typeface="Calibri" panose="020F0502020204030204"/>
              </a:rPr>
              <a:t>B. </a:t>
            </a:r>
            <a:r>
              <a:rPr lang="en-US" sz="2400" b="1" kern="1200" dirty="0">
                <a:solidFill>
                  <a:srgbClr val="7030A0"/>
                </a:solidFill>
              </a:rPr>
              <a:t>community</a:t>
            </a:r>
            <a:endParaRPr lang="en-US" sz="2400" b="1" kern="1200" dirty="0">
              <a:solidFill>
                <a:srgbClr val="7030A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4985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837FB28-9FD8-450C-823C-020C35D39319}"/>
              </a:ext>
            </a:extLst>
          </p:cNvPr>
          <p:cNvSpPr/>
          <p:nvPr/>
        </p:nvSpPr>
        <p:spPr>
          <a:xfrm>
            <a:off x="3721282" y="3943894"/>
            <a:ext cx="628106" cy="628106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>
              <a:buClrTx/>
              <a:defRPr/>
            </a:pPr>
            <a:r>
              <a:rPr lang="en-US" sz="2400" b="1" kern="1200" dirty="0">
                <a:solidFill>
                  <a:prstClr val="white"/>
                </a:solidFill>
                <a:latin typeface="Calibri" panose="020F0502020204030204"/>
              </a:rPr>
              <a:t>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DD7C02-37F0-4E48-9A4C-E5E6CAF0BEDD}"/>
              </a:ext>
            </a:extLst>
          </p:cNvPr>
          <p:cNvSpPr/>
          <p:nvPr/>
        </p:nvSpPr>
        <p:spPr>
          <a:xfrm>
            <a:off x="4726169" y="3943894"/>
            <a:ext cx="628106" cy="628106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>
              <a:buClrTx/>
              <a:defRPr/>
            </a:pPr>
            <a:r>
              <a:rPr lang="en-US" sz="2400" b="1" kern="1200">
                <a:solidFill>
                  <a:prstClr val="white"/>
                </a:solidFill>
                <a:latin typeface="Calibri" panose="020F0502020204030204"/>
              </a:rPr>
              <a:t>B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187096-9889-4519-857B-9AB32715DF3A}"/>
              </a:ext>
            </a:extLst>
          </p:cNvPr>
          <p:cNvSpPr/>
          <p:nvPr/>
        </p:nvSpPr>
        <p:spPr>
          <a:xfrm>
            <a:off x="5731057" y="3943894"/>
            <a:ext cx="628106" cy="628106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>
              <a:buClrTx/>
              <a:defRPr/>
            </a:pPr>
            <a:r>
              <a:rPr lang="en-US" sz="2400" b="1" kern="1200">
                <a:solidFill>
                  <a:prstClr val="white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DD652DBC-F0BE-4154-A824-0D386052EB2C}"/>
              </a:ext>
            </a:extLst>
          </p:cNvPr>
          <p:cNvSpPr/>
          <p:nvPr/>
        </p:nvSpPr>
        <p:spPr>
          <a:xfrm>
            <a:off x="1382486" y="119744"/>
            <a:ext cx="6379029" cy="870857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  <a:defRPr/>
            </a:pPr>
            <a:r>
              <a:rPr lang="en-US" sz="2400" b="1" kern="1200" dirty="0">
                <a:solidFill>
                  <a:srgbClr val="002060"/>
                </a:solidFill>
                <a:latin typeface="Calibri" panose="020F0502020204030204"/>
              </a:rPr>
              <a:t>Question 5: </a:t>
            </a:r>
            <a:r>
              <a:rPr lang="en-US" sz="2400" b="1" kern="1200" dirty="0">
                <a:solidFill>
                  <a:srgbClr val="002060"/>
                </a:solidFill>
              </a:rPr>
              <a:t>He is living in an …………… .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C57DDB14-59FF-43F0-A5B8-F943CFA84B6B}"/>
              </a:ext>
            </a:extLst>
          </p:cNvPr>
          <p:cNvSpPr/>
          <p:nvPr/>
        </p:nvSpPr>
        <p:spPr>
          <a:xfrm>
            <a:off x="1458686" y="1071156"/>
            <a:ext cx="4976677" cy="4310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  <a:defRPr/>
            </a:pPr>
            <a:r>
              <a:rPr lang="en-US" sz="2400" b="1" kern="1200" dirty="0">
                <a:solidFill>
                  <a:srgbClr val="7030A0"/>
                </a:solidFill>
                <a:latin typeface="Calibri" panose="020F0502020204030204"/>
              </a:rPr>
              <a:t>A. </a:t>
            </a:r>
            <a:r>
              <a:rPr lang="en-US" sz="2400" b="1" kern="1200" dirty="0">
                <a:solidFill>
                  <a:srgbClr val="7030A0"/>
                </a:solidFill>
              </a:rPr>
              <a:t>advertisement</a:t>
            </a: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D23DBB3E-C059-4C95-BA4D-14EB215371E1}"/>
              </a:ext>
            </a:extLst>
          </p:cNvPr>
          <p:cNvSpPr/>
          <p:nvPr/>
        </p:nvSpPr>
        <p:spPr>
          <a:xfrm>
            <a:off x="1458685" y="2140677"/>
            <a:ext cx="4976677" cy="4310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  <a:defRPr/>
            </a:pPr>
            <a:r>
              <a:rPr lang="en-US" sz="2400" b="1" kern="1200" dirty="0">
                <a:solidFill>
                  <a:srgbClr val="7030A0"/>
                </a:solidFill>
                <a:latin typeface="Calibri" panose="020F0502020204030204"/>
              </a:rPr>
              <a:t>C. </a:t>
            </a:r>
            <a:r>
              <a:rPr lang="en-US" sz="2400" b="1" kern="1200" dirty="0">
                <a:solidFill>
                  <a:srgbClr val="7030A0"/>
                </a:solidFill>
              </a:rPr>
              <a:t>orphanage</a:t>
            </a:r>
            <a:endParaRPr lang="en-US" sz="2400" b="1" kern="1200" dirty="0">
              <a:solidFill>
                <a:srgbClr val="7030A0"/>
              </a:solidFill>
              <a:latin typeface="Calibri" panose="020F0502020204030204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0489B79-CF00-4A69-A4C8-D55A1D195BF1}"/>
              </a:ext>
            </a:extLst>
          </p:cNvPr>
          <p:cNvSpPr/>
          <p:nvPr/>
        </p:nvSpPr>
        <p:spPr>
          <a:xfrm>
            <a:off x="1458685" y="1605916"/>
            <a:ext cx="4976677" cy="4310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42900">
              <a:buClrTx/>
              <a:defRPr/>
            </a:pPr>
            <a:r>
              <a:rPr lang="en-US" sz="2400" b="1" kern="1200" dirty="0">
                <a:solidFill>
                  <a:srgbClr val="7030A0"/>
                </a:solidFill>
                <a:latin typeface="Calibri" panose="020F0502020204030204"/>
              </a:rPr>
              <a:t>B. </a:t>
            </a:r>
            <a:r>
              <a:rPr lang="en-US" sz="2400" b="1" kern="1200" dirty="0">
                <a:solidFill>
                  <a:srgbClr val="7030A0"/>
                </a:solidFill>
              </a:rPr>
              <a:t>boost</a:t>
            </a:r>
            <a:endParaRPr lang="en-US" sz="2400" b="1" kern="1200" dirty="0">
              <a:solidFill>
                <a:srgbClr val="7030A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1559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702840" y="828561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2634" y="751581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560060" y="1267249"/>
            <a:ext cx="477623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b="1" dirty="0">
                <a:solidFill>
                  <a:srgbClr val="0FB7BD"/>
                </a:solidFill>
              </a:rPr>
              <a:t>Volunteering in the community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143000" y="847204"/>
            <a:ext cx="34290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1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 and read.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1716" y="1721397"/>
            <a:ext cx="5622897" cy="316583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02840" y="217211"/>
            <a:ext cx="7704000" cy="572700"/>
          </a:xfrm>
        </p:spPr>
        <p:txBody>
          <a:bodyPr/>
          <a:lstStyle/>
          <a:p>
            <a:r>
              <a:rPr lang="en-US" dirty="0"/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25979833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8938492-60B6-4356-8354-639806017EAA}"/>
              </a:ext>
            </a:extLst>
          </p:cNvPr>
          <p:cNvSpPr/>
          <p:nvPr/>
        </p:nvSpPr>
        <p:spPr>
          <a:xfrm>
            <a:off x="891317" y="1599141"/>
            <a:ext cx="8205705" cy="3063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50" b="1" dirty="0"/>
              <a:t>Kim: </a:t>
            </a:r>
            <a:r>
              <a:rPr lang="en-US" sz="1650" dirty="0"/>
              <a:t>Hi, Tam. I went to your house at 9 a.m., but you weren’t there.</a:t>
            </a:r>
          </a:p>
          <a:p>
            <a:pPr>
              <a:lnSpc>
                <a:spcPct val="130000"/>
              </a:lnSpc>
            </a:pPr>
            <a:r>
              <a:rPr lang="en-US" sz="1650" b="1" dirty="0"/>
              <a:t>Tam: </a:t>
            </a:r>
            <a:r>
              <a:rPr lang="en-US" sz="1650" dirty="0"/>
              <a:t>Oh, when you came, I was working as a volunteer at our local </a:t>
            </a:r>
            <a:r>
              <a:rPr lang="en-US" sz="1650" dirty="0" err="1"/>
              <a:t>centre</a:t>
            </a:r>
            <a:r>
              <a:rPr lang="en-US" sz="1650" dirty="0"/>
              <a:t> for community development.</a:t>
            </a:r>
          </a:p>
          <a:p>
            <a:pPr>
              <a:lnSpc>
                <a:spcPct val="130000"/>
              </a:lnSpc>
            </a:pPr>
            <a:r>
              <a:rPr lang="en-US" sz="1650" b="1" dirty="0"/>
              <a:t>Kim: </a:t>
            </a:r>
            <a:r>
              <a:rPr lang="en-US" sz="1650" dirty="0"/>
              <a:t>Ah, I see. How did you become a volunteer there?</a:t>
            </a:r>
          </a:p>
          <a:p>
            <a:pPr>
              <a:lnSpc>
                <a:spcPct val="130000"/>
              </a:lnSpc>
            </a:pPr>
            <a:r>
              <a:rPr lang="en-US" sz="1650" b="1" dirty="0"/>
              <a:t>Tam: </a:t>
            </a:r>
            <a:r>
              <a:rPr lang="en-US" sz="1650" dirty="0"/>
              <a:t>Just by chance. Last summer, while I was visiting the </a:t>
            </a:r>
            <a:r>
              <a:rPr lang="en-US" sz="1650" dirty="0" err="1"/>
              <a:t>centre</a:t>
            </a:r>
            <a:r>
              <a:rPr lang="en-US" sz="1650" dirty="0"/>
              <a:t>, I saw an advertisement for volunteers. I applied and my application was successful.</a:t>
            </a:r>
          </a:p>
          <a:p>
            <a:pPr>
              <a:lnSpc>
                <a:spcPct val="130000"/>
              </a:lnSpc>
            </a:pPr>
            <a:r>
              <a:rPr lang="en-US" sz="1650" b="1" dirty="0"/>
              <a:t>Kim: </a:t>
            </a:r>
            <a:r>
              <a:rPr lang="en-US" sz="1650" dirty="0"/>
              <a:t>I also want to be a volunteer. I find community work very interesting.</a:t>
            </a:r>
          </a:p>
          <a:p>
            <a:pPr>
              <a:lnSpc>
                <a:spcPct val="130000"/>
              </a:lnSpc>
            </a:pPr>
            <a:r>
              <a:rPr lang="en-US" sz="1650" b="1" dirty="0"/>
              <a:t>Tam: </a:t>
            </a:r>
            <a:r>
              <a:rPr lang="en-US" sz="1650" dirty="0"/>
              <a:t>I agree. Community service not only benefits the local area, but can also boost our confidence and help us learn many useful skills.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143000" y="873624"/>
            <a:ext cx="34290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1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 and read.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02840" y="828561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rgbClr val="048DA4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2634" y="751581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F21B6A-8D1E-B845-8898-7953B778284C}"/>
              </a:ext>
            </a:extLst>
          </p:cNvPr>
          <p:cNvSpPr txBox="1"/>
          <p:nvPr/>
        </p:nvSpPr>
        <p:spPr>
          <a:xfrm>
            <a:off x="560060" y="1267249"/>
            <a:ext cx="477623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b="1" dirty="0">
                <a:solidFill>
                  <a:srgbClr val="0FB7BD"/>
                </a:solidFill>
              </a:rPr>
              <a:t>Volunteering in the community</a:t>
            </a:r>
          </a:p>
        </p:txBody>
      </p:sp>
      <p:pic>
        <p:nvPicPr>
          <p:cNvPr id="2" name="02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48768" y="199949"/>
            <a:ext cx="457200" cy="45720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772564" y="491724"/>
            <a:ext cx="5106218" cy="64500"/>
          </a:xfrm>
        </p:spPr>
        <p:txBody>
          <a:bodyPr/>
          <a:lstStyle/>
          <a:p>
            <a:r>
              <a:rPr lang="en-US" sz="3200" dirty="0"/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410126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9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8938492-60B6-4356-8354-639806017EAA}"/>
              </a:ext>
            </a:extLst>
          </p:cNvPr>
          <p:cNvSpPr/>
          <p:nvPr/>
        </p:nvSpPr>
        <p:spPr>
          <a:xfrm>
            <a:off x="891317" y="1612788"/>
            <a:ext cx="7994177" cy="3393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50" b="1" dirty="0"/>
              <a:t>Kim: </a:t>
            </a:r>
            <a:r>
              <a:rPr lang="en-US" sz="1650" dirty="0"/>
              <a:t>What are the regular activities </a:t>
            </a:r>
            <a:r>
              <a:rPr lang="en-US" sz="1650" dirty="0" err="1"/>
              <a:t>organised</a:t>
            </a:r>
            <a:r>
              <a:rPr lang="en-US" sz="1650" dirty="0"/>
              <a:t> by the </a:t>
            </a:r>
            <a:r>
              <a:rPr lang="en-US" sz="1650" dirty="0" err="1"/>
              <a:t>centre</a:t>
            </a:r>
            <a:r>
              <a:rPr lang="en-US" sz="1650" dirty="0"/>
              <a:t>?</a:t>
            </a:r>
          </a:p>
          <a:p>
            <a:pPr>
              <a:lnSpc>
                <a:spcPct val="130000"/>
              </a:lnSpc>
            </a:pPr>
            <a:r>
              <a:rPr lang="en-US" sz="1650" b="1" dirty="0"/>
              <a:t>Tam: </a:t>
            </a:r>
            <a:r>
              <a:rPr lang="en-US" sz="1650" dirty="0"/>
              <a:t>Oh, there are endless opportunities for getting involved. For example, you can join a local environmental group to clean up the park once a week or volunteer at an orphanage.</a:t>
            </a:r>
          </a:p>
          <a:p>
            <a:pPr>
              <a:lnSpc>
                <a:spcPct val="130000"/>
              </a:lnSpc>
            </a:pPr>
            <a:r>
              <a:rPr lang="en-US" sz="1650" b="1" dirty="0"/>
              <a:t>Kim: </a:t>
            </a:r>
            <a:r>
              <a:rPr lang="en-US" sz="1650" dirty="0"/>
              <a:t>Sounds good. How can I apply?</a:t>
            </a:r>
          </a:p>
          <a:p>
            <a:pPr>
              <a:lnSpc>
                <a:spcPct val="130000"/>
              </a:lnSpc>
            </a:pPr>
            <a:r>
              <a:rPr lang="en-US" sz="1650" b="1" dirty="0"/>
              <a:t>Tam: </a:t>
            </a:r>
            <a:r>
              <a:rPr lang="en-US" sz="1650" dirty="0"/>
              <a:t>I’ll email you the form. You just fill it in and send it in.</a:t>
            </a:r>
          </a:p>
          <a:p>
            <a:pPr>
              <a:lnSpc>
                <a:spcPct val="130000"/>
              </a:lnSpc>
            </a:pPr>
            <a:r>
              <a:rPr lang="en-US" sz="1650" b="1" dirty="0"/>
              <a:t>Kim: </a:t>
            </a:r>
            <a:r>
              <a:rPr lang="en-US" sz="1650" dirty="0"/>
              <a:t>Thanks so much. I’m so excited about volunteering at the </a:t>
            </a:r>
            <a:r>
              <a:rPr lang="en-US" sz="1650" dirty="0" err="1"/>
              <a:t>centre</a:t>
            </a:r>
            <a:r>
              <a:rPr lang="en-US" sz="1650" dirty="0"/>
              <a:t>.</a:t>
            </a:r>
          </a:p>
          <a:p>
            <a:pPr>
              <a:lnSpc>
                <a:spcPct val="130000"/>
              </a:lnSpc>
            </a:pPr>
            <a:r>
              <a:rPr lang="en-US" sz="1650" b="1" dirty="0"/>
              <a:t>Tam: </a:t>
            </a:r>
            <a:r>
              <a:rPr lang="en-US" sz="1650" dirty="0"/>
              <a:t>No problem. Good luck. Hope your application is successful and you enjoy the work.</a:t>
            </a:r>
          </a:p>
          <a:p>
            <a:pPr>
              <a:lnSpc>
                <a:spcPct val="130000"/>
              </a:lnSpc>
            </a:pPr>
            <a:endParaRPr lang="en-US" sz="165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337982" y="60607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194057" y="866449"/>
            <a:ext cx="34290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1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 and read.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02840" y="828561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2634" y="751581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D3E2986-E69D-E041-8935-86C8C308E0EE}"/>
              </a:ext>
            </a:extLst>
          </p:cNvPr>
          <p:cNvSpPr txBox="1"/>
          <p:nvPr/>
        </p:nvSpPr>
        <p:spPr>
          <a:xfrm>
            <a:off x="560060" y="1267249"/>
            <a:ext cx="477623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b="1" dirty="0">
                <a:solidFill>
                  <a:srgbClr val="0FB7BD"/>
                </a:solidFill>
              </a:rPr>
              <a:t>Volunteering in the community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2564" y="491724"/>
            <a:ext cx="5106218" cy="64500"/>
          </a:xfrm>
        </p:spPr>
        <p:txBody>
          <a:bodyPr/>
          <a:lstStyle/>
          <a:p>
            <a:r>
              <a:rPr lang="en-US" sz="3200" dirty="0"/>
              <a:t>PRACTICE</a:t>
            </a:r>
          </a:p>
        </p:txBody>
      </p:sp>
      <p:pic>
        <p:nvPicPr>
          <p:cNvPr id="12" name="02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8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88896" y="52298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26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7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099589" y="853901"/>
            <a:ext cx="70993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 the conversation again and</a:t>
            </a:r>
            <a:r>
              <a:rPr lang="en-US" sz="1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 answer the questions.</a:t>
            </a:r>
            <a:endParaRPr lang="en-US" sz="1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337982" y="60607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02840" y="828561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rgbClr val="048DA4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2634" y="751581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tx1">
                    <a:lumMod val="50000"/>
                  </a:schemeClr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AFBD31-C1C3-2546-9E8E-816AC4032570}"/>
              </a:ext>
            </a:extLst>
          </p:cNvPr>
          <p:cNvSpPr txBox="1"/>
          <p:nvPr/>
        </p:nvSpPr>
        <p:spPr>
          <a:xfrm>
            <a:off x="-11300" y="1382559"/>
            <a:ext cx="95565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000" dirty="0"/>
              <a:t>1. What was Tam doing when Kim went to her house?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FF0000"/>
                </a:solidFill>
              </a:rPr>
              <a:t>She was working as a volunteer at the local </a:t>
            </a:r>
            <a:r>
              <a:rPr lang="en-US" sz="2000" dirty="0" err="1">
                <a:solidFill>
                  <a:srgbClr val="FF0000"/>
                </a:solidFill>
              </a:rPr>
              <a:t>centre</a:t>
            </a:r>
            <a:r>
              <a:rPr lang="en-US" sz="2000" dirty="0">
                <a:solidFill>
                  <a:srgbClr val="FF0000"/>
                </a:solidFill>
              </a:rPr>
              <a:t> for community development.</a:t>
            </a:r>
            <a:endParaRPr lang="x-none" sz="2000" dirty="0">
              <a:solidFill>
                <a:srgbClr val="FF0000"/>
              </a:solidFill>
            </a:endParaRPr>
          </a:p>
          <a:p>
            <a:pPr lvl="0">
              <a:lnSpc>
                <a:spcPct val="150000"/>
              </a:lnSpc>
            </a:pPr>
            <a:r>
              <a:rPr lang="x-none" sz="2000" dirty="0"/>
              <a:t>2. What </a:t>
            </a:r>
            <a:r>
              <a:rPr lang="en-GB" sz="2000" dirty="0"/>
              <a:t>are some regular activities at the centre for community development?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FF0000"/>
                </a:solidFill>
                <a:ea typeface="Times New Roman" panose="02020603050405020304" pitchFamily="18" charset="0"/>
              </a:rPr>
              <a:t>Cleaning up the park or volunteering at the orphanage.</a:t>
            </a:r>
            <a:endParaRPr lang="x-none" sz="2000" dirty="0">
              <a:solidFill>
                <a:srgbClr val="FF0000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GB" sz="2000" dirty="0"/>
              <a:t>3. How can Kim apply for volunteer work at the centre?</a:t>
            </a:r>
            <a:endParaRPr lang="x-none" sz="2000" dirty="0"/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She needs to fill in the form, then send it in.</a:t>
            </a:r>
            <a:r>
              <a:rPr lang="x-none" sz="2000" dirty="0">
                <a:solidFill>
                  <a:srgbClr val="FF0000"/>
                </a:solidFill>
                <a:latin typeface="+mj-lt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97172" y="230289"/>
            <a:ext cx="7704138" cy="573088"/>
          </a:xfrm>
        </p:spPr>
        <p:txBody>
          <a:bodyPr/>
          <a:lstStyle/>
          <a:p>
            <a:r>
              <a:rPr lang="en-US" dirty="0"/>
              <a:t>PRACTICE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70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5393B44E-FE66-4091-9F18-8F1D161444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018730"/>
              </p:ext>
            </p:extLst>
          </p:nvPr>
        </p:nvGraphicFramePr>
        <p:xfrm>
          <a:off x="1352951" y="1607025"/>
          <a:ext cx="6436509" cy="3254991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9041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2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9250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suffixes</a:t>
                      </a:r>
                      <a:endParaRPr lang="en-US" sz="21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adjectives</a:t>
                      </a:r>
                      <a:endParaRPr lang="en-US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77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-</a:t>
                      </a:r>
                      <a:r>
                        <a:rPr lang="en-US" sz="2100" dirty="0" err="1"/>
                        <a:t>ed</a:t>
                      </a:r>
                      <a:endParaRPr lang="en-US" sz="2100" i="1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x-none" sz="2100" kern="1200" dirty="0">
                        <a:solidFill>
                          <a:srgbClr val="F2653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6077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-</a:t>
                      </a:r>
                      <a:r>
                        <a:rPr lang="en-US" sz="2100" dirty="0" err="1"/>
                        <a:t>ing</a:t>
                      </a:r>
                      <a:endParaRPr lang="en-US" sz="2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x-none" sz="2100" kern="1200" dirty="0">
                        <a:solidFill>
                          <a:srgbClr val="F2653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0617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-</a:t>
                      </a:r>
                      <a:r>
                        <a:rPr lang="en-US" sz="2100" dirty="0" err="1"/>
                        <a:t>ful</a:t>
                      </a:r>
                      <a:endParaRPr lang="en-US" sz="2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x-none" sz="2100" kern="1200" dirty="0">
                        <a:solidFill>
                          <a:srgbClr val="F2653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970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-less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100" dirty="0">
                          <a:effectLst/>
                        </a:rPr>
                        <a:t> </a:t>
                      </a:r>
                      <a:endParaRPr lang="en-US" sz="2100" dirty="0">
                        <a:solidFill>
                          <a:srgbClr val="F26532"/>
                        </a:solidFill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94843016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4E63983-83C2-48BC-BF64-AF60C52B5D27}"/>
              </a:ext>
            </a:extLst>
          </p:cNvPr>
          <p:cNvSpPr txBox="1"/>
          <p:nvPr/>
        </p:nvSpPr>
        <p:spPr>
          <a:xfrm>
            <a:off x="1099587" y="714378"/>
            <a:ext cx="7784639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100" b="1" dirty="0">
                <a:solidFill>
                  <a:srgbClr val="F26532"/>
                </a:solidFill>
              </a:rPr>
              <a:t>Find the adjectives with the following suffixes in the conversation and write them below.</a:t>
            </a:r>
            <a:endParaRPr lang="x-none" sz="2100" dirty="0">
              <a:solidFill>
                <a:srgbClr val="F26532"/>
              </a:solidFill>
            </a:endParaRPr>
          </a:p>
          <a:p>
            <a:pPr algn="just"/>
            <a:endParaRPr lang="en-US" sz="2100" b="1" dirty="0">
              <a:solidFill>
                <a:srgbClr val="F265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02840" y="828561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rgbClr val="048D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2634" y="751581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09231" y="2354239"/>
            <a:ext cx="14877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i="1" dirty="0">
                <a:solidFill>
                  <a:srgbClr val="F26532"/>
                </a:solidFill>
              </a:rPr>
              <a:t>excited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99395" y="3101477"/>
            <a:ext cx="14227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i="1" dirty="0">
                <a:solidFill>
                  <a:srgbClr val="F26532"/>
                </a:solidFill>
              </a:rPr>
              <a:t>interesting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33465" y="3848716"/>
            <a:ext cx="262463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100" i="1" dirty="0">
                <a:solidFill>
                  <a:srgbClr val="F26532"/>
                </a:solidFill>
              </a:rPr>
              <a:t>useful, successful </a:t>
            </a:r>
            <a:endParaRPr lang="x-none" sz="2100" dirty="0">
              <a:solidFill>
                <a:srgbClr val="F2653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33464" y="4449832"/>
            <a:ext cx="262463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100" i="1" dirty="0">
                <a:solidFill>
                  <a:srgbClr val="F26532"/>
                </a:solidFill>
              </a:rPr>
              <a:t>endless</a:t>
            </a:r>
            <a:endParaRPr lang="x-none" sz="2100" dirty="0">
              <a:solidFill>
                <a:srgbClr val="F26532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2634" y="217371"/>
            <a:ext cx="7704000" cy="572700"/>
          </a:xfrm>
        </p:spPr>
        <p:txBody>
          <a:bodyPr/>
          <a:lstStyle/>
          <a:p>
            <a:r>
              <a:rPr lang="en-US" dirty="0"/>
              <a:t>PRACTICE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62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6369" y="1321404"/>
            <a:ext cx="6252283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950" dirty="0">
                <a:solidFill>
                  <a:srgbClr val="006673"/>
                </a:solidFill>
              </a:rPr>
              <a:t>+ Read books for children in orphanages</a:t>
            </a:r>
            <a:endParaRPr lang="x-none" sz="1950" dirty="0">
              <a:solidFill>
                <a:srgbClr val="006673"/>
              </a:solidFill>
            </a:endParaRPr>
          </a:p>
          <a:p>
            <a:pPr>
              <a:lnSpc>
                <a:spcPct val="200000"/>
              </a:lnSpc>
            </a:pPr>
            <a:r>
              <a:rPr lang="en-US" sz="1950" dirty="0">
                <a:solidFill>
                  <a:srgbClr val="006673"/>
                </a:solidFill>
              </a:rPr>
              <a:t>+ Visit and play games with them or listen to their problems</a:t>
            </a:r>
            <a:endParaRPr lang="x-none" sz="1950" dirty="0">
              <a:solidFill>
                <a:srgbClr val="006673"/>
              </a:solidFill>
            </a:endParaRPr>
          </a:p>
          <a:p>
            <a:pPr>
              <a:lnSpc>
                <a:spcPct val="200000"/>
              </a:lnSpc>
            </a:pPr>
            <a:r>
              <a:rPr lang="en-US" sz="1950" dirty="0">
                <a:solidFill>
                  <a:srgbClr val="006673"/>
                </a:solidFill>
              </a:rPr>
              <a:t>+ Work in home of sick and old people</a:t>
            </a:r>
            <a:endParaRPr lang="x-none" sz="1950" dirty="0">
              <a:solidFill>
                <a:srgbClr val="006673"/>
              </a:solidFill>
            </a:endParaRPr>
          </a:p>
          <a:p>
            <a:pPr>
              <a:lnSpc>
                <a:spcPct val="200000"/>
              </a:lnSpc>
            </a:pPr>
            <a:r>
              <a:rPr lang="en-US" sz="1950" dirty="0">
                <a:solidFill>
                  <a:srgbClr val="006673"/>
                </a:solidFill>
              </a:rPr>
              <a:t>+ Volunteer to work in remote or mountainous areas</a:t>
            </a:r>
            <a:r>
              <a:rPr lang="x-none" sz="1950" dirty="0">
                <a:solidFill>
                  <a:srgbClr val="006673"/>
                </a:solidFill>
              </a:rPr>
              <a:t> </a:t>
            </a:r>
            <a:endParaRPr lang="en-US" sz="1950" b="1" dirty="0">
              <a:solidFill>
                <a:srgbClr val="006673"/>
              </a:solidFill>
            </a:endParaRPr>
          </a:p>
        </p:txBody>
      </p:sp>
      <p:pic>
        <p:nvPicPr>
          <p:cNvPr id="1026" name="Picture 2" descr="Spread the joy of reading: Donate books to the less privileged - Hindustan  Times">
            <a:extLst>
              <a:ext uri="{FF2B5EF4-FFF2-40B4-BE49-F238E27FC236}">
                <a16:creationId xmlns:a16="http://schemas.microsoft.com/office/drawing/2014/main" id="{8E506560-1255-0F4E-B8E5-881A4F6A7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92298">
            <a:off x="6295869" y="989354"/>
            <a:ext cx="2192312" cy="1462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tudents support Ơ Đu ethnic minorities - Society - Vietnam News |  Politics, Business, Economy, Society, Life, Sports - VietNam News">
            <a:extLst>
              <a:ext uri="{FF2B5EF4-FFF2-40B4-BE49-F238E27FC236}">
                <a16:creationId xmlns:a16="http://schemas.microsoft.com/office/drawing/2014/main" id="{591453BA-5C19-EA47-8B60-3B317198F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652" y="2571751"/>
            <a:ext cx="2369279" cy="159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2774969" y="679871"/>
            <a:ext cx="3141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Clip watching</a:t>
            </a:r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3101841" y="295321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4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en-US" sz="3200" dirty="0"/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171505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305513" y="1684308"/>
            <a:ext cx="816138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b="1" dirty="0"/>
              <a:t>1. </a:t>
            </a:r>
            <a:r>
              <a:rPr lang="en-US" sz="2400" dirty="0"/>
              <a:t>Oh, when you came, I____________ as a volunteer at our local </a:t>
            </a:r>
            <a:r>
              <a:rPr lang="en-US" sz="2400" dirty="0" err="1"/>
              <a:t>centre</a:t>
            </a:r>
            <a:r>
              <a:rPr lang="en-US" sz="2400" dirty="0"/>
              <a:t> for community development.</a:t>
            </a:r>
          </a:p>
          <a:p>
            <a:pPr algn="l"/>
            <a:endParaRPr lang="en-US" sz="2400" dirty="0"/>
          </a:p>
          <a:p>
            <a:pPr algn="l"/>
            <a:r>
              <a:rPr lang="en-US" sz="2400" b="1" dirty="0"/>
              <a:t>2. </a:t>
            </a:r>
            <a:r>
              <a:rPr lang="en-US" sz="2400" dirty="0"/>
              <a:t>Last summer, while I was visiting the </a:t>
            </a:r>
            <a:r>
              <a:rPr lang="en-US" sz="2400" dirty="0" err="1"/>
              <a:t>centre</a:t>
            </a:r>
            <a:r>
              <a:rPr lang="en-US" sz="2400" dirty="0"/>
              <a:t>, I_____ an advertisement for volunteers.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F89728-D1DD-4BA2-8805-FB74427EE76B}"/>
              </a:ext>
            </a:extLst>
          </p:cNvPr>
          <p:cNvSpPr txBox="1"/>
          <p:nvPr/>
        </p:nvSpPr>
        <p:spPr>
          <a:xfrm>
            <a:off x="1183857" y="755947"/>
            <a:ext cx="76803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26532"/>
                </a:solidFill>
              </a:rPr>
              <a:t>Find a verb phrase in the conversation to complete each sentence.</a:t>
            </a:r>
            <a:endParaRPr lang="x-none" sz="2400" dirty="0">
              <a:solidFill>
                <a:srgbClr val="F26532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02840" y="828561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rgbClr val="048D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2634" y="751581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579C90-F192-1548-B777-1E60D0FEB421}"/>
              </a:ext>
            </a:extLst>
          </p:cNvPr>
          <p:cNvSpPr txBox="1"/>
          <p:nvPr/>
        </p:nvSpPr>
        <p:spPr>
          <a:xfrm>
            <a:off x="4750383" y="1684308"/>
            <a:ext cx="1880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</a:t>
            </a:r>
            <a:r>
              <a:rPr lang="x-none" sz="2400" dirty="0">
                <a:solidFill>
                  <a:srgbClr val="FF0000"/>
                </a:solidFill>
              </a:rPr>
              <a:t>as working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AF30B1-458D-DB4B-BBB8-303F707356C5}"/>
              </a:ext>
            </a:extLst>
          </p:cNvPr>
          <p:cNvSpPr txBox="1"/>
          <p:nvPr/>
        </p:nvSpPr>
        <p:spPr>
          <a:xfrm>
            <a:off x="7882103" y="2794609"/>
            <a:ext cx="7328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saw</a:t>
            </a:r>
            <a:endParaRPr lang="x-none" sz="2400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2949902" y="761626"/>
            <a:ext cx="4148274" cy="589590"/>
          </a:xfrm>
        </p:spPr>
        <p:txBody>
          <a:bodyPr/>
          <a:lstStyle/>
          <a:p>
            <a:r>
              <a:rPr lang="en-US" sz="3200" dirty="0"/>
              <a:t>PRACTICE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85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09455" y="832954"/>
            <a:ext cx="3429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5A0B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SELF-REFLECTION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2318" y="1440745"/>
            <a:ext cx="555089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/>
              <a:t>- T</a:t>
            </a:r>
            <a:r>
              <a:rPr lang="vi-VN" sz="1800" dirty="0"/>
              <a:t>alk about </a:t>
            </a:r>
            <a:r>
              <a:rPr lang="en-US" sz="1800" dirty="0"/>
              <a:t>activities you are going to do to make your community a better one </a:t>
            </a:r>
            <a:r>
              <a:rPr lang="vi-VN" sz="1800" dirty="0"/>
              <a:t>for a minute</a:t>
            </a:r>
            <a:endParaRPr lang="en-US" sz="1800" dirty="0"/>
          </a:p>
          <a:p>
            <a:r>
              <a:rPr lang="en-US" sz="1800" dirty="0"/>
              <a:t>- Your talk should include:</a:t>
            </a:r>
          </a:p>
          <a:p>
            <a:r>
              <a:rPr lang="en-US" sz="1800" i="1" dirty="0">
                <a:solidFill>
                  <a:schemeClr val="accent5">
                    <a:lumMod val="75000"/>
                  </a:schemeClr>
                </a:solidFill>
              </a:rPr>
              <a:t>+ How many activities are you going to talk about?</a:t>
            </a:r>
            <a:endParaRPr lang="en-US" sz="1800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1800" i="1" dirty="0">
                <a:solidFill>
                  <a:schemeClr val="accent5">
                    <a:lumMod val="75000"/>
                  </a:schemeClr>
                </a:solidFill>
              </a:rPr>
              <a:t>+ Where do you do those activities?</a:t>
            </a:r>
            <a:endParaRPr lang="en-US" sz="1800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1800" i="1" dirty="0">
                <a:solidFill>
                  <a:schemeClr val="accent5">
                    <a:lumMod val="75000"/>
                  </a:schemeClr>
                </a:solidFill>
              </a:rPr>
              <a:t>+ Who do you do with?</a:t>
            </a:r>
            <a:endParaRPr lang="en-US" sz="1800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1800" i="1" dirty="0">
                <a:solidFill>
                  <a:schemeClr val="accent5">
                    <a:lumMod val="75000"/>
                  </a:schemeClr>
                </a:solidFill>
              </a:rPr>
              <a:t>+ How often do you do those activities?</a:t>
            </a:r>
            <a:endParaRPr lang="en-US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39" b="94792" l="3049" r="96829">
                        <a14:foregroundMark x1="13049" y1="80506" x2="17439" y2="78274"/>
                        <a14:foregroundMark x1="13902" y1="65476" x2="13049" y2="63839"/>
                        <a14:foregroundMark x1="17927" y1="62500" x2="19268" y2="60417"/>
                        <a14:foregroundMark x1="23902" y1="60565" x2="24390" y2="57440"/>
                        <a14:foregroundMark x1="17927" y1="59821" x2="17561" y2="65774"/>
                        <a14:foregroundMark x1="75366" y1="18750" x2="76220" y2="26042"/>
                        <a14:foregroundMark x1="79024" y1="22173" x2="81829" y2="25446"/>
                        <a14:foregroundMark x1="83659" y1="18601" x2="84146" y2="26339"/>
                        <a14:foregroundMark x1="85366" y1="25000" x2="88902" y2="22470"/>
                        <a14:foregroundMark x1="83780" y1="16964" x2="83659" y2="19048"/>
                        <a14:foregroundMark x1="65976" y1="64881" x2="67195" y2="63839"/>
                        <a14:foregroundMark x1="40488" y1="93006" x2="43537" y2="84673"/>
                        <a14:foregroundMark x1="55000" y1="92560" x2="50976" y2="84970"/>
                        <a14:foregroundMark x1="34634" y1="44048" x2="38293" y2="40923"/>
                        <a14:foregroundMark x1="42195" y1="64286" x2="46951" y2="73661"/>
                        <a14:foregroundMark x1="59878" y1="52530" x2="62317" y2="599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048" y="1440745"/>
            <a:ext cx="3210916" cy="2631385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909455" y="-965100"/>
            <a:ext cx="4678200" cy="1930200"/>
          </a:xfrm>
        </p:spPr>
        <p:txBody>
          <a:bodyPr/>
          <a:lstStyle/>
          <a:p>
            <a:r>
              <a:rPr lang="en-US" sz="3200" dirty="0"/>
              <a:t>PRODUCTION</a:t>
            </a:r>
          </a:p>
        </p:txBody>
      </p:sp>
    </p:spTree>
    <p:extLst>
      <p:ext uri="{BB962C8B-B14F-4D97-AF65-F5344CB8AC3E}">
        <p14:creationId xmlns:p14="http://schemas.microsoft.com/office/powerpoint/2010/main" val="83586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015910" y="876597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5705" y="779459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92865" y="844534"/>
            <a:ext cx="3429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4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392864" y="1603202"/>
            <a:ext cx="767840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700" dirty="0"/>
              <a:t>Gain an overview about the topic </a:t>
            </a:r>
            <a:r>
              <a:rPr lang="en-US" sz="2700" i="1" dirty="0"/>
              <a:t>For a better community</a:t>
            </a:r>
            <a:endParaRPr lang="en-US" sz="27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700" dirty="0"/>
              <a:t>Gain vocabulary to talk about voluntary 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15672" y="206759"/>
            <a:ext cx="7704000" cy="572700"/>
          </a:xfrm>
        </p:spPr>
        <p:txBody>
          <a:bodyPr/>
          <a:lstStyle/>
          <a:p>
            <a:r>
              <a:rPr lang="en-US" dirty="0"/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167551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59991" y="1511682"/>
            <a:ext cx="643806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x-none" sz="2400" dirty="0"/>
              <a:t>1. </a:t>
            </a:r>
            <a:r>
              <a:rPr lang="en-US" sz="2400" dirty="0"/>
              <a:t>Do exercises in the workbook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2. Prepare for the next lesson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3. Prepare for the Project</a:t>
            </a: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  <p:sp>
        <p:nvSpPr>
          <p:cNvPr id="8" name="Rounded Rectangle 7"/>
          <p:cNvSpPr/>
          <p:nvPr/>
        </p:nvSpPr>
        <p:spPr>
          <a:xfrm>
            <a:off x="1292862" y="904184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12656" y="78848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50022" y="855430"/>
            <a:ext cx="3429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4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380" y="251741"/>
            <a:ext cx="7704000" cy="572700"/>
          </a:xfrm>
        </p:spPr>
        <p:txBody>
          <a:bodyPr/>
          <a:lstStyle/>
          <a:p>
            <a:r>
              <a:rPr lang="en-US" dirty="0"/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987757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033564" y="1183258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50" b="1" dirty="0">
                <a:solidFill>
                  <a:srgbClr val="F26532"/>
                </a:solidFill>
              </a:rPr>
              <a:t>volunteer </a:t>
            </a:r>
            <a:r>
              <a:rPr lang="x-none" sz="4050" b="1" dirty="0">
                <a:solidFill>
                  <a:srgbClr val="F26532"/>
                </a:solidFill>
              </a:rPr>
              <a:t>(</a:t>
            </a:r>
            <a:r>
              <a:rPr lang="en-GB" sz="4050" b="1" dirty="0">
                <a:solidFill>
                  <a:srgbClr val="F26532"/>
                </a:solidFill>
              </a:rPr>
              <a:t>n</a:t>
            </a:r>
            <a:r>
              <a:rPr lang="x-none" sz="4050" b="1" dirty="0">
                <a:solidFill>
                  <a:srgbClr val="F26532"/>
                </a:solidFill>
              </a:rPr>
              <a:t>)</a:t>
            </a:r>
            <a:endParaRPr lang="en-US" sz="6600" b="1" dirty="0">
              <a:solidFill>
                <a:srgbClr val="F2653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10463" y="3366800"/>
            <a:ext cx="3873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 dirty="0"/>
              <a:t>a person who does a job without being paid for it</a:t>
            </a:r>
          </a:p>
        </p:txBody>
      </p:sp>
      <p:sp>
        <p:nvSpPr>
          <p:cNvPr id="2" name="Rectangle 1"/>
          <p:cNvSpPr/>
          <p:nvPr/>
        </p:nvSpPr>
        <p:spPr>
          <a:xfrm>
            <a:off x="1951522" y="2078821"/>
            <a:ext cx="20874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x-none" sz="2400" b="1" dirty="0">
                <a:solidFill>
                  <a:srgbClr val="05A0B8"/>
                </a:solidFill>
              </a:rPr>
              <a:t>/ˌvɒlənˈtɪə(r)/</a:t>
            </a:r>
            <a:endParaRPr lang="en-US" sz="3300" b="1" dirty="0">
              <a:solidFill>
                <a:srgbClr val="05A0B8"/>
              </a:solidFill>
            </a:endParaRPr>
          </a:p>
        </p:txBody>
      </p:sp>
      <p:pic>
        <p:nvPicPr>
          <p:cNvPr id="3074" name="Picture 2" descr="Be a More Effective Volunteer Manager">
            <a:extLst>
              <a:ext uri="{FF2B5EF4-FFF2-40B4-BE49-F238E27FC236}">
                <a16:creationId xmlns:a16="http://schemas.microsoft.com/office/drawing/2014/main" id="{0D984A91-CCB7-5449-9AA8-D55EDEE9DD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415" y="1475626"/>
            <a:ext cx="4110437" cy="2318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volunteer__gb_1" descr="volunteer__gb_1">
            <a:hlinkClick r:id="" action="ppaction://media"/>
            <a:extLst>
              <a:ext uri="{FF2B5EF4-FFF2-40B4-BE49-F238E27FC236}">
                <a16:creationId xmlns:a16="http://schemas.microsoft.com/office/drawing/2014/main" id="{067D1BDB-810B-084C-8ACE-C1C663E7CB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90437" y="2786058"/>
            <a:ext cx="609600" cy="6096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254884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720000" y="1155073"/>
            <a:ext cx="4470691" cy="7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050" b="1" dirty="0">
                <a:solidFill>
                  <a:srgbClr val="F26532"/>
                </a:solidFill>
              </a:rPr>
              <a:t> </a:t>
            </a:r>
            <a:r>
              <a:rPr lang="en-GB" sz="3200" b="1" dirty="0">
                <a:solidFill>
                  <a:srgbClr val="F26532"/>
                </a:solidFill>
              </a:rPr>
              <a:t>advertisement (</a:t>
            </a:r>
            <a:r>
              <a:rPr lang="en-US" sz="3200" b="1" dirty="0">
                <a:solidFill>
                  <a:srgbClr val="F26532"/>
                </a:solidFill>
              </a:rPr>
              <a:t>n</a:t>
            </a:r>
            <a:r>
              <a:rPr lang="x-none" sz="3200" b="1" dirty="0">
                <a:solidFill>
                  <a:srgbClr val="F26532"/>
                </a:solidFill>
              </a:rPr>
              <a:t>)</a:t>
            </a:r>
            <a:r>
              <a:rPr lang="en-US" sz="3200" b="1" dirty="0">
                <a:solidFill>
                  <a:srgbClr val="F26532"/>
                </a:solidFill>
              </a:rPr>
              <a:t> </a:t>
            </a:r>
            <a:endParaRPr lang="en-US" sz="3200" b="1" dirty="0">
              <a:solidFill>
                <a:srgbClr val="F2653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8917" y="3212614"/>
            <a:ext cx="5520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 dirty="0"/>
              <a:t>a notice, picture or film telling people about a product, job or service</a:t>
            </a:r>
          </a:p>
        </p:txBody>
      </p:sp>
      <p:sp>
        <p:nvSpPr>
          <p:cNvPr id="2" name="Rectangle 1"/>
          <p:cNvSpPr/>
          <p:nvPr/>
        </p:nvSpPr>
        <p:spPr>
          <a:xfrm>
            <a:off x="1806450" y="2078821"/>
            <a:ext cx="2377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x-none" sz="2400" b="1" dirty="0">
                <a:solidFill>
                  <a:srgbClr val="05A0B8"/>
                </a:solidFill>
              </a:rPr>
              <a:t>/ədˈvɜːtɪsmənt/</a:t>
            </a:r>
            <a:endParaRPr lang="en-US" sz="2400" b="1" dirty="0">
              <a:solidFill>
                <a:srgbClr val="05A0B8"/>
              </a:solidFill>
            </a:endParaRPr>
          </a:p>
        </p:txBody>
      </p:sp>
      <p:pic>
        <p:nvPicPr>
          <p:cNvPr id="2050" name="Picture 2" descr="Describe An Advertisement - IELTS Speaking Part 2">
            <a:extLst>
              <a:ext uri="{FF2B5EF4-FFF2-40B4-BE49-F238E27FC236}">
                <a16:creationId xmlns:a16="http://schemas.microsoft.com/office/drawing/2014/main" id="{96D6575D-4500-D34C-A853-0386EC64E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010" y="1854861"/>
            <a:ext cx="3531079" cy="198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dvertisement__gb_1" descr="advertisement__gb_1">
            <a:hlinkClick r:id="" action="ppaction://media"/>
            <a:extLst>
              <a:ext uri="{FF2B5EF4-FFF2-40B4-BE49-F238E27FC236}">
                <a16:creationId xmlns:a16="http://schemas.microsoft.com/office/drawing/2014/main" id="{759DD23B-B859-DE4C-9F3D-40979FDFD7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90437" y="2571750"/>
            <a:ext cx="609600" cy="6096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162199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090809" y="1292422"/>
            <a:ext cx="3923346" cy="7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50" b="1" dirty="0">
                <a:solidFill>
                  <a:srgbClr val="F26532"/>
                </a:solidFill>
              </a:rPr>
              <a:t>community</a:t>
            </a:r>
            <a:r>
              <a:rPr lang="x-none" sz="4050" b="1" dirty="0">
                <a:solidFill>
                  <a:srgbClr val="F26532"/>
                </a:solidFill>
              </a:rPr>
              <a:t> (n)</a:t>
            </a:r>
            <a:endParaRPr lang="en-US" sz="4050" b="1" dirty="0">
              <a:solidFill>
                <a:srgbClr val="F2653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37982" y="3239531"/>
            <a:ext cx="4605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 dirty="0"/>
              <a:t>all the people who live in a particular area, country, etc. when talked about as a group</a:t>
            </a:r>
          </a:p>
        </p:txBody>
      </p:sp>
      <p:sp>
        <p:nvSpPr>
          <p:cNvPr id="2" name="Rectangle 1"/>
          <p:cNvSpPr/>
          <p:nvPr/>
        </p:nvSpPr>
        <p:spPr>
          <a:xfrm>
            <a:off x="1997208" y="2078821"/>
            <a:ext cx="1996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x-none" sz="2400" b="1" dirty="0">
                <a:solidFill>
                  <a:srgbClr val="05A0B8"/>
                </a:solidFill>
              </a:rPr>
              <a:t>/kəˈmjuːnəti/</a:t>
            </a:r>
            <a:endParaRPr lang="en-US" sz="2400" b="1" dirty="0">
              <a:solidFill>
                <a:srgbClr val="05A0B8"/>
              </a:solidFill>
            </a:endParaRPr>
          </a:p>
        </p:txBody>
      </p:sp>
      <p:pic>
        <p:nvPicPr>
          <p:cNvPr id="4098" name="Picture 2" descr="Fostering Community Spirit - Anywhere! - A Little Campy">
            <a:extLst>
              <a:ext uri="{FF2B5EF4-FFF2-40B4-BE49-F238E27FC236}">
                <a16:creationId xmlns:a16="http://schemas.microsoft.com/office/drawing/2014/main" id="{033B0BC3-E3F6-5A49-B2AE-E8687C0681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65" y="1412502"/>
            <a:ext cx="333375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community__gb_3" descr="community__gb_3">
            <a:hlinkClick r:id="" action="ppaction://media"/>
            <a:extLst>
              <a:ext uri="{FF2B5EF4-FFF2-40B4-BE49-F238E27FC236}">
                <a16:creationId xmlns:a16="http://schemas.microsoft.com/office/drawing/2014/main" id="{191A57E8-B0A5-3646-A930-00D73E0BF8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65365" y="2571750"/>
            <a:ext cx="609600" cy="6096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266687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090809" y="1292422"/>
            <a:ext cx="3923346" cy="7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50" b="1" dirty="0">
                <a:solidFill>
                  <a:srgbClr val="F26532"/>
                </a:solidFill>
              </a:rPr>
              <a:t>boost (v)</a:t>
            </a:r>
            <a:r>
              <a:rPr lang="x-none" sz="4050" b="1" dirty="0">
                <a:solidFill>
                  <a:srgbClr val="F26532"/>
                </a:solidFill>
              </a:rPr>
              <a:t> </a:t>
            </a:r>
            <a:endParaRPr lang="en-US" sz="4050" b="1" dirty="0">
              <a:solidFill>
                <a:srgbClr val="F2653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63607" y="3524550"/>
            <a:ext cx="5042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 dirty="0"/>
              <a:t>to make something increase, or become better or more successful</a:t>
            </a:r>
          </a:p>
        </p:txBody>
      </p:sp>
      <p:sp>
        <p:nvSpPr>
          <p:cNvPr id="2" name="Rectangle 1"/>
          <p:cNvSpPr/>
          <p:nvPr/>
        </p:nvSpPr>
        <p:spPr>
          <a:xfrm>
            <a:off x="2399562" y="2078821"/>
            <a:ext cx="1191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x-none" sz="2400" b="1" dirty="0">
                <a:solidFill>
                  <a:srgbClr val="05A0B8"/>
                </a:solidFill>
              </a:rPr>
              <a:t>/buːst/ </a:t>
            </a:r>
            <a:endParaRPr lang="en-US" sz="2400" b="1" dirty="0">
              <a:solidFill>
                <a:srgbClr val="05A0B8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75012" y="39379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5122" name="Picture 2" descr="How Animation Video Makers Can Boost Your Business Online">
            <a:extLst>
              <a:ext uri="{FF2B5EF4-FFF2-40B4-BE49-F238E27FC236}">
                <a16:creationId xmlns:a16="http://schemas.microsoft.com/office/drawing/2014/main" id="{1FD43C3B-0F5D-6F46-9D1F-15F49E410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543" y="1644433"/>
            <a:ext cx="3549363" cy="1854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boost__gb_2" descr="boost__gb_2">
            <a:hlinkClick r:id="" action="ppaction://media"/>
            <a:extLst>
              <a:ext uri="{FF2B5EF4-FFF2-40B4-BE49-F238E27FC236}">
                <a16:creationId xmlns:a16="http://schemas.microsoft.com/office/drawing/2014/main" id="{92DEFC01-CF94-674F-8574-E0BCFD0B6E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65365" y="2629931"/>
            <a:ext cx="609600" cy="6096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124954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090809" y="1292422"/>
            <a:ext cx="3923346" cy="7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50" b="1" dirty="0">
                <a:solidFill>
                  <a:srgbClr val="F26532"/>
                </a:solidFill>
              </a:rPr>
              <a:t>orphanage (n)</a:t>
            </a:r>
            <a:r>
              <a:rPr lang="x-none" sz="4050" b="1" dirty="0">
                <a:solidFill>
                  <a:srgbClr val="F26532"/>
                </a:solidFill>
              </a:rPr>
              <a:t> </a:t>
            </a:r>
            <a:endParaRPr lang="en-US" sz="4050" b="1" dirty="0">
              <a:solidFill>
                <a:srgbClr val="F2653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37982" y="3239531"/>
            <a:ext cx="3873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 dirty="0"/>
              <a:t>a home for children whose parents are dead</a:t>
            </a:r>
          </a:p>
        </p:txBody>
      </p:sp>
      <p:sp>
        <p:nvSpPr>
          <p:cNvPr id="2" name="Rectangle 1"/>
          <p:cNvSpPr/>
          <p:nvPr/>
        </p:nvSpPr>
        <p:spPr>
          <a:xfrm>
            <a:off x="2119035" y="2078821"/>
            <a:ext cx="17524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x-none" sz="2400" b="1" dirty="0">
                <a:solidFill>
                  <a:srgbClr val="05A0B8"/>
                </a:solidFill>
              </a:rPr>
              <a:t>/ˈɔːfənɪdʒ/ </a:t>
            </a:r>
            <a:endParaRPr lang="en-US" sz="2400" b="1" dirty="0">
              <a:solidFill>
                <a:srgbClr val="05A0B8"/>
              </a:solidFill>
            </a:endParaRPr>
          </a:p>
        </p:txBody>
      </p:sp>
      <p:pic>
        <p:nvPicPr>
          <p:cNvPr id="6146" name="Picture 2" descr="Orphanage - YouTube">
            <a:extLst>
              <a:ext uri="{FF2B5EF4-FFF2-40B4-BE49-F238E27FC236}">
                <a16:creationId xmlns:a16="http://schemas.microsoft.com/office/drawing/2014/main" id="{3D73901C-CD2C-294C-B80C-C1996402E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370" y="1753318"/>
            <a:ext cx="3554083" cy="199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rphanage__gb_1" descr="orphanage__gb_1">
            <a:hlinkClick r:id="" action="ppaction://media"/>
            <a:extLst>
              <a:ext uri="{FF2B5EF4-FFF2-40B4-BE49-F238E27FC236}">
                <a16:creationId xmlns:a16="http://schemas.microsoft.com/office/drawing/2014/main" id="{D0893DDD-AB51-A449-AFF4-39BD330242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90437" y="2629931"/>
            <a:ext cx="609600" cy="6096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277657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BC315D9-BC97-124B-B0FD-5E5033928F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284482"/>
              </p:ext>
            </p:extLst>
          </p:nvPr>
        </p:nvGraphicFramePr>
        <p:xfrm>
          <a:off x="512551" y="841077"/>
          <a:ext cx="8368987" cy="409591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790508">
                  <a:extLst>
                    <a:ext uri="{9D8B030D-6E8A-4147-A177-3AD203B41FA5}">
                      <a16:colId xmlns:a16="http://schemas.microsoft.com/office/drawing/2014/main" val="1419082453"/>
                    </a:ext>
                  </a:extLst>
                </a:gridCol>
                <a:gridCol w="1686473">
                  <a:extLst>
                    <a:ext uri="{9D8B030D-6E8A-4147-A177-3AD203B41FA5}">
                      <a16:colId xmlns:a16="http://schemas.microsoft.com/office/drawing/2014/main" val="2194362588"/>
                    </a:ext>
                  </a:extLst>
                </a:gridCol>
                <a:gridCol w="4892006">
                  <a:extLst>
                    <a:ext uri="{9D8B030D-6E8A-4147-A177-3AD203B41FA5}">
                      <a16:colId xmlns:a16="http://schemas.microsoft.com/office/drawing/2014/main" val="3107470000"/>
                    </a:ext>
                  </a:extLst>
                </a:gridCol>
              </a:tblGrid>
              <a:tr h="381953">
                <a:tc>
                  <a:txBody>
                    <a:bodyPr/>
                    <a:lstStyle/>
                    <a:p>
                      <a:pPr algn="ctr"/>
                      <a:r>
                        <a:rPr lang="x-none" sz="1800" b="1" dirty="0">
                          <a:effectLst/>
                        </a:rPr>
                        <a:t>New words</a:t>
                      </a:r>
                      <a:endParaRPr lang="x-none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1435" marR="51435" marT="53816" marB="538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800" b="1" dirty="0">
                          <a:effectLst/>
                        </a:rPr>
                        <a:t>Pronunciation</a:t>
                      </a:r>
                      <a:endParaRPr lang="x-none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800" b="1" dirty="0">
                          <a:effectLst/>
                        </a:rPr>
                        <a:t>Meaning</a:t>
                      </a:r>
                      <a:endParaRPr lang="x-none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1435" marR="51435" marT="53816" marB="53816" anchor="ctr"/>
                </a:tc>
                <a:extLst>
                  <a:ext uri="{0D108BD9-81ED-4DB2-BD59-A6C34878D82A}">
                    <a16:rowId xmlns:a16="http://schemas.microsoft.com/office/drawing/2014/main" val="2247291273"/>
                  </a:ext>
                </a:extLst>
              </a:tr>
              <a:tr h="656273">
                <a:tc>
                  <a:txBody>
                    <a:bodyPr/>
                    <a:lstStyle/>
                    <a:p>
                      <a:pPr marL="144145" indent="-144145" algn="ctr"/>
                      <a:r>
                        <a:rPr lang="en-US" sz="1800" dirty="0">
                          <a:effectLst/>
                        </a:rPr>
                        <a:t>volunteer </a:t>
                      </a:r>
                      <a:r>
                        <a:rPr lang="x-none" sz="1800" dirty="0">
                          <a:effectLst/>
                        </a:rPr>
                        <a:t>(</a:t>
                      </a:r>
                      <a:r>
                        <a:rPr lang="en-GB" sz="1800" dirty="0">
                          <a:effectLst/>
                        </a:rPr>
                        <a:t>n</a:t>
                      </a:r>
                      <a:r>
                        <a:rPr lang="x-none" sz="1800" dirty="0">
                          <a:effectLst/>
                        </a:rPr>
                        <a:t>)</a:t>
                      </a:r>
                      <a:endParaRPr lang="x-none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3816" marR="53816" marT="53816" marB="538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800" dirty="0">
                          <a:effectLst/>
                        </a:rPr>
                        <a:t>/ˌvɒlənˈtɪə(r)/</a:t>
                      </a:r>
                      <a:endParaRPr lang="x-none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r>
                        <a:rPr lang="x-none" sz="1800" dirty="0">
                          <a:effectLst/>
                        </a:rPr>
                        <a:t>a person who does a job without being paid for it</a:t>
                      </a:r>
                      <a:endParaRPr lang="x-none" sz="1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816" marR="53816" marT="53816" marB="53816" anchor="ctr"/>
                </a:tc>
                <a:extLst>
                  <a:ext uri="{0D108BD9-81ED-4DB2-BD59-A6C34878D82A}">
                    <a16:rowId xmlns:a16="http://schemas.microsoft.com/office/drawing/2014/main" val="3589942855"/>
                  </a:ext>
                </a:extLst>
              </a:tr>
              <a:tr h="825238">
                <a:tc>
                  <a:txBody>
                    <a:bodyPr/>
                    <a:lstStyle/>
                    <a:p>
                      <a:pPr marL="144145" indent="-144145" algn="ctr"/>
                      <a:r>
                        <a:rPr lang="en-GB" sz="1800" dirty="0">
                          <a:effectLst/>
                        </a:rPr>
                        <a:t>advertisement</a:t>
                      </a:r>
                    </a:p>
                    <a:p>
                      <a:pPr marL="144145" indent="-144145" algn="ctr"/>
                      <a:r>
                        <a:rPr lang="en-GB" sz="1800" dirty="0">
                          <a:effectLst/>
                        </a:rPr>
                        <a:t>(</a:t>
                      </a:r>
                      <a:r>
                        <a:rPr lang="en-US" sz="1800" dirty="0">
                          <a:effectLst/>
                        </a:rPr>
                        <a:t>n</a:t>
                      </a:r>
                      <a:r>
                        <a:rPr lang="x-none" sz="1800" dirty="0">
                          <a:effectLst/>
                        </a:rPr>
                        <a:t>)</a:t>
                      </a:r>
                      <a:endParaRPr lang="x-none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3816" marR="53816" marT="53816" marB="538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800" dirty="0">
                          <a:effectLst/>
                        </a:rPr>
                        <a:t>/ədˈvɜːtɪsmənt/</a:t>
                      </a:r>
                      <a:endParaRPr lang="x-none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r>
                        <a:rPr lang="x-none" sz="1800" dirty="0">
                          <a:effectLst/>
                        </a:rPr>
                        <a:t>a notice, picture or film telling people about a product, job or service</a:t>
                      </a:r>
                      <a:endParaRPr lang="x-none" sz="1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816" marR="53816" marT="53816" marB="53816" anchor="ctr"/>
                </a:tc>
                <a:extLst>
                  <a:ext uri="{0D108BD9-81ED-4DB2-BD59-A6C34878D82A}">
                    <a16:rowId xmlns:a16="http://schemas.microsoft.com/office/drawing/2014/main" val="2803858778"/>
                  </a:ext>
                </a:extLst>
              </a:tr>
              <a:tr h="825238">
                <a:tc>
                  <a:txBody>
                    <a:bodyPr/>
                    <a:lstStyle/>
                    <a:p>
                      <a:pPr marL="144145" indent="-144145" algn="ctr"/>
                      <a:r>
                        <a:rPr lang="en-US" sz="1800" dirty="0">
                          <a:effectLst/>
                        </a:rPr>
                        <a:t>community</a:t>
                      </a:r>
                      <a:r>
                        <a:rPr lang="x-none" sz="1800" dirty="0">
                          <a:effectLst/>
                        </a:rPr>
                        <a:t> (n)</a:t>
                      </a:r>
                      <a:endParaRPr lang="x-none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3816" marR="53816" marT="53816" marB="538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800">
                          <a:effectLst/>
                        </a:rPr>
                        <a:t>/kəˈmjuːnəti/</a:t>
                      </a:r>
                      <a:endParaRPr lang="x-none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r>
                        <a:rPr lang="x-none" sz="1800" dirty="0">
                          <a:effectLst/>
                        </a:rPr>
                        <a:t>all the people who live in a particular area, country, etc. when talked about as a group</a:t>
                      </a:r>
                      <a:endParaRPr lang="x-none" sz="1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816" marR="53816" marT="53816" marB="53816" anchor="ctr"/>
                </a:tc>
                <a:extLst>
                  <a:ext uri="{0D108BD9-81ED-4DB2-BD59-A6C34878D82A}">
                    <a16:rowId xmlns:a16="http://schemas.microsoft.com/office/drawing/2014/main" val="3298134772"/>
                  </a:ext>
                </a:extLst>
              </a:tr>
              <a:tr h="825238">
                <a:tc>
                  <a:txBody>
                    <a:bodyPr/>
                    <a:lstStyle/>
                    <a:p>
                      <a:pPr marL="144145" indent="-144145" algn="ctr"/>
                      <a:r>
                        <a:rPr lang="en-US" sz="1800" dirty="0">
                          <a:effectLst/>
                        </a:rPr>
                        <a:t>boost (v)</a:t>
                      </a:r>
                      <a:endParaRPr lang="x-none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3816" marR="53816" marT="53816" marB="538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800">
                          <a:effectLst/>
                        </a:rPr>
                        <a:t>/buːst/</a:t>
                      </a:r>
                      <a:endParaRPr lang="x-none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r>
                        <a:rPr lang="x-none" sz="1800" dirty="0">
                          <a:effectLst/>
                        </a:rPr>
                        <a:t>to make something increase, or become better or more successful</a:t>
                      </a:r>
                      <a:endParaRPr lang="x-none" sz="1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816" marR="53816" marT="53816" marB="53816" anchor="ctr"/>
                </a:tc>
                <a:extLst>
                  <a:ext uri="{0D108BD9-81ED-4DB2-BD59-A6C34878D82A}">
                    <a16:rowId xmlns:a16="http://schemas.microsoft.com/office/drawing/2014/main" val="3428407817"/>
                  </a:ext>
                </a:extLst>
              </a:tr>
              <a:tr h="581975">
                <a:tc>
                  <a:txBody>
                    <a:bodyPr/>
                    <a:lstStyle/>
                    <a:p>
                      <a:pPr marL="144145" indent="-144145" algn="ctr"/>
                      <a:r>
                        <a:rPr lang="en-US" sz="1800" dirty="0">
                          <a:effectLst/>
                        </a:rPr>
                        <a:t>orphanage (n)</a:t>
                      </a:r>
                      <a:endParaRPr lang="x-none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3816" marR="53816" marT="53816" marB="538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800" dirty="0">
                          <a:effectLst/>
                        </a:rPr>
                        <a:t>/ˈɔːfənɪdʒ/</a:t>
                      </a:r>
                      <a:endParaRPr lang="x-none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r>
                        <a:rPr lang="x-none" sz="1800" dirty="0">
                          <a:effectLst/>
                        </a:rPr>
                        <a:t>a home for children whose parents are dead</a:t>
                      </a:r>
                      <a:endParaRPr lang="x-none" sz="1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3816" marR="53816" marT="53816" marB="53816" anchor="ctr"/>
                </a:tc>
                <a:extLst>
                  <a:ext uri="{0D108BD9-81ED-4DB2-BD59-A6C34878D82A}">
                    <a16:rowId xmlns:a16="http://schemas.microsoft.com/office/drawing/2014/main" val="617922938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1512519" y="0"/>
            <a:ext cx="6369050" cy="2530475"/>
          </a:xfrm>
        </p:spPr>
        <p:txBody>
          <a:bodyPr/>
          <a:lstStyle/>
          <a:p>
            <a:r>
              <a:rPr lang="en-US" dirty="0"/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1778628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ugointro">
            <a:hlinkClick r:id="" action="ppaction://media"/>
            <a:extLst>
              <a:ext uri="{FF2B5EF4-FFF2-40B4-BE49-F238E27FC236}">
                <a16:creationId xmlns:a16="http://schemas.microsoft.com/office/drawing/2014/main" id="{A1A60AED-47BC-465D-9B27-363E0451197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Arrow: Pentagon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274162E-DB9A-4775-B720-607E7A77E262}"/>
              </a:ext>
            </a:extLst>
          </p:cNvPr>
          <p:cNvSpPr/>
          <p:nvPr/>
        </p:nvSpPr>
        <p:spPr>
          <a:xfrm>
            <a:off x="2530929" y="3510645"/>
            <a:ext cx="4082143" cy="1349829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</a:pPr>
            <a:r>
              <a:rPr lang="en-US" sz="7200" b="1" kern="1200">
                <a:solidFill>
                  <a:prstClr val="white"/>
                </a:solidFill>
                <a:latin typeface="Calibri" panose="020F0502020204030204"/>
              </a:rPr>
              <a:t>PLAY</a:t>
            </a:r>
          </a:p>
        </p:txBody>
      </p:sp>
    </p:spTree>
    <p:extLst>
      <p:ext uri="{BB962C8B-B14F-4D97-AF65-F5344CB8AC3E}">
        <p14:creationId xmlns:p14="http://schemas.microsoft.com/office/powerpoint/2010/main" val="88426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9" presetClass="entr" presetSubtype="0" decel="100000" fill="hold" grpId="0" nodeType="withEffect">
                                  <p:stCondLst>
                                    <p:cond delay="49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Laterality and Learning Difficulties by Slidesgo">
  <a:themeElements>
    <a:clrScheme name="Simple Light">
      <a:dk1>
        <a:srgbClr val="373334"/>
      </a:dk1>
      <a:lt1>
        <a:srgbClr val="FFFFFF"/>
      </a:lt1>
      <a:dk2>
        <a:srgbClr val="8CCACE"/>
      </a:dk2>
      <a:lt2>
        <a:srgbClr val="AEE0E3"/>
      </a:lt2>
      <a:accent1>
        <a:srgbClr val="EF7FA7"/>
      </a:accent1>
      <a:accent2>
        <a:srgbClr val="F7C2D6"/>
      </a:accent2>
      <a:accent3>
        <a:srgbClr val="F7BA8C"/>
      </a:accent3>
      <a:accent4>
        <a:srgbClr val="F7D55E"/>
      </a:accent4>
      <a:accent5>
        <a:srgbClr val="D2C4E2"/>
      </a:accent5>
      <a:accent6>
        <a:srgbClr val="DDDDDD"/>
      </a:accent6>
      <a:hlink>
        <a:srgbClr val="37333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998</Words>
  <Application>Microsoft Office PowerPoint</Application>
  <PresentationFormat>On-screen Show (16:9)</PresentationFormat>
  <Paragraphs>172</Paragraphs>
  <Slides>23</Slides>
  <Notes>11</Notes>
  <HiddenSlides>0</HiddenSlides>
  <MMClips>8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Wingdings</vt:lpstr>
      <vt:lpstr>Calibri Light</vt:lpstr>
      <vt:lpstr>Arial</vt:lpstr>
      <vt:lpstr>Times New Roman</vt:lpstr>
      <vt:lpstr>UTM Facebook K&amp;T</vt:lpstr>
      <vt:lpstr>Myriad Pro</vt:lpstr>
      <vt:lpstr>Calibri</vt:lpstr>
      <vt:lpstr>Montserrat</vt:lpstr>
      <vt:lpstr>Albert Sans</vt:lpstr>
      <vt:lpstr>Laterality and Learning Difficulties by Slidesgo</vt:lpstr>
      <vt:lpstr>Office Theme</vt:lpstr>
      <vt:lpstr>1_Office Theme</vt:lpstr>
      <vt:lpstr>Unit 4 For A Better Community </vt:lpstr>
      <vt:lpstr>PowerPoint Presentation</vt:lpstr>
      <vt:lpstr>PRESENTATION</vt:lpstr>
      <vt:lpstr>PRESENTATION</vt:lpstr>
      <vt:lpstr>PRESENTATION</vt:lpstr>
      <vt:lpstr>PRESENTATION</vt:lpstr>
      <vt:lpstr>PRESENTATION</vt:lpstr>
      <vt:lpstr>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PRACTICE</vt:lpstr>
      <vt:lpstr>PRACTICE</vt:lpstr>
      <vt:lpstr>PRACTICE</vt:lpstr>
      <vt:lpstr>PRACTICE </vt:lpstr>
      <vt:lpstr>PRACTICE </vt:lpstr>
      <vt:lpstr>PRACTICE </vt:lpstr>
      <vt:lpstr>PRODUCTION</vt:lpstr>
      <vt:lpstr>Consolidation</vt:lpstr>
      <vt:lpstr>Consolidation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PCD TRUNGTIN</cp:lastModifiedBy>
  <cp:revision>24</cp:revision>
  <dcterms:modified xsi:type="dcterms:W3CDTF">2025-09-27T14:07:35Z</dcterms:modified>
</cp:coreProperties>
</file>