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6" r:id="rId2"/>
  </p:sldMasterIdLst>
  <p:notesMasterIdLst>
    <p:notesMasterId r:id="rId16"/>
  </p:notesMasterIdLst>
  <p:sldIdLst>
    <p:sldId id="344" r:id="rId3"/>
    <p:sldId id="274" r:id="rId4"/>
    <p:sldId id="285" r:id="rId5"/>
    <p:sldId id="334" r:id="rId6"/>
    <p:sldId id="326" r:id="rId7"/>
    <p:sldId id="353" r:id="rId8"/>
    <p:sldId id="354" r:id="rId9"/>
    <p:sldId id="355" r:id="rId10"/>
    <p:sldId id="357" r:id="rId11"/>
    <p:sldId id="358" r:id="rId12"/>
    <p:sldId id="327" r:id="rId13"/>
    <p:sldId id="292" r:id="rId14"/>
    <p:sldId id="29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32"/>
    <a:srgbClr val="006673"/>
    <a:srgbClr val="05A0B8"/>
    <a:srgbClr val="A3DBE1"/>
    <a:srgbClr val="E26714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 autoAdjust="0"/>
    <p:restoredTop sz="94127" autoAdjust="0"/>
  </p:normalViewPr>
  <p:slideViewPr>
    <p:cSldViewPr snapToGrid="0" showGuides="1">
      <p:cViewPr varScale="1">
        <p:scale>
          <a:sx n="93" d="100"/>
          <a:sy n="93" d="100"/>
        </p:scale>
        <p:origin x="25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0999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83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45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138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43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1832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8979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016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5998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7077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445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65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676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0182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628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9998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761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387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1521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6060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9936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58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1831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90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68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2527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4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bg>
      <p:bgPr>
        <a:solidFill>
          <a:schemeClr val="dk2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8" name="Google Shape;168;p15"/>
          <p:cNvSpPr txBox="1">
            <a:spLocks noGrp="1"/>
          </p:cNvSpPr>
          <p:nvPr>
            <p:ph type="title"/>
          </p:nvPr>
        </p:nvSpPr>
        <p:spPr>
          <a:xfrm>
            <a:off x="978567" y="3675200"/>
            <a:ext cx="5354400" cy="98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9" name="Google Shape;169;p15"/>
          <p:cNvSpPr txBox="1">
            <a:spLocks noGrp="1"/>
          </p:cNvSpPr>
          <p:nvPr>
            <p:ph type="title" idx="2" hasCustomPrompt="1"/>
          </p:nvPr>
        </p:nvSpPr>
        <p:spPr>
          <a:xfrm>
            <a:off x="2847067" y="2197596"/>
            <a:ext cx="1617200" cy="1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70" name="Google Shape;170;p15"/>
          <p:cNvSpPr/>
          <p:nvPr/>
        </p:nvSpPr>
        <p:spPr>
          <a:xfrm rot="10800000" flipH="1">
            <a:off x="195001" y="597853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71" name="Google Shape;171;p15"/>
          <p:cNvGrpSpPr/>
          <p:nvPr/>
        </p:nvGrpSpPr>
        <p:grpSpPr>
          <a:xfrm rot="-5400000">
            <a:off x="5416469" y="467571"/>
            <a:ext cx="1558009" cy="999683"/>
            <a:chOff x="3199776" y="535003"/>
            <a:chExt cx="1168507" cy="749762"/>
          </a:xfrm>
        </p:grpSpPr>
        <p:sp>
          <p:nvSpPr>
            <p:cNvPr id="172" name="Google Shape;172;p15"/>
            <p:cNvSpPr/>
            <p:nvPr/>
          </p:nvSpPr>
          <p:spPr>
            <a:xfrm rot="-6299806" flipH="1">
              <a:off x="3588423" y="446515"/>
              <a:ext cx="527936" cy="926739"/>
            </a:xfrm>
            <a:custGeom>
              <a:avLst/>
              <a:gdLst/>
              <a:ahLst/>
              <a:cxnLst/>
              <a:rect l="l" t="t" r="r" b="b"/>
              <a:pathLst>
                <a:path w="45049" h="79079" extrusionOk="0">
                  <a:moveTo>
                    <a:pt x="12324" y="0"/>
                  </a:moveTo>
                  <a:cubicBezTo>
                    <a:pt x="12254" y="0"/>
                    <a:pt x="12182" y="15"/>
                    <a:pt x="12115" y="47"/>
                  </a:cubicBezTo>
                  <a:cubicBezTo>
                    <a:pt x="12086" y="62"/>
                    <a:pt x="11377" y="404"/>
                    <a:pt x="10371" y="1094"/>
                  </a:cubicBezTo>
                  <a:cubicBezTo>
                    <a:pt x="10148" y="1246"/>
                    <a:pt x="10091" y="1550"/>
                    <a:pt x="10243" y="1773"/>
                  </a:cubicBezTo>
                  <a:cubicBezTo>
                    <a:pt x="10337" y="1911"/>
                    <a:pt x="10492" y="1984"/>
                    <a:pt x="10646" y="1984"/>
                  </a:cubicBezTo>
                  <a:cubicBezTo>
                    <a:pt x="10742" y="1984"/>
                    <a:pt x="10838" y="1956"/>
                    <a:pt x="10921" y="1898"/>
                  </a:cubicBezTo>
                  <a:cubicBezTo>
                    <a:pt x="11861" y="1254"/>
                    <a:pt x="12530" y="931"/>
                    <a:pt x="12536" y="929"/>
                  </a:cubicBezTo>
                  <a:cubicBezTo>
                    <a:pt x="12780" y="812"/>
                    <a:pt x="12882" y="520"/>
                    <a:pt x="12766" y="279"/>
                  </a:cubicBezTo>
                  <a:cubicBezTo>
                    <a:pt x="12683" y="102"/>
                    <a:pt x="12506" y="0"/>
                    <a:pt x="12324" y="0"/>
                  </a:cubicBezTo>
                  <a:close/>
                  <a:moveTo>
                    <a:pt x="9095" y="2197"/>
                  </a:moveTo>
                  <a:cubicBezTo>
                    <a:pt x="8983" y="2197"/>
                    <a:pt x="8870" y="2235"/>
                    <a:pt x="8778" y="2313"/>
                  </a:cubicBezTo>
                  <a:cubicBezTo>
                    <a:pt x="8263" y="2753"/>
                    <a:pt x="7774" y="3220"/>
                    <a:pt x="7325" y="3699"/>
                  </a:cubicBezTo>
                  <a:cubicBezTo>
                    <a:pt x="7140" y="3895"/>
                    <a:pt x="7150" y="4203"/>
                    <a:pt x="7348" y="4389"/>
                  </a:cubicBezTo>
                  <a:cubicBezTo>
                    <a:pt x="7442" y="4476"/>
                    <a:pt x="7560" y="4520"/>
                    <a:pt x="7681" y="4520"/>
                  </a:cubicBezTo>
                  <a:lnTo>
                    <a:pt x="7681" y="4520"/>
                  </a:lnTo>
                  <a:cubicBezTo>
                    <a:pt x="7812" y="4520"/>
                    <a:pt x="7941" y="4468"/>
                    <a:pt x="8038" y="4366"/>
                  </a:cubicBezTo>
                  <a:cubicBezTo>
                    <a:pt x="8461" y="3914"/>
                    <a:pt x="8922" y="3472"/>
                    <a:pt x="9412" y="3055"/>
                  </a:cubicBezTo>
                  <a:cubicBezTo>
                    <a:pt x="9616" y="2880"/>
                    <a:pt x="9641" y="2573"/>
                    <a:pt x="9466" y="2367"/>
                  </a:cubicBezTo>
                  <a:cubicBezTo>
                    <a:pt x="9370" y="2255"/>
                    <a:pt x="9233" y="2197"/>
                    <a:pt x="9095" y="2197"/>
                  </a:cubicBezTo>
                  <a:close/>
                  <a:moveTo>
                    <a:pt x="7681" y="4520"/>
                  </a:moveTo>
                  <a:cubicBezTo>
                    <a:pt x="7680" y="4520"/>
                    <a:pt x="7680" y="4520"/>
                    <a:pt x="7680" y="4520"/>
                  </a:cubicBezTo>
                  <a:lnTo>
                    <a:pt x="7682" y="4520"/>
                  </a:lnTo>
                  <a:cubicBezTo>
                    <a:pt x="7681" y="4520"/>
                    <a:pt x="7681" y="4520"/>
                    <a:pt x="7681" y="4520"/>
                  </a:cubicBezTo>
                  <a:close/>
                  <a:moveTo>
                    <a:pt x="6434" y="5047"/>
                  </a:moveTo>
                  <a:cubicBezTo>
                    <a:pt x="6284" y="5047"/>
                    <a:pt x="6135" y="5116"/>
                    <a:pt x="6039" y="5248"/>
                  </a:cubicBezTo>
                  <a:cubicBezTo>
                    <a:pt x="5639" y="5798"/>
                    <a:pt x="5276" y="6373"/>
                    <a:pt x="4964" y="6955"/>
                  </a:cubicBezTo>
                  <a:cubicBezTo>
                    <a:pt x="4837" y="7192"/>
                    <a:pt x="4926" y="7488"/>
                    <a:pt x="5164" y="7618"/>
                  </a:cubicBezTo>
                  <a:cubicBezTo>
                    <a:pt x="5237" y="7655"/>
                    <a:pt x="5316" y="7674"/>
                    <a:pt x="5395" y="7674"/>
                  </a:cubicBezTo>
                  <a:cubicBezTo>
                    <a:pt x="5568" y="7674"/>
                    <a:pt x="5737" y="7580"/>
                    <a:pt x="5825" y="7418"/>
                  </a:cubicBezTo>
                  <a:cubicBezTo>
                    <a:pt x="6116" y="6873"/>
                    <a:pt x="6454" y="6336"/>
                    <a:pt x="6829" y="5823"/>
                  </a:cubicBezTo>
                  <a:cubicBezTo>
                    <a:pt x="6988" y="5604"/>
                    <a:pt x="6940" y="5300"/>
                    <a:pt x="6721" y="5139"/>
                  </a:cubicBezTo>
                  <a:cubicBezTo>
                    <a:pt x="6635" y="5077"/>
                    <a:pt x="6534" y="5047"/>
                    <a:pt x="6434" y="5047"/>
                  </a:cubicBezTo>
                  <a:close/>
                  <a:moveTo>
                    <a:pt x="4606" y="8481"/>
                  </a:moveTo>
                  <a:cubicBezTo>
                    <a:pt x="4404" y="8481"/>
                    <a:pt x="4215" y="8605"/>
                    <a:pt x="4145" y="8806"/>
                  </a:cubicBezTo>
                  <a:cubicBezTo>
                    <a:pt x="3917" y="9441"/>
                    <a:pt x="3738" y="10098"/>
                    <a:pt x="3613" y="10759"/>
                  </a:cubicBezTo>
                  <a:cubicBezTo>
                    <a:pt x="3563" y="11023"/>
                    <a:pt x="3738" y="11280"/>
                    <a:pt x="4003" y="11330"/>
                  </a:cubicBezTo>
                  <a:cubicBezTo>
                    <a:pt x="4034" y="11334"/>
                    <a:pt x="4063" y="11338"/>
                    <a:pt x="4095" y="11338"/>
                  </a:cubicBezTo>
                  <a:cubicBezTo>
                    <a:pt x="4324" y="11338"/>
                    <a:pt x="4530" y="11176"/>
                    <a:pt x="4574" y="10940"/>
                  </a:cubicBezTo>
                  <a:cubicBezTo>
                    <a:pt x="4689" y="10329"/>
                    <a:pt x="4853" y="9721"/>
                    <a:pt x="5064" y="9133"/>
                  </a:cubicBezTo>
                  <a:cubicBezTo>
                    <a:pt x="5153" y="8879"/>
                    <a:pt x="5022" y="8599"/>
                    <a:pt x="4768" y="8508"/>
                  </a:cubicBezTo>
                  <a:cubicBezTo>
                    <a:pt x="4714" y="8489"/>
                    <a:pt x="4659" y="8481"/>
                    <a:pt x="4606" y="8481"/>
                  </a:cubicBezTo>
                  <a:close/>
                  <a:moveTo>
                    <a:pt x="3866" y="12298"/>
                  </a:moveTo>
                  <a:cubicBezTo>
                    <a:pt x="3568" y="12298"/>
                    <a:pt x="3400" y="12508"/>
                    <a:pt x="3390" y="12770"/>
                  </a:cubicBezTo>
                  <a:cubicBezTo>
                    <a:pt x="3384" y="12931"/>
                    <a:pt x="3382" y="13095"/>
                    <a:pt x="3382" y="13260"/>
                  </a:cubicBezTo>
                  <a:cubicBezTo>
                    <a:pt x="3382" y="13760"/>
                    <a:pt x="3409" y="14273"/>
                    <a:pt x="3463" y="14788"/>
                  </a:cubicBezTo>
                  <a:cubicBezTo>
                    <a:pt x="3490" y="15038"/>
                    <a:pt x="3701" y="15226"/>
                    <a:pt x="3947" y="15226"/>
                  </a:cubicBezTo>
                  <a:cubicBezTo>
                    <a:pt x="3965" y="15226"/>
                    <a:pt x="3982" y="15223"/>
                    <a:pt x="4001" y="15221"/>
                  </a:cubicBezTo>
                  <a:cubicBezTo>
                    <a:pt x="4268" y="15194"/>
                    <a:pt x="4461" y="14955"/>
                    <a:pt x="4434" y="14686"/>
                  </a:cubicBezTo>
                  <a:cubicBezTo>
                    <a:pt x="4382" y="14204"/>
                    <a:pt x="4357" y="13725"/>
                    <a:pt x="4357" y="13260"/>
                  </a:cubicBezTo>
                  <a:cubicBezTo>
                    <a:pt x="4357" y="13108"/>
                    <a:pt x="4359" y="12956"/>
                    <a:pt x="4366" y="12806"/>
                  </a:cubicBezTo>
                  <a:cubicBezTo>
                    <a:pt x="4376" y="12535"/>
                    <a:pt x="4165" y="12310"/>
                    <a:pt x="3897" y="12299"/>
                  </a:cubicBezTo>
                  <a:cubicBezTo>
                    <a:pt x="3886" y="12299"/>
                    <a:pt x="3876" y="12298"/>
                    <a:pt x="3866" y="12298"/>
                  </a:cubicBezTo>
                  <a:close/>
                  <a:moveTo>
                    <a:pt x="4273" y="16172"/>
                  </a:moveTo>
                  <a:cubicBezTo>
                    <a:pt x="4237" y="16172"/>
                    <a:pt x="4200" y="16176"/>
                    <a:pt x="4163" y="16184"/>
                  </a:cubicBezTo>
                  <a:cubicBezTo>
                    <a:pt x="3901" y="16247"/>
                    <a:pt x="3738" y="16510"/>
                    <a:pt x="3801" y="16772"/>
                  </a:cubicBezTo>
                  <a:cubicBezTo>
                    <a:pt x="3874" y="17079"/>
                    <a:pt x="3955" y="17391"/>
                    <a:pt x="4047" y="17710"/>
                  </a:cubicBezTo>
                  <a:cubicBezTo>
                    <a:pt x="4147" y="18052"/>
                    <a:pt x="4253" y="18379"/>
                    <a:pt x="4361" y="18694"/>
                  </a:cubicBezTo>
                  <a:cubicBezTo>
                    <a:pt x="4432" y="18894"/>
                    <a:pt x="4620" y="19021"/>
                    <a:pt x="4822" y="19021"/>
                  </a:cubicBezTo>
                  <a:cubicBezTo>
                    <a:pt x="4876" y="19021"/>
                    <a:pt x="4930" y="19013"/>
                    <a:pt x="4985" y="18994"/>
                  </a:cubicBezTo>
                  <a:cubicBezTo>
                    <a:pt x="5239" y="18904"/>
                    <a:pt x="5372" y="18625"/>
                    <a:pt x="5283" y="18371"/>
                  </a:cubicBezTo>
                  <a:cubicBezTo>
                    <a:pt x="5178" y="18075"/>
                    <a:pt x="5078" y="17762"/>
                    <a:pt x="4985" y="17437"/>
                  </a:cubicBezTo>
                  <a:cubicBezTo>
                    <a:pt x="4897" y="17137"/>
                    <a:pt x="4818" y="16841"/>
                    <a:pt x="4751" y="16547"/>
                  </a:cubicBezTo>
                  <a:cubicBezTo>
                    <a:pt x="4697" y="16323"/>
                    <a:pt x="4498" y="16172"/>
                    <a:pt x="4273" y="16172"/>
                  </a:cubicBezTo>
                  <a:close/>
                  <a:moveTo>
                    <a:pt x="5578" y="19842"/>
                  </a:moveTo>
                  <a:cubicBezTo>
                    <a:pt x="5504" y="19842"/>
                    <a:pt x="5429" y="19859"/>
                    <a:pt x="5360" y="19895"/>
                  </a:cubicBezTo>
                  <a:cubicBezTo>
                    <a:pt x="5118" y="20015"/>
                    <a:pt x="5022" y="20309"/>
                    <a:pt x="5143" y="20549"/>
                  </a:cubicBezTo>
                  <a:cubicBezTo>
                    <a:pt x="5462" y="21185"/>
                    <a:pt x="5820" y="21768"/>
                    <a:pt x="6206" y="22285"/>
                  </a:cubicBezTo>
                  <a:cubicBezTo>
                    <a:pt x="6302" y="22412"/>
                    <a:pt x="6450" y="22479"/>
                    <a:pt x="6598" y="22479"/>
                  </a:cubicBezTo>
                  <a:cubicBezTo>
                    <a:pt x="6700" y="22479"/>
                    <a:pt x="6802" y="22448"/>
                    <a:pt x="6890" y="22383"/>
                  </a:cubicBezTo>
                  <a:cubicBezTo>
                    <a:pt x="7104" y="22221"/>
                    <a:pt x="7148" y="21914"/>
                    <a:pt x="6988" y="21700"/>
                  </a:cubicBezTo>
                  <a:cubicBezTo>
                    <a:pt x="6635" y="21229"/>
                    <a:pt x="6310" y="20695"/>
                    <a:pt x="6014" y="20111"/>
                  </a:cubicBezTo>
                  <a:cubicBezTo>
                    <a:pt x="5929" y="19940"/>
                    <a:pt x="5756" y="19842"/>
                    <a:pt x="5578" y="19842"/>
                  </a:cubicBezTo>
                  <a:close/>
                  <a:moveTo>
                    <a:pt x="12476" y="21862"/>
                  </a:moveTo>
                  <a:cubicBezTo>
                    <a:pt x="12215" y="21862"/>
                    <a:pt x="12002" y="22066"/>
                    <a:pt x="11990" y="22327"/>
                  </a:cubicBezTo>
                  <a:cubicBezTo>
                    <a:pt x="11976" y="22598"/>
                    <a:pt x="12184" y="22825"/>
                    <a:pt x="12453" y="22838"/>
                  </a:cubicBezTo>
                  <a:cubicBezTo>
                    <a:pt x="12728" y="22852"/>
                    <a:pt x="12978" y="22884"/>
                    <a:pt x="13197" y="22931"/>
                  </a:cubicBezTo>
                  <a:cubicBezTo>
                    <a:pt x="13708" y="23044"/>
                    <a:pt x="13864" y="23205"/>
                    <a:pt x="13902" y="23250"/>
                  </a:cubicBezTo>
                  <a:cubicBezTo>
                    <a:pt x="13997" y="23373"/>
                    <a:pt x="14141" y="23436"/>
                    <a:pt x="14285" y="23436"/>
                  </a:cubicBezTo>
                  <a:cubicBezTo>
                    <a:pt x="14391" y="23436"/>
                    <a:pt x="14498" y="23403"/>
                    <a:pt x="14587" y="23332"/>
                  </a:cubicBezTo>
                  <a:cubicBezTo>
                    <a:pt x="14800" y="23165"/>
                    <a:pt x="14835" y="22859"/>
                    <a:pt x="14669" y="22648"/>
                  </a:cubicBezTo>
                  <a:cubicBezTo>
                    <a:pt x="14423" y="22333"/>
                    <a:pt x="14000" y="22108"/>
                    <a:pt x="13408" y="21979"/>
                  </a:cubicBezTo>
                  <a:cubicBezTo>
                    <a:pt x="13135" y="21916"/>
                    <a:pt x="12830" y="21879"/>
                    <a:pt x="12499" y="21862"/>
                  </a:cubicBezTo>
                  <a:cubicBezTo>
                    <a:pt x="12491" y="21862"/>
                    <a:pt x="12483" y="21862"/>
                    <a:pt x="12476" y="21862"/>
                  </a:cubicBezTo>
                  <a:close/>
                  <a:moveTo>
                    <a:pt x="10527" y="22002"/>
                  </a:moveTo>
                  <a:cubicBezTo>
                    <a:pt x="10502" y="22002"/>
                    <a:pt x="10476" y="22004"/>
                    <a:pt x="10450" y="22008"/>
                  </a:cubicBezTo>
                  <a:cubicBezTo>
                    <a:pt x="9806" y="22116"/>
                    <a:pt x="9145" y="22279"/>
                    <a:pt x="8486" y="22494"/>
                  </a:cubicBezTo>
                  <a:cubicBezTo>
                    <a:pt x="8276" y="22560"/>
                    <a:pt x="8145" y="22756"/>
                    <a:pt x="8149" y="22965"/>
                  </a:cubicBezTo>
                  <a:cubicBezTo>
                    <a:pt x="8083" y="22933"/>
                    <a:pt x="8011" y="22918"/>
                    <a:pt x="7939" y="22918"/>
                  </a:cubicBezTo>
                  <a:cubicBezTo>
                    <a:pt x="7798" y="22918"/>
                    <a:pt x="7656" y="22978"/>
                    <a:pt x="7559" y="23096"/>
                  </a:cubicBezTo>
                  <a:cubicBezTo>
                    <a:pt x="7388" y="23305"/>
                    <a:pt x="7419" y="23611"/>
                    <a:pt x="7628" y="23784"/>
                  </a:cubicBezTo>
                  <a:cubicBezTo>
                    <a:pt x="8188" y="24243"/>
                    <a:pt x="8795" y="24603"/>
                    <a:pt x="9429" y="24853"/>
                  </a:cubicBezTo>
                  <a:cubicBezTo>
                    <a:pt x="9487" y="24876"/>
                    <a:pt x="9547" y="24887"/>
                    <a:pt x="9608" y="24887"/>
                  </a:cubicBezTo>
                  <a:cubicBezTo>
                    <a:pt x="9802" y="24887"/>
                    <a:pt x="9987" y="24770"/>
                    <a:pt x="10062" y="24578"/>
                  </a:cubicBezTo>
                  <a:cubicBezTo>
                    <a:pt x="10160" y="24326"/>
                    <a:pt x="10037" y="24042"/>
                    <a:pt x="9787" y="23944"/>
                  </a:cubicBezTo>
                  <a:cubicBezTo>
                    <a:pt x="9441" y="23809"/>
                    <a:pt x="9105" y="23634"/>
                    <a:pt x="8782" y="23423"/>
                  </a:cubicBezTo>
                  <a:lnTo>
                    <a:pt x="8787" y="23421"/>
                  </a:lnTo>
                  <a:cubicBezTo>
                    <a:pt x="9399" y="23223"/>
                    <a:pt x="10014" y="23071"/>
                    <a:pt x="10612" y="22971"/>
                  </a:cubicBezTo>
                  <a:cubicBezTo>
                    <a:pt x="10879" y="22925"/>
                    <a:pt x="11058" y="22673"/>
                    <a:pt x="11013" y="22408"/>
                  </a:cubicBezTo>
                  <a:cubicBezTo>
                    <a:pt x="10973" y="22168"/>
                    <a:pt x="10761" y="22002"/>
                    <a:pt x="10527" y="22002"/>
                  </a:cubicBezTo>
                  <a:close/>
                  <a:moveTo>
                    <a:pt x="6820" y="23191"/>
                  </a:moveTo>
                  <a:cubicBezTo>
                    <a:pt x="6750" y="23191"/>
                    <a:pt x="6679" y="23206"/>
                    <a:pt x="6613" y="23238"/>
                  </a:cubicBezTo>
                  <a:cubicBezTo>
                    <a:pt x="5996" y="23532"/>
                    <a:pt x="5404" y="23865"/>
                    <a:pt x="4851" y="24230"/>
                  </a:cubicBezTo>
                  <a:cubicBezTo>
                    <a:pt x="4628" y="24380"/>
                    <a:pt x="4566" y="24682"/>
                    <a:pt x="4714" y="24907"/>
                  </a:cubicBezTo>
                  <a:cubicBezTo>
                    <a:pt x="4810" y="25049"/>
                    <a:pt x="4964" y="25126"/>
                    <a:pt x="5122" y="25126"/>
                  </a:cubicBezTo>
                  <a:lnTo>
                    <a:pt x="5122" y="25124"/>
                  </a:lnTo>
                  <a:cubicBezTo>
                    <a:pt x="5214" y="25124"/>
                    <a:pt x="5308" y="25099"/>
                    <a:pt x="5391" y="25045"/>
                  </a:cubicBezTo>
                  <a:cubicBezTo>
                    <a:pt x="5904" y="24705"/>
                    <a:pt x="6456" y="24393"/>
                    <a:pt x="7031" y="24120"/>
                  </a:cubicBezTo>
                  <a:cubicBezTo>
                    <a:pt x="7275" y="24003"/>
                    <a:pt x="7377" y="23711"/>
                    <a:pt x="7263" y="23469"/>
                  </a:cubicBezTo>
                  <a:cubicBezTo>
                    <a:pt x="7179" y="23293"/>
                    <a:pt x="7002" y="23191"/>
                    <a:pt x="6820" y="23191"/>
                  </a:cubicBezTo>
                  <a:close/>
                  <a:moveTo>
                    <a:pt x="13410" y="23915"/>
                  </a:moveTo>
                  <a:cubicBezTo>
                    <a:pt x="13341" y="23915"/>
                    <a:pt x="13272" y="23929"/>
                    <a:pt x="13205" y="23959"/>
                  </a:cubicBezTo>
                  <a:cubicBezTo>
                    <a:pt x="12743" y="24174"/>
                    <a:pt x="12165" y="24293"/>
                    <a:pt x="11575" y="24293"/>
                  </a:cubicBezTo>
                  <a:lnTo>
                    <a:pt x="11511" y="24780"/>
                  </a:lnTo>
                  <a:lnTo>
                    <a:pt x="11575" y="25268"/>
                  </a:lnTo>
                  <a:cubicBezTo>
                    <a:pt x="12315" y="25268"/>
                    <a:pt x="13022" y="25122"/>
                    <a:pt x="13616" y="24845"/>
                  </a:cubicBezTo>
                  <a:cubicBezTo>
                    <a:pt x="13860" y="24730"/>
                    <a:pt x="13966" y="24441"/>
                    <a:pt x="13854" y="24197"/>
                  </a:cubicBezTo>
                  <a:cubicBezTo>
                    <a:pt x="13770" y="24018"/>
                    <a:pt x="13594" y="23915"/>
                    <a:pt x="13410" y="23915"/>
                  </a:cubicBezTo>
                  <a:close/>
                  <a:moveTo>
                    <a:pt x="3585" y="25350"/>
                  </a:moveTo>
                  <a:cubicBezTo>
                    <a:pt x="3466" y="25350"/>
                    <a:pt x="3347" y="25392"/>
                    <a:pt x="3253" y="25479"/>
                  </a:cubicBezTo>
                  <a:cubicBezTo>
                    <a:pt x="2740" y="25950"/>
                    <a:pt x="2281" y="26458"/>
                    <a:pt x="1885" y="26992"/>
                  </a:cubicBezTo>
                  <a:cubicBezTo>
                    <a:pt x="1723" y="27207"/>
                    <a:pt x="1768" y="27513"/>
                    <a:pt x="1985" y="27673"/>
                  </a:cubicBezTo>
                  <a:cubicBezTo>
                    <a:pt x="2073" y="27738"/>
                    <a:pt x="2175" y="27771"/>
                    <a:pt x="2277" y="27771"/>
                  </a:cubicBezTo>
                  <a:cubicBezTo>
                    <a:pt x="2425" y="27771"/>
                    <a:pt x="2571" y="27703"/>
                    <a:pt x="2669" y="27573"/>
                  </a:cubicBezTo>
                  <a:cubicBezTo>
                    <a:pt x="3027" y="27090"/>
                    <a:pt x="3446" y="26627"/>
                    <a:pt x="3915" y="26196"/>
                  </a:cubicBezTo>
                  <a:cubicBezTo>
                    <a:pt x="4113" y="26014"/>
                    <a:pt x="4126" y="25704"/>
                    <a:pt x="3942" y="25506"/>
                  </a:cubicBezTo>
                  <a:cubicBezTo>
                    <a:pt x="3847" y="25402"/>
                    <a:pt x="3717" y="25350"/>
                    <a:pt x="3585" y="25350"/>
                  </a:cubicBezTo>
                  <a:close/>
                  <a:moveTo>
                    <a:pt x="1286" y="28470"/>
                  </a:moveTo>
                  <a:cubicBezTo>
                    <a:pt x="1101" y="28470"/>
                    <a:pt x="923" y="28575"/>
                    <a:pt x="841" y="28755"/>
                  </a:cubicBezTo>
                  <a:cubicBezTo>
                    <a:pt x="555" y="29378"/>
                    <a:pt x="343" y="30037"/>
                    <a:pt x="205" y="30708"/>
                  </a:cubicBezTo>
                  <a:cubicBezTo>
                    <a:pt x="149" y="30973"/>
                    <a:pt x="320" y="31231"/>
                    <a:pt x="585" y="31286"/>
                  </a:cubicBezTo>
                  <a:cubicBezTo>
                    <a:pt x="618" y="31292"/>
                    <a:pt x="649" y="31296"/>
                    <a:pt x="683" y="31296"/>
                  </a:cubicBezTo>
                  <a:cubicBezTo>
                    <a:pt x="910" y="31296"/>
                    <a:pt x="1114" y="31138"/>
                    <a:pt x="1160" y="30906"/>
                  </a:cubicBezTo>
                  <a:cubicBezTo>
                    <a:pt x="1283" y="30306"/>
                    <a:pt x="1475" y="29718"/>
                    <a:pt x="1729" y="29160"/>
                  </a:cubicBezTo>
                  <a:cubicBezTo>
                    <a:pt x="1841" y="28914"/>
                    <a:pt x="1731" y="28624"/>
                    <a:pt x="1487" y="28513"/>
                  </a:cubicBezTo>
                  <a:cubicBezTo>
                    <a:pt x="1422" y="28484"/>
                    <a:pt x="1353" y="28470"/>
                    <a:pt x="1286" y="28470"/>
                  </a:cubicBezTo>
                  <a:close/>
                  <a:moveTo>
                    <a:pt x="489" y="32257"/>
                  </a:moveTo>
                  <a:cubicBezTo>
                    <a:pt x="220" y="32259"/>
                    <a:pt x="1" y="32478"/>
                    <a:pt x="3" y="32747"/>
                  </a:cubicBezTo>
                  <a:cubicBezTo>
                    <a:pt x="5" y="33405"/>
                    <a:pt x="72" y="34087"/>
                    <a:pt x="199" y="34775"/>
                  </a:cubicBezTo>
                  <a:cubicBezTo>
                    <a:pt x="243" y="35010"/>
                    <a:pt x="447" y="35175"/>
                    <a:pt x="678" y="35175"/>
                  </a:cubicBezTo>
                  <a:lnTo>
                    <a:pt x="678" y="35173"/>
                  </a:lnTo>
                  <a:cubicBezTo>
                    <a:pt x="708" y="35173"/>
                    <a:pt x="739" y="35171"/>
                    <a:pt x="768" y="35167"/>
                  </a:cubicBezTo>
                  <a:cubicBezTo>
                    <a:pt x="1033" y="35117"/>
                    <a:pt x="1208" y="34862"/>
                    <a:pt x="1158" y="34598"/>
                  </a:cubicBezTo>
                  <a:cubicBezTo>
                    <a:pt x="1043" y="33966"/>
                    <a:pt x="983" y="33343"/>
                    <a:pt x="978" y="32743"/>
                  </a:cubicBezTo>
                  <a:cubicBezTo>
                    <a:pt x="978" y="32474"/>
                    <a:pt x="760" y="32257"/>
                    <a:pt x="491" y="32257"/>
                  </a:cubicBezTo>
                  <a:close/>
                  <a:moveTo>
                    <a:pt x="1173" y="36086"/>
                  </a:moveTo>
                  <a:cubicBezTo>
                    <a:pt x="1122" y="36086"/>
                    <a:pt x="1070" y="36094"/>
                    <a:pt x="1018" y="36111"/>
                  </a:cubicBezTo>
                  <a:cubicBezTo>
                    <a:pt x="762" y="36196"/>
                    <a:pt x="624" y="36474"/>
                    <a:pt x="712" y="36728"/>
                  </a:cubicBezTo>
                  <a:cubicBezTo>
                    <a:pt x="914" y="37337"/>
                    <a:pt x="1168" y="37964"/>
                    <a:pt x="1462" y="38591"/>
                  </a:cubicBezTo>
                  <a:cubicBezTo>
                    <a:pt x="1543" y="38766"/>
                    <a:pt x="1721" y="38871"/>
                    <a:pt x="1904" y="38871"/>
                  </a:cubicBezTo>
                  <a:cubicBezTo>
                    <a:pt x="1973" y="38871"/>
                    <a:pt x="2044" y="38856"/>
                    <a:pt x="2110" y="38825"/>
                  </a:cubicBezTo>
                  <a:cubicBezTo>
                    <a:pt x="2354" y="38710"/>
                    <a:pt x="2460" y="38420"/>
                    <a:pt x="2346" y="38177"/>
                  </a:cubicBezTo>
                  <a:cubicBezTo>
                    <a:pt x="2067" y="37583"/>
                    <a:pt x="1829" y="36991"/>
                    <a:pt x="1635" y="36417"/>
                  </a:cubicBezTo>
                  <a:cubicBezTo>
                    <a:pt x="1567" y="36214"/>
                    <a:pt x="1378" y="36086"/>
                    <a:pt x="1173" y="36086"/>
                  </a:cubicBezTo>
                  <a:close/>
                  <a:moveTo>
                    <a:pt x="2810" y="39622"/>
                  </a:moveTo>
                  <a:cubicBezTo>
                    <a:pt x="2727" y="39622"/>
                    <a:pt x="2642" y="39644"/>
                    <a:pt x="2565" y="39690"/>
                  </a:cubicBezTo>
                  <a:cubicBezTo>
                    <a:pt x="2333" y="39825"/>
                    <a:pt x="2254" y="40123"/>
                    <a:pt x="2390" y="40357"/>
                  </a:cubicBezTo>
                  <a:lnTo>
                    <a:pt x="2633" y="40770"/>
                  </a:lnTo>
                  <a:cubicBezTo>
                    <a:pt x="2904" y="41213"/>
                    <a:pt x="3177" y="41637"/>
                    <a:pt x="3453" y="42035"/>
                  </a:cubicBezTo>
                  <a:cubicBezTo>
                    <a:pt x="3546" y="42172"/>
                    <a:pt x="3701" y="42247"/>
                    <a:pt x="3855" y="42247"/>
                  </a:cubicBezTo>
                  <a:cubicBezTo>
                    <a:pt x="3949" y="42247"/>
                    <a:pt x="4047" y="42220"/>
                    <a:pt x="4130" y="42162"/>
                  </a:cubicBezTo>
                  <a:cubicBezTo>
                    <a:pt x="4353" y="42008"/>
                    <a:pt x="4409" y="41705"/>
                    <a:pt x="4257" y="41482"/>
                  </a:cubicBezTo>
                  <a:cubicBezTo>
                    <a:pt x="3990" y="41097"/>
                    <a:pt x="3730" y="40690"/>
                    <a:pt x="3469" y="40263"/>
                  </a:cubicBezTo>
                  <a:lnTo>
                    <a:pt x="3232" y="39865"/>
                  </a:lnTo>
                  <a:cubicBezTo>
                    <a:pt x="3141" y="39709"/>
                    <a:pt x="2978" y="39622"/>
                    <a:pt x="2810" y="39622"/>
                  </a:cubicBezTo>
                  <a:close/>
                  <a:moveTo>
                    <a:pt x="5029" y="42830"/>
                  </a:moveTo>
                  <a:cubicBezTo>
                    <a:pt x="4919" y="42830"/>
                    <a:pt x="4809" y="42867"/>
                    <a:pt x="4718" y="42944"/>
                  </a:cubicBezTo>
                  <a:cubicBezTo>
                    <a:pt x="4509" y="43114"/>
                    <a:pt x="4480" y="43421"/>
                    <a:pt x="4653" y="43629"/>
                  </a:cubicBezTo>
                  <a:cubicBezTo>
                    <a:pt x="5089" y="44159"/>
                    <a:pt x="5545" y="44655"/>
                    <a:pt x="6006" y="45105"/>
                  </a:cubicBezTo>
                  <a:cubicBezTo>
                    <a:pt x="6102" y="45197"/>
                    <a:pt x="6225" y="45245"/>
                    <a:pt x="6348" y="45245"/>
                  </a:cubicBezTo>
                  <a:cubicBezTo>
                    <a:pt x="6473" y="45245"/>
                    <a:pt x="6600" y="45195"/>
                    <a:pt x="6696" y="45097"/>
                  </a:cubicBezTo>
                  <a:cubicBezTo>
                    <a:pt x="6886" y="44905"/>
                    <a:pt x="6881" y="44594"/>
                    <a:pt x="6688" y="44407"/>
                  </a:cubicBezTo>
                  <a:cubicBezTo>
                    <a:pt x="6252" y="43979"/>
                    <a:pt x="5818" y="43510"/>
                    <a:pt x="5406" y="43008"/>
                  </a:cubicBezTo>
                  <a:cubicBezTo>
                    <a:pt x="5308" y="42890"/>
                    <a:pt x="5169" y="42830"/>
                    <a:pt x="5029" y="42830"/>
                  </a:cubicBezTo>
                  <a:close/>
                  <a:moveTo>
                    <a:pt x="17459" y="45807"/>
                  </a:moveTo>
                  <a:cubicBezTo>
                    <a:pt x="17220" y="45807"/>
                    <a:pt x="16945" y="45836"/>
                    <a:pt x="16632" y="45893"/>
                  </a:cubicBezTo>
                  <a:cubicBezTo>
                    <a:pt x="16411" y="45932"/>
                    <a:pt x="16180" y="45983"/>
                    <a:pt x="15938" y="46039"/>
                  </a:cubicBezTo>
                  <a:cubicBezTo>
                    <a:pt x="15675" y="46101"/>
                    <a:pt x="15513" y="46364"/>
                    <a:pt x="15575" y="46627"/>
                  </a:cubicBezTo>
                  <a:cubicBezTo>
                    <a:pt x="15629" y="46852"/>
                    <a:pt x="15830" y="47002"/>
                    <a:pt x="16051" y="47002"/>
                  </a:cubicBezTo>
                  <a:cubicBezTo>
                    <a:pt x="16088" y="47002"/>
                    <a:pt x="16126" y="46998"/>
                    <a:pt x="16163" y="46989"/>
                  </a:cubicBezTo>
                  <a:cubicBezTo>
                    <a:pt x="16386" y="46935"/>
                    <a:pt x="16603" y="46889"/>
                    <a:pt x="16807" y="46854"/>
                  </a:cubicBezTo>
                  <a:cubicBezTo>
                    <a:pt x="17053" y="46809"/>
                    <a:pt x="17264" y="46796"/>
                    <a:pt x="17426" y="46796"/>
                  </a:cubicBezTo>
                  <a:cubicBezTo>
                    <a:pt x="17628" y="46796"/>
                    <a:pt x="17752" y="46817"/>
                    <a:pt x="17766" y="46823"/>
                  </a:cubicBezTo>
                  <a:cubicBezTo>
                    <a:pt x="17832" y="46853"/>
                    <a:pt x="17903" y="46868"/>
                    <a:pt x="17972" y="46868"/>
                  </a:cubicBezTo>
                  <a:cubicBezTo>
                    <a:pt x="18155" y="46868"/>
                    <a:pt x="18331" y="46765"/>
                    <a:pt x="18414" y="46587"/>
                  </a:cubicBezTo>
                  <a:cubicBezTo>
                    <a:pt x="18529" y="46343"/>
                    <a:pt x="18423" y="46051"/>
                    <a:pt x="18179" y="45939"/>
                  </a:cubicBezTo>
                  <a:cubicBezTo>
                    <a:pt x="17990" y="45850"/>
                    <a:pt x="17752" y="45807"/>
                    <a:pt x="17459" y="45807"/>
                  </a:cubicBezTo>
                  <a:close/>
                  <a:moveTo>
                    <a:pt x="7827" y="45539"/>
                  </a:moveTo>
                  <a:cubicBezTo>
                    <a:pt x="7679" y="45539"/>
                    <a:pt x="7532" y="45606"/>
                    <a:pt x="7436" y="45734"/>
                  </a:cubicBezTo>
                  <a:cubicBezTo>
                    <a:pt x="7273" y="45949"/>
                    <a:pt x="7317" y="46256"/>
                    <a:pt x="7534" y="46418"/>
                  </a:cubicBezTo>
                  <a:cubicBezTo>
                    <a:pt x="8086" y="46833"/>
                    <a:pt x="8661" y="47198"/>
                    <a:pt x="9243" y="47506"/>
                  </a:cubicBezTo>
                  <a:cubicBezTo>
                    <a:pt x="9316" y="47544"/>
                    <a:pt x="9395" y="47562"/>
                    <a:pt x="9472" y="47562"/>
                  </a:cubicBezTo>
                  <a:cubicBezTo>
                    <a:pt x="9645" y="47562"/>
                    <a:pt x="9816" y="47469"/>
                    <a:pt x="9904" y="47302"/>
                  </a:cubicBezTo>
                  <a:cubicBezTo>
                    <a:pt x="10029" y="47064"/>
                    <a:pt x="9937" y="46768"/>
                    <a:pt x="9699" y="46643"/>
                  </a:cubicBezTo>
                  <a:cubicBezTo>
                    <a:pt x="9164" y="46360"/>
                    <a:pt x="8632" y="46020"/>
                    <a:pt x="8120" y="45637"/>
                  </a:cubicBezTo>
                  <a:cubicBezTo>
                    <a:pt x="8032" y="45571"/>
                    <a:pt x="7929" y="45539"/>
                    <a:pt x="7827" y="45539"/>
                  </a:cubicBezTo>
                  <a:close/>
                  <a:moveTo>
                    <a:pt x="16997" y="47181"/>
                  </a:moveTo>
                  <a:cubicBezTo>
                    <a:pt x="16930" y="47181"/>
                    <a:pt x="16861" y="47195"/>
                    <a:pt x="16797" y="47225"/>
                  </a:cubicBezTo>
                  <a:cubicBezTo>
                    <a:pt x="16296" y="47454"/>
                    <a:pt x="15696" y="47619"/>
                    <a:pt x="15058" y="47706"/>
                  </a:cubicBezTo>
                  <a:cubicBezTo>
                    <a:pt x="14792" y="47742"/>
                    <a:pt x="14604" y="47988"/>
                    <a:pt x="14642" y="48254"/>
                  </a:cubicBezTo>
                  <a:cubicBezTo>
                    <a:pt x="14673" y="48500"/>
                    <a:pt x="14883" y="48678"/>
                    <a:pt x="15123" y="48678"/>
                  </a:cubicBezTo>
                  <a:cubicBezTo>
                    <a:pt x="15146" y="48678"/>
                    <a:pt x="15167" y="48676"/>
                    <a:pt x="15190" y="48673"/>
                  </a:cubicBezTo>
                  <a:cubicBezTo>
                    <a:pt x="15921" y="48575"/>
                    <a:pt x="16617" y="48380"/>
                    <a:pt x="17203" y="48113"/>
                  </a:cubicBezTo>
                  <a:cubicBezTo>
                    <a:pt x="17447" y="48000"/>
                    <a:pt x="17555" y="47710"/>
                    <a:pt x="17443" y="47467"/>
                  </a:cubicBezTo>
                  <a:cubicBezTo>
                    <a:pt x="17359" y="47286"/>
                    <a:pt x="17181" y="47181"/>
                    <a:pt x="16997" y="47181"/>
                  </a:cubicBezTo>
                  <a:close/>
                  <a:moveTo>
                    <a:pt x="14175" y="46584"/>
                  </a:moveTo>
                  <a:cubicBezTo>
                    <a:pt x="14121" y="46584"/>
                    <a:pt x="14067" y="46593"/>
                    <a:pt x="14014" y="46612"/>
                  </a:cubicBezTo>
                  <a:cubicBezTo>
                    <a:pt x="13395" y="46833"/>
                    <a:pt x="12772" y="47087"/>
                    <a:pt x="12163" y="47367"/>
                  </a:cubicBezTo>
                  <a:cubicBezTo>
                    <a:pt x="12086" y="47402"/>
                    <a:pt x="12024" y="47456"/>
                    <a:pt x="11976" y="47521"/>
                  </a:cubicBezTo>
                  <a:cubicBezTo>
                    <a:pt x="11788" y="47473"/>
                    <a:pt x="11600" y="47421"/>
                    <a:pt x="11413" y="47362"/>
                  </a:cubicBezTo>
                  <a:cubicBezTo>
                    <a:pt x="11365" y="47348"/>
                    <a:pt x="11317" y="47340"/>
                    <a:pt x="11269" y="47340"/>
                  </a:cubicBezTo>
                  <a:cubicBezTo>
                    <a:pt x="11062" y="47340"/>
                    <a:pt x="10868" y="47473"/>
                    <a:pt x="10802" y="47683"/>
                  </a:cubicBezTo>
                  <a:cubicBezTo>
                    <a:pt x="10721" y="47940"/>
                    <a:pt x="10865" y="48215"/>
                    <a:pt x="11121" y="48294"/>
                  </a:cubicBezTo>
                  <a:cubicBezTo>
                    <a:pt x="11784" y="48503"/>
                    <a:pt x="12461" y="48640"/>
                    <a:pt x="13130" y="48707"/>
                  </a:cubicBezTo>
                  <a:cubicBezTo>
                    <a:pt x="13147" y="48707"/>
                    <a:pt x="13162" y="48709"/>
                    <a:pt x="13178" y="48709"/>
                  </a:cubicBezTo>
                  <a:cubicBezTo>
                    <a:pt x="13426" y="48709"/>
                    <a:pt x="13639" y="48521"/>
                    <a:pt x="13664" y="48269"/>
                  </a:cubicBezTo>
                  <a:cubicBezTo>
                    <a:pt x="13679" y="48104"/>
                    <a:pt x="13614" y="47952"/>
                    <a:pt x="13499" y="47852"/>
                  </a:cubicBezTo>
                  <a:cubicBezTo>
                    <a:pt x="13779" y="47740"/>
                    <a:pt x="14060" y="47633"/>
                    <a:pt x="14341" y="47533"/>
                  </a:cubicBezTo>
                  <a:cubicBezTo>
                    <a:pt x="14596" y="47444"/>
                    <a:pt x="14727" y="47164"/>
                    <a:pt x="14637" y="46910"/>
                  </a:cubicBezTo>
                  <a:cubicBezTo>
                    <a:pt x="14567" y="46709"/>
                    <a:pt x="14375" y="46584"/>
                    <a:pt x="14175" y="46584"/>
                  </a:cubicBezTo>
                  <a:close/>
                  <a:moveTo>
                    <a:pt x="10633" y="48221"/>
                  </a:moveTo>
                  <a:cubicBezTo>
                    <a:pt x="10549" y="48221"/>
                    <a:pt x="10464" y="48243"/>
                    <a:pt x="10387" y="48288"/>
                  </a:cubicBezTo>
                  <a:cubicBezTo>
                    <a:pt x="9793" y="48632"/>
                    <a:pt x="9226" y="49001"/>
                    <a:pt x="8707" y="49384"/>
                  </a:cubicBezTo>
                  <a:cubicBezTo>
                    <a:pt x="8491" y="49545"/>
                    <a:pt x="8445" y="49851"/>
                    <a:pt x="8605" y="50068"/>
                  </a:cubicBezTo>
                  <a:cubicBezTo>
                    <a:pt x="8701" y="50197"/>
                    <a:pt x="8849" y="50266"/>
                    <a:pt x="8997" y="50266"/>
                  </a:cubicBezTo>
                  <a:cubicBezTo>
                    <a:pt x="9099" y="50266"/>
                    <a:pt x="9199" y="50235"/>
                    <a:pt x="9287" y="50170"/>
                  </a:cubicBezTo>
                  <a:cubicBezTo>
                    <a:pt x="9779" y="49809"/>
                    <a:pt x="10312" y="49459"/>
                    <a:pt x="10877" y="49130"/>
                  </a:cubicBezTo>
                  <a:cubicBezTo>
                    <a:pt x="11111" y="48994"/>
                    <a:pt x="11190" y="48696"/>
                    <a:pt x="11054" y="48463"/>
                  </a:cubicBezTo>
                  <a:cubicBezTo>
                    <a:pt x="10964" y="48307"/>
                    <a:pt x="10800" y="48221"/>
                    <a:pt x="10633" y="48221"/>
                  </a:cubicBezTo>
                  <a:close/>
                  <a:moveTo>
                    <a:pt x="7507" y="50550"/>
                  </a:moveTo>
                  <a:cubicBezTo>
                    <a:pt x="7384" y="50550"/>
                    <a:pt x="7260" y="50596"/>
                    <a:pt x="7165" y="50689"/>
                  </a:cubicBezTo>
                  <a:cubicBezTo>
                    <a:pt x="6656" y="51185"/>
                    <a:pt x="6210" y="51704"/>
                    <a:pt x="5837" y="52236"/>
                  </a:cubicBezTo>
                  <a:cubicBezTo>
                    <a:pt x="5681" y="52454"/>
                    <a:pt x="5735" y="52761"/>
                    <a:pt x="5954" y="52915"/>
                  </a:cubicBezTo>
                  <a:cubicBezTo>
                    <a:pt x="6039" y="52976"/>
                    <a:pt x="6139" y="53005"/>
                    <a:pt x="6235" y="53005"/>
                  </a:cubicBezTo>
                  <a:cubicBezTo>
                    <a:pt x="6387" y="53005"/>
                    <a:pt x="6540" y="52932"/>
                    <a:pt x="6633" y="52798"/>
                  </a:cubicBezTo>
                  <a:cubicBezTo>
                    <a:pt x="6973" y="52317"/>
                    <a:pt x="7382" y="51842"/>
                    <a:pt x="7849" y="51387"/>
                  </a:cubicBezTo>
                  <a:cubicBezTo>
                    <a:pt x="8040" y="51198"/>
                    <a:pt x="8044" y="50889"/>
                    <a:pt x="7855" y="50695"/>
                  </a:cubicBezTo>
                  <a:cubicBezTo>
                    <a:pt x="7761" y="50599"/>
                    <a:pt x="7634" y="50550"/>
                    <a:pt x="7507" y="50550"/>
                  </a:cubicBezTo>
                  <a:close/>
                  <a:moveTo>
                    <a:pt x="5304" y="53738"/>
                  </a:moveTo>
                  <a:cubicBezTo>
                    <a:pt x="5108" y="53738"/>
                    <a:pt x="4926" y="53856"/>
                    <a:pt x="4851" y="54049"/>
                  </a:cubicBezTo>
                  <a:cubicBezTo>
                    <a:pt x="4593" y="54708"/>
                    <a:pt x="4432" y="55391"/>
                    <a:pt x="4374" y="56075"/>
                  </a:cubicBezTo>
                  <a:cubicBezTo>
                    <a:pt x="4351" y="56344"/>
                    <a:pt x="4549" y="56579"/>
                    <a:pt x="4818" y="56602"/>
                  </a:cubicBezTo>
                  <a:cubicBezTo>
                    <a:pt x="4832" y="56604"/>
                    <a:pt x="4847" y="56604"/>
                    <a:pt x="4862" y="56604"/>
                  </a:cubicBezTo>
                  <a:cubicBezTo>
                    <a:pt x="5112" y="56604"/>
                    <a:pt x="5324" y="56413"/>
                    <a:pt x="5345" y="56158"/>
                  </a:cubicBezTo>
                  <a:cubicBezTo>
                    <a:pt x="5397" y="55566"/>
                    <a:pt x="5535" y="54977"/>
                    <a:pt x="5760" y="54405"/>
                  </a:cubicBezTo>
                  <a:cubicBezTo>
                    <a:pt x="5858" y="54153"/>
                    <a:pt x="5735" y="53870"/>
                    <a:pt x="5483" y="53772"/>
                  </a:cubicBezTo>
                  <a:cubicBezTo>
                    <a:pt x="5424" y="53749"/>
                    <a:pt x="5363" y="53738"/>
                    <a:pt x="5304" y="53738"/>
                  </a:cubicBezTo>
                  <a:close/>
                  <a:moveTo>
                    <a:pt x="4970" y="57571"/>
                  </a:moveTo>
                  <a:cubicBezTo>
                    <a:pt x="4940" y="57571"/>
                    <a:pt x="4909" y="57574"/>
                    <a:pt x="4878" y="57580"/>
                  </a:cubicBezTo>
                  <a:cubicBezTo>
                    <a:pt x="4614" y="57632"/>
                    <a:pt x="4443" y="57888"/>
                    <a:pt x="4495" y="58153"/>
                  </a:cubicBezTo>
                  <a:cubicBezTo>
                    <a:pt x="4622" y="58799"/>
                    <a:pt x="4837" y="59458"/>
                    <a:pt x="5131" y="60112"/>
                  </a:cubicBezTo>
                  <a:cubicBezTo>
                    <a:pt x="5212" y="60292"/>
                    <a:pt x="5389" y="60400"/>
                    <a:pt x="5577" y="60400"/>
                  </a:cubicBezTo>
                  <a:cubicBezTo>
                    <a:pt x="5643" y="60400"/>
                    <a:pt x="5712" y="60386"/>
                    <a:pt x="5777" y="60356"/>
                  </a:cubicBezTo>
                  <a:cubicBezTo>
                    <a:pt x="6023" y="60246"/>
                    <a:pt x="6131" y="59956"/>
                    <a:pt x="6021" y="59710"/>
                  </a:cubicBezTo>
                  <a:cubicBezTo>
                    <a:pt x="5756" y="59124"/>
                    <a:pt x="5564" y="58537"/>
                    <a:pt x="5452" y="57963"/>
                  </a:cubicBezTo>
                  <a:cubicBezTo>
                    <a:pt x="5406" y="57730"/>
                    <a:pt x="5198" y="57571"/>
                    <a:pt x="4970" y="57571"/>
                  </a:cubicBezTo>
                  <a:close/>
                  <a:moveTo>
                    <a:pt x="6527" y="61125"/>
                  </a:moveTo>
                  <a:cubicBezTo>
                    <a:pt x="6433" y="61125"/>
                    <a:pt x="6339" y="61152"/>
                    <a:pt x="6256" y="61207"/>
                  </a:cubicBezTo>
                  <a:cubicBezTo>
                    <a:pt x="6033" y="61357"/>
                    <a:pt x="5971" y="61659"/>
                    <a:pt x="6121" y="61884"/>
                  </a:cubicBezTo>
                  <a:cubicBezTo>
                    <a:pt x="6471" y="62409"/>
                    <a:pt x="6883" y="62947"/>
                    <a:pt x="7342" y="63481"/>
                  </a:cubicBezTo>
                  <a:cubicBezTo>
                    <a:pt x="7438" y="63593"/>
                    <a:pt x="7576" y="63652"/>
                    <a:pt x="7713" y="63652"/>
                  </a:cubicBezTo>
                  <a:cubicBezTo>
                    <a:pt x="7826" y="63652"/>
                    <a:pt x="7938" y="63614"/>
                    <a:pt x="8030" y="63535"/>
                  </a:cubicBezTo>
                  <a:cubicBezTo>
                    <a:pt x="8234" y="63358"/>
                    <a:pt x="8259" y="63051"/>
                    <a:pt x="8082" y="62845"/>
                  </a:cubicBezTo>
                  <a:cubicBezTo>
                    <a:pt x="7648" y="62341"/>
                    <a:pt x="7263" y="61836"/>
                    <a:pt x="6934" y="61342"/>
                  </a:cubicBezTo>
                  <a:cubicBezTo>
                    <a:pt x="6839" y="61201"/>
                    <a:pt x="6684" y="61125"/>
                    <a:pt x="6527" y="61125"/>
                  </a:cubicBezTo>
                  <a:close/>
                  <a:moveTo>
                    <a:pt x="9066" y="64079"/>
                  </a:moveTo>
                  <a:cubicBezTo>
                    <a:pt x="8931" y="64079"/>
                    <a:pt x="8797" y="64134"/>
                    <a:pt x="8701" y="64244"/>
                  </a:cubicBezTo>
                  <a:cubicBezTo>
                    <a:pt x="8524" y="64448"/>
                    <a:pt x="8545" y="64756"/>
                    <a:pt x="8747" y="64934"/>
                  </a:cubicBezTo>
                  <a:cubicBezTo>
                    <a:pt x="9256" y="65378"/>
                    <a:pt x="9814" y="65780"/>
                    <a:pt x="10408" y="66124"/>
                  </a:cubicBezTo>
                  <a:cubicBezTo>
                    <a:pt x="10485" y="66170"/>
                    <a:pt x="10569" y="66190"/>
                    <a:pt x="10652" y="66190"/>
                  </a:cubicBezTo>
                  <a:cubicBezTo>
                    <a:pt x="10821" y="66190"/>
                    <a:pt x="10983" y="66103"/>
                    <a:pt x="11075" y="65947"/>
                  </a:cubicBezTo>
                  <a:cubicBezTo>
                    <a:pt x="11211" y="65713"/>
                    <a:pt x="11131" y="65415"/>
                    <a:pt x="10898" y="65280"/>
                  </a:cubicBezTo>
                  <a:cubicBezTo>
                    <a:pt x="10358" y="64967"/>
                    <a:pt x="9852" y="64602"/>
                    <a:pt x="9389" y="64200"/>
                  </a:cubicBezTo>
                  <a:cubicBezTo>
                    <a:pt x="9296" y="64119"/>
                    <a:pt x="9181" y="64079"/>
                    <a:pt x="9066" y="64079"/>
                  </a:cubicBezTo>
                  <a:close/>
                  <a:moveTo>
                    <a:pt x="12417" y="66041"/>
                  </a:moveTo>
                  <a:cubicBezTo>
                    <a:pt x="12220" y="66041"/>
                    <a:pt x="12032" y="66163"/>
                    <a:pt x="11957" y="66359"/>
                  </a:cubicBezTo>
                  <a:cubicBezTo>
                    <a:pt x="11865" y="66612"/>
                    <a:pt x="11992" y="66893"/>
                    <a:pt x="12247" y="66987"/>
                  </a:cubicBezTo>
                  <a:cubicBezTo>
                    <a:pt x="12849" y="67212"/>
                    <a:pt x="13499" y="67402"/>
                    <a:pt x="14183" y="67554"/>
                  </a:cubicBezTo>
                  <a:cubicBezTo>
                    <a:pt x="14216" y="67562"/>
                    <a:pt x="14254" y="67566"/>
                    <a:pt x="14287" y="67566"/>
                  </a:cubicBezTo>
                  <a:cubicBezTo>
                    <a:pt x="14512" y="67566"/>
                    <a:pt x="14714" y="67410"/>
                    <a:pt x="14764" y="67183"/>
                  </a:cubicBezTo>
                  <a:cubicBezTo>
                    <a:pt x="14823" y="66920"/>
                    <a:pt x="14656" y="66659"/>
                    <a:pt x="14393" y="66601"/>
                  </a:cubicBezTo>
                  <a:cubicBezTo>
                    <a:pt x="13756" y="66459"/>
                    <a:pt x="13147" y="66280"/>
                    <a:pt x="12584" y="66072"/>
                  </a:cubicBezTo>
                  <a:cubicBezTo>
                    <a:pt x="12529" y="66051"/>
                    <a:pt x="12473" y="66041"/>
                    <a:pt x="12417" y="66041"/>
                  </a:cubicBezTo>
                  <a:close/>
                  <a:moveTo>
                    <a:pt x="31813" y="66528"/>
                  </a:moveTo>
                  <a:cubicBezTo>
                    <a:pt x="31544" y="66528"/>
                    <a:pt x="31325" y="66745"/>
                    <a:pt x="31325" y="67014"/>
                  </a:cubicBezTo>
                  <a:cubicBezTo>
                    <a:pt x="31323" y="67283"/>
                    <a:pt x="31539" y="67504"/>
                    <a:pt x="31808" y="67504"/>
                  </a:cubicBezTo>
                  <a:cubicBezTo>
                    <a:pt x="32461" y="67510"/>
                    <a:pt x="33103" y="67531"/>
                    <a:pt x="33726" y="67577"/>
                  </a:cubicBezTo>
                  <a:cubicBezTo>
                    <a:pt x="33738" y="67579"/>
                    <a:pt x="33751" y="67579"/>
                    <a:pt x="33763" y="67579"/>
                  </a:cubicBezTo>
                  <a:cubicBezTo>
                    <a:pt x="34016" y="67579"/>
                    <a:pt x="34230" y="67383"/>
                    <a:pt x="34249" y="67126"/>
                  </a:cubicBezTo>
                  <a:cubicBezTo>
                    <a:pt x="34270" y="66857"/>
                    <a:pt x="34068" y="66624"/>
                    <a:pt x="33799" y="66603"/>
                  </a:cubicBezTo>
                  <a:cubicBezTo>
                    <a:pt x="33180" y="66557"/>
                    <a:pt x="32532" y="66534"/>
                    <a:pt x="31817" y="66528"/>
                  </a:cubicBezTo>
                  <a:close/>
                  <a:moveTo>
                    <a:pt x="29900" y="66555"/>
                  </a:moveTo>
                  <a:cubicBezTo>
                    <a:pt x="29881" y="66555"/>
                    <a:pt x="29862" y="66557"/>
                    <a:pt x="29843" y="66559"/>
                  </a:cubicBezTo>
                  <a:cubicBezTo>
                    <a:pt x="29195" y="66582"/>
                    <a:pt x="28538" y="66618"/>
                    <a:pt x="27879" y="66657"/>
                  </a:cubicBezTo>
                  <a:cubicBezTo>
                    <a:pt x="27610" y="66674"/>
                    <a:pt x="27406" y="66903"/>
                    <a:pt x="27421" y="67174"/>
                  </a:cubicBezTo>
                  <a:cubicBezTo>
                    <a:pt x="27437" y="67433"/>
                    <a:pt x="27652" y="67633"/>
                    <a:pt x="27908" y="67633"/>
                  </a:cubicBezTo>
                  <a:cubicBezTo>
                    <a:pt x="27919" y="67633"/>
                    <a:pt x="27927" y="67633"/>
                    <a:pt x="27938" y="67631"/>
                  </a:cubicBezTo>
                  <a:cubicBezTo>
                    <a:pt x="28590" y="67593"/>
                    <a:pt x="29236" y="67558"/>
                    <a:pt x="29878" y="67535"/>
                  </a:cubicBezTo>
                  <a:cubicBezTo>
                    <a:pt x="30147" y="67527"/>
                    <a:pt x="30358" y="67299"/>
                    <a:pt x="30349" y="67030"/>
                  </a:cubicBezTo>
                  <a:cubicBezTo>
                    <a:pt x="30340" y="66781"/>
                    <a:pt x="30142" y="66555"/>
                    <a:pt x="29900" y="66555"/>
                  </a:cubicBezTo>
                  <a:close/>
                  <a:moveTo>
                    <a:pt x="25946" y="66784"/>
                  </a:moveTo>
                  <a:cubicBezTo>
                    <a:pt x="25940" y="66784"/>
                    <a:pt x="25933" y="66784"/>
                    <a:pt x="25926" y="66785"/>
                  </a:cubicBezTo>
                  <a:lnTo>
                    <a:pt x="23979" y="66918"/>
                  </a:lnTo>
                  <a:cubicBezTo>
                    <a:pt x="23711" y="66935"/>
                    <a:pt x="23506" y="67166"/>
                    <a:pt x="23525" y="67435"/>
                  </a:cubicBezTo>
                  <a:cubicBezTo>
                    <a:pt x="23542" y="67693"/>
                    <a:pt x="23756" y="67893"/>
                    <a:pt x="24011" y="67893"/>
                  </a:cubicBezTo>
                  <a:cubicBezTo>
                    <a:pt x="24021" y="67893"/>
                    <a:pt x="24032" y="67891"/>
                    <a:pt x="24042" y="67891"/>
                  </a:cubicBezTo>
                  <a:lnTo>
                    <a:pt x="25993" y="67760"/>
                  </a:lnTo>
                  <a:cubicBezTo>
                    <a:pt x="26262" y="67741"/>
                    <a:pt x="26464" y="67508"/>
                    <a:pt x="26445" y="67239"/>
                  </a:cubicBezTo>
                  <a:cubicBezTo>
                    <a:pt x="26427" y="66977"/>
                    <a:pt x="26199" y="66784"/>
                    <a:pt x="25946" y="66784"/>
                  </a:cubicBezTo>
                  <a:close/>
                  <a:moveTo>
                    <a:pt x="16213" y="66908"/>
                  </a:moveTo>
                  <a:cubicBezTo>
                    <a:pt x="15970" y="66908"/>
                    <a:pt x="15756" y="67091"/>
                    <a:pt x="15727" y="67341"/>
                  </a:cubicBezTo>
                  <a:cubicBezTo>
                    <a:pt x="15696" y="67610"/>
                    <a:pt x="15888" y="67852"/>
                    <a:pt x="16157" y="67883"/>
                  </a:cubicBezTo>
                  <a:cubicBezTo>
                    <a:pt x="16776" y="67954"/>
                    <a:pt x="17443" y="68006"/>
                    <a:pt x="18139" y="68033"/>
                  </a:cubicBezTo>
                  <a:cubicBezTo>
                    <a:pt x="18145" y="68035"/>
                    <a:pt x="18154" y="68035"/>
                    <a:pt x="18160" y="68035"/>
                  </a:cubicBezTo>
                  <a:cubicBezTo>
                    <a:pt x="18420" y="68035"/>
                    <a:pt x="18635" y="67829"/>
                    <a:pt x="18648" y="67566"/>
                  </a:cubicBezTo>
                  <a:cubicBezTo>
                    <a:pt x="18658" y="67297"/>
                    <a:pt x="18450" y="67070"/>
                    <a:pt x="18179" y="67058"/>
                  </a:cubicBezTo>
                  <a:cubicBezTo>
                    <a:pt x="17505" y="67030"/>
                    <a:pt x="16863" y="66983"/>
                    <a:pt x="16269" y="66912"/>
                  </a:cubicBezTo>
                  <a:cubicBezTo>
                    <a:pt x="16250" y="66909"/>
                    <a:pt x="16231" y="66908"/>
                    <a:pt x="16213" y="66908"/>
                  </a:cubicBezTo>
                  <a:close/>
                  <a:moveTo>
                    <a:pt x="22065" y="67026"/>
                  </a:moveTo>
                  <a:cubicBezTo>
                    <a:pt x="22056" y="67026"/>
                    <a:pt x="22048" y="67026"/>
                    <a:pt x="22039" y="67026"/>
                  </a:cubicBezTo>
                  <a:cubicBezTo>
                    <a:pt x="21391" y="67055"/>
                    <a:pt x="20742" y="67076"/>
                    <a:pt x="20105" y="67085"/>
                  </a:cubicBezTo>
                  <a:cubicBezTo>
                    <a:pt x="19836" y="67087"/>
                    <a:pt x="19619" y="67308"/>
                    <a:pt x="19621" y="67577"/>
                  </a:cubicBezTo>
                  <a:cubicBezTo>
                    <a:pt x="19625" y="67845"/>
                    <a:pt x="19844" y="68060"/>
                    <a:pt x="20111" y="68060"/>
                  </a:cubicBezTo>
                  <a:lnTo>
                    <a:pt x="20115" y="68060"/>
                  </a:lnTo>
                  <a:cubicBezTo>
                    <a:pt x="20765" y="68054"/>
                    <a:pt x="21422" y="68031"/>
                    <a:pt x="22083" y="68002"/>
                  </a:cubicBezTo>
                  <a:cubicBezTo>
                    <a:pt x="22354" y="67989"/>
                    <a:pt x="22560" y="67762"/>
                    <a:pt x="22548" y="67491"/>
                  </a:cubicBezTo>
                  <a:cubicBezTo>
                    <a:pt x="22535" y="67231"/>
                    <a:pt x="22317" y="67026"/>
                    <a:pt x="22065" y="67026"/>
                  </a:cubicBezTo>
                  <a:close/>
                  <a:moveTo>
                    <a:pt x="35698" y="66834"/>
                  </a:moveTo>
                  <a:cubicBezTo>
                    <a:pt x="35462" y="66834"/>
                    <a:pt x="35261" y="67000"/>
                    <a:pt x="35220" y="67239"/>
                  </a:cubicBezTo>
                  <a:cubicBezTo>
                    <a:pt x="35175" y="67504"/>
                    <a:pt x="35354" y="67756"/>
                    <a:pt x="35619" y="67802"/>
                  </a:cubicBezTo>
                  <a:cubicBezTo>
                    <a:pt x="36275" y="67914"/>
                    <a:pt x="36890" y="68062"/>
                    <a:pt x="37447" y="68242"/>
                  </a:cubicBezTo>
                  <a:cubicBezTo>
                    <a:pt x="37497" y="68258"/>
                    <a:pt x="37547" y="68267"/>
                    <a:pt x="37597" y="68267"/>
                  </a:cubicBezTo>
                  <a:cubicBezTo>
                    <a:pt x="37803" y="68267"/>
                    <a:pt x="37995" y="68133"/>
                    <a:pt x="38061" y="67927"/>
                  </a:cubicBezTo>
                  <a:cubicBezTo>
                    <a:pt x="38145" y="67670"/>
                    <a:pt x="38003" y="67395"/>
                    <a:pt x="37747" y="67312"/>
                  </a:cubicBezTo>
                  <a:cubicBezTo>
                    <a:pt x="37146" y="67120"/>
                    <a:pt x="36486" y="66960"/>
                    <a:pt x="35783" y="66841"/>
                  </a:cubicBezTo>
                  <a:cubicBezTo>
                    <a:pt x="35754" y="66836"/>
                    <a:pt x="35726" y="66834"/>
                    <a:pt x="35698" y="66834"/>
                  </a:cubicBezTo>
                  <a:close/>
                  <a:moveTo>
                    <a:pt x="39394" y="68047"/>
                  </a:moveTo>
                  <a:cubicBezTo>
                    <a:pt x="39221" y="68047"/>
                    <a:pt x="39053" y="68139"/>
                    <a:pt x="38964" y="68302"/>
                  </a:cubicBezTo>
                  <a:cubicBezTo>
                    <a:pt x="38835" y="68540"/>
                    <a:pt x="38922" y="68836"/>
                    <a:pt x="39160" y="68965"/>
                  </a:cubicBezTo>
                  <a:cubicBezTo>
                    <a:pt x="39708" y="69261"/>
                    <a:pt x="40215" y="69615"/>
                    <a:pt x="40665" y="70011"/>
                  </a:cubicBezTo>
                  <a:cubicBezTo>
                    <a:pt x="40759" y="70095"/>
                    <a:pt x="40873" y="70134"/>
                    <a:pt x="40988" y="70134"/>
                  </a:cubicBezTo>
                  <a:cubicBezTo>
                    <a:pt x="41123" y="70134"/>
                    <a:pt x="41257" y="70080"/>
                    <a:pt x="41355" y="69969"/>
                  </a:cubicBezTo>
                  <a:cubicBezTo>
                    <a:pt x="41532" y="69767"/>
                    <a:pt x="41513" y="69459"/>
                    <a:pt x="41311" y="69282"/>
                  </a:cubicBezTo>
                  <a:cubicBezTo>
                    <a:pt x="40807" y="68833"/>
                    <a:pt x="40240" y="68440"/>
                    <a:pt x="39625" y="68106"/>
                  </a:cubicBezTo>
                  <a:cubicBezTo>
                    <a:pt x="39552" y="68066"/>
                    <a:pt x="39472" y="68047"/>
                    <a:pt x="39394" y="68047"/>
                  </a:cubicBezTo>
                  <a:close/>
                  <a:moveTo>
                    <a:pt x="42286" y="70607"/>
                  </a:moveTo>
                  <a:cubicBezTo>
                    <a:pt x="42188" y="70607"/>
                    <a:pt x="42090" y="70636"/>
                    <a:pt x="42005" y="70697"/>
                  </a:cubicBezTo>
                  <a:cubicBezTo>
                    <a:pt x="41784" y="70853"/>
                    <a:pt x="41732" y="71158"/>
                    <a:pt x="41888" y="71378"/>
                  </a:cubicBezTo>
                  <a:cubicBezTo>
                    <a:pt x="42232" y="71860"/>
                    <a:pt x="42539" y="72402"/>
                    <a:pt x="42803" y="72988"/>
                  </a:cubicBezTo>
                  <a:cubicBezTo>
                    <a:pt x="42885" y="73169"/>
                    <a:pt x="43062" y="73275"/>
                    <a:pt x="43247" y="73275"/>
                  </a:cubicBezTo>
                  <a:cubicBezTo>
                    <a:pt x="43316" y="73275"/>
                    <a:pt x="43383" y="73261"/>
                    <a:pt x="43447" y="73231"/>
                  </a:cubicBezTo>
                  <a:cubicBezTo>
                    <a:pt x="43693" y="73121"/>
                    <a:pt x="43804" y="72833"/>
                    <a:pt x="43693" y="72587"/>
                  </a:cubicBezTo>
                  <a:cubicBezTo>
                    <a:pt x="43404" y="71943"/>
                    <a:pt x="43064" y="71345"/>
                    <a:pt x="42685" y="70812"/>
                  </a:cubicBezTo>
                  <a:cubicBezTo>
                    <a:pt x="42589" y="70678"/>
                    <a:pt x="42438" y="70607"/>
                    <a:pt x="42286" y="70607"/>
                  </a:cubicBezTo>
                  <a:close/>
                  <a:moveTo>
                    <a:pt x="43903" y="74134"/>
                  </a:moveTo>
                  <a:cubicBezTo>
                    <a:pt x="43860" y="74134"/>
                    <a:pt x="43816" y="74139"/>
                    <a:pt x="43773" y="74151"/>
                  </a:cubicBezTo>
                  <a:cubicBezTo>
                    <a:pt x="43514" y="74224"/>
                    <a:pt x="43362" y="74493"/>
                    <a:pt x="43435" y="74753"/>
                  </a:cubicBezTo>
                  <a:cubicBezTo>
                    <a:pt x="43593" y="75330"/>
                    <a:pt x="43727" y="75954"/>
                    <a:pt x="43831" y="76604"/>
                  </a:cubicBezTo>
                  <a:cubicBezTo>
                    <a:pt x="43868" y="76844"/>
                    <a:pt x="44077" y="77017"/>
                    <a:pt x="44312" y="77017"/>
                  </a:cubicBezTo>
                  <a:cubicBezTo>
                    <a:pt x="44337" y="77017"/>
                    <a:pt x="44362" y="77015"/>
                    <a:pt x="44390" y="77010"/>
                  </a:cubicBezTo>
                  <a:cubicBezTo>
                    <a:pt x="44654" y="76969"/>
                    <a:pt x="44838" y="76719"/>
                    <a:pt x="44796" y="76452"/>
                  </a:cubicBezTo>
                  <a:cubicBezTo>
                    <a:pt x="44688" y="75766"/>
                    <a:pt x="44544" y="75105"/>
                    <a:pt x="44375" y="74493"/>
                  </a:cubicBezTo>
                  <a:cubicBezTo>
                    <a:pt x="44314" y="74275"/>
                    <a:pt x="44120" y="74134"/>
                    <a:pt x="43903" y="74134"/>
                  </a:cubicBezTo>
                  <a:close/>
                  <a:moveTo>
                    <a:pt x="44527" y="77977"/>
                  </a:moveTo>
                  <a:cubicBezTo>
                    <a:pt x="44518" y="77977"/>
                    <a:pt x="44509" y="77977"/>
                    <a:pt x="44500" y="77978"/>
                  </a:cubicBezTo>
                  <a:cubicBezTo>
                    <a:pt x="44231" y="77996"/>
                    <a:pt x="44029" y="78230"/>
                    <a:pt x="44048" y="78499"/>
                  </a:cubicBezTo>
                  <a:lnTo>
                    <a:pt x="44056" y="78624"/>
                  </a:lnTo>
                  <a:cubicBezTo>
                    <a:pt x="44073" y="78882"/>
                    <a:pt x="44287" y="79078"/>
                    <a:pt x="44542" y="79078"/>
                  </a:cubicBezTo>
                  <a:lnTo>
                    <a:pt x="44577" y="79078"/>
                  </a:lnTo>
                  <a:cubicBezTo>
                    <a:pt x="44846" y="79059"/>
                    <a:pt x="45048" y="78826"/>
                    <a:pt x="45029" y="78557"/>
                  </a:cubicBezTo>
                  <a:lnTo>
                    <a:pt x="45021" y="78432"/>
                  </a:lnTo>
                  <a:cubicBezTo>
                    <a:pt x="45003" y="78172"/>
                    <a:pt x="44777" y="77977"/>
                    <a:pt x="44527" y="77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73" name="Google Shape;173;p15"/>
            <p:cNvGrpSpPr/>
            <p:nvPr/>
          </p:nvGrpSpPr>
          <p:grpSpPr>
            <a:xfrm rot="-5400000" flipH="1">
              <a:off x="3207416" y="868184"/>
              <a:ext cx="215432" cy="230712"/>
              <a:chOff x="6250169" y="1854908"/>
              <a:chExt cx="209789" cy="224669"/>
            </a:xfrm>
          </p:grpSpPr>
          <p:sp>
            <p:nvSpPr>
              <p:cNvPr id="174" name="Google Shape;174;p15"/>
              <p:cNvSpPr/>
              <p:nvPr/>
            </p:nvSpPr>
            <p:spPr>
              <a:xfrm>
                <a:off x="6250169" y="1854908"/>
                <a:ext cx="209789" cy="224669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Google Shape;175;p15"/>
              <p:cNvSpPr/>
              <p:nvPr/>
            </p:nvSpPr>
            <p:spPr>
              <a:xfrm>
                <a:off x="6306951" y="1981907"/>
                <a:ext cx="61774" cy="79763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728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23393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27/09/2025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78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2.wav"/><Relationship Id="rId11" Type="http://schemas.openxmlformats.org/officeDocument/2006/relationships/image" Target="../media/image10.png"/><Relationship Id="rId5" Type="http://schemas.openxmlformats.org/officeDocument/2006/relationships/audio" Target="../media/audio3.wav"/><Relationship Id="rId1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2.wav"/><Relationship Id="rId11" Type="http://schemas.openxmlformats.org/officeDocument/2006/relationships/image" Target="../media/image10.png"/><Relationship Id="rId5" Type="http://schemas.openxmlformats.org/officeDocument/2006/relationships/audio" Target="../media/audio3.wav"/><Relationship Id="rId15" Type="http://schemas.openxmlformats.org/officeDocument/2006/relationships/image" Target="../media/image7.png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483746" y="314934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F7C2D6">
                    <a:lumMod val="75000"/>
                  </a:srgbClr>
                </a:solidFill>
                <a:effectLst/>
                <a:uLnTx/>
                <a:uFillTx/>
                <a:latin typeface="Montserrat"/>
                <a:sym typeface="Montserrat"/>
              </a:rPr>
              <a:t>Lesson 5</a:t>
            </a: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: LISTENING</a:t>
            </a:r>
          </a:p>
          <a:p>
            <a:pPr lvl="0" algn="ctr" defTabSz="1219170">
              <a:buClr>
                <a:srgbClr val="373334"/>
              </a:buClr>
              <a:defRPr/>
            </a:pPr>
            <a:r>
              <a:rPr lang="en-US" sz="2667" b="0" i="1" kern="0" dirty="0">
                <a:solidFill>
                  <a:srgbClr val="AEE0E3">
                    <a:lumMod val="50000"/>
                  </a:srgbClr>
                </a:solidFill>
              </a:rPr>
              <a:t>An announcement for volunteer positions 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311013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5. The deadline for the application letter is the 1st of January.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4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9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56" t="923" r="1878"/>
          <a:stretch/>
        </p:blipFill>
        <p:spPr>
          <a:xfrm>
            <a:off x="6566524" y="1607354"/>
            <a:ext cx="4415862" cy="5138928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23391" y="1141050"/>
            <a:ext cx="104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6673"/>
                </a:solidFill>
              </a:rPr>
              <a:t>Work in groups and discuss the question. </a:t>
            </a:r>
            <a:endParaRPr lang="x-none" sz="4000" dirty="0">
              <a:solidFill>
                <a:srgbClr val="00667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2455" y="32887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B30027-D1C3-6042-8EAB-59F99F85BA7C}"/>
              </a:ext>
            </a:extLst>
          </p:cNvPr>
          <p:cNvSpPr/>
          <p:nvPr/>
        </p:nvSpPr>
        <p:spPr>
          <a:xfrm>
            <a:off x="559082" y="2928569"/>
            <a:ext cx="5797384" cy="1305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Helvetica" pitchFamily="2" charset="0"/>
              </a:rPr>
              <a:t>What do you think you can do to help people in your community?</a:t>
            </a:r>
            <a:endParaRPr lang="en-US" sz="2800" dirty="0">
              <a:solidFill>
                <a:schemeClr val="accent2">
                  <a:lumMod val="50000"/>
                </a:schemeClr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608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33793" y="34713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F91EE0-7D34-5D45-AEEE-AD389A84702F}"/>
              </a:ext>
            </a:extLst>
          </p:cNvPr>
          <p:cNvSpPr txBox="1"/>
          <p:nvPr/>
        </p:nvSpPr>
        <p:spPr>
          <a:xfrm>
            <a:off x="733099" y="2081491"/>
            <a:ext cx="12111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x-none" sz="3600" dirty="0"/>
              <a:t>Listen for specific information about </a:t>
            </a:r>
            <a:r>
              <a:rPr lang="en-GB" sz="3600" dirty="0"/>
              <a:t>volunteering</a:t>
            </a:r>
            <a:r>
              <a:rPr lang="x-none" sz="3600" dirty="0"/>
              <a:t> activities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x-none" sz="5400" dirty="0"/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03959" y="2493661"/>
            <a:ext cx="858408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3200" dirty="0"/>
              <a:t>1. Prepare for the next lesson: Writing</a:t>
            </a:r>
            <a:r>
              <a:rPr lang="x-none" sz="3200" dirty="0"/>
              <a:t> 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5974" y="27813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469324" y="1061829"/>
            <a:ext cx="6727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6673"/>
                </a:solidFill>
              </a:rPr>
              <a:t>ANSWER THE QUESTIONS</a:t>
            </a:r>
            <a:endParaRPr lang="x-none" sz="2800" b="1" dirty="0">
              <a:solidFill>
                <a:srgbClr val="006673"/>
              </a:solidFill>
            </a:endParaRPr>
          </a:p>
        </p:txBody>
      </p:sp>
      <p:pic>
        <p:nvPicPr>
          <p:cNvPr id="1026" name="Picture 2" descr="Seven Strategies for Handling Difficult Questions – What to Say When You  Don&amp;#39;t Know the Answer – ProEdge Skills, Inc.">
            <a:extLst>
              <a:ext uri="{FF2B5EF4-FFF2-40B4-BE49-F238E27FC236}">
                <a16:creationId xmlns:a16="http://schemas.microsoft.com/office/drawing/2014/main" id="{5017AA9E-6554-9B42-913F-B705386F9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2811">
            <a:off x="6645496" y="2607721"/>
            <a:ext cx="5079998" cy="317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4CD04C3-F21F-7646-AB82-8AA98D5D8F43}"/>
              </a:ext>
            </a:extLst>
          </p:cNvPr>
          <p:cNvSpPr txBox="1"/>
          <p:nvPr/>
        </p:nvSpPr>
        <p:spPr>
          <a:xfrm>
            <a:off x="628676" y="2452299"/>
            <a:ext cx="6678823" cy="2909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x-none" sz="3200" dirty="0"/>
              <a:t>What is a job advert?</a:t>
            </a:r>
          </a:p>
          <a:p>
            <a:pPr>
              <a:lnSpc>
                <a:spcPct val="200000"/>
              </a:lnSpc>
            </a:pPr>
            <a:r>
              <a:rPr lang="x-none" sz="3200" dirty="0"/>
              <a:t>What information is included?</a:t>
            </a:r>
          </a:p>
          <a:p>
            <a:pPr>
              <a:lnSpc>
                <a:spcPct val="200000"/>
              </a:lnSpc>
            </a:pPr>
            <a:r>
              <a:rPr lang="x-none" sz="3200" dirty="0"/>
              <a:t>Where can you see job adverts?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21423" y="317690"/>
            <a:ext cx="10272000" cy="763600"/>
          </a:xfrm>
        </p:spPr>
        <p:txBody>
          <a:bodyPr/>
          <a:lstStyle/>
          <a:p>
            <a:r>
              <a:rPr lang="en-US" dirty="0"/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6673"/>
                </a:solidFill>
              </a:rPr>
              <a:t>Read the job advert and answer the questions. </a:t>
            </a:r>
            <a:endParaRPr lang="en-US" sz="6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33111-E311-9A4E-BD2E-1A194DD58C02}"/>
              </a:ext>
            </a:extLst>
          </p:cNvPr>
          <p:cNvSpPr txBox="1"/>
          <p:nvPr/>
        </p:nvSpPr>
        <p:spPr>
          <a:xfrm>
            <a:off x="731862" y="1934464"/>
            <a:ext cx="5174974" cy="2556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1. Who needs volunteers?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2. Who can apply for the job?</a:t>
            </a:r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F0B1540-B2D6-B94B-94B5-DC7C6A27B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79" y="3803237"/>
            <a:ext cx="2470494" cy="13764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9920CA-CA4C-0C43-9E28-30D6C7E57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677" y="4020335"/>
            <a:ext cx="2470494" cy="16437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45DCF3-54A5-5B4F-9649-B67405999A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78" y="5205737"/>
            <a:ext cx="2285369" cy="15997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5392" y="1709994"/>
            <a:ext cx="4565142" cy="48750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2000" y="34764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2000" y="34764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6673"/>
                </a:solidFill>
              </a:rPr>
              <a:t>Read the job advert and answer the questions. </a:t>
            </a:r>
            <a:endParaRPr lang="en-US" sz="6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33111-E311-9A4E-BD2E-1A194DD58C02}"/>
              </a:ext>
            </a:extLst>
          </p:cNvPr>
          <p:cNvSpPr txBox="1"/>
          <p:nvPr/>
        </p:nvSpPr>
        <p:spPr>
          <a:xfrm>
            <a:off x="731862" y="1934464"/>
            <a:ext cx="5174974" cy="3418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2800" dirty="0"/>
              <a:t>Who needs volunteers?</a:t>
            </a:r>
          </a:p>
          <a:p>
            <a:pPr>
              <a:lnSpc>
                <a:spcPct val="200000"/>
              </a:lnSpc>
            </a:pPr>
            <a:endParaRPr lang="en-US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2. Who can apply for the job?</a:t>
            </a:r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FD557-EF8D-1842-A0E8-0907FA5A9F30}"/>
              </a:ext>
            </a:extLst>
          </p:cNvPr>
          <p:cNvSpPr txBox="1"/>
          <p:nvPr/>
        </p:nvSpPr>
        <p:spPr>
          <a:xfrm>
            <a:off x="1188422" y="2935418"/>
            <a:ext cx="5553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City Centre for Community Development</a:t>
            </a:r>
          </a:p>
          <a:p>
            <a:endParaRPr lang="x-none" sz="2800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604212-EE1C-A746-9FFE-C0DAE0A85B3C}"/>
              </a:ext>
            </a:extLst>
          </p:cNvPr>
          <p:cNvSpPr/>
          <p:nvPr/>
        </p:nvSpPr>
        <p:spPr>
          <a:xfrm>
            <a:off x="1175489" y="4320413"/>
            <a:ext cx="53899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People who are interested in community development projects and have a couple of hours to spare at the weekend.</a:t>
            </a:r>
            <a:endParaRPr lang="en-US" sz="28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392" y="1709994"/>
            <a:ext cx="4565142" cy="487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955871" y="22592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77FE5F-07A6-444C-988C-456095777EA9}"/>
              </a:ext>
            </a:extLst>
          </p:cNvPr>
          <p:cNvSpPr txBox="1"/>
          <p:nvPr/>
        </p:nvSpPr>
        <p:spPr>
          <a:xfrm>
            <a:off x="982388" y="1710172"/>
            <a:ext cx="11698940" cy="534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500" dirty="0"/>
              <a:t>1. This non-profit </a:t>
            </a:r>
            <a:r>
              <a:rPr lang="en-US" sz="2500" dirty="0" err="1"/>
              <a:t>organisation</a:t>
            </a:r>
            <a:r>
              <a:rPr lang="en-US" sz="2500" dirty="0"/>
              <a:t> supports __________ people and communities.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remote                          B. local                                C. poor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2. They </a:t>
            </a:r>
            <a:r>
              <a:rPr lang="en-US" sz="2500" dirty="0" err="1"/>
              <a:t>organise</a:t>
            </a:r>
            <a:r>
              <a:rPr lang="en-US" sz="2500" dirty="0"/>
              <a:t> job training courses for__________.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poor people                  B. teenagers                      C. old people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3. They are looking for teenagers who can volunteer __________.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on weekdays                 B. every day                       C. at the weekend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4. People whose application is successful will be trained by __________ volunteers.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experienced                  B. helpful                            C. young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5. Volunteers will have a chance to meet teenagers with __________ interests.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strong                             B. different                         C. similar</a:t>
            </a:r>
          </a:p>
          <a:p>
            <a:pPr>
              <a:lnSpc>
                <a:spcPct val="125000"/>
              </a:lnSpc>
            </a:pPr>
            <a:endParaRPr lang="x-none" sz="2500" dirty="0"/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id="{92CE6863-C49A-0F49-A695-F8AFBE39B438}"/>
              </a:ext>
            </a:extLst>
          </p:cNvPr>
          <p:cNvSpPr/>
          <p:nvPr/>
        </p:nvSpPr>
        <p:spPr>
          <a:xfrm>
            <a:off x="4662298" y="2230747"/>
            <a:ext cx="461473" cy="482960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80FC4636-7D4C-0446-B341-52EE6872194F}"/>
              </a:ext>
            </a:extLst>
          </p:cNvPr>
          <p:cNvSpPr/>
          <p:nvPr/>
        </p:nvSpPr>
        <p:spPr>
          <a:xfrm>
            <a:off x="4662298" y="3278957"/>
            <a:ext cx="441595" cy="447972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0BADC34E-3DE2-5E4E-B951-4CFA8838E412}"/>
              </a:ext>
            </a:extLst>
          </p:cNvPr>
          <p:cNvSpPr/>
          <p:nvPr/>
        </p:nvSpPr>
        <p:spPr>
          <a:xfrm>
            <a:off x="8424861" y="4216599"/>
            <a:ext cx="441595" cy="432658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6C25DDC8-50ED-E647-AAF4-F2F31A71589B}"/>
              </a:ext>
            </a:extLst>
          </p:cNvPr>
          <p:cNvSpPr/>
          <p:nvPr/>
        </p:nvSpPr>
        <p:spPr>
          <a:xfrm>
            <a:off x="916489" y="5579842"/>
            <a:ext cx="493211" cy="512693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1" name="Donut 20">
            <a:extLst>
              <a:ext uri="{FF2B5EF4-FFF2-40B4-BE49-F238E27FC236}">
                <a16:creationId xmlns:a16="http://schemas.microsoft.com/office/drawing/2014/main" id="{4BA861A4-8D97-EA46-A486-5738D41C0016}"/>
              </a:ext>
            </a:extLst>
          </p:cNvPr>
          <p:cNvSpPr/>
          <p:nvPr/>
        </p:nvSpPr>
        <p:spPr>
          <a:xfrm>
            <a:off x="8424861" y="6588308"/>
            <a:ext cx="441595" cy="432658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schemeClr val="tx1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A1159C2-2A81-B947-824E-C6EA5A1BD006}"/>
              </a:ext>
            </a:extLst>
          </p:cNvPr>
          <p:cNvSpPr/>
          <p:nvPr/>
        </p:nvSpPr>
        <p:spPr>
          <a:xfrm>
            <a:off x="559433" y="86592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2C46D2-70DD-0A44-BF45-0104DA1CC25F}"/>
              </a:ext>
            </a:extLst>
          </p:cNvPr>
          <p:cNvSpPr txBox="1"/>
          <p:nvPr/>
        </p:nvSpPr>
        <p:spPr>
          <a:xfrm>
            <a:off x="1146313" y="651881"/>
            <a:ext cx="104215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6673"/>
                </a:solidFill>
              </a:rPr>
              <a:t>Listen to an announcement and choose the best answer to complete each sentence. </a:t>
            </a:r>
            <a:endParaRPr lang="en-US" sz="5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DEE970-C294-E640-B4FB-369C684C308E}"/>
              </a:ext>
            </a:extLst>
          </p:cNvPr>
          <p:cNvSpPr txBox="1"/>
          <p:nvPr/>
        </p:nvSpPr>
        <p:spPr>
          <a:xfrm>
            <a:off x="612218" y="76328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  <p:bldP spid="14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1. This </a:t>
            </a:r>
            <a:r>
              <a:rPr lang="en-US" sz="3200" dirty="0" err="1">
                <a:solidFill>
                  <a:prstClr val="black"/>
                </a:solidFill>
              </a:rPr>
              <a:t>organisation</a:t>
            </a:r>
            <a:r>
              <a:rPr lang="en-US" sz="3200" dirty="0">
                <a:solidFill>
                  <a:prstClr val="black"/>
                </a:solidFill>
              </a:rPr>
              <a:t> helps people in the area.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0818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>
              <a:defRPr/>
            </a:pPr>
            <a:r>
              <a:rPr lang="en-US" sz="2400" dirty="0">
                <a:solidFill>
                  <a:prstClr val="black"/>
                </a:solidFill>
              </a:rPr>
              <a:t>2. Only poor people can get support from the City Centre for Community Development.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8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3. The </a:t>
            </a:r>
            <a:r>
              <a:rPr lang="en-US" sz="3200" dirty="0" err="1">
                <a:solidFill>
                  <a:prstClr val="black"/>
                </a:solidFill>
              </a:rPr>
              <a:t>centre</a:t>
            </a:r>
            <a:r>
              <a:rPr lang="en-US" sz="3200" dirty="0">
                <a:solidFill>
                  <a:prstClr val="black"/>
                </a:solidFill>
              </a:rPr>
              <a:t> is looking for volunteers now.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False</a:t>
            </a:r>
            <a:endParaRPr lang="vi-VN" sz="3200" dirty="0">
              <a:solidFill>
                <a:prstClr val="black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nip Diagonal Corner Rectangle 20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2000" dirty="0">
                <a:solidFill>
                  <a:prstClr val="black"/>
                </a:solidFill>
              </a:rPr>
              <a:t>4. The new volunteers will only become members of the local community development network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2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21" grpId="0" animBg="1"/>
    </p:bldLst>
  </p:timing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2305</TotalTime>
  <Words>485</Words>
  <Application>Microsoft Office PowerPoint</Application>
  <PresentationFormat>Widescreen</PresentationFormat>
  <Paragraphs>84</Paragraphs>
  <Slides>13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Albert Sans</vt:lpstr>
      <vt:lpstr>Arial</vt:lpstr>
      <vt:lpstr>Calibri</vt:lpstr>
      <vt:lpstr>Calibri Light</vt:lpstr>
      <vt:lpstr>Courier New</vt:lpstr>
      <vt:lpstr>Helvetica</vt:lpstr>
      <vt:lpstr>Montserrat</vt:lpstr>
      <vt:lpstr>Myriad Pro</vt:lpstr>
      <vt:lpstr>Proxima Nova</vt:lpstr>
      <vt:lpstr>Times New Roman</vt:lpstr>
      <vt:lpstr>UTM Facebook K&amp;T</vt:lpstr>
      <vt:lpstr>Wingdings</vt:lpstr>
      <vt:lpstr>1_Laterality and Learning Difficulties by Slidesgo</vt:lpstr>
      <vt:lpstr>2_Office Theme</vt:lpstr>
      <vt:lpstr>Unit 4 For A Better Community </vt:lpstr>
      <vt:lpstr>WARM-UP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127</cp:revision>
  <dcterms:created xsi:type="dcterms:W3CDTF">2020-12-09T02:04:09Z</dcterms:created>
  <dcterms:modified xsi:type="dcterms:W3CDTF">2025-09-27T14:10:35Z</dcterms:modified>
</cp:coreProperties>
</file>