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6" r:id="rId2"/>
  </p:sldMasterIdLst>
  <p:notesMasterIdLst>
    <p:notesMasterId r:id="rId18"/>
  </p:notesMasterIdLst>
  <p:sldIdLst>
    <p:sldId id="353" r:id="rId3"/>
    <p:sldId id="337" r:id="rId4"/>
    <p:sldId id="357" r:id="rId5"/>
    <p:sldId id="339" r:id="rId6"/>
    <p:sldId id="301" r:id="rId7"/>
    <p:sldId id="362" r:id="rId8"/>
    <p:sldId id="363" r:id="rId9"/>
    <p:sldId id="364" r:id="rId10"/>
    <p:sldId id="365" r:id="rId11"/>
    <p:sldId id="366" r:id="rId12"/>
    <p:sldId id="367" r:id="rId13"/>
    <p:sldId id="287" r:id="rId14"/>
    <p:sldId id="343" r:id="rId15"/>
    <p:sldId id="328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F26532"/>
    <a:srgbClr val="D55A95"/>
    <a:srgbClr val="05788C"/>
    <a:srgbClr val="048DA4"/>
    <a:srgbClr val="05A0B8"/>
    <a:srgbClr val="A3DBE1"/>
    <a:srgbClr val="E26714"/>
    <a:srgbClr val="EE8640"/>
    <a:srgbClr val="C0E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56" autoAdjust="0"/>
    <p:restoredTop sz="92727" autoAdjust="0"/>
  </p:normalViewPr>
  <p:slideViewPr>
    <p:cSldViewPr snapToGrid="0" showGuides="1">
      <p:cViewPr varScale="1">
        <p:scale>
          <a:sx n="91" d="100"/>
          <a:sy n="91" d="100"/>
        </p:scale>
        <p:origin x="16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59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24d3dfaa5d8_0_20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24d3dfaa5d8_0_20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7066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56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62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39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182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48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901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8685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7341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4608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5770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173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A3AE54-54C0-4D5C-863A-ADC70D7DD927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066147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1AB7AD-DC1F-41E1-83F3-C6CD7B0BA2E7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404545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0965FA-EB9E-4478-B4ED-DA5C7045C96A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165101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99428B-EF24-445A-AB66-4CD140237BE1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923810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8862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0E6DCC-2ED4-4FE9-B4DE-1AE2B5434390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9193451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501852-B941-4B73-8E2B-F5321ACA1ABA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276924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F35115-91B2-401B-A3B4-DBE4C4F2EC6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493175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D47884-4586-49F1-8704-429FED32B96F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7063216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PT" noProof="0"/>
              <a:t>Clique no ícone para adicionar uma imagem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D19D77-3299-41B8-B9E0-E48D549BA26B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769011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1D55AC-0F3F-4375-B9EC-7D7DF1EB5059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981358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406472-919F-4BDF-A60F-2CE161F09AE2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004685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6098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2588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299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79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9586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576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dk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5" name="Google Shape;155;p14"/>
          <p:cNvSpPr txBox="1">
            <a:spLocks noGrp="1"/>
          </p:cNvSpPr>
          <p:nvPr>
            <p:ph type="title"/>
          </p:nvPr>
        </p:nvSpPr>
        <p:spPr>
          <a:xfrm>
            <a:off x="5224633" y="3062567"/>
            <a:ext cx="6014000" cy="21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6" name="Google Shape;156;p14"/>
          <p:cNvSpPr txBox="1">
            <a:spLocks noGrp="1"/>
          </p:cNvSpPr>
          <p:nvPr>
            <p:ph type="title" idx="2" hasCustomPrompt="1"/>
          </p:nvPr>
        </p:nvSpPr>
        <p:spPr>
          <a:xfrm>
            <a:off x="7423035" y="1584960"/>
            <a:ext cx="1617200" cy="1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grpSp>
        <p:nvGrpSpPr>
          <p:cNvPr id="157" name="Google Shape;157;p14"/>
          <p:cNvGrpSpPr/>
          <p:nvPr/>
        </p:nvGrpSpPr>
        <p:grpSpPr>
          <a:xfrm>
            <a:off x="5783016" y="5572199"/>
            <a:ext cx="1956096" cy="1184400"/>
            <a:chOff x="3316390" y="3783954"/>
            <a:chExt cx="1467072" cy="888300"/>
          </a:xfrm>
        </p:grpSpPr>
        <p:sp>
          <p:nvSpPr>
            <p:cNvPr id="158" name="Google Shape;158;p1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60" name="Google Shape;160;p14"/>
          <p:cNvGrpSpPr/>
          <p:nvPr/>
        </p:nvGrpSpPr>
        <p:grpSpPr>
          <a:xfrm>
            <a:off x="10514390" y="611736"/>
            <a:ext cx="1482612" cy="703704"/>
            <a:chOff x="7022092" y="458802"/>
            <a:chExt cx="1111959" cy="527778"/>
          </a:xfrm>
        </p:grpSpPr>
        <p:sp>
          <p:nvSpPr>
            <p:cNvPr id="161" name="Google Shape;161;p14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2" name="Google Shape;162;p14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63" name="Google Shape;163;p14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14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65" name="Google Shape;165;p14"/>
          <p:cNvSpPr/>
          <p:nvPr/>
        </p:nvSpPr>
        <p:spPr>
          <a:xfrm>
            <a:off x="4575267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876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462734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6933AC-89F3-4307-8A36-4BE1F0BFFB29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24689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483746" y="3149341"/>
            <a:ext cx="8466023" cy="2484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ctr" defTabSz="1219170">
              <a:buClr>
                <a:srgbClr val="373334"/>
              </a:buClr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F7C2D6">
                    <a:lumMod val="75000"/>
                  </a:srgbClr>
                </a:solidFill>
                <a:effectLst/>
                <a:uLnTx/>
                <a:uFillTx/>
                <a:latin typeface="Montserrat"/>
                <a:sym typeface="Montserrat"/>
              </a:rPr>
              <a:t>Lesson 8</a:t>
            </a:r>
            <a:r>
              <a:rPr lang="en-US" sz="2667" kern="0" dirty="0">
                <a:solidFill>
                  <a:srgbClr val="F7C2D6">
                    <a:lumMod val="75000"/>
                  </a:srgbClr>
                </a:solidFill>
              </a:rPr>
              <a:t>: LOOKING BACK AND PROJECT</a:t>
            </a: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2667" b="1" i="0" u="none" strike="noStrike" kern="0" cap="none" spc="0" normalizeH="0" baseline="0" noProof="0" dirty="0">
              <a:ln>
                <a:noFill/>
              </a:ln>
              <a:solidFill>
                <a:srgbClr val="F7C2D6">
                  <a:lumMod val="75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630314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60576" y="142875"/>
            <a:ext cx="8229600" cy="1143000"/>
          </a:xfrm>
        </p:spPr>
        <p:txBody>
          <a:bodyPr/>
          <a:lstStyle/>
          <a:p>
            <a:pPr algn="just" eaLnBrk="1" hangingPunct="1"/>
            <a:r>
              <a:rPr lang="en-US" altLang="en-US" sz="2400" b="1" dirty="0">
                <a:latin typeface="Forte" pitchFamily="66" charset="0"/>
              </a:rPr>
              <a:t>We need more (volunteer) __________ for our community projects.</a:t>
            </a: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7680325" y="5589589"/>
            <a:ext cx="2749550" cy="935037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volunteer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4667250" y="5572125"/>
            <a:ext cx="2857500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volunteers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809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 err="1">
                <a:solidFill>
                  <a:prstClr val="black"/>
                </a:solidFill>
                <a:latin typeface="Arial" charset="0"/>
              </a:rPr>
              <a:t>volunteerss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2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4F81BD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5303" name="Picture 7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377363" y="3043239"/>
            <a:ext cx="749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ângulo 9"/>
          <p:cNvSpPr/>
          <p:nvPr/>
        </p:nvSpPr>
        <p:spPr>
          <a:xfrm>
            <a:off x="1524000" y="0"/>
            <a:ext cx="9144000" cy="2857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85750"/>
            <a:ext cx="214313" cy="65722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738314" y="6643688"/>
            <a:ext cx="8929687" cy="2143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85750"/>
            <a:ext cx="214312" cy="65722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156" name="Imagem 16" descr="364670sjyjmduzdi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4" y="1773239"/>
            <a:ext cx="3462337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B0EB8AA-564C-954D-BC56-8F38C2A7FFE7}"/>
              </a:ext>
            </a:extLst>
          </p:cNvPr>
          <p:cNvSpPr/>
          <p:nvPr/>
        </p:nvSpPr>
        <p:spPr>
          <a:xfrm>
            <a:off x="6840191" y="285750"/>
            <a:ext cx="1680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Forte"/>
              </a:rPr>
              <a:t>volunteers</a:t>
            </a:r>
            <a:endParaRPr lang="en-US" sz="2400" dirty="0">
              <a:solidFill>
                <a:srgbClr val="FF0000"/>
              </a:solidFill>
              <a:effectLst/>
              <a:latin typeface="Forte"/>
            </a:endParaRPr>
          </a:p>
        </p:txBody>
      </p:sp>
    </p:spTree>
    <p:extLst>
      <p:ext uri="{BB962C8B-B14F-4D97-AF65-F5344CB8AC3E}">
        <p14:creationId xmlns:p14="http://schemas.microsoft.com/office/powerpoint/2010/main" val="29369187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</p:childTnLst>
        </p:cTn>
      </p:par>
    </p:tnLst>
    <p:bldLst>
      <p:bldP spid="55298" grpId="0"/>
      <p:bldP spid="55299" grpId="0" animBg="1"/>
      <p:bldP spid="55301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016919" y="150449"/>
            <a:ext cx="8229600" cy="1143000"/>
          </a:xfrm>
        </p:spPr>
        <p:txBody>
          <a:bodyPr/>
          <a:lstStyle/>
          <a:p>
            <a:pPr algn="just" eaLnBrk="1" hangingPunct="1"/>
            <a:r>
              <a:rPr lang="en-US" altLang="en-US" sz="2400" b="1" dirty="0">
                <a:latin typeface="Forte" pitchFamily="66" charset="0"/>
              </a:rPr>
              <a:t>Our charity groups received generous (donate) __________ from the local people.</a:t>
            </a:r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4800600" y="5661025"/>
            <a:ext cx="2592388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dirty="0">
                <a:solidFill>
                  <a:prstClr val="black"/>
                </a:solidFill>
                <a:latin typeface="Arial" charset="0"/>
              </a:rPr>
              <a:t>donated</a:t>
            </a:r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>
            <a:off x="7596188" y="5643564"/>
            <a:ext cx="2736850" cy="935037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donations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1952626" y="5643564"/>
            <a:ext cx="2665413" cy="935037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donate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6326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4F81BD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6327" name="Picture 7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251950" y="3043238"/>
            <a:ext cx="85725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ângulo 9"/>
          <p:cNvSpPr/>
          <p:nvPr/>
        </p:nvSpPr>
        <p:spPr>
          <a:xfrm>
            <a:off x="1524000" y="1"/>
            <a:ext cx="9144000" cy="2143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0" y="214314"/>
            <a:ext cx="285750" cy="66436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809750" y="6643688"/>
            <a:ext cx="8858250" cy="2143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14314"/>
            <a:ext cx="214312" cy="66436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180" name="Imagem 16" descr="artiste_peintre00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6" y="1268414"/>
            <a:ext cx="4589463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782512-625C-8949-A18C-A096A28E0C74}"/>
              </a:ext>
            </a:extLst>
          </p:cNvPr>
          <p:cNvSpPr/>
          <p:nvPr/>
        </p:nvSpPr>
        <p:spPr>
          <a:xfrm>
            <a:off x="2154238" y="633495"/>
            <a:ext cx="1784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Forte"/>
              </a:rPr>
              <a:t>donations</a:t>
            </a:r>
            <a:endParaRPr lang="en-US" sz="2400" dirty="0">
              <a:solidFill>
                <a:srgbClr val="FF0000"/>
              </a:solidFill>
              <a:effectLst/>
              <a:latin typeface="Forte"/>
            </a:endParaRPr>
          </a:p>
        </p:txBody>
      </p:sp>
    </p:spTree>
    <p:extLst>
      <p:ext uri="{BB962C8B-B14F-4D97-AF65-F5344CB8AC3E}">
        <p14:creationId xmlns:p14="http://schemas.microsoft.com/office/powerpoint/2010/main" val="4191605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6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6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4"/>
                  </p:tgtEl>
                </p:cond>
              </p:nextCondLst>
            </p:seq>
          </p:childTnLst>
        </p:cTn>
      </p:par>
    </p:tnLst>
    <p:bldLst>
      <p:bldP spid="56322" grpId="0"/>
      <p:bldP spid="56323" grpId="0" animBg="1"/>
      <p:bldP spid="56325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55406" y="1030096"/>
            <a:ext cx="110966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Complete the sentences using the correct forms of the verbs in brackets. Use the past simple or past continuous.</a:t>
            </a:r>
            <a:endParaRPr lang="x-none" sz="2800" dirty="0">
              <a:solidFill>
                <a:srgbClr val="006673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82649" y="26242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E07E5E-8F9C-284B-9237-3C696C27D97C}"/>
              </a:ext>
            </a:extLst>
          </p:cNvPr>
          <p:cNvSpPr/>
          <p:nvPr/>
        </p:nvSpPr>
        <p:spPr>
          <a:xfrm>
            <a:off x="855406" y="1956215"/>
            <a:ext cx="113365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1. I first (meet) __________ Lan while we (work) _____________ as volunteers.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2. While we (walk) ______________ home, we (see) __________ a girl crying near a bus stop.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3. Kim (notice) __________ the poverty of the area while she (deliver) _____________ free meals to old people.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4. When I (arrive) __________ at the community </a:t>
            </a:r>
            <a:r>
              <a:rPr lang="en-US" sz="2400" dirty="0" err="1"/>
              <a:t>centre</a:t>
            </a:r>
            <a:r>
              <a:rPr lang="en-US" sz="2400" dirty="0"/>
              <a:t>, a guest speaker (give) __________ a speech.</a:t>
            </a:r>
            <a:endParaRPr lang="en-US" sz="2400" dirty="0">
              <a:effectLst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B96C42-ECDB-AD47-9657-538548BEB2A3}"/>
              </a:ext>
            </a:extLst>
          </p:cNvPr>
          <p:cNvSpPr/>
          <p:nvPr/>
        </p:nvSpPr>
        <p:spPr>
          <a:xfrm>
            <a:off x="3032747" y="2105539"/>
            <a:ext cx="697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met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0B99BC-EFBD-4248-9ED3-95E2B377CD5E}"/>
              </a:ext>
            </a:extLst>
          </p:cNvPr>
          <p:cNvSpPr/>
          <p:nvPr/>
        </p:nvSpPr>
        <p:spPr>
          <a:xfrm>
            <a:off x="7427742" y="2032910"/>
            <a:ext cx="22873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were working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4DC259-DD87-E44C-850D-0FC57E51D210}"/>
              </a:ext>
            </a:extLst>
          </p:cNvPr>
          <p:cNvSpPr/>
          <p:nvPr/>
        </p:nvSpPr>
        <p:spPr>
          <a:xfrm>
            <a:off x="3730374" y="2633075"/>
            <a:ext cx="20370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were walking,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0AFC76-E621-F949-883F-1AEB94E62A00}"/>
              </a:ext>
            </a:extLst>
          </p:cNvPr>
          <p:cNvSpPr/>
          <p:nvPr/>
        </p:nvSpPr>
        <p:spPr>
          <a:xfrm>
            <a:off x="8613260" y="2633075"/>
            <a:ext cx="732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saw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02A11E-10D1-974B-B2B9-FE6658436F26}"/>
              </a:ext>
            </a:extLst>
          </p:cNvPr>
          <p:cNvSpPr/>
          <p:nvPr/>
        </p:nvSpPr>
        <p:spPr>
          <a:xfrm>
            <a:off x="2873322" y="3750584"/>
            <a:ext cx="1178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noticed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2C5363-1079-F94C-9374-9C59030D424B}"/>
              </a:ext>
            </a:extLst>
          </p:cNvPr>
          <p:cNvSpPr/>
          <p:nvPr/>
        </p:nvSpPr>
        <p:spPr>
          <a:xfrm>
            <a:off x="963513" y="4290983"/>
            <a:ext cx="2138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was delivering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4BCDD2-F755-1040-86BC-376908CE3106}"/>
              </a:ext>
            </a:extLst>
          </p:cNvPr>
          <p:cNvSpPr/>
          <p:nvPr/>
        </p:nvSpPr>
        <p:spPr>
          <a:xfrm>
            <a:off x="3436938" y="4831383"/>
            <a:ext cx="1127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arrived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D3631-92A5-6A4F-B330-CA4B1FD49A52}"/>
              </a:ext>
            </a:extLst>
          </p:cNvPr>
          <p:cNvSpPr/>
          <p:nvPr/>
        </p:nvSpPr>
        <p:spPr>
          <a:xfrm>
            <a:off x="963513" y="5394227"/>
            <a:ext cx="1624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was giving</a:t>
            </a:r>
            <a:endParaRPr lang="en-US" sz="2400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9389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37983" y="34234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538842-D2E4-B045-83F1-9D97B26DB99F}"/>
              </a:ext>
            </a:extLst>
          </p:cNvPr>
          <p:cNvSpPr/>
          <p:nvPr/>
        </p:nvSpPr>
        <p:spPr>
          <a:xfrm>
            <a:off x="627793" y="1024604"/>
            <a:ext cx="774048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Your presentation should include:</a:t>
            </a:r>
          </a:p>
          <a:p>
            <a:r>
              <a:rPr lang="en-US" sz="2800" i="1" dirty="0"/>
              <a:t>• What is the volunteer project about?</a:t>
            </a:r>
          </a:p>
          <a:p>
            <a:r>
              <a:rPr lang="en-US" sz="2800" i="1" dirty="0"/>
              <a:t>• What are the aims of the project?</a:t>
            </a:r>
          </a:p>
          <a:p>
            <a:r>
              <a:rPr lang="en-US" sz="2800" i="1" dirty="0"/>
              <a:t>• Where is it carried out?</a:t>
            </a:r>
          </a:p>
          <a:p>
            <a:r>
              <a:rPr lang="en-US" sz="2800" i="1" dirty="0"/>
              <a:t>• Who takes part in the project?</a:t>
            </a:r>
          </a:p>
          <a:p>
            <a:r>
              <a:rPr lang="en-US" sz="2800" i="1" dirty="0"/>
              <a:t>• What are the main activities of the project?</a:t>
            </a:r>
          </a:p>
          <a:p>
            <a:r>
              <a:rPr lang="en-US" sz="2800" i="1" dirty="0"/>
              <a:t>• Who will benefit from the project?</a:t>
            </a:r>
            <a:endParaRPr lang="en-US" sz="2800" i="1" dirty="0">
              <a:effectLst/>
            </a:endParaRPr>
          </a:p>
        </p:txBody>
      </p:sp>
      <p:pic>
        <p:nvPicPr>
          <p:cNvPr id="4" name="Picture 3" descr="A group of children in a classroom&#10;&#10;Description automatically generated">
            <a:extLst>
              <a:ext uri="{FF2B5EF4-FFF2-40B4-BE49-F238E27FC236}">
                <a16:creationId xmlns:a16="http://schemas.microsoft.com/office/drawing/2014/main" id="{75F8F74F-D460-8249-B1FD-F6A2C527D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8276" y="1024604"/>
            <a:ext cx="3562350" cy="2521048"/>
          </a:xfrm>
          <a:prstGeom prst="rect">
            <a:avLst/>
          </a:prstGeom>
        </p:spPr>
      </p:pic>
      <p:pic>
        <p:nvPicPr>
          <p:cNvPr id="5" name="Picture 4" descr="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46E7D680-514D-6741-825A-442219958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986" y="3545652"/>
            <a:ext cx="3456858" cy="2304572"/>
          </a:xfrm>
          <a:prstGeom prst="rect">
            <a:avLst/>
          </a:prstGeom>
        </p:spPr>
      </p:pic>
      <p:pic>
        <p:nvPicPr>
          <p:cNvPr id="6" name="Picture 5" descr="A group of people standing on a hill by the water&#10;&#10;Description automatically generated with low confidence">
            <a:extLst>
              <a:ext uri="{FF2B5EF4-FFF2-40B4-BE49-F238E27FC236}">
                <a16:creationId xmlns:a16="http://schemas.microsoft.com/office/drawing/2014/main" id="{FCDDBAF5-97D4-3F40-B96B-40781AA84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615" y="4131629"/>
            <a:ext cx="3159011" cy="236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43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68346" y="39294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A6652-BB6A-1642-8189-EBFA2265C387}"/>
              </a:ext>
            </a:extLst>
          </p:cNvPr>
          <p:cNvSpPr txBox="1"/>
          <p:nvPr/>
        </p:nvSpPr>
        <p:spPr>
          <a:xfrm>
            <a:off x="1275517" y="2226027"/>
            <a:ext cx="10357658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x-none" sz="2800" dirty="0"/>
              <a:t>Review the vocabulary and grammar of </a:t>
            </a:r>
            <a:r>
              <a:rPr lang="x-none" sz="2800" i="1" dirty="0"/>
              <a:t>Unit </a:t>
            </a:r>
            <a:r>
              <a:rPr lang="en-GB" sz="2800" i="1" dirty="0"/>
              <a:t>4;</a:t>
            </a:r>
            <a:endParaRPr lang="x-none" sz="2800" i="1" dirty="0"/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x-none" sz="2800" dirty="0"/>
              <a:t>Apply what they have learnt (vocabulary and grammar) into practice through a project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ü"/>
            </a:pPr>
            <a:endParaRPr lang="x-none" sz="4000" dirty="0"/>
          </a:p>
        </p:txBody>
      </p:sp>
    </p:spTree>
    <p:extLst>
      <p:ext uri="{BB962C8B-B14F-4D97-AF65-F5344CB8AC3E}">
        <p14:creationId xmlns:p14="http://schemas.microsoft.com/office/powerpoint/2010/main" val="3783509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99333" y="2411774"/>
            <a:ext cx="956462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en-GB" sz="3200" dirty="0"/>
              <a:t>Prepare for the next lesson: Getting started</a:t>
            </a:r>
          </a:p>
          <a:p>
            <a:pPr marL="514350" indent="-514350">
              <a:lnSpc>
                <a:spcPct val="200000"/>
              </a:lnSpc>
              <a:buAutoNum type="arabicPeriod"/>
            </a:pPr>
            <a:r>
              <a:rPr lang="en-US" sz="3200" dirty="0"/>
              <a:t>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68346" y="39294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222CA5-E992-4144-ADFD-7B4FD6112684}"/>
              </a:ext>
            </a:extLst>
          </p:cNvPr>
          <p:cNvSpPr txBox="1"/>
          <p:nvPr/>
        </p:nvSpPr>
        <p:spPr>
          <a:xfrm>
            <a:off x="4920841" y="997251"/>
            <a:ext cx="2986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006673"/>
                </a:solidFill>
              </a:rPr>
              <a:t>Brainstorming</a:t>
            </a:r>
            <a:endParaRPr lang="x-none" sz="3600" dirty="0">
              <a:solidFill>
                <a:srgbClr val="006673"/>
              </a:solidFill>
            </a:endParaRPr>
          </a:p>
        </p:txBody>
      </p:sp>
      <p:pic>
        <p:nvPicPr>
          <p:cNvPr id="1028" name="Picture 4" descr="Syllable Stress in Nouns and Verbs">
            <a:extLst>
              <a:ext uri="{FF2B5EF4-FFF2-40B4-BE49-F238E27FC236}">
                <a16:creationId xmlns:a16="http://schemas.microsoft.com/office/drawing/2014/main" id="{755E9DA1-4C7E-7C4D-B264-49BA5BF3E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952" y="2640831"/>
            <a:ext cx="7013733" cy="350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360530" y="233947"/>
            <a:ext cx="71838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222CA5-E992-4144-ADFD-7B4FD6112684}"/>
              </a:ext>
            </a:extLst>
          </p:cNvPr>
          <p:cNvSpPr txBox="1"/>
          <p:nvPr/>
        </p:nvSpPr>
        <p:spPr>
          <a:xfrm>
            <a:off x="2062620" y="1877527"/>
            <a:ext cx="8606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List </a:t>
            </a:r>
            <a:r>
              <a:rPr lang="en-US" sz="2400" dirty="0"/>
              <a:t>two-syllable words with the same spelling but different stress</a:t>
            </a:r>
            <a:r>
              <a:rPr lang="x-none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7168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36"/>
          <p:cNvSpPr txBox="1">
            <a:spLocks noGrp="1"/>
          </p:cNvSpPr>
          <p:nvPr>
            <p:ph type="title"/>
          </p:nvPr>
        </p:nvSpPr>
        <p:spPr>
          <a:xfrm>
            <a:off x="5224633" y="3062567"/>
            <a:ext cx="6014000" cy="210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en-US" dirty="0"/>
              <a:t>Looking back</a:t>
            </a:r>
            <a:br>
              <a:rPr lang="en-US" dirty="0"/>
            </a:br>
            <a:endParaRPr lang="en-US" dirty="0"/>
          </a:p>
        </p:txBody>
      </p:sp>
      <p:sp>
        <p:nvSpPr>
          <p:cNvPr id="739" name="Google Shape;739;p36"/>
          <p:cNvSpPr txBox="1">
            <a:spLocks noGrp="1"/>
          </p:cNvSpPr>
          <p:nvPr>
            <p:ph type="title" idx="2"/>
          </p:nvPr>
        </p:nvSpPr>
        <p:spPr>
          <a:xfrm>
            <a:off x="7423035" y="1584960"/>
            <a:ext cx="1617200" cy="147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/>
              <a:t>02</a:t>
            </a:r>
            <a:endParaRPr/>
          </a:p>
        </p:txBody>
      </p:sp>
      <p:grpSp>
        <p:nvGrpSpPr>
          <p:cNvPr id="740" name="Google Shape;740;p36"/>
          <p:cNvGrpSpPr/>
          <p:nvPr/>
        </p:nvGrpSpPr>
        <p:grpSpPr>
          <a:xfrm>
            <a:off x="953365" y="1538028"/>
            <a:ext cx="4172107" cy="3720640"/>
            <a:chOff x="410298" y="809718"/>
            <a:chExt cx="3129080" cy="2790480"/>
          </a:xfrm>
        </p:grpSpPr>
        <p:sp>
          <p:nvSpPr>
            <p:cNvPr id="741" name="Google Shape;741;p36"/>
            <p:cNvSpPr/>
            <p:nvPr/>
          </p:nvSpPr>
          <p:spPr>
            <a:xfrm>
              <a:off x="1094111" y="809718"/>
              <a:ext cx="1664814" cy="733203"/>
            </a:xfrm>
            <a:custGeom>
              <a:avLst/>
              <a:gdLst/>
              <a:ahLst/>
              <a:cxnLst/>
              <a:rect l="l" t="t" r="r" b="b"/>
              <a:pathLst>
                <a:path w="142049" h="62560" extrusionOk="0">
                  <a:moveTo>
                    <a:pt x="83955" y="0"/>
                  </a:moveTo>
                  <a:cubicBezTo>
                    <a:pt x="83579" y="0"/>
                    <a:pt x="83201" y="5"/>
                    <a:pt x="82821" y="14"/>
                  </a:cubicBezTo>
                  <a:cubicBezTo>
                    <a:pt x="4086" y="1867"/>
                    <a:pt x="1" y="61077"/>
                    <a:pt x="1" y="61077"/>
                  </a:cubicBezTo>
                  <a:lnTo>
                    <a:pt x="3680" y="62559"/>
                  </a:lnTo>
                  <a:cubicBezTo>
                    <a:pt x="8268" y="49507"/>
                    <a:pt x="26691" y="8168"/>
                    <a:pt x="75999" y="8168"/>
                  </a:cubicBezTo>
                  <a:cubicBezTo>
                    <a:pt x="79623" y="8168"/>
                    <a:pt x="83413" y="8392"/>
                    <a:pt x="87377" y="8866"/>
                  </a:cubicBezTo>
                  <a:cubicBezTo>
                    <a:pt x="117745" y="12499"/>
                    <a:pt x="131528" y="43706"/>
                    <a:pt x="136877" y="60963"/>
                  </a:cubicBezTo>
                  <a:lnTo>
                    <a:pt x="142048" y="58980"/>
                  </a:lnTo>
                  <a:cubicBezTo>
                    <a:pt x="142048" y="58980"/>
                    <a:pt x="127335" y="0"/>
                    <a:pt x="83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2" name="Google Shape;742;p36"/>
            <p:cNvSpPr/>
            <p:nvPr/>
          </p:nvSpPr>
          <p:spPr>
            <a:xfrm>
              <a:off x="1280600" y="1119794"/>
              <a:ext cx="1251848" cy="495604"/>
            </a:xfrm>
            <a:custGeom>
              <a:avLst/>
              <a:gdLst/>
              <a:ahLst/>
              <a:cxnLst/>
              <a:rect l="l" t="t" r="r" b="b"/>
              <a:pathLst>
                <a:path w="106813" h="42287" extrusionOk="0">
                  <a:moveTo>
                    <a:pt x="56327" y="0"/>
                  </a:moveTo>
                  <a:cubicBezTo>
                    <a:pt x="19923" y="0"/>
                    <a:pt x="4066" y="31260"/>
                    <a:pt x="1" y="41028"/>
                  </a:cubicBezTo>
                  <a:lnTo>
                    <a:pt x="3125" y="42287"/>
                  </a:lnTo>
                  <a:cubicBezTo>
                    <a:pt x="3125" y="42287"/>
                    <a:pt x="22043" y="7739"/>
                    <a:pt x="54032" y="7739"/>
                  </a:cubicBezTo>
                  <a:cubicBezTo>
                    <a:pt x="55738" y="7739"/>
                    <a:pt x="57482" y="7837"/>
                    <a:pt x="59262" y="8044"/>
                  </a:cubicBezTo>
                  <a:cubicBezTo>
                    <a:pt x="94408" y="12134"/>
                    <a:pt x="103194" y="41311"/>
                    <a:pt x="103194" y="41311"/>
                  </a:cubicBezTo>
                  <a:lnTo>
                    <a:pt x="106812" y="39925"/>
                  </a:lnTo>
                  <a:cubicBezTo>
                    <a:pt x="100901" y="24148"/>
                    <a:pt x="88240" y="2742"/>
                    <a:pt x="62678" y="307"/>
                  </a:cubicBezTo>
                  <a:cubicBezTo>
                    <a:pt x="60495" y="99"/>
                    <a:pt x="58378" y="0"/>
                    <a:pt x="56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3" name="Google Shape;743;p36"/>
            <p:cNvSpPr/>
            <p:nvPr/>
          </p:nvSpPr>
          <p:spPr>
            <a:xfrm>
              <a:off x="1137229" y="905447"/>
              <a:ext cx="1561081" cy="662801"/>
            </a:xfrm>
            <a:custGeom>
              <a:avLst/>
              <a:gdLst/>
              <a:ahLst/>
              <a:cxnLst/>
              <a:rect l="l" t="t" r="r" b="b"/>
              <a:pathLst>
                <a:path w="133198" h="56553" extrusionOk="0">
                  <a:moveTo>
                    <a:pt x="72320" y="0"/>
                  </a:moveTo>
                  <a:cubicBezTo>
                    <a:pt x="23012" y="0"/>
                    <a:pt x="4589" y="41339"/>
                    <a:pt x="1" y="54391"/>
                  </a:cubicBezTo>
                  <a:lnTo>
                    <a:pt x="5370" y="56553"/>
                  </a:lnTo>
                  <a:cubicBezTo>
                    <a:pt x="18710" y="25535"/>
                    <a:pt x="40937" y="8188"/>
                    <a:pt x="68849" y="8188"/>
                  </a:cubicBezTo>
                  <a:cubicBezTo>
                    <a:pt x="73228" y="8188"/>
                    <a:pt x="77748" y="8615"/>
                    <a:pt x="82396" y="9483"/>
                  </a:cubicBezTo>
                  <a:cubicBezTo>
                    <a:pt x="105599" y="13821"/>
                    <a:pt x="119839" y="38963"/>
                    <a:pt x="126761" y="55258"/>
                  </a:cubicBezTo>
                  <a:lnTo>
                    <a:pt x="133198" y="52795"/>
                  </a:lnTo>
                  <a:cubicBezTo>
                    <a:pt x="127849" y="35538"/>
                    <a:pt x="114066" y="4331"/>
                    <a:pt x="83698" y="698"/>
                  </a:cubicBezTo>
                  <a:cubicBezTo>
                    <a:pt x="79734" y="224"/>
                    <a:pt x="75944" y="0"/>
                    <a:pt x="723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4" name="Google Shape;744;p36"/>
            <p:cNvSpPr/>
            <p:nvPr/>
          </p:nvSpPr>
          <p:spPr>
            <a:xfrm>
              <a:off x="1200165" y="1001422"/>
              <a:ext cx="1422714" cy="599220"/>
            </a:xfrm>
            <a:custGeom>
              <a:avLst/>
              <a:gdLst/>
              <a:ahLst/>
              <a:cxnLst/>
              <a:rect l="l" t="t" r="r" b="b"/>
              <a:pathLst>
                <a:path w="121392" h="51128" extrusionOk="0">
                  <a:moveTo>
                    <a:pt x="63475" y="0"/>
                  </a:moveTo>
                  <a:cubicBezTo>
                    <a:pt x="35565" y="0"/>
                    <a:pt x="13339" y="17347"/>
                    <a:pt x="0" y="48364"/>
                  </a:cubicBezTo>
                  <a:lnTo>
                    <a:pt x="6864" y="51128"/>
                  </a:lnTo>
                  <a:cubicBezTo>
                    <a:pt x="10929" y="41360"/>
                    <a:pt x="26786" y="10100"/>
                    <a:pt x="63190" y="10100"/>
                  </a:cubicBezTo>
                  <a:cubicBezTo>
                    <a:pt x="65241" y="10100"/>
                    <a:pt x="67358" y="10199"/>
                    <a:pt x="69541" y="10407"/>
                  </a:cubicBezTo>
                  <a:cubicBezTo>
                    <a:pt x="95103" y="12842"/>
                    <a:pt x="107766" y="34248"/>
                    <a:pt x="113677" y="50025"/>
                  </a:cubicBezTo>
                  <a:lnTo>
                    <a:pt x="121391" y="47069"/>
                  </a:lnTo>
                  <a:cubicBezTo>
                    <a:pt x="114469" y="30774"/>
                    <a:pt x="100229" y="5632"/>
                    <a:pt x="77026" y="1294"/>
                  </a:cubicBezTo>
                  <a:lnTo>
                    <a:pt x="77026" y="1297"/>
                  </a:lnTo>
                  <a:cubicBezTo>
                    <a:pt x="72377" y="428"/>
                    <a:pt x="67856" y="0"/>
                    <a:pt x="63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5" name="Google Shape;745;p36"/>
            <p:cNvSpPr/>
            <p:nvPr/>
          </p:nvSpPr>
          <p:spPr>
            <a:xfrm>
              <a:off x="1163271" y="902213"/>
              <a:ext cx="1521338" cy="580632"/>
            </a:xfrm>
            <a:custGeom>
              <a:avLst/>
              <a:gdLst/>
              <a:ahLst/>
              <a:cxnLst/>
              <a:rect l="l" t="t" r="r" b="b"/>
              <a:pathLst>
                <a:path w="129807" h="49542" extrusionOk="0">
                  <a:moveTo>
                    <a:pt x="71522" y="1"/>
                  </a:moveTo>
                  <a:cubicBezTo>
                    <a:pt x="37961" y="1"/>
                    <a:pt x="17783" y="13897"/>
                    <a:pt x="124" y="48833"/>
                  </a:cubicBezTo>
                  <a:cubicBezTo>
                    <a:pt x="1" y="49075"/>
                    <a:pt x="99" y="49369"/>
                    <a:pt x="338" y="49490"/>
                  </a:cubicBezTo>
                  <a:cubicBezTo>
                    <a:pt x="409" y="49525"/>
                    <a:pt x="484" y="49542"/>
                    <a:pt x="559" y="49542"/>
                  </a:cubicBezTo>
                  <a:cubicBezTo>
                    <a:pt x="736" y="49542"/>
                    <a:pt x="909" y="49444"/>
                    <a:pt x="995" y="49275"/>
                  </a:cubicBezTo>
                  <a:cubicBezTo>
                    <a:pt x="18471" y="14699"/>
                    <a:pt x="38384" y="978"/>
                    <a:pt x="71601" y="978"/>
                  </a:cubicBezTo>
                  <a:cubicBezTo>
                    <a:pt x="72424" y="978"/>
                    <a:pt x="73254" y="986"/>
                    <a:pt x="74094" y="1003"/>
                  </a:cubicBezTo>
                  <a:cubicBezTo>
                    <a:pt x="115181" y="1824"/>
                    <a:pt x="128662" y="46897"/>
                    <a:pt x="128794" y="47351"/>
                  </a:cubicBezTo>
                  <a:cubicBezTo>
                    <a:pt x="128856" y="47565"/>
                    <a:pt x="129048" y="47703"/>
                    <a:pt x="129262" y="47703"/>
                  </a:cubicBezTo>
                  <a:cubicBezTo>
                    <a:pt x="129307" y="47703"/>
                    <a:pt x="129352" y="47697"/>
                    <a:pt x="129398" y="47685"/>
                  </a:cubicBezTo>
                  <a:cubicBezTo>
                    <a:pt x="129657" y="47610"/>
                    <a:pt x="129807" y="47339"/>
                    <a:pt x="129732" y="47080"/>
                  </a:cubicBezTo>
                  <a:cubicBezTo>
                    <a:pt x="129598" y="46619"/>
                    <a:pt x="115927" y="863"/>
                    <a:pt x="74112" y="28"/>
                  </a:cubicBezTo>
                  <a:cubicBezTo>
                    <a:pt x="73240" y="10"/>
                    <a:pt x="72377" y="1"/>
                    <a:pt x="71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6" name="Google Shape;746;p36"/>
            <p:cNvSpPr/>
            <p:nvPr/>
          </p:nvSpPr>
          <p:spPr>
            <a:xfrm>
              <a:off x="1214991" y="1000825"/>
              <a:ext cx="1409330" cy="576858"/>
            </a:xfrm>
            <a:custGeom>
              <a:avLst/>
              <a:gdLst/>
              <a:ahLst/>
              <a:cxnLst/>
              <a:rect l="l" t="t" r="r" b="b"/>
              <a:pathLst>
                <a:path w="120250" h="49220" extrusionOk="0">
                  <a:moveTo>
                    <a:pt x="62557" y="0"/>
                  </a:moveTo>
                  <a:cubicBezTo>
                    <a:pt x="26872" y="0"/>
                    <a:pt x="12120" y="22645"/>
                    <a:pt x="125" y="45932"/>
                  </a:cubicBezTo>
                  <a:cubicBezTo>
                    <a:pt x="0" y="46172"/>
                    <a:pt x="96" y="46466"/>
                    <a:pt x="336" y="46589"/>
                  </a:cubicBezTo>
                  <a:cubicBezTo>
                    <a:pt x="408" y="46626"/>
                    <a:pt x="485" y="46644"/>
                    <a:pt x="560" y="46644"/>
                  </a:cubicBezTo>
                  <a:cubicBezTo>
                    <a:pt x="736" y="46644"/>
                    <a:pt x="905" y="46548"/>
                    <a:pt x="992" y="46380"/>
                  </a:cubicBezTo>
                  <a:cubicBezTo>
                    <a:pt x="12855" y="23350"/>
                    <a:pt x="27426" y="979"/>
                    <a:pt x="62633" y="979"/>
                  </a:cubicBezTo>
                  <a:cubicBezTo>
                    <a:pt x="63733" y="979"/>
                    <a:pt x="64853" y="1001"/>
                    <a:pt x="65993" y="1045"/>
                  </a:cubicBezTo>
                  <a:cubicBezTo>
                    <a:pt x="102732" y="2488"/>
                    <a:pt x="119080" y="48425"/>
                    <a:pt x="119241" y="48890"/>
                  </a:cubicBezTo>
                  <a:cubicBezTo>
                    <a:pt x="119309" y="49092"/>
                    <a:pt x="119499" y="49219"/>
                    <a:pt x="119701" y="49219"/>
                  </a:cubicBezTo>
                  <a:lnTo>
                    <a:pt x="119701" y="49217"/>
                  </a:lnTo>
                  <a:cubicBezTo>
                    <a:pt x="119753" y="49217"/>
                    <a:pt x="119808" y="49209"/>
                    <a:pt x="119862" y="49190"/>
                  </a:cubicBezTo>
                  <a:cubicBezTo>
                    <a:pt x="120116" y="49103"/>
                    <a:pt x="120249" y="48825"/>
                    <a:pt x="120162" y="48571"/>
                  </a:cubicBezTo>
                  <a:cubicBezTo>
                    <a:pt x="119999" y="48100"/>
                    <a:pt x="103439" y="1537"/>
                    <a:pt x="66031" y="70"/>
                  </a:cubicBezTo>
                  <a:cubicBezTo>
                    <a:pt x="64851" y="23"/>
                    <a:pt x="63694" y="0"/>
                    <a:pt x="625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7" name="Google Shape;747;p36"/>
            <p:cNvSpPr/>
            <p:nvPr/>
          </p:nvSpPr>
          <p:spPr>
            <a:xfrm>
              <a:off x="1288253" y="1122267"/>
              <a:ext cx="1241089" cy="502800"/>
            </a:xfrm>
            <a:custGeom>
              <a:avLst/>
              <a:gdLst/>
              <a:ahLst/>
              <a:cxnLst/>
              <a:rect l="l" t="t" r="r" b="b"/>
              <a:pathLst>
                <a:path w="105895" h="42901" extrusionOk="0">
                  <a:moveTo>
                    <a:pt x="56214" y="0"/>
                  </a:moveTo>
                  <a:cubicBezTo>
                    <a:pt x="17082" y="0"/>
                    <a:pt x="282" y="34866"/>
                    <a:pt x="115" y="35220"/>
                  </a:cubicBezTo>
                  <a:cubicBezTo>
                    <a:pt x="0" y="35464"/>
                    <a:pt x="107" y="35754"/>
                    <a:pt x="350" y="35868"/>
                  </a:cubicBezTo>
                  <a:cubicBezTo>
                    <a:pt x="417" y="35900"/>
                    <a:pt x="488" y="35915"/>
                    <a:pt x="557" y="35915"/>
                  </a:cubicBezTo>
                  <a:cubicBezTo>
                    <a:pt x="740" y="35915"/>
                    <a:pt x="916" y="35811"/>
                    <a:pt x="1001" y="35635"/>
                  </a:cubicBezTo>
                  <a:cubicBezTo>
                    <a:pt x="1163" y="35285"/>
                    <a:pt x="17709" y="978"/>
                    <a:pt x="56214" y="978"/>
                  </a:cubicBezTo>
                  <a:cubicBezTo>
                    <a:pt x="56412" y="978"/>
                    <a:pt x="56616" y="978"/>
                    <a:pt x="56816" y="980"/>
                  </a:cubicBezTo>
                  <a:cubicBezTo>
                    <a:pt x="95673" y="1341"/>
                    <a:pt x="104796" y="42103"/>
                    <a:pt x="104884" y="42515"/>
                  </a:cubicBezTo>
                  <a:cubicBezTo>
                    <a:pt x="104931" y="42745"/>
                    <a:pt x="105134" y="42901"/>
                    <a:pt x="105359" y="42901"/>
                  </a:cubicBezTo>
                  <a:cubicBezTo>
                    <a:pt x="105394" y="42901"/>
                    <a:pt x="105428" y="42897"/>
                    <a:pt x="105461" y="42890"/>
                  </a:cubicBezTo>
                  <a:cubicBezTo>
                    <a:pt x="105726" y="42834"/>
                    <a:pt x="105894" y="42576"/>
                    <a:pt x="105838" y="42311"/>
                  </a:cubicBezTo>
                  <a:cubicBezTo>
                    <a:pt x="105749" y="41892"/>
                    <a:pt x="96471" y="371"/>
                    <a:pt x="56824" y="5"/>
                  </a:cubicBezTo>
                  <a:cubicBezTo>
                    <a:pt x="56620" y="3"/>
                    <a:pt x="56418" y="0"/>
                    <a:pt x="56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8" name="Google Shape;748;p36"/>
            <p:cNvSpPr/>
            <p:nvPr/>
          </p:nvSpPr>
          <p:spPr>
            <a:xfrm>
              <a:off x="911619" y="1402293"/>
              <a:ext cx="519360" cy="296200"/>
            </a:xfrm>
            <a:custGeom>
              <a:avLst/>
              <a:gdLst/>
              <a:ahLst/>
              <a:cxnLst/>
              <a:rect l="l" t="t" r="r" b="b"/>
              <a:pathLst>
                <a:path w="44314" h="25273" extrusionOk="0">
                  <a:moveTo>
                    <a:pt x="26867" y="0"/>
                  </a:moveTo>
                  <a:cubicBezTo>
                    <a:pt x="24802" y="0"/>
                    <a:pt x="22976" y="1156"/>
                    <a:pt x="21731" y="2674"/>
                  </a:cubicBezTo>
                  <a:lnTo>
                    <a:pt x="21731" y="2674"/>
                  </a:lnTo>
                  <a:cubicBezTo>
                    <a:pt x="20887" y="1997"/>
                    <a:pt x="19785" y="1393"/>
                    <a:pt x="18375" y="934"/>
                  </a:cubicBezTo>
                  <a:cubicBezTo>
                    <a:pt x="17218" y="558"/>
                    <a:pt x="16241" y="395"/>
                    <a:pt x="15417" y="395"/>
                  </a:cubicBezTo>
                  <a:cubicBezTo>
                    <a:pt x="10179" y="395"/>
                    <a:pt x="11111" y="6969"/>
                    <a:pt x="11111" y="6969"/>
                  </a:cubicBezTo>
                  <a:cubicBezTo>
                    <a:pt x="10579" y="6650"/>
                    <a:pt x="10010" y="6505"/>
                    <a:pt x="9430" y="6505"/>
                  </a:cubicBezTo>
                  <a:cubicBezTo>
                    <a:pt x="5026" y="6505"/>
                    <a:pt x="0" y="14879"/>
                    <a:pt x="5769" y="19106"/>
                  </a:cubicBezTo>
                  <a:cubicBezTo>
                    <a:pt x="7583" y="20435"/>
                    <a:pt x="9301" y="21032"/>
                    <a:pt x="10766" y="21114"/>
                  </a:cubicBezTo>
                  <a:lnTo>
                    <a:pt x="10766" y="21114"/>
                  </a:lnTo>
                  <a:cubicBezTo>
                    <a:pt x="11272" y="23332"/>
                    <a:pt x="12863" y="25246"/>
                    <a:pt x="16226" y="25271"/>
                  </a:cubicBezTo>
                  <a:cubicBezTo>
                    <a:pt x="16304" y="25272"/>
                    <a:pt x="16381" y="25272"/>
                    <a:pt x="16457" y="25272"/>
                  </a:cubicBezTo>
                  <a:cubicBezTo>
                    <a:pt x="21136" y="25272"/>
                    <a:pt x="24260" y="24194"/>
                    <a:pt x="26006" y="22593"/>
                  </a:cubicBezTo>
                  <a:lnTo>
                    <a:pt x="26006" y="22593"/>
                  </a:lnTo>
                  <a:cubicBezTo>
                    <a:pt x="26370" y="23083"/>
                    <a:pt x="26828" y="23558"/>
                    <a:pt x="27394" y="24002"/>
                  </a:cubicBezTo>
                  <a:cubicBezTo>
                    <a:pt x="28159" y="24603"/>
                    <a:pt x="29082" y="24870"/>
                    <a:pt x="30081" y="24870"/>
                  </a:cubicBezTo>
                  <a:cubicBezTo>
                    <a:pt x="35900" y="24870"/>
                    <a:pt x="44313" y="15794"/>
                    <a:pt x="39311" y="10560"/>
                  </a:cubicBezTo>
                  <a:cubicBezTo>
                    <a:pt x="37934" y="9121"/>
                    <a:pt x="36479" y="8575"/>
                    <a:pt x="35117" y="8575"/>
                  </a:cubicBezTo>
                  <a:cubicBezTo>
                    <a:pt x="34960" y="8575"/>
                    <a:pt x="34805" y="8582"/>
                    <a:pt x="34650" y="8596"/>
                  </a:cubicBezTo>
                  <a:lnTo>
                    <a:pt x="34650" y="8596"/>
                  </a:lnTo>
                  <a:cubicBezTo>
                    <a:pt x="34696" y="6011"/>
                    <a:pt x="33394" y="3036"/>
                    <a:pt x="30192" y="1022"/>
                  </a:cubicBezTo>
                  <a:cubicBezTo>
                    <a:pt x="29051" y="305"/>
                    <a:pt x="27928" y="0"/>
                    <a:pt x="26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9" name="Google Shape;749;p36"/>
            <p:cNvSpPr/>
            <p:nvPr/>
          </p:nvSpPr>
          <p:spPr>
            <a:xfrm>
              <a:off x="935938" y="1396574"/>
              <a:ext cx="465753" cy="307650"/>
            </a:xfrm>
            <a:custGeom>
              <a:avLst/>
              <a:gdLst/>
              <a:ahLst/>
              <a:cxnLst/>
              <a:rect l="l" t="t" r="r" b="b"/>
              <a:pathLst>
                <a:path w="39740" h="26250" extrusionOk="0">
                  <a:moveTo>
                    <a:pt x="19727" y="3867"/>
                  </a:moveTo>
                  <a:cubicBezTo>
                    <a:pt x="21428" y="5437"/>
                    <a:pt x="21780" y="7325"/>
                    <a:pt x="21342" y="8570"/>
                  </a:cubicBezTo>
                  <a:cubicBezTo>
                    <a:pt x="21111" y="9230"/>
                    <a:pt x="20675" y="9626"/>
                    <a:pt x="20179" y="9626"/>
                  </a:cubicBezTo>
                  <a:cubicBezTo>
                    <a:pt x="19869" y="9626"/>
                    <a:pt x="19523" y="9474"/>
                    <a:pt x="19179" y="9185"/>
                  </a:cubicBezTo>
                  <a:cubicBezTo>
                    <a:pt x="18003" y="8201"/>
                    <a:pt x="18266" y="5885"/>
                    <a:pt x="19727" y="3867"/>
                  </a:cubicBezTo>
                  <a:close/>
                  <a:moveTo>
                    <a:pt x="32054" y="9658"/>
                  </a:moveTo>
                  <a:cubicBezTo>
                    <a:pt x="31816" y="11923"/>
                    <a:pt x="30457" y="13626"/>
                    <a:pt x="28609" y="13885"/>
                  </a:cubicBezTo>
                  <a:cubicBezTo>
                    <a:pt x="28492" y="13901"/>
                    <a:pt x="28381" y="13910"/>
                    <a:pt x="28281" y="13910"/>
                  </a:cubicBezTo>
                  <a:cubicBezTo>
                    <a:pt x="27731" y="13910"/>
                    <a:pt x="27721" y="13685"/>
                    <a:pt x="27714" y="13549"/>
                  </a:cubicBezTo>
                  <a:cubicBezTo>
                    <a:pt x="27666" y="12472"/>
                    <a:pt x="29596" y="10173"/>
                    <a:pt x="32052" y="9658"/>
                  </a:cubicBezTo>
                  <a:close/>
                  <a:moveTo>
                    <a:pt x="11019" y="15348"/>
                  </a:moveTo>
                  <a:cubicBezTo>
                    <a:pt x="11360" y="15348"/>
                    <a:pt x="11673" y="15650"/>
                    <a:pt x="11873" y="15902"/>
                  </a:cubicBezTo>
                  <a:cubicBezTo>
                    <a:pt x="12767" y="17024"/>
                    <a:pt x="12995" y="18262"/>
                    <a:pt x="12494" y="19298"/>
                  </a:cubicBezTo>
                  <a:cubicBezTo>
                    <a:pt x="11957" y="20413"/>
                    <a:pt x="10656" y="21109"/>
                    <a:pt x="9093" y="21124"/>
                  </a:cubicBezTo>
                  <a:cubicBezTo>
                    <a:pt x="8751" y="19100"/>
                    <a:pt x="9326" y="16930"/>
                    <a:pt x="10133" y="15919"/>
                  </a:cubicBezTo>
                  <a:cubicBezTo>
                    <a:pt x="10341" y="15659"/>
                    <a:pt x="10662" y="15348"/>
                    <a:pt x="11019" y="15348"/>
                  </a:cubicBezTo>
                  <a:close/>
                  <a:moveTo>
                    <a:pt x="24269" y="16953"/>
                  </a:moveTo>
                  <a:cubicBezTo>
                    <a:pt x="24429" y="16953"/>
                    <a:pt x="24690" y="17195"/>
                    <a:pt x="24905" y="17872"/>
                  </a:cubicBezTo>
                  <a:cubicBezTo>
                    <a:pt x="25422" y="19515"/>
                    <a:pt x="25101" y="21074"/>
                    <a:pt x="24002" y="22314"/>
                  </a:cubicBezTo>
                  <a:cubicBezTo>
                    <a:pt x="22966" y="20607"/>
                    <a:pt x="23035" y="18741"/>
                    <a:pt x="23583" y="17649"/>
                  </a:cubicBezTo>
                  <a:cubicBezTo>
                    <a:pt x="23823" y="17172"/>
                    <a:pt x="24106" y="16955"/>
                    <a:pt x="24269" y="16955"/>
                  </a:cubicBezTo>
                  <a:lnTo>
                    <a:pt x="24269" y="16953"/>
                  </a:lnTo>
                  <a:close/>
                  <a:moveTo>
                    <a:pt x="24792" y="978"/>
                  </a:moveTo>
                  <a:cubicBezTo>
                    <a:pt x="25826" y="978"/>
                    <a:pt x="26858" y="1297"/>
                    <a:pt x="27856" y="1925"/>
                  </a:cubicBezTo>
                  <a:cubicBezTo>
                    <a:pt x="30420" y="3536"/>
                    <a:pt x="31975" y="6029"/>
                    <a:pt x="32083" y="8657"/>
                  </a:cubicBezTo>
                  <a:cubicBezTo>
                    <a:pt x="29042" y="9168"/>
                    <a:pt x="26666" y="11957"/>
                    <a:pt x="26739" y="13595"/>
                  </a:cubicBezTo>
                  <a:cubicBezTo>
                    <a:pt x="26768" y="14218"/>
                    <a:pt x="27187" y="14887"/>
                    <a:pt x="28281" y="14887"/>
                  </a:cubicBezTo>
                  <a:cubicBezTo>
                    <a:pt x="28423" y="14887"/>
                    <a:pt x="28577" y="14875"/>
                    <a:pt x="28744" y="14852"/>
                  </a:cubicBezTo>
                  <a:cubicBezTo>
                    <a:pt x="31106" y="14523"/>
                    <a:pt x="32827" y="12372"/>
                    <a:pt x="33042" y="9553"/>
                  </a:cubicBezTo>
                  <a:cubicBezTo>
                    <a:pt x="34426" y="9553"/>
                    <a:pt x="35718" y="10170"/>
                    <a:pt x="36881" y="11388"/>
                  </a:cubicBezTo>
                  <a:cubicBezTo>
                    <a:pt x="38830" y="13424"/>
                    <a:pt x="38380" y="15861"/>
                    <a:pt x="37659" y="17547"/>
                  </a:cubicBezTo>
                  <a:cubicBezTo>
                    <a:pt x="36021" y="21380"/>
                    <a:pt x="31420" y="24872"/>
                    <a:pt x="28006" y="24872"/>
                  </a:cubicBezTo>
                  <a:cubicBezTo>
                    <a:pt x="27068" y="24872"/>
                    <a:pt x="26268" y="24615"/>
                    <a:pt x="25620" y="24107"/>
                  </a:cubicBezTo>
                  <a:cubicBezTo>
                    <a:pt x="25234" y="23804"/>
                    <a:pt x="24888" y="23473"/>
                    <a:pt x="24588" y="23123"/>
                  </a:cubicBezTo>
                  <a:cubicBezTo>
                    <a:pt x="26043" y="21595"/>
                    <a:pt x="26485" y="19642"/>
                    <a:pt x="25834" y="17580"/>
                  </a:cubicBezTo>
                  <a:cubicBezTo>
                    <a:pt x="25396" y="16186"/>
                    <a:pt x="24665" y="15978"/>
                    <a:pt x="24269" y="15978"/>
                  </a:cubicBezTo>
                  <a:cubicBezTo>
                    <a:pt x="23673" y="15978"/>
                    <a:pt x="23104" y="16428"/>
                    <a:pt x="22712" y="17211"/>
                  </a:cubicBezTo>
                  <a:cubicBezTo>
                    <a:pt x="21999" y="18629"/>
                    <a:pt x="21928" y="20922"/>
                    <a:pt x="23279" y="22998"/>
                  </a:cubicBezTo>
                  <a:cubicBezTo>
                    <a:pt x="21905" y="24094"/>
                    <a:pt x="19287" y="25274"/>
                    <a:pt x="14379" y="25274"/>
                  </a:cubicBezTo>
                  <a:lnTo>
                    <a:pt x="14153" y="25272"/>
                  </a:lnTo>
                  <a:cubicBezTo>
                    <a:pt x="11132" y="25251"/>
                    <a:pt x="9859" y="23649"/>
                    <a:pt x="9335" y="22095"/>
                  </a:cubicBezTo>
                  <a:lnTo>
                    <a:pt x="9335" y="22095"/>
                  </a:lnTo>
                  <a:cubicBezTo>
                    <a:pt x="11171" y="22007"/>
                    <a:pt x="12701" y="21115"/>
                    <a:pt x="13374" y="19721"/>
                  </a:cubicBezTo>
                  <a:cubicBezTo>
                    <a:pt x="14041" y="18335"/>
                    <a:pt x="13774" y="16722"/>
                    <a:pt x="12638" y="15296"/>
                  </a:cubicBezTo>
                  <a:cubicBezTo>
                    <a:pt x="12152" y="14686"/>
                    <a:pt x="11584" y="14383"/>
                    <a:pt x="11015" y="14383"/>
                  </a:cubicBezTo>
                  <a:cubicBezTo>
                    <a:pt x="10439" y="14383"/>
                    <a:pt x="9862" y="14694"/>
                    <a:pt x="9370" y="15311"/>
                  </a:cubicBezTo>
                  <a:cubicBezTo>
                    <a:pt x="8323" y="16622"/>
                    <a:pt x="7817" y="18987"/>
                    <a:pt x="8094" y="21049"/>
                  </a:cubicBezTo>
                  <a:cubicBezTo>
                    <a:pt x="6769" y="20840"/>
                    <a:pt x="5359" y="20209"/>
                    <a:pt x="3982" y="19200"/>
                  </a:cubicBezTo>
                  <a:cubicBezTo>
                    <a:pt x="1810" y="17610"/>
                    <a:pt x="1068" y="15158"/>
                    <a:pt x="1945" y="12476"/>
                  </a:cubicBezTo>
                  <a:cubicBezTo>
                    <a:pt x="2846" y="9722"/>
                    <a:pt x="5272" y="7482"/>
                    <a:pt x="7354" y="7482"/>
                  </a:cubicBezTo>
                  <a:cubicBezTo>
                    <a:pt x="7865" y="7482"/>
                    <a:pt x="8346" y="7615"/>
                    <a:pt x="8784" y="7876"/>
                  </a:cubicBezTo>
                  <a:cubicBezTo>
                    <a:pt x="8861" y="7922"/>
                    <a:pt x="8947" y="7944"/>
                    <a:pt x="9034" y="7944"/>
                  </a:cubicBezTo>
                  <a:cubicBezTo>
                    <a:pt x="9128" y="7944"/>
                    <a:pt x="9223" y="7917"/>
                    <a:pt x="9305" y="7863"/>
                  </a:cubicBezTo>
                  <a:cubicBezTo>
                    <a:pt x="9462" y="7761"/>
                    <a:pt x="9545" y="7575"/>
                    <a:pt x="9518" y="7390"/>
                  </a:cubicBezTo>
                  <a:cubicBezTo>
                    <a:pt x="9514" y="7357"/>
                    <a:pt x="9093" y="4201"/>
                    <a:pt x="10587" y="2481"/>
                  </a:cubicBezTo>
                  <a:cubicBezTo>
                    <a:pt x="11230" y="1744"/>
                    <a:pt x="12161" y="1376"/>
                    <a:pt x="13356" y="1376"/>
                  </a:cubicBezTo>
                  <a:cubicBezTo>
                    <a:pt x="14168" y="1376"/>
                    <a:pt x="15102" y="1546"/>
                    <a:pt x="16150" y="1887"/>
                  </a:cubicBezTo>
                  <a:cubicBezTo>
                    <a:pt x="17236" y="2239"/>
                    <a:pt x="18180" y="2700"/>
                    <a:pt x="18968" y="3255"/>
                  </a:cubicBezTo>
                  <a:cubicBezTo>
                    <a:pt x="17359" y="5468"/>
                    <a:pt x="16776" y="8447"/>
                    <a:pt x="18551" y="9935"/>
                  </a:cubicBezTo>
                  <a:cubicBezTo>
                    <a:pt x="19081" y="10377"/>
                    <a:pt x="19629" y="10602"/>
                    <a:pt x="20179" y="10602"/>
                  </a:cubicBezTo>
                  <a:cubicBezTo>
                    <a:pt x="21096" y="10602"/>
                    <a:pt x="21893" y="9947"/>
                    <a:pt x="22264" y="8893"/>
                  </a:cubicBezTo>
                  <a:cubicBezTo>
                    <a:pt x="22812" y="7332"/>
                    <a:pt x="22410" y="4989"/>
                    <a:pt x="20346" y="3113"/>
                  </a:cubicBezTo>
                  <a:cubicBezTo>
                    <a:pt x="21607" y="1750"/>
                    <a:pt x="23204" y="978"/>
                    <a:pt x="24792" y="978"/>
                  </a:cubicBezTo>
                  <a:close/>
                  <a:moveTo>
                    <a:pt x="24792" y="1"/>
                  </a:moveTo>
                  <a:cubicBezTo>
                    <a:pt x="22912" y="1"/>
                    <a:pt x="21036" y="905"/>
                    <a:pt x="19585" y="2496"/>
                  </a:cubicBezTo>
                  <a:cubicBezTo>
                    <a:pt x="18708" y="1866"/>
                    <a:pt x="17655" y="1349"/>
                    <a:pt x="16452" y="958"/>
                  </a:cubicBezTo>
                  <a:cubicBezTo>
                    <a:pt x="15301" y="583"/>
                    <a:pt x="14263" y="398"/>
                    <a:pt x="13344" y="398"/>
                  </a:cubicBezTo>
                  <a:cubicBezTo>
                    <a:pt x="11857" y="398"/>
                    <a:pt x="10683" y="884"/>
                    <a:pt x="9849" y="1843"/>
                  </a:cubicBezTo>
                  <a:cubicBezTo>
                    <a:pt x="8580" y="3307"/>
                    <a:pt x="8449" y="5485"/>
                    <a:pt x="8486" y="6677"/>
                  </a:cubicBezTo>
                  <a:cubicBezTo>
                    <a:pt x="8125" y="6562"/>
                    <a:pt x="7746" y="6504"/>
                    <a:pt x="7354" y="6504"/>
                  </a:cubicBezTo>
                  <a:cubicBezTo>
                    <a:pt x="4840" y="6504"/>
                    <a:pt x="2056" y="8995"/>
                    <a:pt x="1018" y="12171"/>
                  </a:cubicBezTo>
                  <a:cubicBezTo>
                    <a:pt x="1" y="15281"/>
                    <a:pt x="870" y="18131"/>
                    <a:pt x="3404" y="19988"/>
                  </a:cubicBezTo>
                  <a:cubicBezTo>
                    <a:pt x="5028" y="21178"/>
                    <a:pt x="6714" y="21889"/>
                    <a:pt x="8305" y="22060"/>
                  </a:cubicBezTo>
                  <a:cubicBezTo>
                    <a:pt x="8782" y="23756"/>
                    <a:pt x="10162" y="26220"/>
                    <a:pt x="14147" y="26249"/>
                  </a:cubicBezTo>
                  <a:lnTo>
                    <a:pt x="14379" y="26249"/>
                  </a:lnTo>
                  <a:cubicBezTo>
                    <a:pt x="18560" y="26249"/>
                    <a:pt x="21822" y="25397"/>
                    <a:pt x="23864" y="23779"/>
                  </a:cubicBezTo>
                  <a:cubicBezTo>
                    <a:pt x="24202" y="24169"/>
                    <a:pt x="24588" y="24536"/>
                    <a:pt x="25017" y="24874"/>
                  </a:cubicBezTo>
                  <a:cubicBezTo>
                    <a:pt x="25840" y="25520"/>
                    <a:pt x="26845" y="25847"/>
                    <a:pt x="28006" y="25847"/>
                  </a:cubicBezTo>
                  <a:cubicBezTo>
                    <a:pt x="31825" y="25847"/>
                    <a:pt x="36754" y="22147"/>
                    <a:pt x="38557" y="17931"/>
                  </a:cubicBezTo>
                  <a:cubicBezTo>
                    <a:pt x="39739" y="15165"/>
                    <a:pt x="39393" y="12601"/>
                    <a:pt x="37588" y="10710"/>
                  </a:cubicBezTo>
                  <a:cubicBezTo>
                    <a:pt x="36235" y="9299"/>
                    <a:pt x="34714" y="8580"/>
                    <a:pt x="33057" y="8576"/>
                  </a:cubicBezTo>
                  <a:cubicBezTo>
                    <a:pt x="32921" y="5639"/>
                    <a:pt x="31201" y="2873"/>
                    <a:pt x="28375" y="1097"/>
                  </a:cubicBezTo>
                  <a:cubicBezTo>
                    <a:pt x="27218" y="370"/>
                    <a:pt x="26013" y="1"/>
                    <a:pt x="247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0" name="Google Shape;750;p36"/>
            <p:cNvSpPr/>
            <p:nvPr/>
          </p:nvSpPr>
          <p:spPr>
            <a:xfrm>
              <a:off x="465429" y="3219017"/>
              <a:ext cx="455334" cy="259680"/>
            </a:xfrm>
            <a:custGeom>
              <a:avLst/>
              <a:gdLst/>
              <a:ahLst/>
              <a:cxnLst/>
              <a:rect l="l" t="t" r="r" b="b"/>
              <a:pathLst>
                <a:path w="38851" h="22157" extrusionOk="0">
                  <a:moveTo>
                    <a:pt x="23558" y="0"/>
                  </a:moveTo>
                  <a:cubicBezTo>
                    <a:pt x="21747" y="0"/>
                    <a:pt x="20146" y="1014"/>
                    <a:pt x="19054" y="2344"/>
                  </a:cubicBezTo>
                  <a:lnTo>
                    <a:pt x="19054" y="2344"/>
                  </a:lnTo>
                  <a:cubicBezTo>
                    <a:pt x="18314" y="1750"/>
                    <a:pt x="17347" y="1220"/>
                    <a:pt x="16111" y="818"/>
                  </a:cubicBezTo>
                  <a:cubicBezTo>
                    <a:pt x="15097" y="488"/>
                    <a:pt x="14241" y="346"/>
                    <a:pt x="13518" y="346"/>
                  </a:cubicBezTo>
                  <a:cubicBezTo>
                    <a:pt x="8926" y="346"/>
                    <a:pt x="9742" y="6108"/>
                    <a:pt x="9742" y="6108"/>
                  </a:cubicBezTo>
                  <a:lnTo>
                    <a:pt x="9742" y="6110"/>
                  </a:lnTo>
                  <a:cubicBezTo>
                    <a:pt x="9275" y="5831"/>
                    <a:pt x="8776" y="5703"/>
                    <a:pt x="8267" y="5703"/>
                  </a:cubicBezTo>
                  <a:cubicBezTo>
                    <a:pt x="4407" y="5703"/>
                    <a:pt x="0" y="13044"/>
                    <a:pt x="5058" y="16751"/>
                  </a:cubicBezTo>
                  <a:cubicBezTo>
                    <a:pt x="6649" y="17917"/>
                    <a:pt x="8156" y="18440"/>
                    <a:pt x="9441" y="18512"/>
                  </a:cubicBezTo>
                  <a:lnTo>
                    <a:pt x="9441" y="18512"/>
                  </a:lnTo>
                  <a:cubicBezTo>
                    <a:pt x="9884" y="20456"/>
                    <a:pt x="11279" y="22135"/>
                    <a:pt x="14227" y="22156"/>
                  </a:cubicBezTo>
                  <a:cubicBezTo>
                    <a:pt x="14295" y="22156"/>
                    <a:pt x="14363" y="22157"/>
                    <a:pt x="14430" y="22157"/>
                  </a:cubicBezTo>
                  <a:cubicBezTo>
                    <a:pt x="18531" y="22157"/>
                    <a:pt x="21270" y="21212"/>
                    <a:pt x="22801" y="19808"/>
                  </a:cubicBezTo>
                  <a:lnTo>
                    <a:pt x="22801" y="19808"/>
                  </a:lnTo>
                  <a:cubicBezTo>
                    <a:pt x="23120" y="20237"/>
                    <a:pt x="23521" y="20653"/>
                    <a:pt x="24017" y="21043"/>
                  </a:cubicBezTo>
                  <a:cubicBezTo>
                    <a:pt x="24688" y="21569"/>
                    <a:pt x="25497" y="21804"/>
                    <a:pt x="26373" y="21804"/>
                  </a:cubicBezTo>
                  <a:cubicBezTo>
                    <a:pt x="31475" y="21804"/>
                    <a:pt x="38851" y="13848"/>
                    <a:pt x="34464" y="9260"/>
                  </a:cubicBezTo>
                  <a:cubicBezTo>
                    <a:pt x="33258" y="7997"/>
                    <a:pt x="31982" y="7519"/>
                    <a:pt x="30788" y="7519"/>
                  </a:cubicBezTo>
                  <a:cubicBezTo>
                    <a:pt x="30651" y="7519"/>
                    <a:pt x="30515" y="7525"/>
                    <a:pt x="30380" y="7538"/>
                  </a:cubicBezTo>
                  <a:lnTo>
                    <a:pt x="30380" y="7538"/>
                  </a:lnTo>
                  <a:cubicBezTo>
                    <a:pt x="30421" y="5270"/>
                    <a:pt x="29279" y="2661"/>
                    <a:pt x="26471" y="895"/>
                  </a:cubicBezTo>
                  <a:cubicBezTo>
                    <a:pt x="25471" y="267"/>
                    <a:pt x="24487" y="0"/>
                    <a:pt x="235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1" name="Google Shape;751;p36"/>
            <p:cNvSpPr/>
            <p:nvPr/>
          </p:nvSpPr>
          <p:spPr>
            <a:xfrm>
              <a:off x="485986" y="3213286"/>
              <a:ext cx="409872" cy="271142"/>
            </a:xfrm>
            <a:custGeom>
              <a:avLst/>
              <a:gdLst/>
              <a:ahLst/>
              <a:cxnLst/>
              <a:rect l="l" t="t" r="r" b="b"/>
              <a:pathLst>
                <a:path w="34972" h="23135" extrusionOk="0">
                  <a:moveTo>
                    <a:pt x="17371" y="3542"/>
                  </a:moveTo>
                  <a:cubicBezTo>
                    <a:pt x="18799" y="4890"/>
                    <a:pt x="19093" y="6495"/>
                    <a:pt x="18722" y="7554"/>
                  </a:cubicBezTo>
                  <a:cubicBezTo>
                    <a:pt x="18524" y="8115"/>
                    <a:pt x="18167" y="8420"/>
                    <a:pt x="17745" y="8420"/>
                  </a:cubicBezTo>
                  <a:cubicBezTo>
                    <a:pt x="17486" y="8420"/>
                    <a:pt x="17204" y="8306"/>
                    <a:pt x="16919" y="8067"/>
                  </a:cubicBezTo>
                  <a:cubicBezTo>
                    <a:pt x="15923" y="7233"/>
                    <a:pt x="16144" y="5272"/>
                    <a:pt x="17371" y="3542"/>
                  </a:cubicBezTo>
                  <a:close/>
                  <a:moveTo>
                    <a:pt x="28098" y="8602"/>
                  </a:moveTo>
                  <a:lnTo>
                    <a:pt x="28098" y="8602"/>
                  </a:lnTo>
                  <a:cubicBezTo>
                    <a:pt x="27872" y="10520"/>
                    <a:pt x="26709" y="11954"/>
                    <a:pt x="25140" y="12173"/>
                  </a:cubicBezTo>
                  <a:cubicBezTo>
                    <a:pt x="25040" y="12188"/>
                    <a:pt x="24946" y="12196"/>
                    <a:pt x="24861" y="12196"/>
                  </a:cubicBezTo>
                  <a:cubicBezTo>
                    <a:pt x="24437" y="12196"/>
                    <a:pt x="24429" y="12046"/>
                    <a:pt x="24425" y="11937"/>
                  </a:cubicBezTo>
                  <a:cubicBezTo>
                    <a:pt x="24387" y="11129"/>
                    <a:pt x="25913" y="9092"/>
                    <a:pt x="28098" y="8602"/>
                  </a:cubicBezTo>
                  <a:close/>
                  <a:moveTo>
                    <a:pt x="9728" y="13578"/>
                  </a:moveTo>
                  <a:cubicBezTo>
                    <a:pt x="10003" y="13578"/>
                    <a:pt x="10262" y="13830"/>
                    <a:pt x="10430" y="14041"/>
                  </a:cubicBezTo>
                  <a:cubicBezTo>
                    <a:pt x="11197" y="15006"/>
                    <a:pt x="11393" y="16067"/>
                    <a:pt x="10966" y="16952"/>
                  </a:cubicBezTo>
                  <a:cubicBezTo>
                    <a:pt x="10512" y="17897"/>
                    <a:pt x="9415" y="18493"/>
                    <a:pt x="8090" y="18520"/>
                  </a:cubicBezTo>
                  <a:cubicBezTo>
                    <a:pt x="7810" y="16777"/>
                    <a:pt x="8306" y="14922"/>
                    <a:pt x="8996" y="14055"/>
                  </a:cubicBezTo>
                  <a:cubicBezTo>
                    <a:pt x="9242" y="13747"/>
                    <a:pt x="9503" y="13578"/>
                    <a:pt x="9728" y="13578"/>
                  </a:cubicBezTo>
                  <a:close/>
                  <a:moveTo>
                    <a:pt x="21344" y="14985"/>
                  </a:moveTo>
                  <a:cubicBezTo>
                    <a:pt x="21434" y="14985"/>
                    <a:pt x="21653" y="15145"/>
                    <a:pt x="21844" y="15748"/>
                  </a:cubicBezTo>
                  <a:cubicBezTo>
                    <a:pt x="22282" y="17140"/>
                    <a:pt x="22024" y="18459"/>
                    <a:pt x="21117" y="19522"/>
                  </a:cubicBezTo>
                  <a:cubicBezTo>
                    <a:pt x="20267" y="18063"/>
                    <a:pt x="20331" y="16488"/>
                    <a:pt x="20796" y="15560"/>
                  </a:cubicBezTo>
                  <a:cubicBezTo>
                    <a:pt x="21009" y="15139"/>
                    <a:pt x="21240" y="14985"/>
                    <a:pt x="21344" y="14985"/>
                  </a:cubicBezTo>
                  <a:close/>
                  <a:moveTo>
                    <a:pt x="21811" y="1001"/>
                  </a:moveTo>
                  <a:cubicBezTo>
                    <a:pt x="22700" y="1001"/>
                    <a:pt x="23601" y="1259"/>
                    <a:pt x="24456" y="1797"/>
                  </a:cubicBezTo>
                  <a:cubicBezTo>
                    <a:pt x="26670" y="3189"/>
                    <a:pt x="28018" y="5334"/>
                    <a:pt x="28131" y="7600"/>
                  </a:cubicBezTo>
                  <a:cubicBezTo>
                    <a:pt x="25463" y="8077"/>
                    <a:pt x="23385" y="10533"/>
                    <a:pt x="23449" y="11981"/>
                  </a:cubicBezTo>
                  <a:cubicBezTo>
                    <a:pt x="23474" y="12557"/>
                    <a:pt x="23860" y="13171"/>
                    <a:pt x="24861" y="13171"/>
                  </a:cubicBezTo>
                  <a:lnTo>
                    <a:pt x="24863" y="13171"/>
                  </a:lnTo>
                  <a:cubicBezTo>
                    <a:pt x="24988" y="13171"/>
                    <a:pt x="25125" y="13161"/>
                    <a:pt x="25275" y="13140"/>
                  </a:cubicBezTo>
                  <a:cubicBezTo>
                    <a:pt x="27360" y="12850"/>
                    <a:pt x="28881" y="10968"/>
                    <a:pt x="29090" y="8496"/>
                  </a:cubicBezTo>
                  <a:cubicBezTo>
                    <a:pt x="30267" y="8513"/>
                    <a:pt x="31366" y="9046"/>
                    <a:pt x="32358" y="10084"/>
                  </a:cubicBezTo>
                  <a:cubicBezTo>
                    <a:pt x="34042" y="11848"/>
                    <a:pt x="33652" y="13959"/>
                    <a:pt x="33027" y="15420"/>
                  </a:cubicBezTo>
                  <a:cubicBezTo>
                    <a:pt x="31599" y="18762"/>
                    <a:pt x="27591" y="21805"/>
                    <a:pt x="24619" y="21805"/>
                  </a:cubicBezTo>
                  <a:cubicBezTo>
                    <a:pt x="23812" y="21805"/>
                    <a:pt x="23120" y="21584"/>
                    <a:pt x="22566" y="21148"/>
                  </a:cubicBezTo>
                  <a:cubicBezTo>
                    <a:pt x="22243" y="20896"/>
                    <a:pt x="21955" y="20621"/>
                    <a:pt x="21703" y="20331"/>
                  </a:cubicBezTo>
                  <a:cubicBezTo>
                    <a:pt x="22945" y="18993"/>
                    <a:pt x="23337" y="17238"/>
                    <a:pt x="22774" y="15454"/>
                  </a:cubicBezTo>
                  <a:cubicBezTo>
                    <a:pt x="22378" y="14197"/>
                    <a:pt x="21707" y="14009"/>
                    <a:pt x="21344" y="14009"/>
                  </a:cubicBezTo>
                  <a:cubicBezTo>
                    <a:pt x="20796" y="14009"/>
                    <a:pt x="20279" y="14414"/>
                    <a:pt x="19923" y="15122"/>
                  </a:cubicBezTo>
                  <a:cubicBezTo>
                    <a:pt x="19297" y="16371"/>
                    <a:pt x="19226" y="18382"/>
                    <a:pt x="20394" y="20210"/>
                  </a:cubicBezTo>
                  <a:cubicBezTo>
                    <a:pt x="19187" y="21155"/>
                    <a:pt x="16909" y="22157"/>
                    <a:pt x="12673" y="22157"/>
                  </a:cubicBezTo>
                  <a:lnTo>
                    <a:pt x="12475" y="22157"/>
                  </a:lnTo>
                  <a:cubicBezTo>
                    <a:pt x="9911" y="22138"/>
                    <a:pt x="8803" y="20804"/>
                    <a:pt x="8334" y="19487"/>
                  </a:cubicBezTo>
                  <a:lnTo>
                    <a:pt x="8334" y="19485"/>
                  </a:lnTo>
                  <a:cubicBezTo>
                    <a:pt x="9930" y="19387"/>
                    <a:pt x="11258" y="18597"/>
                    <a:pt x="11846" y="17376"/>
                  </a:cubicBezTo>
                  <a:cubicBezTo>
                    <a:pt x="12444" y="16137"/>
                    <a:pt x="12206" y="14701"/>
                    <a:pt x="11193" y="13432"/>
                  </a:cubicBezTo>
                  <a:cubicBezTo>
                    <a:pt x="10647" y="12744"/>
                    <a:pt x="10095" y="12600"/>
                    <a:pt x="9728" y="12600"/>
                  </a:cubicBezTo>
                  <a:cubicBezTo>
                    <a:pt x="9192" y="12600"/>
                    <a:pt x="8675" y="12892"/>
                    <a:pt x="8236" y="13444"/>
                  </a:cubicBezTo>
                  <a:cubicBezTo>
                    <a:pt x="7323" y="14589"/>
                    <a:pt x="6872" y="16638"/>
                    <a:pt x="7095" y="18441"/>
                  </a:cubicBezTo>
                  <a:cubicBezTo>
                    <a:pt x="5964" y="18249"/>
                    <a:pt x="4765" y="17703"/>
                    <a:pt x="3594" y="16844"/>
                  </a:cubicBezTo>
                  <a:cubicBezTo>
                    <a:pt x="922" y="14885"/>
                    <a:pt x="1470" y="12115"/>
                    <a:pt x="1830" y="11016"/>
                  </a:cubicBezTo>
                  <a:cubicBezTo>
                    <a:pt x="2612" y="8623"/>
                    <a:pt x="4713" y="6679"/>
                    <a:pt x="6514" y="6679"/>
                  </a:cubicBezTo>
                  <a:cubicBezTo>
                    <a:pt x="6952" y="6679"/>
                    <a:pt x="7362" y="6793"/>
                    <a:pt x="7737" y="7016"/>
                  </a:cubicBezTo>
                  <a:cubicBezTo>
                    <a:pt x="7814" y="7062"/>
                    <a:pt x="7901" y="7085"/>
                    <a:pt x="7987" y="7085"/>
                  </a:cubicBezTo>
                  <a:cubicBezTo>
                    <a:pt x="8081" y="7085"/>
                    <a:pt x="8175" y="7058"/>
                    <a:pt x="8256" y="7004"/>
                  </a:cubicBezTo>
                  <a:cubicBezTo>
                    <a:pt x="8415" y="6900"/>
                    <a:pt x="8498" y="6714"/>
                    <a:pt x="8471" y="6529"/>
                  </a:cubicBezTo>
                  <a:cubicBezTo>
                    <a:pt x="8467" y="6501"/>
                    <a:pt x="8098" y="3769"/>
                    <a:pt x="9392" y="2279"/>
                  </a:cubicBezTo>
                  <a:cubicBezTo>
                    <a:pt x="9948" y="1639"/>
                    <a:pt x="10741" y="1321"/>
                    <a:pt x="11765" y="1321"/>
                  </a:cubicBezTo>
                  <a:cubicBezTo>
                    <a:pt x="12470" y="1321"/>
                    <a:pt x="13285" y="1472"/>
                    <a:pt x="14207" y="1772"/>
                  </a:cubicBezTo>
                  <a:cubicBezTo>
                    <a:pt x="15131" y="2072"/>
                    <a:pt x="15937" y="2460"/>
                    <a:pt x="16611" y="2929"/>
                  </a:cubicBezTo>
                  <a:cubicBezTo>
                    <a:pt x="15212" y="4886"/>
                    <a:pt x="14722" y="7500"/>
                    <a:pt x="16292" y="8815"/>
                  </a:cubicBezTo>
                  <a:cubicBezTo>
                    <a:pt x="16757" y="9205"/>
                    <a:pt x="17259" y="9387"/>
                    <a:pt x="17734" y="9387"/>
                  </a:cubicBezTo>
                  <a:cubicBezTo>
                    <a:pt x="18559" y="9387"/>
                    <a:pt x="19305" y="8839"/>
                    <a:pt x="19643" y="7877"/>
                  </a:cubicBezTo>
                  <a:cubicBezTo>
                    <a:pt x="20127" y="6499"/>
                    <a:pt x="19781" y="4442"/>
                    <a:pt x="17990" y="2785"/>
                  </a:cubicBezTo>
                  <a:cubicBezTo>
                    <a:pt x="19085" y="1622"/>
                    <a:pt x="20433" y="1001"/>
                    <a:pt x="21811" y="1001"/>
                  </a:cubicBezTo>
                  <a:close/>
                  <a:moveTo>
                    <a:pt x="21803" y="0"/>
                  </a:moveTo>
                  <a:cubicBezTo>
                    <a:pt x="20152" y="0"/>
                    <a:pt x="18507" y="786"/>
                    <a:pt x="17230" y="2170"/>
                  </a:cubicBezTo>
                  <a:cubicBezTo>
                    <a:pt x="16465" y="1628"/>
                    <a:pt x="15552" y="1182"/>
                    <a:pt x="14510" y="842"/>
                  </a:cubicBezTo>
                  <a:cubicBezTo>
                    <a:pt x="13495" y="513"/>
                    <a:pt x="12578" y="350"/>
                    <a:pt x="11766" y="350"/>
                  </a:cubicBezTo>
                  <a:cubicBezTo>
                    <a:pt x="10444" y="350"/>
                    <a:pt x="9399" y="783"/>
                    <a:pt x="8657" y="1639"/>
                  </a:cubicBezTo>
                  <a:cubicBezTo>
                    <a:pt x="7558" y="2902"/>
                    <a:pt x="7421" y="4763"/>
                    <a:pt x="7444" y="5832"/>
                  </a:cubicBezTo>
                  <a:cubicBezTo>
                    <a:pt x="7145" y="5747"/>
                    <a:pt x="6835" y="5703"/>
                    <a:pt x="6514" y="5703"/>
                  </a:cubicBezTo>
                  <a:cubicBezTo>
                    <a:pt x="4286" y="5703"/>
                    <a:pt x="1822" y="7904"/>
                    <a:pt x="903" y="10712"/>
                  </a:cubicBezTo>
                  <a:cubicBezTo>
                    <a:pt x="0" y="13465"/>
                    <a:pt x="771" y="15987"/>
                    <a:pt x="3016" y="17632"/>
                  </a:cubicBezTo>
                  <a:cubicBezTo>
                    <a:pt x="4436" y="18672"/>
                    <a:pt x="5907" y="19299"/>
                    <a:pt x="7300" y="19458"/>
                  </a:cubicBezTo>
                  <a:cubicBezTo>
                    <a:pt x="7969" y="21780"/>
                    <a:pt x="9834" y="23114"/>
                    <a:pt x="12469" y="23133"/>
                  </a:cubicBezTo>
                  <a:lnTo>
                    <a:pt x="12673" y="23135"/>
                  </a:lnTo>
                  <a:cubicBezTo>
                    <a:pt x="16321" y="23133"/>
                    <a:pt x="19176" y="22395"/>
                    <a:pt x="20982" y="20990"/>
                  </a:cubicBezTo>
                  <a:cubicBezTo>
                    <a:pt x="21271" y="21319"/>
                    <a:pt x="21598" y="21630"/>
                    <a:pt x="21963" y="21915"/>
                  </a:cubicBezTo>
                  <a:cubicBezTo>
                    <a:pt x="22695" y="22491"/>
                    <a:pt x="23589" y="22780"/>
                    <a:pt x="24621" y="22780"/>
                  </a:cubicBezTo>
                  <a:cubicBezTo>
                    <a:pt x="27989" y="22780"/>
                    <a:pt x="32337" y="19520"/>
                    <a:pt x="33925" y="15804"/>
                  </a:cubicBezTo>
                  <a:cubicBezTo>
                    <a:pt x="34972" y="13357"/>
                    <a:pt x="34665" y="11087"/>
                    <a:pt x="33065" y="9411"/>
                  </a:cubicBezTo>
                  <a:cubicBezTo>
                    <a:pt x="31885" y="8175"/>
                    <a:pt x="30553" y="7539"/>
                    <a:pt x="29104" y="7521"/>
                  </a:cubicBezTo>
                  <a:cubicBezTo>
                    <a:pt x="28967" y="4947"/>
                    <a:pt x="27453" y="2529"/>
                    <a:pt x="24977" y="972"/>
                  </a:cubicBezTo>
                  <a:cubicBezTo>
                    <a:pt x="23952" y="328"/>
                    <a:pt x="22885" y="0"/>
                    <a:pt x="21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2" name="Google Shape;752;p36"/>
            <p:cNvSpPr/>
            <p:nvPr/>
          </p:nvSpPr>
          <p:spPr>
            <a:xfrm>
              <a:off x="2383651" y="1443079"/>
              <a:ext cx="519372" cy="296211"/>
            </a:xfrm>
            <a:custGeom>
              <a:avLst/>
              <a:gdLst/>
              <a:ahLst/>
              <a:cxnLst/>
              <a:rect l="l" t="t" r="r" b="b"/>
              <a:pathLst>
                <a:path w="44315" h="25274" extrusionOk="0">
                  <a:moveTo>
                    <a:pt x="26868" y="1"/>
                  </a:moveTo>
                  <a:cubicBezTo>
                    <a:pt x="24803" y="1"/>
                    <a:pt x="22977" y="1157"/>
                    <a:pt x="21732" y="2674"/>
                  </a:cubicBezTo>
                  <a:lnTo>
                    <a:pt x="21732" y="2674"/>
                  </a:lnTo>
                  <a:cubicBezTo>
                    <a:pt x="20889" y="1996"/>
                    <a:pt x="19786" y="1392"/>
                    <a:pt x="18377" y="933"/>
                  </a:cubicBezTo>
                  <a:cubicBezTo>
                    <a:pt x="17221" y="557"/>
                    <a:pt x="16244" y="395"/>
                    <a:pt x="15421" y="395"/>
                  </a:cubicBezTo>
                  <a:cubicBezTo>
                    <a:pt x="10180" y="395"/>
                    <a:pt x="11111" y="6969"/>
                    <a:pt x="11111" y="6969"/>
                  </a:cubicBezTo>
                  <a:cubicBezTo>
                    <a:pt x="10579" y="6651"/>
                    <a:pt x="10009" y="6505"/>
                    <a:pt x="9430" y="6505"/>
                  </a:cubicBezTo>
                  <a:cubicBezTo>
                    <a:pt x="5025" y="6505"/>
                    <a:pt x="0" y="14878"/>
                    <a:pt x="5769" y="19105"/>
                  </a:cubicBezTo>
                  <a:cubicBezTo>
                    <a:pt x="7583" y="20434"/>
                    <a:pt x="9301" y="21032"/>
                    <a:pt x="10767" y="21114"/>
                  </a:cubicBezTo>
                  <a:lnTo>
                    <a:pt x="10767" y="21114"/>
                  </a:lnTo>
                  <a:cubicBezTo>
                    <a:pt x="11272" y="23332"/>
                    <a:pt x="12862" y="25247"/>
                    <a:pt x="16226" y="25272"/>
                  </a:cubicBezTo>
                  <a:cubicBezTo>
                    <a:pt x="16303" y="25273"/>
                    <a:pt x="16380" y="25273"/>
                    <a:pt x="16457" y="25273"/>
                  </a:cubicBezTo>
                  <a:cubicBezTo>
                    <a:pt x="21136" y="25273"/>
                    <a:pt x="24261" y="24195"/>
                    <a:pt x="26007" y="22593"/>
                  </a:cubicBezTo>
                  <a:lnTo>
                    <a:pt x="26007" y="22593"/>
                  </a:lnTo>
                  <a:cubicBezTo>
                    <a:pt x="26372" y="23083"/>
                    <a:pt x="26830" y="23558"/>
                    <a:pt x="27396" y="24003"/>
                  </a:cubicBezTo>
                  <a:cubicBezTo>
                    <a:pt x="28161" y="24603"/>
                    <a:pt x="29083" y="24871"/>
                    <a:pt x="30082" y="24871"/>
                  </a:cubicBezTo>
                  <a:cubicBezTo>
                    <a:pt x="35900" y="24871"/>
                    <a:pt x="44315" y="15795"/>
                    <a:pt x="39310" y="10561"/>
                  </a:cubicBezTo>
                  <a:cubicBezTo>
                    <a:pt x="37934" y="9121"/>
                    <a:pt x="36479" y="8576"/>
                    <a:pt x="35118" y="8576"/>
                  </a:cubicBezTo>
                  <a:cubicBezTo>
                    <a:pt x="34961" y="8576"/>
                    <a:pt x="34805" y="8583"/>
                    <a:pt x="34651" y="8597"/>
                  </a:cubicBezTo>
                  <a:lnTo>
                    <a:pt x="34651" y="8597"/>
                  </a:lnTo>
                  <a:cubicBezTo>
                    <a:pt x="34698" y="6011"/>
                    <a:pt x="33395" y="3036"/>
                    <a:pt x="30191" y="1023"/>
                  </a:cubicBezTo>
                  <a:cubicBezTo>
                    <a:pt x="29051" y="306"/>
                    <a:pt x="27928" y="1"/>
                    <a:pt x="268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3" name="Google Shape;753;p36"/>
            <p:cNvSpPr/>
            <p:nvPr/>
          </p:nvSpPr>
          <p:spPr>
            <a:xfrm>
              <a:off x="2407970" y="1437348"/>
              <a:ext cx="465765" cy="307673"/>
            </a:xfrm>
            <a:custGeom>
              <a:avLst/>
              <a:gdLst/>
              <a:ahLst/>
              <a:cxnLst/>
              <a:rect l="l" t="t" r="r" b="b"/>
              <a:pathLst>
                <a:path w="39741" h="26252" extrusionOk="0">
                  <a:moveTo>
                    <a:pt x="19731" y="3871"/>
                  </a:moveTo>
                  <a:cubicBezTo>
                    <a:pt x="21430" y="5439"/>
                    <a:pt x="21782" y="7327"/>
                    <a:pt x="21344" y="8572"/>
                  </a:cubicBezTo>
                  <a:cubicBezTo>
                    <a:pt x="21108" y="9240"/>
                    <a:pt x="20674" y="9604"/>
                    <a:pt x="20165" y="9604"/>
                  </a:cubicBezTo>
                  <a:cubicBezTo>
                    <a:pt x="19856" y="9604"/>
                    <a:pt x="19518" y="9470"/>
                    <a:pt x="19181" y="9186"/>
                  </a:cubicBezTo>
                  <a:cubicBezTo>
                    <a:pt x="17876" y="8094"/>
                    <a:pt x="18437" y="5676"/>
                    <a:pt x="19731" y="3871"/>
                  </a:cubicBezTo>
                  <a:close/>
                  <a:moveTo>
                    <a:pt x="32054" y="9658"/>
                  </a:moveTo>
                  <a:cubicBezTo>
                    <a:pt x="31820" y="11925"/>
                    <a:pt x="30459" y="13628"/>
                    <a:pt x="28610" y="13887"/>
                  </a:cubicBezTo>
                  <a:cubicBezTo>
                    <a:pt x="28491" y="13903"/>
                    <a:pt x="28383" y="13910"/>
                    <a:pt x="28283" y="13910"/>
                  </a:cubicBezTo>
                  <a:cubicBezTo>
                    <a:pt x="27733" y="13910"/>
                    <a:pt x="27722" y="13685"/>
                    <a:pt x="27716" y="13551"/>
                  </a:cubicBezTo>
                  <a:cubicBezTo>
                    <a:pt x="27668" y="12473"/>
                    <a:pt x="29596" y="10174"/>
                    <a:pt x="32054" y="9658"/>
                  </a:cubicBezTo>
                  <a:close/>
                  <a:moveTo>
                    <a:pt x="11020" y="15350"/>
                  </a:moveTo>
                  <a:cubicBezTo>
                    <a:pt x="11362" y="15350"/>
                    <a:pt x="11675" y="15650"/>
                    <a:pt x="11875" y="15904"/>
                  </a:cubicBezTo>
                  <a:cubicBezTo>
                    <a:pt x="12769" y="17026"/>
                    <a:pt x="12994" y="18262"/>
                    <a:pt x="12496" y="19298"/>
                  </a:cubicBezTo>
                  <a:cubicBezTo>
                    <a:pt x="11958" y="20413"/>
                    <a:pt x="10658" y="21109"/>
                    <a:pt x="9094" y="21126"/>
                  </a:cubicBezTo>
                  <a:cubicBezTo>
                    <a:pt x="8753" y="19100"/>
                    <a:pt x="9330" y="16930"/>
                    <a:pt x="10134" y="15921"/>
                  </a:cubicBezTo>
                  <a:cubicBezTo>
                    <a:pt x="10343" y="15660"/>
                    <a:pt x="10664" y="15350"/>
                    <a:pt x="11020" y="15350"/>
                  </a:cubicBezTo>
                  <a:close/>
                  <a:moveTo>
                    <a:pt x="24271" y="16955"/>
                  </a:moveTo>
                  <a:cubicBezTo>
                    <a:pt x="24429" y="16955"/>
                    <a:pt x="24692" y="17197"/>
                    <a:pt x="24906" y="17874"/>
                  </a:cubicBezTo>
                  <a:cubicBezTo>
                    <a:pt x="25423" y="19517"/>
                    <a:pt x="25100" y="21074"/>
                    <a:pt x="24002" y="22316"/>
                  </a:cubicBezTo>
                  <a:cubicBezTo>
                    <a:pt x="22970" y="20607"/>
                    <a:pt x="23037" y="18741"/>
                    <a:pt x="23585" y="17649"/>
                  </a:cubicBezTo>
                  <a:cubicBezTo>
                    <a:pt x="23825" y="17172"/>
                    <a:pt x="24108" y="16955"/>
                    <a:pt x="24271" y="16955"/>
                  </a:cubicBezTo>
                  <a:close/>
                  <a:moveTo>
                    <a:pt x="24794" y="978"/>
                  </a:moveTo>
                  <a:cubicBezTo>
                    <a:pt x="25828" y="978"/>
                    <a:pt x="26859" y="1297"/>
                    <a:pt x="27858" y="1927"/>
                  </a:cubicBezTo>
                  <a:cubicBezTo>
                    <a:pt x="30422" y="3538"/>
                    <a:pt x="31977" y="6031"/>
                    <a:pt x="32085" y="8659"/>
                  </a:cubicBezTo>
                  <a:cubicBezTo>
                    <a:pt x="29044" y="9170"/>
                    <a:pt x="26668" y="11959"/>
                    <a:pt x="26741" y="13595"/>
                  </a:cubicBezTo>
                  <a:cubicBezTo>
                    <a:pt x="26768" y="14220"/>
                    <a:pt x="27169" y="14888"/>
                    <a:pt x="28285" y="14888"/>
                  </a:cubicBezTo>
                  <a:cubicBezTo>
                    <a:pt x="28427" y="14888"/>
                    <a:pt x="28580" y="14877"/>
                    <a:pt x="28746" y="14854"/>
                  </a:cubicBezTo>
                  <a:cubicBezTo>
                    <a:pt x="31107" y="14522"/>
                    <a:pt x="32827" y="12373"/>
                    <a:pt x="33044" y="9553"/>
                  </a:cubicBezTo>
                  <a:cubicBezTo>
                    <a:pt x="34428" y="9553"/>
                    <a:pt x="35720" y="10170"/>
                    <a:pt x="36883" y="11388"/>
                  </a:cubicBezTo>
                  <a:cubicBezTo>
                    <a:pt x="38832" y="13426"/>
                    <a:pt x="38380" y="15863"/>
                    <a:pt x="37661" y="17549"/>
                  </a:cubicBezTo>
                  <a:cubicBezTo>
                    <a:pt x="36022" y="21382"/>
                    <a:pt x="31420" y="24871"/>
                    <a:pt x="28006" y="24871"/>
                  </a:cubicBezTo>
                  <a:cubicBezTo>
                    <a:pt x="27070" y="24871"/>
                    <a:pt x="26267" y="24615"/>
                    <a:pt x="25621" y="24108"/>
                  </a:cubicBezTo>
                  <a:cubicBezTo>
                    <a:pt x="25234" y="23804"/>
                    <a:pt x="24888" y="23475"/>
                    <a:pt x="24587" y="23123"/>
                  </a:cubicBezTo>
                  <a:cubicBezTo>
                    <a:pt x="26042" y="21595"/>
                    <a:pt x="26486" y="19644"/>
                    <a:pt x="25836" y="17580"/>
                  </a:cubicBezTo>
                  <a:cubicBezTo>
                    <a:pt x="25396" y="16188"/>
                    <a:pt x="24667" y="15979"/>
                    <a:pt x="24271" y="15979"/>
                  </a:cubicBezTo>
                  <a:cubicBezTo>
                    <a:pt x="23672" y="15979"/>
                    <a:pt x="23105" y="16428"/>
                    <a:pt x="22712" y="17211"/>
                  </a:cubicBezTo>
                  <a:cubicBezTo>
                    <a:pt x="22001" y="18629"/>
                    <a:pt x="21928" y="20921"/>
                    <a:pt x="23278" y="23000"/>
                  </a:cubicBezTo>
                  <a:cubicBezTo>
                    <a:pt x="21907" y="24096"/>
                    <a:pt x="19289" y="25274"/>
                    <a:pt x="14382" y="25274"/>
                  </a:cubicBezTo>
                  <a:lnTo>
                    <a:pt x="14155" y="25274"/>
                  </a:lnTo>
                  <a:cubicBezTo>
                    <a:pt x="11133" y="25251"/>
                    <a:pt x="9859" y="23648"/>
                    <a:pt x="9336" y="22095"/>
                  </a:cubicBezTo>
                  <a:cubicBezTo>
                    <a:pt x="11170" y="22009"/>
                    <a:pt x="12702" y="21117"/>
                    <a:pt x="13374" y="19723"/>
                  </a:cubicBezTo>
                  <a:cubicBezTo>
                    <a:pt x="14043" y="18335"/>
                    <a:pt x="13776" y="16721"/>
                    <a:pt x="12640" y="15296"/>
                  </a:cubicBezTo>
                  <a:cubicBezTo>
                    <a:pt x="12154" y="14687"/>
                    <a:pt x="11586" y="14384"/>
                    <a:pt x="11016" y="14384"/>
                  </a:cubicBezTo>
                  <a:cubicBezTo>
                    <a:pt x="10440" y="14384"/>
                    <a:pt x="9862" y="14695"/>
                    <a:pt x="9370" y="15312"/>
                  </a:cubicBezTo>
                  <a:cubicBezTo>
                    <a:pt x="8325" y="16621"/>
                    <a:pt x="7819" y="18987"/>
                    <a:pt x="8096" y="21051"/>
                  </a:cubicBezTo>
                  <a:cubicBezTo>
                    <a:pt x="6770" y="20842"/>
                    <a:pt x="5361" y="20211"/>
                    <a:pt x="3984" y="19202"/>
                  </a:cubicBezTo>
                  <a:cubicBezTo>
                    <a:pt x="1812" y="17609"/>
                    <a:pt x="1067" y="15158"/>
                    <a:pt x="1947" y="12476"/>
                  </a:cubicBezTo>
                  <a:cubicBezTo>
                    <a:pt x="2848" y="9722"/>
                    <a:pt x="5274" y="7481"/>
                    <a:pt x="7356" y="7481"/>
                  </a:cubicBezTo>
                  <a:cubicBezTo>
                    <a:pt x="7867" y="7481"/>
                    <a:pt x="8348" y="7615"/>
                    <a:pt x="8786" y="7877"/>
                  </a:cubicBezTo>
                  <a:cubicBezTo>
                    <a:pt x="8862" y="7923"/>
                    <a:pt x="8948" y="7946"/>
                    <a:pt x="9034" y="7946"/>
                  </a:cubicBezTo>
                  <a:cubicBezTo>
                    <a:pt x="9129" y="7946"/>
                    <a:pt x="9223" y="7918"/>
                    <a:pt x="9305" y="7865"/>
                  </a:cubicBezTo>
                  <a:cubicBezTo>
                    <a:pt x="9463" y="7761"/>
                    <a:pt x="9547" y="7575"/>
                    <a:pt x="9520" y="7390"/>
                  </a:cubicBezTo>
                  <a:cubicBezTo>
                    <a:pt x="9515" y="7358"/>
                    <a:pt x="9090" y="4209"/>
                    <a:pt x="10587" y="2485"/>
                  </a:cubicBezTo>
                  <a:cubicBezTo>
                    <a:pt x="11229" y="1745"/>
                    <a:pt x="12161" y="1376"/>
                    <a:pt x="13357" y="1376"/>
                  </a:cubicBezTo>
                  <a:cubicBezTo>
                    <a:pt x="14170" y="1376"/>
                    <a:pt x="15104" y="1546"/>
                    <a:pt x="16152" y="1887"/>
                  </a:cubicBezTo>
                  <a:cubicBezTo>
                    <a:pt x="17238" y="2241"/>
                    <a:pt x="18182" y="2702"/>
                    <a:pt x="18970" y="3256"/>
                  </a:cubicBezTo>
                  <a:cubicBezTo>
                    <a:pt x="17361" y="5470"/>
                    <a:pt x="16777" y="8449"/>
                    <a:pt x="18553" y="9935"/>
                  </a:cubicBezTo>
                  <a:cubicBezTo>
                    <a:pt x="19085" y="10379"/>
                    <a:pt x="19631" y="10604"/>
                    <a:pt x="20181" y="10604"/>
                  </a:cubicBezTo>
                  <a:lnTo>
                    <a:pt x="20183" y="10604"/>
                  </a:lnTo>
                  <a:cubicBezTo>
                    <a:pt x="21096" y="10604"/>
                    <a:pt x="21894" y="9949"/>
                    <a:pt x="22265" y="8895"/>
                  </a:cubicBezTo>
                  <a:cubicBezTo>
                    <a:pt x="22814" y="7333"/>
                    <a:pt x="22411" y="4991"/>
                    <a:pt x="20350" y="3113"/>
                  </a:cubicBezTo>
                  <a:cubicBezTo>
                    <a:pt x="21607" y="1751"/>
                    <a:pt x="23206" y="978"/>
                    <a:pt x="24794" y="978"/>
                  </a:cubicBezTo>
                  <a:close/>
                  <a:moveTo>
                    <a:pt x="24794" y="1"/>
                  </a:moveTo>
                  <a:cubicBezTo>
                    <a:pt x="22912" y="1"/>
                    <a:pt x="21038" y="905"/>
                    <a:pt x="19587" y="2498"/>
                  </a:cubicBezTo>
                  <a:cubicBezTo>
                    <a:pt x="18710" y="1866"/>
                    <a:pt x="17657" y="1351"/>
                    <a:pt x="16452" y="959"/>
                  </a:cubicBezTo>
                  <a:cubicBezTo>
                    <a:pt x="15301" y="585"/>
                    <a:pt x="14262" y="399"/>
                    <a:pt x="13342" y="399"/>
                  </a:cubicBezTo>
                  <a:cubicBezTo>
                    <a:pt x="11856" y="399"/>
                    <a:pt x="10682" y="885"/>
                    <a:pt x="9849" y="1845"/>
                  </a:cubicBezTo>
                  <a:cubicBezTo>
                    <a:pt x="8580" y="3306"/>
                    <a:pt x="8450" y="5487"/>
                    <a:pt x="8488" y="6677"/>
                  </a:cubicBezTo>
                  <a:cubicBezTo>
                    <a:pt x="8125" y="6562"/>
                    <a:pt x="7748" y="6506"/>
                    <a:pt x="7356" y="6506"/>
                  </a:cubicBezTo>
                  <a:cubicBezTo>
                    <a:pt x="4842" y="6506"/>
                    <a:pt x="2058" y="8995"/>
                    <a:pt x="1020" y="12171"/>
                  </a:cubicBezTo>
                  <a:cubicBezTo>
                    <a:pt x="0" y="15281"/>
                    <a:pt x="872" y="18130"/>
                    <a:pt x="3406" y="19988"/>
                  </a:cubicBezTo>
                  <a:cubicBezTo>
                    <a:pt x="5030" y="21180"/>
                    <a:pt x="6716" y="21891"/>
                    <a:pt x="8306" y="22062"/>
                  </a:cubicBezTo>
                  <a:cubicBezTo>
                    <a:pt x="8784" y="23756"/>
                    <a:pt x="10164" y="26220"/>
                    <a:pt x="14149" y="26249"/>
                  </a:cubicBezTo>
                  <a:lnTo>
                    <a:pt x="14382" y="26251"/>
                  </a:lnTo>
                  <a:cubicBezTo>
                    <a:pt x="18562" y="26251"/>
                    <a:pt x="21824" y="25399"/>
                    <a:pt x="23864" y="23779"/>
                  </a:cubicBezTo>
                  <a:cubicBezTo>
                    <a:pt x="24202" y="24171"/>
                    <a:pt x="24590" y="24538"/>
                    <a:pt x="25019" y="24875"/>
                  </a:cubicBezTo>
                  <a:cubicBezTo>
                    <a:pt x="25840" y="25520"/>
                    <a:pt x="26845" y="25847"/>
                    <a:pt x="28006" y="25847"/>
                  </a:cubicBezTo>
                  <a:cubicBezTo>
                    <a:pt x="31824" y="25847"/>
                    <a:pt x="36754" y="22149"/>
                    <a:pt x="38557" y="17930"/>
                  </a:cubicBezTo>
                  <a:cubicBezTo>
                    <a:pt x="39741" y="15166"/>
                    <a:pt x="39395" y="12603"/>
                    <a:pt x="37590" y="10712"/>
                  </a:cubicBezTo>
                  <a:cubicBezTo>
                    <a:pt x="36239" y="9299"/>
                    <a:pt x="34713" y="8580"/>
                    <a:pt x="33058" y="8576"/>
                  </a:cubicBezTo>
                  <a:cubicBezTo>
                    <a:pt x="32923" y="5639"/>
                    <a:pt x="31203" y="2875"/>
                    <a:pt x="28377" y="1097"/>
                  </a:cubicBezTo>
                  <a:cubicBezTo>
                    <a:pt x="27220" y="370"/>
                    <a:pt x="26013" y="1"/>
                    <a:pt x="247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4" name="Google Shape;754;p36"/>
            <p:cNvSpPr/>
            <p:nvPr/>
          </p:nvSpPr>
          <p:spPr>
            <a:xfrm>
              <a:off x="3042016" y="2952727"/>
              <a:ext cx="455322" cy="259692"/>
            </a:xfrm>
            <a:custGeom>
              <a:avLst/>
              <a:gdLst/>
              <a:ahLst/>
              <a:cxnLst/>
              <a:rect l="l" t="t" r="r" b="b"/>
              <a:pathLst>
                <a:path w="38850" h="22158" extrusionOk="0">
                  <a:moveTo>
                    <a:pt x="23554" y="1"/>
                  </a:moveTo>
                  <a:cubicBezTo>
                    <a:pt x="21744" y="1"/>
                    <a:pt x="20143" y="1015"/>
                    <a:pt x="19052" y="2345"/>
                  </a:cubicBezTo>
                  <a:lnTo>
                    <a:pt x="19052" y="2345"/>
                  </a:lnTo>
                  <a:cubicBezTo>
                    <a:pt x="18312" y="1751"/>
                    <a:pt x="17346" y="1221"/>
                    <a:pt x="16111" y="820"/>
                  </a:cubicBezTo>
                  <a:cubicBezTo>
                    <a:pt x="15097" y="490"/>
                    <a:pt x="14240" y="347"/>
                    <a:pt x="13518" y="347"/>
                  </a:cubicBezTo>
                  <a:cubicBezTo>
                    <a:pt x="8924" y="347"/>
                    <a:pt x="9741" y="6110"/>
                    <a:pt x="9741" y="6110"/>
                  </a:cubicBezTo>
                  <a:cubicBezTo>
                    <a:pt x="9275" y="5830"/>
                    <a:pt x="8776" y="5703"/>
                    <a:pt x="8267" y="5703"/>
                  </a:cubicBezTo>
                  <a:cubicBezTo>
                    <a:pt x="4405" y="5703"/>
                    <a:pt x="0" y="13045"/>
                    <a:pt x="5058" y="16750"/>
                  </a:cubicBezTo>
                  <a:cubicBezTo>
                    <a:pt x="6648" y="17915"/>
                    <a:pt x="8154" y="18439"/>
                    <a:pt x="9439" y="18511"/>
                  </a:cubicBezTo>
                  <a:lnTo>
                    <a:pt x="9439" y="18511"/>
                  </a:lnTo>
                  <a:cubicBezTo>
                    <a:pt x="9882" y="20456"/>
                    <a:pt x="11276" y="22135"/>
                    <a:pt x="14225" y="22157"/>
                  </a:cubicBezTo>
                  <a:cubicBezTo>
                    <a:pt x="14291" y="22158"/>
                    <a:pt x="14356" y="22158"/>
                    <a:pt x="14421" y="22158"/>
                  </a:cubicBezTo>
                  <a:cubicBezTo>
                    <a:pt x="18527" y="22158"/>
                    <a:pt x="21268" y="21213"/>
                    <a:pt x="22799" y="19808"/>
                  </a:cubicBezTo>
                  <a:lnTo>
                    <a:pt x="22799" y="19808"/>
                  </a:lnTo>
                  <a:cubicBezTo>
                    <a:pt x="23119" y="20237"/>
                    <a:pt x="23521" y="20654"/>
                    <a:pt x="24017" y="21044"/>
                  </a:cubicBezTo>
                  <a:cubicBezTo>
                    <a:pt x="24688" y="21570"/>
                    <a:pt x="25496" y="21805"/>
                    <a:pt x="26372" y="21805"/>
                  </a:cubicBezTo>
                  <a:cubicBezTo>
                    <a:pt x="31473" y="21805"/>
                    <a:pt x="38849" y="13847"/>
                    <a:pt x="34464" y="9259"/>
                  </a:cubicBezTo>
                  <a:cubicBezTo>
                    <a:pt x="33258" y="7997"/>
                    <a:pt x="31982" y="7519"/>
                    <a:pt x="30788" y="7519"/>
                  </a:cubicBezTo>
                  <a:cubicBezTo>
                    <a:pt x="30650" y="7519"/>
                    <a:pt x="30514" y="7526"/>
                    <a:pt x="30379" y="7538"/>
                  </a:cubicBezTo>
                  <a:lnTo>
                    <a:pt x="30379" y="7538"/>
                  </a:lnTo>
                  <a:cubicBezTo>
                    <a:pt x="30419" y="5271"/>
                    <a:pt x="29277" y="2662"/>
                    <a:pt x="26469" y="897"/>
                  </a:cubicBezTo>
                  <a:cubicBezTo>
                    <a:pt x="25469" y="268"/>
                    <a:pt x="24484" y="1"/>
                    <a:pt x="235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5" name="Google Shape;755;p36"/>
            <p:cNvSpPr/>
            <p:nvPr/>
          </p:nvSpPr>
          <p:spPr>
            <a:xfrm>
              <a:off x="3062573" y="2947007"/>
              <a:ext cx="409848" cy="271119"/>
            </a:xfrm>
            <a:custGeom>
              <a:avLst/>
              <a:gdLst/>
              <a:ahLst/>
              <a:cxnLst/>
              <a:rect l="l" t="t" r="r" b="b"/>
              <a:pathLst>
                <a:path w="34970" h="23133" extrusionOk="0">
                  <a:moveTo>
                    <a:pt x="17369" y="3542"/>
                  </a:moveTo>
                  <a:cubicBezTo>
                    <a:pt x="18799" y="4889"/>
                    <a:pt x="19091" y="6493"/>
                    <a:pt x="18720" y="7552"/>
                  </a:cubicBezTo>
                  <a:cubicBezTo>
                    <a:pt x="18524" y="8107"/>
                    <a:pt x="18165" y="8438"/>
                    <a:pt x="17757" y="8438"/>
                  </a:cubicBezTo>
                  <a:cubicBezTo>
                    <a:pt x="17501" y="8438"/>
                    <a:pt x="17211" y="8309"/>
                    <a:pt x="16919" y="8067"/>
                  </a:cubicBezTo>
                  <a:cubicBezTo>
                    <a:pt x="15923" y="7233"/>
                    <a:pt x="16142" y="5272"/>
                    <a:pt x="17369" y="3542"/>
                  </a:cubicBezTo>
                  <a:close/>
                  <a:moveTo>
                    <a:pt x="28097" y="8601"/>
                  </a:moveTo>
                  <a:cubicBezTo>
                    <a:pt x="27870" y="10518"/>
                    <a:pt x="26709" y="11955"/>
                    <a:pt x="25138" y="12173"/>
                  </a:cubicBezTo>
                  <a:cubicBezTo>
                    <a:pt x="25038" y="12188"/>
                    <a:pt x="24944" y="12194"/>
                    <a:pt x="24858" y="12194"/>
                  </a:cubicBezTo>
                  <a:cubicBezTo>
                    <a:pt x="24435" y="12194"/>
                    <a:pt x="24429" y="12046"/>
                    <a:pt x="24423" y="11936"/>
                  </a:cubicBezTo>
                  <a:cubicBezTo>
                    <a:pt x="24387" y="11127"/>
                    <a:pt x="25913" y="9093"/>
                    <a:pt x="28097" y="8601"/>
                  </a:cubicBezTo>
                  <a:close/>
                  <a:moveTo>
                    <a:pt x="9726" y="13576"/>
                  </a:moveTo>
                  <a:cubicBezTo>
                    <a:pt x="10003" y="13576"/>
                    <a:pt x="10262" y="13828"/>
                    <a:pt x="10428" y="14039"/>
                  </a:cubicBezTo>
                  <a:cubicBezTo>
                    <a:pt x="11197" y="15004"/>
                    <a:pt x="11393" y="16065"/>
                    <a:pt x="10966" y="16951"/>
                  </a:cubicBezTo>
                  <a:cubicBezTo>
                    <a:pt x="10510" y="17897"/>
                    <a:pt x="9413" y="18491"/>
                    <a:pt x="8090" y="18518"/>
                  </a:cubicBezTo>
                  <a:cubicBezTo>
                    <a:pt x="7810" y="16776"/>
                    <a:pt x="8306" y="14921"/>
                    <a:pt x="8996" y="14053"/>
                  </a:cubicBezTo>
                  <a:cubicBezTo>
                    <a:pt x="9242" y="13745"/>
                    <a:pt x="9501" y="13576"/>
                    <a:pt x="9726" y="13576"/>
                  </a:cubicBezTo>
                  <a:close/>
                  <a:moveTo>
                    <a:pt x="21342" y="14985"/>
                  </a:moveTo>
                  <a:cubicBezTo>
                    <a:pt x="21432" y="14985"/>
                    <a:pt x="21650" y="15144"/>
                    <a:pt x="21842" y="15748"/>
                  </a:cubicBezTo>
                  <a:cubicBezTo>
                    <a:pt x="22280" y="17138"/>
                    <a:pt x="22022" y="18458"/>
                    <a:pt x="21117" y="19521"/>
                  </a:cubicBezTo>
                  <a:cubicBezTo>
                    <a:pt x="20266" y="18062"/>
                    <a:pt x="20329" y="16488"/>
                    <a:pt x="20794" y="15558"/>
                  </a:cubicBezTo>
                  <a:cubicBezTo>
                    <a:pt x="21006" y="15137"/>
                    <a:pt x="21238" y="14985"/>
                    <a:pt x="21342" y="14985"/>
                  </a:cubicBezTo>
                  <a:close/>
                  <a:moveTo>
                    <a:pt x="21807" y="1001"/>
                  </a:moveTo>
                  <a:cubicBezTo>
                    <a:pt x="22696" y="1001"/>
                    <a:pt x="23598" y="1259"/>
                    <a:pt x="24454" y="1797"/>
                  </a:cubicBezTo>
                  <a:cubicBezTo>
                    <a:pt x="26668" y="3188"/>
                    <a:pt x="28018" y="5335"/>
                    <a:pt x="28131" y="7600"/>
                  </a:cubicBezTo>
                  <a:cubicBezTo>
                    <a:pt x="25461" y="8078"/>
                    <a:pt x="23383" y="10533"/>
                    <a:pt x="23447" y="11982"/>
                  </a:cubicBezTo>
                  <a:cubicBezTo>
                    <a:pt x="23475" y="12556"/>
                    <a:pt x="23845" y="13169"/>
                    <a:pt x="24859" y="13169"/>
                  </a:cubicBezTo>
                  <a:cubicBezTo>
                    <a:pt x="24987" y="13169"/>
                    <a:pt x="25124" y="13159"/>
                    <a:pt x="25273" y="13138"/>
                  </a:cubicBezTo>
                  <a:cubicBezTo>
                    <a:pt x="27357" y="12849"/>
                    <a:pt x="28879" y="10969"/>
                    <a:pt x="29090" y="8494"/>
                  </a:cubicBezTo>
                  <a:cubicBezTo>
                    <a:pt x="30265" y="8511"/>
                    <a:pt x="31364" y="9047"/>
                    <a:pt x="32356" y="10085"/>
                  </a:cubicBezTo>
                  <a:cubicBezTo>
                    <a:pt x="34042" y="11846"/>
                    <a:pt x="33650" y="13958"/>
                    <a:pt x="33025" y="15419"/>
                  </a:cubicBezTo>
                  <a:cubicBezTo>
                    <a:pt x="31597" y="18760"/>
                    <a:pt x="27591" y="21803"/>
                    <a:pt x="24619" y="21803"/>
                  </a:cubicBezTo>
                  <a:cubicBezTo>
                    <a:pt x="23812" y="21803"/>
                    <a:pt x="23120" y="21582"/>
                    <a:pt x="22563" y="21147"/>
                  </a:cubicBezTo>
                  <a:cubicBezTo>
                    <a:pt x="22242" y="20894"/>
                    <a:pt x="21955" y="20621"/>
                    <a:pt x="21701" y="20332"/>
                  </a:cubicBezTo>
                  <a:cubicBezTo>
                    <a:pt x="22943" y="18991"/>
                    <a:pt x="23335" y="17238"/>
                    <a:pt x="22772" y="15454"/>
                  </a:cubicBezTo>
                  <a:cubicBezTo>
                    <a:pt x="22376" y="14195"/>
                    <a:pt x="21705" y="14008"/>
                    <a:pt x="21342" y="14008"/>
                  </a:cubicBezTo>
                  <a:cubicBezTo>
                    <a:pt x="20794" y="14008"/>
                    <a:pt x="20277" y="14414"/>
                    <a:pt x="19923" y="15121"/>
                  </a:cubicBezTo>
                  <a:cubicBezTo>
                    <a:pt x="19295" y="16369"/>
                    <a:pt x="19226" y="18381"/>
                    <a:pt x="20394" y="20209"/>
                  </a:cubicBezTo>
                  <a:cubicBezTo>
                    <a:pt x="19187" y="21155"/>
                    <a:pt x="16906" y="22155"/>
                    <a:pt x="12671" y="22158"/>
                  </a:cubicBezTo>
                  <a:lnTo>
                    <a:pt x="12475" y="22155"/>
                  </a:lnTo>
                  <a:cubicBezTo>
                    <a:pt x="9909" y="22137"/>
                    <a:pt x="8800" y="20805"/>
                    <a:pt x="8331" y="19485"/>
                  </a:cubicBezTo>
                  <a:cubicBezTo>
                    <a:pt x="9928" y="19387"/>
                    <a:pt x="11256" y="18597"/>
                    <a:pt x="11844" y="17374"/>
                  </a:cubicBezTo>
                  <a:cubicBezTo>
                    <a:pt x="12442" y="16138"/>
                    <a:pt x="12204" y="14700"/>
                    <a:pt x="11193" y="13430"/>
                  </a:cubicBezTo>
                  <a:cubicBezTo>
                    <a:pt x="10645" y="12745"/>
                    <a:pt x="10093" y="12601"/>
                    <a:pt x="9726" y="12601"/>
                  </a:cubicBezTo>
                  <a:cubicBezTo>
                    <a:pt x="9190" y="12601"/>
                    <a:pt x="8673" y="12892"/>
                    <a:pt x="8233" y="13445"/>
                  </a:cubicBezTo>
                  <a:cubicBezTo>
                    <a:pt x="7320" y="14587"/>
                    <a:pt x="6870" y="16636"/>
                    <a:pt x="7093" y="18441"/>
                  </a:cubicBezTo>
                  <a:cubicBezTo>
                    <a:pt x="5961" y="18247"/>
                    <a:pt x="4765" y="17703"/>
                    <a:pt x="3592" y="16844"/>
                  </a:cubicBezTo>
                  <a:cubicBezTo>
                    <a:pt x="919" y="14885"/>
                    <a:pt x="1468" y="12115"/>
                    <a:pt x="1828" y="11014"/>
                  </a:cubicBezTo>
                  <a:cubicBezTo>
                    <a:pt x="2610" y="8624"/>
                    <a:pt x="4711" y="6679"/>
                    <a:pt x="6512" y="6679"/>
                  </a:cubicBezTo>
                  <a:cubicBezTo>
                    <a:pt x="6952" y="6679"/>
                    <a:pt x="7362" y="6792"/>
                    <a:pt x="7735" y="7015"/>
                  </a:cubicBezTo>
                  <a:cubicBezTo>
                    <a:pt x="7813" y="7061"/>
                    <a:pt x="7900" y="7084"/>
                    <a:pt x="7987" y="7084"/>
                  </a:cubicBezTo>
                  <a:cubicBezTo>
                    <a:pt x="8080" y="7084"/>
                    <a:pt x="8174" y="7057"/>
                    <a:pt x="8256" y="7002"/>
                  </a:cubicBezTo>
                  <a:cubicBezTo>
                    <a:pt x="8413" y="6900"/>
                    <a:pt x="8496" y="6714"/>
                    <a:pt x="8471" y="6529"/>
                  </a:cubicBezTo>
                  <a:cubicBezTo>
                    <a:pt x="8467" y="6502"/>
                    <a:pt x="8102" y="3759"/>
                    <a:pt x="9394" y="2275"/>
                  </a:cubicBezTo>
                  <a:cubicBezTo>
                    <a:pt x="9948" y="1637"/>
                    <a:pt x="10741" y="1319"/>
                    <a:pt x="11764" y="1319"/>
                  </a:cubicBezTo>
                  <a:cubicBezTo>
                    <a:pt x="12469" y="1319"/>
                    <a:pt x="13283" y="1470"/>
                    <a:pt x="14205" y="1770"/>
                  </a:cubicBezTo>
                  <a:cubicBezTo>
                    <a:pt x="15129" y="2070"/>
                    <a:pt x="15935" y="2458"/>
                    <a:pt x="16611" y="2927"/>
                  </a:cubicBezTo>
                  <a:cubicBezTo>
                    <a:pt x="15210" y="4886"/>
                    <a:pt x="14720" y="7500"/>
                    <a:pt x="16292" y="8815"/>
                  </a:cubicBezTo>
                  <a:cubicBezTo>
                    <a:pt x="16767" y="9214"/>
                    <a:pt x="17261" y="9414"/>
                    <a:pt x="17757" y="9414"/>
                  </a:cubicBezTo>
                  <a:lnTo>
                    <a:pt x="17759" y="9414"/>
                  </a:lnTo>
                  <a:cubicBezTo>
                    <a:pt x="18586" y="9414"/>
                    <a:pt x="19308" y="8824"/>
                    <a:pt x="19641" y="7875"/>
                  </a:cubicBezTo>
                  <a:cubicBezTo>
                    <a:pt x="20125" y="6500"/>
                    <a:pt x="19779" y="4440"/>
                    <a:pt x="17990" y="2783"/>
                  </a:cubicBezTo>
                  <a:cubicBezTo>
                    <a:pt x="19085" y="1621"/>
                    <a:pt x="20430" y="1001"/>
                    <a:pt x="21807" y="1001"/>
                  </a:cubicBezTo>
                  <a:close/>
                  <a:moveTo>
                    <a:pt x="21801" y="1"/>
                  </a:moveTo>
                  <a:cubicBezTo>
                    <a:pt x="20152" y="1"/>
                    <a:pt x="18507" y="784"/>
                    <a:pt x="17227" y="2168"/>
                  </a:cubicBezTo>
                  <a:cubicBezTo>
                    <a:pt x="16463" y="1626"/>
                    <a:pt x="15550" y="1180"/>
                    <a:pt x="14507" y="843"/>
                  </a:cubicBezTo>
                  <a:cubicBezTo>
                    <a:pt x="13493" y="512"/>
                    <a:pt x="12576" y="348"/>
                    <a:pt x="11763" y="348"/>
                  </a:cubicBezTo>
                  <a:cubicBezTo>
                    <a:pt x="10443" y="348"/>
                    <a:pt x="9398" y="781"/>
                    <a:pt x="8654" y="1637"/>
                  </a:cubicBezTo>
                  <a:cubicBezTo>
                    <a:pt x="7558" y="2900"/>
                    <a:pt x="7421" y="4761"/>
                    <a:pt x="7443" y="5831"/>
                  </a:cubicBezTo>
                  <a:cubicBezTo>
                    <a:pt x="7145" y="5745"/>
                    <a:pt x="6835" y="5701"/>
                    <a:pt x="6514" y="5701"/>
                  </a:cubicBezTo>
                  <a:cubicBezTo>
                    <a:pt x="4286" y="5701"/>
                    <a:pt x="1820" y="7903"/>
                    <a:pt x="901" y="10712"/>
                  </a:cubicBezTo>
                  <a:cubicBezTo>
                    <a:pt x="0" y="13464"/>
                    <a:pt x="771" y="15988"/>
                    <a:pt x="3014" y="17632"/>
                  </a:cubicBezTo>
                  <a:cubicBezTo>
                    <a:pt x="4434" y="18670"/>
                    <a:pt x="5907" y="19298"/>
                    <a:pt x="7298" y="19456"/>
                  </a:cubicBezTo>
                  <a:cubicBezTo>
                    <a:pt x="7969" y="21778"/>
                    <a:pt x="9832" y="23112"/>
                    <a:pt x="12467" y="23133"/>
                  </a:cubicBezTo>
                  <a:lnTo>
                    <a:pt x="12671" y="23133"/>
                  </a:lnTo>
                  <a:cubicBezTo>
                    <a:pt x="16321" y="23133"/>
                    <a:pt x="19176" y="22393"/>
                    <a:pt x="20979" y="20990"/>
                  </a:cubicBezTo>
                  <a:cubicBezTo>
                    <a:pt x="21269" y="21320"/>
                    <a:pt x="21596" y="21628"/>
                    <a:pt x="21961" y="21914"/>
                  </a:cubicBezTo>
                  <a:cubicBezTo>
                    <a:pt x="22693" y="22489"/>
                    <a:pt x="23587" y="22781"/>
                    <a:pt x="24619" y="22781"/>
                  </a:cubicBezTo>
                  <a:cubicBezTo>
                    <a:pt x="27987" y="22781"/>
                    <a:pt x="32335" y="19519"/>
                    <a:pt x="33923" y="15802"/>
                  </a:cubicBezTo>
                  <a:cubicBezTo>
                    <a:pt x="34970" y="13355"/>
                    <a:pt x="34663" y="11085"/>
                    <a:pt x="33062" y="9410"/>
                  </a:cubicBezTo>
                  <a:cubicBezTo>
                    <a:pt x="31881" y="8176"/>
                    <a:pt x="30549" y="7538"/>
                    <a:pt x="29104" y="7519"/>
                  </a:cubicBezTo>
                  <a:cubicBezTo>
                    <a:pt x="28965" y="4947"/>
                    <a:pt x="27451" y="2527"/>
                    <a:pt x="24975" y="970"/>
                  </a:cubicBezTo>
                  <a:cubicBezTo>
                    <a:pt x="23950" y="326"/>
                    <a:pt x="22882" y="1"/>
                    <a:pt x="21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6" name="Google Shape;756;p36"/>
            <p:cNvSpPr/>
            <p:nvPr/>
          </p:nvSpPr>
          <p:spPr>
            <a:xfrm>
              <a:off x="3150567" y="1428516"/>
              <a:ext cx="388811" cy="696016"/>
            </a:xfrm>
            <a:custGeom>
              <a:avLst/>
              <a:gdLst/>
              <a:ahLst/>
              <a:cxnLst/>
              <a:rect l="l" t="t" r="r" b="b"/>
              <a:pathLst>
                <a:path w="33175" h="59387" extrusionOk="0">
                  <a:moveTo>
                    <a:pt x="9660" y="0"/>
                  </a:moveTo>
                  <a:cubicBezTo>
                    <a:pt x="9129" y="0"/>
                    <a:pt x="8587" y="28"/>
                    <a:pt x="8029" y="80"/>
                  </a:cubicBezTo>
                  <a:cubicBezTo>
                    <a:pt x="7760" y="105"/>
                    <a:pt x="7564" y="343"/>
                    <a:pt x="7589" y="612"/>
                  </a:cubicBezTo>
                  <a:cubicBezTo>
                    <a:pt x="7612" y="864"/>
                    <a:pt x="7825" y="1053"/>
                    <a:pt x="8073" y="1053"/>
                  </a:cubicBezTo>
                  <a:cubicBezTo>
                    <a:pt x="8089" y="1053"/>
                    <a:pt x="8106" y="1053"/>
                    <a:pt x="8121" y="1051"/>
                  </a:cubicBezTo>
                  <a:cubicBezTo>
                    <a:pt x="8644" y="1003"/>
                    <a:pt x="9159" y="976"/>
                    <a:pt x="9651" y="976"/>
                  </a:cubicBezTo>
                  <a:lnTo>
                    <a:pt x="10011" y="983"/>
                  </a:lnTo>
                  <a:lnTo>
                    <a:pt x="10026" y="983"/>
                  </a:lnTo>
                  <a:cubicBezTo>
                    <a:pt x="10289" y="983"/>
                    <a:pt x="10505" y="772"/>
                    <a:pt x="10514" y="507"/>
                  </a:cubicBezTo>
                  <a:cubicBezTo>
                    <a:pt x="10520" y="236"/>
                    <a:pt x="10307" y="13"/>
                    <a:pt x="10038" y="5"/>
                  </a:cubicBezTo>
                  <a:cubicBezTo>
                    <a:pt x="9913" y="2"/>
                    <a:pt x="9787" y="0"/>
                    <a:pt x="9660" y="0"/>
                  </a:cubicBezTo>
                  <a:close/>
                  <a:moveTo>
                    <a:pt x="11965" y="199"/>
                  </a:moveTo>
                  <a:cubicBezTo>
                    <a:pt x="11736" y="199"/>
                    <a:pt x="11529" y="364"/>
                    <a:pt x="11485" y="599"/>
                  </a:cubicBezTo>
                  <a:cubicBezTo>
                    <a:pt x="11437" y="866"/>
                    <a:pt x="11614" y="1118"/>
                    <a:pt x="11879" y="1168"/>
                  </a:cubicBezTo>
                  <a:cubicBezTo>
                    <a:pt x="12510" y="1283"/>
                    <a:pt x="13111" y="1452"/>
                    <a:pt x="13661" y="1670"/>
                  </a:cubicBezTo>
                  <a:cubicBezTo>
                    <a:pt x="13721" y="1695"/>
                    <a:pt x="13782" y="1706"/>
                    <a:pt x="13842" y="1706"/>
                  </a:cubicBezTo>
                  <a:cubicBezTo>
                    <a:pt x="14036" y="1706"/>
                    <a:pt x="14220" y="1589"/>
                    <a:pt x="14295" y="1397"/>
                  </a:cubicBezTo>
                  <a:cubicBezTo>
                    <a:pt x="14395" y="1147"/>
                    <a:pt x="14272" y="864"/>
                    <a:pt x="14022" y="764"/>
                  </a:cubicBezTo>
                  <a:cubicBezTo>
                    <a:pt x="13411" y="520"/>
                    <a:pt x="12748" y="334"/>
                    <a:pt x="12054" y="207"/>
                  </a:cubicBezTo>
                  <a:cubicBezTo>
                    <a:pt x="12024" y="201"/>
                    <a:pt x="11994" y="199"/>
                    <a:pt x="11965" y="199"/>
                  </a:cubicBezTo>
                  <a:close/>
                  <a:moveTo>
                    <a:pt x="6139" y="355"/>
                  </a:moveTo>
                  <a:cubicBezTo>
                    <a:pt x="6109" y="355"/>
                    <a:pt x="6079" y="358"/>
                    <a:pt x="6049" y="363"/>
                  </a:cubicBezTo>
                  <a:cubicBezTo>
                    <a:pt x="5419" y="484"/>
                    <a:pt x="4767" y="637"/>
                    <a:pt x="4110" y="816"/>
                  </a:cubicBezTo>
                  <a:cubicBezTo>
                    <a:pt x="3850" y="887"/>
                    <a:pt x="3696" y="1156"/>
                    <a:pt x="3767" y="1416"/>
                  </a:cubicBezTo>
                  <a:cubicBezTo>
                    <a:pt x="3827" y="1633"/>
                    <a:pt x="4025" y="1775"/>
                    <a:pt x="4238" y="1775"/>
                  </a:cubicBezTo>
                  <a:cubicBezTo>
                    <a:pt x="4281" y="1775"/>
                    <a:pt x="4325" y="1768"/>
                    <a:pt x="4367" y="1758"/>
                  </a:cubicBezTo>
                  <a:cubicBezTo>
                    <a:pt x="5000" y="1585"/>
                    <a:pt x="5628" y="1439"/>
                    <a:pt x="6232" y="1322"/>
                  </a:cubicBezTo>
                  <a:cubicBezTo>
                    <a:pt x="6497" y="1272"/>
                    <a:pt x="6672" y="1016"/>
                    <a:pt x="6620" y="751"/>
                  </a:cubicBezTo>
                  <a:cubicBezTo>
                    <a:pt x="6576" y="517"/>
                    <a:pt x="6365" y="355"/>
                    <a:pt x="6139" y="355"/>
                  </a:cubicBezTo>
                  <a:close/>
                  <a:moveTo>
                    <a:pt x="2375" y="1381"/>
                  </a:moveTo>
                  <a:cubicBezTo>
                    <a:pt x="2321" y="1381"/>
                    <a:pt x="2266" y="1390"/>
                    <a:pt x="2212" y="1410"/>
                  </a:cubicBezTo>
                  <a:cubicBezTo>
                    <a:pt x="1080" y="1808"/>
                    <a:pt x="377" y="2135"/>
                    <a:pt x="348" y="2148"/>
                  </a:cubicBezTo>
                  <a:cubicBezTo>
                    <a:pt x="104" y="2262"/>
                    <a:pt x="0" y="2552"/>
                    <a:pt x="113" y="2798"/>
                  </a:cubicBezTo>
                  <a:cubicBezTo>
                    <a:pt x="196" y="2975"/>
                    <a:pt x="373" y="3077"/>
                    <a:pt x="555" y="3077"/>
                  </a:cubicBezTo>
                  <a:cubicBezTo>
                    <a:pt x="625" y="3077"/>
                    <a:pt x="696" y="3063"/>
                    <a:pt x="763" y="3031"/>
                  </a:cubicBezTo>
                  <a:cubicBezTo>
                    <a:pt x="769" y="3029"/>
                    <a:pt x="1453" y="2710"/>
                    <a:pt x="2535" y="2331"/>
                  </a:cubicBezTo>
                  <a:cubicBezTo>
                    <a:pt x="2791" y="2241"/>
                    <a:pt x="2924" y="1962"/>
                    <a:pt x="2835" y="1708"/>
                  </a:cubicBezTo>
                  <a:cubicBezTo>
                    <a:pt x="2764" y="1508"/>
                    <a:pt x="2576" y="1381"/>
                    <a:pt x="2375" y="1381"/>
                  </a:cubicBezTo>
                  <a:close/>
                  <a:moveTo>
                    <a:pt x="15555" y="1656"/>
                  </a:moveTo>
                  <a:cubicBezTo>
                    <a:pt x="15403" y="1656"/>
                    <a:pt x="15252" y="1727"/>
                    <a:pt x="15155" y="1860"/>
                  </a:cubicBezTo>
                  <a:cubicBezTo>
                    <a:pt x="14999" y="2081"/>
                    <a:pt x="15051" y="2385"/>
                    <a:pt x="15270" y="2542"/>
                  </a:cubicBezTo>
                  <a:cubicBezTo>
                    <a:pt x="15764" y="2892"/>
                    <a:pt x="16216" y="3307"/>
                    <a:pt x="16615" y="3778"/>
                  </a:cubicBezTo>
                  <a:cubicBezTo>
                    <a:pt x="16710" y="3890"/>
                    <a:pt x="16848" y="3949"/>
                    <a:pt x="16986" y="3949"/>
                  </a:cubicBezTo>
                  <a:cubicBezTo>
                    <a:pt x="17098" y="3949"/>
                    <a:pt x="17211" y="3911"/>
                    <a:pt x="17302" y="3832"/>
                  </a:cubicBezTo>
                  <a:cubicBezTo>
                    <a:pt x="17507" y="3659"/>
                    <a:pt x="17532" y="3350"/>
                    <a:pt x="17359" y="3144"/>
                  </a:cubicBezTo>
                  <a:cubicBezTo>
                    <a:pt x="16908" y="2612"/>
                    <a:pt x="16396" y="2144"/>
                    <a:pt x="15837" y="1745"/>
                  </a:cubicBezTo>
                  <a:cubicBezTo>
                    <a:pt x="15752" y="1685"/>
                    <a:pt x="15653" y="1656"/>
                    <a:pt x="15555" y="1656"/>
                  </a:cubicBezTo>
                  <a:close/>
                  <a:moveTo>
                    <a:pt x="18067" y="4591"/>
                  </a:moveTo>
                  <a:cubicBezTo>
                    <a:pt x="17991" y="4591"/>
                    <a:pt x="17913" y="4609"/>
                    <a:pt x="17840" y="4647"/>
                  </a:cubicBezTo>
                  <a:cubicBezTo>
                    <a:pt x="17603" y="4772"/>
                    <a:pt x="17511" y="5068"/>
                    <a:pt x="17636" y="5306"/>
                  </a:cubicBezTo>
                  <a:cubicBezTo>
                    <a:pt x="17909" y="5829"/>
                    <a:pt x="18149" y="6408"/>
                    <a:pt x="18345" y="7027"/>
                  </a:cubicBezTo>
                  <a:cubicBezTo>
                    <a:pt x="18411" y="7236"/>
                    <a:pt x="18603" y="7369"/>
                    <a:pt x="18809" y="7369"/>
                  </a:cubicBezTo>
                  <a:cubicBezTo>
                    <a:pt x="18857" y="7369"/>
                    <a:pt x="18907" y="7361"/>
                    <a:pt x="18957" y="7346"/>
                  </a:cubicBezTo>
                  <a:cubicBezTo>
                    <a:pt x="19214" y="7265"/>
                    <a:pt x="19355" y="6990"/>
                    <a:pt x="19274" y="6733"/>
                  </a:cubicBezTo>
                  <a:cubicBezTo>
                    <a:pt x="19062" y="6058"/>
                    <a:pt x="18801" y="5426"/>
                    <a:pt x="18501" y="4853"/>
                  </a:cubicBezTo>
                  <a:cubicBezTo>
                    <a:pt x="18414" y="4686"/>
                    <a:pt x="18244" y="4591"/>
                    <a:pt x="18067" y="4591"/>
                  </a:cubicBezTo>
                  <a:close/>
                  <a:moveTo>
                    <a:pt x="19273" y="8289"/>
                  </a:moveTo>
                  <a:cubicBezTo>
                    <a:pt x="19244" y="8289"/>
                    <a:pt x="19214" y="8291"/>
                    <a:pt x="19185" y="8297"/>
                  </a:cubicBezTo>
                  <a:cubicBezTo>
                    <a:pt x="18920" y="8345"/>
                    <a:pt x="18743" y="8597"/>
                    <a:pt x="18791" y="8864"/>
                  </a:cubicBezTo>
                  <a:cubicBezTo>
                    <a:pt x="18905" y="9501"/>
                    <a:pt x="18978" y="10131"/>
                    <a:pt x="19005" y="10737"/>
                  </a:cubicBezTo>
                  <a:cubicBezTo>
                    <a:pt x="19016" y="10998"/>
                    <a:pt x="19233" y="11202"/>
                    <a:pt x="19493" y="11202"/>
                  </a:cubicBezTo>
                  <a:lnTo>
                    <a:pt x="19514" y="11202"/>
                  </a:lnTo>
                  <a:cubicBezTo>
                    <a:pt x="19785" y="11190"/>
                    <a:pt x="19993" y="10962"/>
                    <a:pt x="19981" y="10694"/>
                  </a:cubicBezTo>
                  <a:cubicBezTo>
                    <a:pt x="19952" y="10043"/>
                    <a:pt x="19875" y="9370"/>
                    <a:pt x="19752" y="8691"/>
                  </a:cubicBezTo>
                  <a:cubicBezTo>
                    <a:pt x="19709" y="8453"/>
                    <a:pt x="19507" y="8289"/>
                    <a:pt x="19273" y="8289"/>
                  </a:cubicBezTo>
                  <a:close/>
                  <a:moveTo>
                    <a:pt x="19435" y="12175"/>
                  </a:moveTo>
                  <a:cubicBezTo>
                    <a:pt x="19206" y="12175"/>
                    <a:pt x="18972" y="12356"/>
                    <a:pt x="18943" y="12605"/>
                  </a:cubicBezTo>
                  <a:cubicBezTo>
                    <a:pt x="18868" y="13232"/>
                    <a:pt x="18739" y="13843"/>
                    <a:pt x="18555" y="14420"/>
                  </a:cubicBezTo>
                  <a:cubicBezTo>
                    <a:pt x="18472" y="14677"/>
                    <a:pt x="18616" y="14952"/>
                    <a:pt x="18872" y="15033"/>
                  </a:cubicBezTo>
                  <a:cubicBezTo>
                    <a:pt x="18920" y="15048"/>
                    <a:pt x="18972" y="15056"/>
                    <a:pt x="19020" y="15056"/>
                  </a:cubicBezTo>
                  <a:cubicBezTo>
                    <a:pt x="19226" y="15056"/>
                    <a:pt x="19420" y="14923"/>
                    <a:pt x="19485" y="14716"/>
                  </a:cubicBezTo>
                  <a:cubicBezTo>
                    <a:pt x="19687" y="14081"/>
                    <a:pt x="19831" y="13410"/>
                    <a:pt x="19912" y="12720"/>
                  </a:cubicBezTo>
                  <a:cubicBezTo>
                    <a:pt x="19945" y="12453"/>
                    <a:pt x="19754" y="12211"/>
                    <a:pt x="19485" y="12178"/>
                  </a:cubicBezTo>
                  <a:cubicBezTo>
                    <a:pt x="19468" y="12176"/>
                    <a:pt x="19451" y="12175"/>
                    <a:pt x="19435" y="12175"/>
                  </a:cubicBezTo>
                  <a:close/>
                  <a:moveTo>
                    <a:pt x="20400" y="15844"/>
                  </a:moveTo>
                  <a:cubicBezTo>
                    <a:pt x="20133" y="15844"/>
                    <a:pt x="19916" y="16057"/>
                    <a:pt x="19912" y="16323"/>
                  </a:cubicBezTo>
                  <a:cubicBezTo>
                    <a:pt x="19908" y="16594"/>
                    <a:pt x="20123" y="16815"/>
                    <a:pt x="20391" y="16820"/>
                  </a:cubicBezTo>
                  <a:cubicBezTo>
                    <a:pt x="21029" y="16830"/>
                    <a:pt x="21655" y="16890"/>
                    <a:pt x="22253" y="16999"/>
                  </a:cubicBezTo>
                  <a:cubicBezTo>
                    <a:pt x="22282" y="17005"/>
                    <a:pt x="22311" y="17007"/>
                    <a:pt x="22342" y="17007"/>
                  </a:cubicBezTo>
                  <a:cubicBezTo>
                    <a:pt x="22572" y="17007"/>
                    <a:pt x="22778" y="16842"/>
                    <a:pt x="22822" y="16609"/>
                  </a:cubicBezTo>
                  <a:cubicBezTo>
                    <a:pt x="22870" y="16342"/>
                    <a:pt x="22695" y="16088"/>
                    <a:pt x="22430" y="16040"/>
                  </a:cubicBezTo>
                  <a:cubicBezTo>
                    <a:pt x="21778" y="15919"/>
                    <a:pt x="21098" y="15852"/>
                    <a:pt x="20408" y="15844"/>
                  </a:cubicBezTo>
                  <a:close/>
                  <a:moveTo>
                    <a:pt x="18242" y="15863"/>
                  </a:moveTo>
                  <a:cubicBezTo>
                    <a:pt x="18098" y="15863"/>
                    <a:pt x="17957" y="15927"/>
                    <a:pt x="17863" y="16042"/>
                  </a:cubicBezTo>
                  <a:cubicBezTo>
                    <a:pt x="17377" y="16123"/>
                    <a:pt x="16892" y="16230"/>
                    <a:pt x="16412" y="16359"/>
                  </a:cubicBezTo>
                  <a:cubicBezTo>
                    <a:pt x="16154" y="16428"/>
                    <a:pt x="15998" y="16697"/>
                    <a:pt x="16068" y="16957"/>
                  </a:cubicBezTo>
                  <a:cubicBezTo>
                    <a:pt x="16128" y="17175"/>
                    <a:pt x="16327" y="17318"/>
                    <a:pt x="16540" y="17318"/>
                  </a:cubicBezTo>
                  <a:cubicBezTo>
                    <a:pt x="16582" y="17318"/>
                    <a:pt x="16624" y="17313"/>
                    <a:pt x="16667" y="17301"/>
                  </a:cubicBezTo>
                  <a:cubicBezTo>
                    <a:pt x="16804" y="17264"/>
                    <a:pt x="16944" y="17228"/>
                    <a:pt x="17081" y="17197"/>
                  </a:cubicBezTo>
                  <a:lnTo>
                    <a:pt x="17081" y="17197"/>
                  </a:lnTo>
                  <a:cubicBezTo>
                    <a:pt x="16971" y="17336"/>
                    <a:pt x="16856" y="17472"/>
                    <a:pt x="16735" y="17603"/>
                  </a:cubicBezTo>
                  <a:cubicBezTo>
                    <a:pt x="16554" y="17803"/>
                    <a:pt x="16571" y="18112"/>
                    <a:pt x="16771" y="18293"/>
                  </a:cubicBezTo>
                  <a:cubicBezTo>
                    <a:pt x="16865" y="18379"/>
                    <a:pt x="16981" y="18418"/>
                    <a:pt x="17098" y="18418"/>
                  </a:cubicBezTo>
                  <a:cubicBezTo>
                    <a:pt x="17232" y="18418"/>
                    <a:pt x="17365" y="18364"/>
                    <a:pt x="17461" y="18258"/>
                  </a:cubicBezTo>
                  <a:cubicBezTo>
                    <a:pt x="17830" y="17849"/>
                    <a:pt x="18163" y="17407"/>
                    <a:pt x="18457" y="16938"/>
                  </a:cubicBezTo>
                  <a:cubicBezTo>
                    <a:pt x="18478" y="16936"/>
                    <a:pt x="18497" y="16934"/>
                    <a:pt x="18518" y="16930"/>
                  </a:cubicBezTo>
                  <a:cubicBezTo>
                    <a:pt x="18784" y="16897"/>
                    <a:pt x="18972" y="16651"/>
                    <a:pt x="18939" y="16384"/>
                  </a:cubicBezTo>
                  <a:cubicBezTo>
                    <a:pt x="18909" y="16167"/>
                    <a:pt x="18745" y="16005"/>
                    <a:pt x="18541" y="15967"/>
                  </a:cubicBezTo>
                  <a:cubicBezTo>
                    <a:pt x="18524" y="15952"/>
                    <a:pt x="18503" y="15940"/>
                    <a:pt x="18482" y="15927"/>
                  </a:cubicBezTo>
                  <a:cubicBezTo>
                    <a:pt x="18406" y="15884"/>
                    <a:pt x="18324" y="15863"/>
                    <a:pt x="18242" y="15863"/>
                  </a:cubicBezTo>
                  <a:close/>
                  <a:moveTo>
                    <a:pt x="24215" y="16565"/>
                  </a:moveTo>
                  <a:cubicBezTo>
                    <a:pt x="24020" y="16565"/>
                    <a:pt x="23837" y="16681"/>
                    <a:pt x="23762" y="16874"/>
                  </a:cubicBezTo>
                  <a:cubicBezTo>
                    <a:pt x="23662" y="17124"/>
                    <a:pt x="23785" y="17407"/>
                    <a:pt x="24035" y="17507"/>
                  </a:cubicBezTo>
                  <a:cubicBezTo>
                    <a:pt x="24612" y="17735"/>
                    <a:pt x="25163" y="18020"/>
                    <a:pt x="25673" y="18360"/>
                  </a:cubicBezTo>
                  <a:cubicBezTo>
                    <a:pt x="25757" y="18414"/>
                    <a:pt x="25848" y="18441"/>
                    <a:pt x="25942" y="18441"/>
                  </a:cubicBezTo>
                  <a:lnTo>
                    <a:pt x="25942" y="18439"/>
                  </a:lnTo>
                  <a:cubicBezTo>
                    <a:pt x="26101" y="18439"/>
                    <a:pt x="26255" y="18364"/>
                    <a:pt x="26349" y="18222"/>
                  </a:cubicBezTo>
                  <a:cubicBezTo>
                    <a:pt x="26499" y="17997"/>
                    <a:pt x="26438" y="17695"/>
                    <a:pt x="26213" y="17545"/>
                  </a:cubicBezTo>
                  <a:cubicBezTo>
                    <a:pt x="25646" y="17170"/>
                    <a:pt x="25033" y="16851"/>
                    <a:pt x="24393" y="16599"/>
                  </a:cubicBezTo>
                  <a:cubicBezTo>
                    <a:pt x="24335" y="16576"/>
                    <a:pt x="24274" y="16565"/>
                    <a:pt x="24215" y="16565"/>
                  </a:cubicBezTo>
                  <a:close/>
                  <a:moveTo>
                    <a:pt x="14691" y="16971"/>
                  </a:moveTo>
                  <a:cubicBezTo>
                    <a:pt x="14629" y="16971"/>
                    <a:pt x="14566" y="16983"/>
                    <a:pt x="14505" y="17007"/>
                  </a:cubicBezTo>
                  <a:cubicBezTo>
                    <a:pt x="13855" y="17278"/>
                    <a:pt x="13246" y="17587"/>
                    <a:pt x="12696" y="17924"/>
                  </a:cubicBezTo>
                  <a:cubicBezTo>
                    <a:pt x="12465" y="18064"/>
                    <a:pt x="12394" y="18364"/>
                    <a:pt x="12533" y="18595"/>
                  </a:cubicBezTo>
                  <a:cubicBezTo>
                    <a:pt x="12627" y="18746"/>
                    <a:pt x="12786" y="18827"/>
                    <a:pt x="12950" y="18827"/>
                  </a:cubicBezTo>
                  <a:cubicBezTo>
                    <a:pt x="13038" y="18827"/>
                    <a:pt x="13125" y="18804"/>
                    <a:pt x="13205" y="18756"/>
                  </a:cubicBezTo>
                  <a:cubicBezTo>
                    <a:pt x="13713" y="18445"/>
                    <a:pt x="14276" y="18160"/>
                    <a:pt x="14880" y="17910"/>
                  </a:cubicBezTo>
                  <a:cubicBezTo>
                    <a:pt x="15128" y="17805"/>
                    <a:pt x="15247" y="17520"/>
                    <a:pt x="15143" y="17272"/>
                  </a:cubicBezTo>
                  <a:cubicBezTo>
                    <a:pt x="15064" y="17083"/>
                    <a:pt x="14883" y="16971"/>
                    <a:pt x="14691" y="16971"/>
                  </a:cubicBezTo>
                  <a:close/>
                  <a:moveTo>
                    <a:pt x="15649" y="18744"/>
                  </a:moveTo>
                  <a:cubicBezTo>
                    <a:pt x="15549" y="18744"/>
                    <a:pt x="15449" y="18774"/>
                    <a:pt x="15362" y="18837"/>
                  </a:cubicBezTo>
                  <a:cubicBezTo>
                    <a:pt x="14851" y="19206"/>
                    <a:pt x="14313" y="19513"/>
                    <a:pt x="13761" y="19748"/>
                  </a:cubicBezTo>
                  <a:cubicBezTo>
                    <a:pt x="13513" y="19852"/>
                    <a:pt x="13398" y="20140"/>
                    <a:pt x="13505" y="20388"/>
                  </a:cubicBezTo>
                  <a:cubicBezTo>
                    <a:pt x="13582" y="20574"/>
                    <a:pt x="13763" y="20684"/>
                    <a:pt x="13953" y="20684"/>
                  </a:cubicBezTo>
                  <a:cubicBezTo>
                    <a:pt x="14017" y="20684"/>
                    <a:pt x="14082" y="20671"/>
                    <a:pt x="14145" y="20646"/>
                  </a:cubicBezTo>
                  <a:cubicBezTo>
                    <a:pt x="14762" y="20382"/>
                    <a:pt x="15364" y="20040"/>
                    <a:pt x="15935" y="19629"/>
                  </a:cubicBezTo>
                  <a:cubicBezTo>
                    <a:pt x="16154" y="19471"/>
                    <a:pt x="16202" y="19167"/>
                    <a:pt x="16043" y="18948"/>
                  </a:cubicBezTo>
                  <a:cubicBezTo>
                    <a:pt x="15949" y="18814"/>
                    <a:pt x="15800" y="18744"/>
                    <a:pt x="15649" y="18744"/>
                  </a:cubicBezTo>
                  <a:close/>
                  <a:moveTo>
                    <a:pt x="11422" y="19055"/>
                  </a:moveTo>
                  <a:cubicBezTo>
                    <a:pt x="11286" y="19055"/>
                    <a:pt x="11150" y="19112"/>
                    <a:pt x="11053" y="19223"/>
                  </a:cubicBezTo>
                  <a:cubicBezTo>
                    <a:pt x="10753" y="19567"/>
                    <a:pt x="10607" y="19884"/>
                    <a:pt x="10607" y="20192"/>
                  </a:cubicBezTo>
                  <a:cubicBezTo>
                    <a:pt x="10607" y="20663"/>
                    <a:pt x="10966" y="21165"/>
                    <a:pt x="11964" y="21165"/>
                  </a:cubicBezTo>
                  <a:lnTo>
                    <a:pt x="12091" y="21163"/>
                  </a:lnTo>
                  <a:cubicBezTo>
                    <a:pt x="12356" y="21151"/>
                    <a:pt x="12515" y="20930"/>
                    <a:pt x="12508" y="20665"/>
                  </a:cubicBezTo>
                  <a:cubicBezTo>
                    <a:pt x="12502" y="20401"/>
                    <a:pt x="12237" y="20188"/>
                    <a:pt x="11973" y="20188"/>
                  </a:cubicBezTo>
                  <a:cubicBezTo>
                    <a:pt x="11766" y="20188"/>
                    <a:pt x="11663" y="20158"/>
                    <a:pt x="11607" y="20158"/>
                  </a:cubicBezTo>
                  <a:cubicBezTo>
                    <a:pt x="11602" y="20158"/>
                    <a:pt x="11598" y="20158"/>
                    <a:pt x="11593" y="20159"/>
                  </a:cubicBezTo>
                  <a:cubicBezTo>
                    <a:pt x="11610" y="20111"/>
                    <a:pt x="11660" y="20015"/>
                    <a:pt x="11789" y="19863"/>
                  </a:cubicBezTo>
                  <a:cubicBezTo>
                    <a:pt x="11966" y="19661"/>
                    <a:pt x="11946" y="19352"/>
                    <a:pt x="11741" y="19175"/>
                  </a:cubicBezTo>
                  <a:cubicBezTo>
                    <a:pt x="11649" y="19094"/>
                    <a:pt x="11535" y="19055"/>
                    <a:pt x="11422" y="19055"/>
                  </a:cubicBezTo>
                  <a:close/>
                  <a:moveTo>
                    <a:pt x="27443" y="18708"/>
                  </a:moveTo>
                  <a:cubicBezTo>
                    <a:pt x="27320" y="18708"/>
                    <a:pt x="27197" y="18754"/>
                    <a:pt x="27101" y="18848"/>
                  </a:cubicBezTo>
                  <a:cubicBezTo>
                    <a:pt x="26907" y="19035"/>
                    <a:pt x="26903" y="19344"/>
                    <a:pt x="27093" y="19538"/>
                  </a:cubicBezTo>
                  <a:cubicBezTo>
                    <a:pt x="27516" y="19969"/>
                    <a:pt x="27906" y="20457"/>
                    <a:pt x="28254" y="20984"/>
                  </a:cubicBezTo>
                  <a:cubicBezTo>
                    <a:pt x="28347" y="21126"/>
                    <a:pt x="28502" y="21203"/>
                    <a:pt x="28660" y="21203"/>
                  </a:cubicBezTo>
                  <a:cubicBezTo>
                    <a:pt x="28752" y="21203"/>
                    <a:pt x="28846" y="21176"/>
                    <a:pt x="28929" y="21122"/>
                  </a:cubicBezTo>
                  <a:cubicBezTo>
                    <a:pt x="29154" y="20974"/>
                    <a:pt x="29217" y="20671"/>
                    <a:pt x="29069" y="20446"/>
                  </a:cubicBezTo>
                  <a:cubicBezTo>
                    <a:pt x="28687" y="19867"/>
                    <a:pt x="28256" y="19331"/>
                    <a:pt x="27791" y="18854"/>
                  </a:cubicBezTo>
                  <a:cubicBezTo>
                    <a:pt x="27696" y="18757"/>
                    <a:pt x="27570" y="18708"/>
                    <a:pt x="27443" y="18708"/>
                  </a:cubicBezTo>
                  <a:close/>
                  <a:moveTo>
                    <a:pt x="29597" y="21935"/>
                  </a:moveTo>
                  <a:cubicBezTo>
                    <a:pt x="29530" y="21935"/>
                    <a:pt x="29461" y="21949"/>
                    <a:pt x="29396" y="21978"/>
                  </a:cubicBezTo>
                  <a:cubicBezTo>
                    <a:pt x="29152" y="22089"/>
                    <a:pt x="29042" y="22379"/>
                    <a:pt x="29152" y="22625"/>
                  </a:cubicBezTo>
                  <a:cubicBezTo>
                    <a:pt x="29400" y="23173"/>
                    <a:pt x="29623" y="23769"/>
                    <a:pt x="29815" y="24392"/>
                  </a:cubicBezTo>
                  <a:cubicBezTo>
                    <a:pt x="29879" y="24603"/>
                    <a:pt x="30073" y="24738"/>
                    <a:pt x="30282" y="24738"/>
                  </a:cubicBezTo>
                  <a:cubicBezTo>
                    <a:pt x="30330" y="24738"/>
                    <a:pt x="30378" y="24732"/>
                    <a:pt x="30426" y="24717"/>
                  </a:cubicBezTo>
                  <a:cubicBezTo>
                    <a:pt x="30682" y="24638"/>
                    <a:pt x="30828" y="24365"/>
                    <a:pt x="30749" y="24107"/>
                  </a:cubicBezTo>
                  <a:cubicBezTo>
                    <a:pt x="30544" y="23444"/>
                    <a:pt x="30307" y="22810"/>
                    <a:pt x="30044" y="22222"/>
                  </a:cubicBezTo>
                  <a:cubicBezTo>
                    <a:pt x="29961" y="22042"/>
                    <a:pt x="29783" y="21935"/>
                    <a:pt x="29597" y="21935"/>
                  </a:cubicBezTo>
                  <a:close/>
                  <a:moveTo>
                    <a:pt x="30752" y="25654"/>
                  </a:moveTo>
                  <a:cubicBezTo>
                    <a:pt x="30721" y="25654"/>
                    <a:pt x="30690" y="25657"/>
                    <a:pt x="30659" y="25664"/>
                  </a:cubicBezTo>
                  <a:cubicBezTo>
                    <a:pt x="30392" y="25716"/>
                    <a:pt x="30221" y="25972"/>
                    <a:pt x="30273" y="26237"/>
                  </a:cubicBezTo>
                  <a:lnTo>
                    <a:pt x="30340" y="26595"/>
                  </a:lnTo>
                  <a:cubicBezTo>
                    <a:pt x="30432" y="27106"/>
                    <a:pt x="30494" y="27617"/>
                    <a:pt x="30530" y="28111"/>
                  </a:cubicBezTo>
                  <a:cubicBezTo>
                    <a:pt x="30549" y="28369"/>
                    <a:pt x="30763" y="28565"/>
                    <a:pt x="31018" y="28565"/>
                  </a:cubicBezTo>
                  <a:cubicBezTo>
                    <a:pt x="31030" y="28565"/>
                    <a:pt x="31040" y="28565"/>
                    <a:pt x="31053" y="28563"/>
                  </a:cubicBezTo>
                  <a:cubicBezTo>
                    <a:pt x="31322" y="28544"/>
                    <a:pt x="31524" y="28311"/>
                    <a:pt x="31505" y="28042"/>
                  </a:cubicBezTo>
                  <a:cubicBezTo>
                    <a:pt x="31468" y="27512"/>
                    <a:pt x="31399" y="26968"/>
                    <a:pt x="31301" y="26426"/>
                  </a:cubicBezTo>
                  <a:cubicBezTo>
                    <a:pt x="31280" y="26299"/>
                    <a:pt x="31255" y="26172"/>
                    <a:pt x="31232" y="26047"/>
                  </a:cubicBezTo>
                  <a:cubicBezTo>
                    <a:pt x="31185" y="25816"/>
                    <a:pt x="30977" y="25654"/>
                    <a:pt x="30752" y="25654"/>
                  </a:cubicBezTo>
                  <a:close/>
                  <a:moveTo>
                    <a:pt x="31015" y="29537"/>
                  </a:moveTo>
                  <a:cubicBezTo>
                    <a:pt x="30770" y="29537"/>
                    <a:pt x="30550" y="29732"/>
                    <a:pt x="30530" y="29989"/>
                  </a:cubicBezTo>
                  <a:cubicBezTo>
                    <a:pt x="30480" y="30620"/>
                    <a:pt x="30380" y="31239"/>
                    <a:pt x="30230" y="31827"/>
                  </a:cubicBezTo>
                  <a:cubicBezTo>
                    <a:pt x="30163" y="32088"/>
                    <a:pt x="30321" y="32354"/>
                    <a:pt x="30582" y="32421"/>
                  </a:cubicBezTo>
                  <a:cubicBezTo>
                    <a:pt x="30624" y="32431"/>
                    <a:pt x="30663" y="32436"/>
                    <a:pt x="30703" y="32436"/>
                  </a:cubicBezTo>
                  <a:cubicBezTo>
                    <a:pt x="30922" y="32436"/>
                    <a:pt x="31120" y="32290"/>
                    <a:pt x="31176" y="32069"/>
                  </a:cubicBezTo>
                  <a:cubicBezTo>
                    <a:pt x="31341" y="31425"/>
                    <a:pt x="31449" y="30751"/>
                    <a:pt x="31503" y="30064"/>
                  </a:cubicBezTo>
                  <a:cubicBezTo>
                    <a:pt x="31524" y="29795"/>
                    <a:pt x="31324" y="29559"/>
                    <a:pt x="31055" y="29538"/>
                  </a:cubicBezTo>
                  <a:cubicBezTo>
                    <a:pt x="31042" y="29537"/>
                    <a:pt x="31028" y="29537"/>
                    <a:pt x="31015" y="29537"/>
                  </a:cubicBezTo>
                  <a:close/>
                  <a:moveTo>
                    <a:pt x="30057" y="33298"/>
                  </a:moveTo>
                  <a:cubicBezTo>
                    <a:pt x="29872" y="33298"/>
                    <a:pt x="29694" y="33404"/>
                    <a:pt x="29611" y="33582"/>
                  </a:cubicBezTo>
                  <a:cubicBezTo>
                    <a:pt x="29356" y="34143"/>
                    <a:pt x="29044" y="34685"/>
                    <a:pt x="28687" y="35195"/>
                  </a:cubicBezTo>
                  <a:cubicBezTo>
                    <a:pt x="28531" y="35416"/>
                    <a:pt x="28585" y="35721"/>
                    <a:pt x="28806" y="35877"/>
                  </a:cubicBezTo>
                  <a:cubicBezTo>
                    <a:pt x="28891" y="35935"/>
                    <a:pt x="28989" y="35964"/>
                    <a:pt x="29085" y="35964"/>
                  </a:cubicBezTo>
                  <a:cubicBezTo>
                    <a:pt x="29240" y="35964"/>
                    <a:pt x="29392" y="35892"/>
                    <a:pt x="29486" y="35756"/>
                  </a:cubicBezTo>
                  <a:cubicBezTo>
                    <a:pt x="29877" y="35197"/>
                    <a:pt x="30219" y="34601"/>
                    <a:pt x="30501" y="33989"/>
                  </a:cubicBezTo>
                  <a:cubicBezTo>
                    <a:pt x="30611" y="33745"/>
                    <a:pt x="30503" y="33455"/>
                    <a:pt x="30259" y="33342"/>
                  </a:cubicBezTo>
                  <a:cubicBezTo>
                    <a:pt x="30193" y="33312"/>
                    <a:pt x="30124" y="33298"/>
                    <a:pt x="30057" y="33298"/>
                  </a:cubicBezTo>
                  <a:close/>
                  <a:moveTo>
                    <a:pt x="22403" y="35739"/>
                  </a:moveTo>
                  <a:cubicBezTo>
                    <a:pt x="21709" y="35739"/>
                    <a:pt x="21038" y="35862"/>
                    <a:pt x="20410" y="36106"/>
                  </a:cubicBezTo>
                  <a:cubicBezTo>
                    <a:pt x="20158" y="36202"/>
                    <a:pt x="20033" y="36486"/>
                    <a:pt x="20129" y="36736"/>
                  </a:cubicBezTo>
                  <a:cubicBezTo>
                    <a:pt x="20204" y="36930"/>
                    <a:pt x="20389" y="37048"/>
                    <a:pt x="20585" y="37048"/>
                  </a:cubicBezTo>
                  <a:cubicBezTo>
                    <a:pt x="20644" y="37048"/>
                    <a:pt x="20704" y="37038"/>
                    <a:pt x="20760" y="37015"/>
                  </a:cubicBezTo>
                  <a:cubicBezTo>
                    <a:pt x="21275" y="36819"/>
                    <a:pt x="21823" y="36717"/>
                    <a:pt x="22480" y="36717"/>
                  </a:cubicBezTo>
                  <a:lnTo>
                    <a:pt x="22497" y="36717"/>
                  </a:lnTo>
                  <a:cubicBezTo>
                    <a:pt x="22761" y="36717"/>
                    <a:pt x="22980" y="36504"/>
                    <a:pt x="22984" y="36238"/>
                  </a:cubicBezTo>
                  <a:cubicBezTo>
                    <a:pt x="22989" y="35967"/>
                    <a:pt x="22772" y="35746"/>
                    <a:pt x="22503" y="35741"/>
                  </a:cubicBezTo>
                  <a:cubicBezTo>
                    <a:pt x="22501" y="35741"/>
                    <a:pt x="22407" y="35739"/>
                    <a:pt x="22403" y="35739"/>
                  </a:cubicBezTo>
                  <a:close/>
                  <a:moveTo>
                    <a:pt x="24404" y="36098"/>
                  </a:moveTo>
                  <a:cubicBezTo>
                    <a:pt x="24203" y="36098"/>
                    <a:pt x="24016" y="36223"/>
                    <a:pt x="23945" y="36423"/>
                  </a:cubicBezTo>
                  <a:cubicBezTo>
                    <a:pt x="23856" y="36677"/>
                    <a:pt x="23989" y="36957"/>
                    <a:pt x="24241" y="37046"/>
                  </a:cubicBezTo>
                  <a:cubicBezTo>
                    <a:pt x="24789" y="37242"/>
                    <a:pt x="25333" y="37524"/>
                    <a:pt x="25861" y="37882"/>
                  </a:cubicBezTo>
                  <a:cubicBezTo>
                    <a:pt x="25894" y="37907"/>
                    <a:pt x="25932" y="37924"/>
                    <a:pt x="25969" y="37938"/>
                  </a:cubicBezTo>
                  <a:cubicBezTo>
                    <a:pt x="25838" y="38107"/>
                    <a:pt x="25827" y="38347"/>
                    <a:pt x="25959" y="38528"/>
                  </a:cubicBezTo>
                  <a:cubicBezTo>
                    <a:pt x="26055" y="38660"/>
                    <a:pt x="26205" y="38728"/>
                    <a:pt x="26353" y="38728"/>
                  </a:cubicBezTo>
                  <a:cubicBezTo>
                    <a:pt x="26453" y="38728"/>
                    <a:pt x="26555" y="38697"/>
                    <a:pt x="26640" y="38635"/>
                  </a:cubicBezTo>
                  <a:cubicBezTo>
                    <a:pt x="27195" y="38230"/>
                    <a:pt x="27712" y="37786"/>
                    <a:pt x="28181" y="37315"/>
                  </a:cubicBezTo>
                  <a:cubicBezTo>
                    <a:pt x="28370" y="37123"/>
                    <a:pt x="28368" y="36815"/>
                    <a:pt x="28179" y="36623"/>
                  </a:cubicBezTo>
                  <a:cubicBezTo>
                    <a:pt x="28082" y="36529"/>
                    <a:pt x="27958" y="36482"/>
                    <a:pt x="27834" y="36482"/>
                  </a:cubicBezTo>
                  <a:cubicBezTo>
                    <a:pt x="27709" y="36482"/>
                    <a:pt x="27583" y="36531"/>
                    <a:pt x="27489" y="36627"/>
                  </a:cubicBezTo>
                  <a:cubicBezTo>
                    <a:pt x="27216" y="36900"/>
                    <a:pt x="26926" y="37165"/>
                    <a:pt x="26620" y="37417"/>
                  </a:cubicBezTo>
                  <a:cubicBezTo>
                    <a:pt x="26603" y="37284"/>
                    <a:pt x="26530" y="37157"/>
                    <a:pt x="26409" y="37075"/>
                  </a:cubicBezTo>
                  <a:cubicBezTo>
                    <a:pt x="25815" y="36669"/>
                    <a:pt x="25194" y="36350"/>
                    <a:pt x="24568" y="36127"/>
                  </a:cubicBezTo>
                  <a:cubicBezTo>
                    <a:pt x="24514" y="36107"/>
                    <a:pt x="24458" y="36098"/>
                    <a:pt x="24404" y="36098"/>
                  </a:cubicBezTo>
                  <a:close/>
                  <a:moveTo>
                    <a:pt x="18958" y="37126"/>
                  </a:moveTo>
                  <a:cubicBezTo>
                    <a:pt x="18834" y="37126"/>
                    <a:pt x="18711" y="37173"/>
                    <a:pt x="18616" y="37267"/>
                  </a:cubicBezTo>
                  <a:cubicBezTo>
                    <a:pt x="18257" y="37622"/>
                    <a:pt x="17951" y="38028"/>
                    <a:pt x="17701" y="38474"/>
                  </a:cubicBezTo>
                  <a:cubicBezTo>
                    <a:pt x="17575" y="38705"/>
                    <a:pt x="17486" y="38928"/>
                    <a:pt x="17442" y="39141"/>
                  </a:cubicBezTo>
                  <a:cubicBezTo>
                    <a:pt x="17386" y="39406"/>
                    <a:pt x="17555" y="39664"/>
                    <a:pt x="17817" y="39721"/>
                  </a:cubicBezTo>
                  <a:cubicBezTo>
                    <a:pt x="17853" y="39727"/>
                    <a:pt x="17886" y="39731"/>
                    <a:pt x="17919" y="39731"/>
                  </a:cubicBezTo>
                  <a:cubicBezTo>
                    <a:pt x="18144" y="39731"/>
                    <a:pt x="18349" y="39573"/>
                    <a:pt x="18397" y="39343"/>
                  </a:cubicBezTo>
                  <a:cubicBezTo>
                    <a:pt x="18422" y="39227"/>
                    <a:pt x="18476" y="39093"/>
                    <a:pt x="18555" y="38949"/>
                  </a:cubicBezTo>
                  <a:cubicBezTo>
                    <a:pt x="18759" y="38582"/>
                    <a:pt x="19009" y="38249"/>
                    <a:pt x="19301" y="37961"/>
                  </a:cubicBezTo>
                  <a:cubicBezTo>
                    <a:pt x="19493" y="37772"/>
                    <a:pt x="19495" y="37463"/>
                    <a:pt x="19305" y="37271"/>
                  </a:cubicBezTo>
                  <a:cubicBezTo>
                    <a:pt x="19210" y="37175"/>
                    <a:pt x="19084" y="37126"/>
                    <a:pt x="18958" y="37126"/>
                  </a:cubicBezTo>
                  <a:close/>
                  <a:moveTo>
                    <a:pt x="24692" y="38780"/>
                  </a:moveTo>
                  <a:cubicBezTo>
                    <a:pt x="24616" y="38780"/>
                    <a:pt x="24539" y="38798"/>
                    <a:pt x="24466" y="38837"/>
                  </a:cubicBezTo>
                  <a:cubicBezTo>
                    <a:pt x="23908" y="39131"/>
                    <a:pt x="23328" y="39381"/>
                    <a:pt x="22743" y="39583"/>
                  </a:cubicBezTo>
                  <a:cubicBezTo>
                    <a:pt x="22488" y="39671"/>
                    <a:pt x="22353" y="39948"/>
                    <a:pt x="22440" y="40204"/>
                  </a:cubicBezTo>
                  <a:cubicBezTo>
                    <a:pt x="22509" y="40406"/>
                    <a:pt x="22699" y="40531"/>
                    <a:pt x="22901" y="40531"/>
                  </a:cubicBezTo>
                  <a:cubicBezTo>
                    <a:pt x="22955" y="40531"/>
                    <a:pt x="23009" y="40523"/>
                    <a:pt x="23061" y="40506"/>
                  </a:cubicBezTo>
                  <a:cubicBezTo>
                    <a:pt x="23693" y="40287"/>
                    <a:pt x="24318" y="40019"/>
                    <a:pt x="24921" y="39702"/>
                  </a:cubicBezTo>
                  <a:cubicBezTo>
                    <a:pt x="25158" y="39577"/>
                    <a:pt x="25252" y="39283"/>
                    <a:pt x="25127" y="39043"/>
                  </a:cubicBezTo>
                  <a:cubicBezTo>
                    <a:pt x="25040" y="38877"/>
                    <a:pt x="24869" y="38780"/>
                    <a:pt x="24692" y="38780"/>
                  </a:cubicBezTo>
                  <a:close/>
                  <a:moveTo>
                    <a:pt x="27624" y="38247"/>
                  </a:moveTo>
                  <a:cubicBezTo>
                    <a:pt x="27500" y="38247"/>
                    <a:pt x="27376" y="38294"/>
                    <a:pt x="27282" y="38387"/>
                  </a:cubicBezTo>
                  <a:cubicBezTo>
                    <a:pt x="27091" y="38576"/>
                    <a:pt x="27088" y="38885"/>
                    <a:pt x="27276" y="39076"/>
                  </a:cubicBezTo>
                  <a:cubicBezTo>
                    <a:pt x="27695" y="39502"/>
                    <a:pt x="28101" y="39985"/>
                    <a:pt x="28483" y="40515"/>
                  </a:cubicBezTo>
                  <a:cubicBezTo>
                    <a:pt x="28579" y="40646"/>
                    <a:pt x="28729" y="40715"/>
                    <a:pt x="28879" y="40715"/>
                  </a:cubicBezTo>
                  <a:lnTo>
                    <a:pt x="28879" y="40717"/>
                  </a:lnTo>
                  <a:cubicBezTo>
                    <a:pt x="28979" y="40717"/>
                    <a:pt x="29079" y="40686"/>
                    <a:pt x="29165" y="40623"/>
                  </a:cubicBezTo>
                  <a:cubicBezTo>
                    <a:pt x="29383" y="40465"/>
                    <a:pt x="29433" y="40160"/>
                    <a:pt x="29275" y="39941"/>
                  </a:cubicBezTo>
                  <a:cubicBezTo>
                    <a:pt x="28862" y="39372"/>
                    <a:pt x="28425" y="38851"/>
                    <a:pt x="27972" y="38393"/>
                  </a:cubicBezTo>
                  <a:cubicBezTo>
                    <a:pt x="27877" y="38295"/>
                    <a:pt x="27750" y="38247"/>
                    <a:pt x="27624" y="38247"/>
                  </a:cubicBezTo>
                  <a:close/>
                  <a:moveTo>
                    <a:pt x="20994" y="40032"/>
                  </a:moveTo>
                  <a:cubicBezTo>
                    <a:pt x="20974" y="40032"/>
                    <a:pt x="20955" y="40033"/>
                    <a:pt x="20935" y="40035"/>
                  </a:cubicBezTo>
                  <a:cubicBezTo>
                    <a:pt x="20581" y="40089"/>
                    <a:pt x="20246" y="40117"/>
                    <a:pt x="19939" y="40117"/>
                  </a:cubicBezTo>
                  <a:cubicBezTo>
                    <a:pt x="19888" y="40120"/>
                    <a:pt x="19838" y="40122"/>
                    <a:pt x="19789" y="40122"/>
                  </a:cubicBezTo>
                  <a:cubicBezTo>
                    <a:pt x="19559" y="40122"/>
                    <a:pt x="19347" y="40086"/>
                    <a:pt x="19164" y="40048"/>
                  </a:cubicBezTo>
                  <a:cubicBezTo>
                    <a:pt x="19133" y="40042"/>
                    <a:pt x="19101" y="40039"/>
                    <a:pt x="19071" y="40039"/>
                  </a:cubicBezTo>
                  <a:cubicBezTo>
                    <a:pt x="18845" y="40039"/>
                    <a:pt x="18636" y="40194"/>
                    <a:pt x="18588" y="40427"/>
                  </a:cubicBezTo>
                  <a:cubicBezTo>
                    <a:pt x="18534" y="40692"/>
                    <a:pt x="18703" y="40950"/>
                    <a:pt x="18968" y="41005"/>
                  </a:cubicBezTo>
                  <a:cubicBezTo>
                    <a:pt x="19253" y="41063"/>
                    <a:pt x="19579" y="41092"/>
                    <a:pt x="19931" y="41092"/>
                  </a:cubicBezTo>
                  <a:lnTo>
                    <a:pt x="19939" y="41092"/>
                  </a:lnTo>
                  <a:cubicBezTo>
                    <a:pt x="20296" y="41092"/>
                    <a:pt x="20679" y="41063"/>
                    <a:pt x="21081" y="41002"/>
                  </a:cubicBezTo>
                  <a:cubicBezTo>
                    <a:pt x="21348" y="40961"/>
                    <a:pt x="21532" y="40713"/>
                    <a:pt x="21490" y="40446"/>
                  </a:cubicBezTo>
                  <a:cubicBezTo>
                    <a:pt x="21455" y="40199"/>
                    <a:pt x="21236" y="40032"/>
                    <a:pt x="20994" y="40032"/>
                  </a:cubicBezTo>
                  <a:close/>
                  <a:moveTo>
                    <a:pt x="29923" y="41386"/>
                  </a:moveTo>
                  <a:cubicBezTo>
                    <a:pt x="29843" y="41386"/>
                    <a:pt x="29762" y="41405"/>
                    <a:pt x="29688" y="41446"/>
                  </a:cubicBezTo>
                  <a:cubicBezTo>
                    <a:pt x="29452" y="41580"/>
                    <a:pt x="29369" y="41876"/>
                    <a:pt x="29500" y="42111"/>
                  </a:cubicBezTo>
                  <a:cubicBezTo>
                    <a:pt x="29796" y="42641"/>
                    <a:pt x="30082" y="43216"/>
                    <a:pt x="30348" y="43818"/>
                  </a:cubicBezTo>
                  <a:cubicBezTo>
                    <a:pt x="30428" y="44000"/>
                    <a:pt x="30607" y="44108"/>
                    <a:pt x="30794" y="44108"/>
                  </a:cubicBezTo>
                  <a:lnTo>
                    <a:pt x="30794" y="44110"/>
                  </a:lnTo>
                  <a:cubicBezTo>
                    <a:pt x="30859" y="44110"/>
                    <a:pt x="30926" y="44096"/>
                    <a:pt x="30990" y="44069"/>
                  </a:cubicBezTo>
                  <a:cubicBezTo>
                    <a:pt x="31236" y="43960"/>
                    <a:pt x="31349" y="43670"/>
                    <a:pt x="31241" y="43424"/>
                  </a:cubicBezTo>
                  <a:cubicBezTo>
                    <a:pt x="30963" y="42793"/>
                    <a:pt x="30663" y="42193"/>
                    <a:pt x="30353" y="41636"/>
                  </a:cubicBezTo>
                  <a:cubicBezTo>
                    <a:pt x="30262" y="41476"/>
                    <a:pt x="30094" y="41386"/>
                    <a:pt x="29923" y="41386"/>
                  </a:cubicBezTo>
                  <a:close/>
                  <a:moveTo>
                    <a:pt x="31510" y="44948"/>
                  </a:moveTo>
                  <a:cubicBezTo>
                    <a:pt x="31457" y="44948"/>
                    <a:pt x="31402" y="44956"/>
                    <a:pt x="31349" y="44975"/>
                  </a:cubicBezTo>
                  <a:cubicBezTo>
                    <a:pt x="31093" y="45065"/>
                    <a:pt x="30959" y="45344"/>
                    <a:pt x="31049" y="45598"/>
                  </a:cubicBezTo>
                  <a:cubicBezTo>
                    <a:pt x="31253" y="46176"/>
                    <a:pt x="31447" y="46787"/>
                    <a:pt x="31628" y="47429"/>
                  </a:cubicBezTo>
                  <a:cubicBezTo>
                    <a:pt x="31689" y="47645"/>
                    <a:pt x="31885" y="47785"/>
                    <a:pt x="32097" y="47785"/>
                  </a:cubicBezTo>
                  <a:cubicBezTo>
                    <a:pt x="32141" y="47785"/>
                    <a:pt x="32187" y="47779"/>
                    <a:pt x="32231" y="47766"/>
                  </a:cubicBezTo>
                  <a:cubicBezTo>
                    <a:pt x="32489" y="47693"/>
                    <a:pt x="32641" y="47424"/>
                    <a:pt x="32568" y="47164"/>
                  </a:cubicBezTo>
                  <a:cubicBezTo>
                    <a:pt x="32381" y="46501"/>
                    <a:pt x="32181" y="45872"/>
                    <a:pt x="31970" y="45273"/>
                  </a:cubicBezTo>
                  <a:cubicBezTo>
                    <a:pt x="31901" y="45074"/>
                    <a:pt x="31712" y="44948"/>
                    <a:pt x="31510" y="44948"/>
                  </a:cubicBezTo>
                  <a:close/>
                  <a:moveTo>
                    <a:pt x="32541" y="48708"/>
                  </a:moveTo>
                  <a:cubicBezTo>
                    <a:pt x="32515" y="48708"/>
                    <a:pt x="32488" y="48710"/>
                    <a:pt x="32462" y="48715"/>
                  </a:cubicBezTo>
                  <a:cubicBezTo>
                    <a:pt x="32197" y="48758"/>
                    <a:pt x="32016" y="49011"/>
                    <a:pt x="32060" y="49275"/>
                  </a:cubicBezTo>
                  <a:cubicBezTo>
                    <a:pt x="32151" y="49834"/>
                    <a:pt x="32197" y="50372"/>
                    <a:pt x="32197" y="50874"/>
                  </a:cubicBezTo>
                  <a:lnTo>
                    <a:pt x="32193" y="51126"/>
                  </a:lnTo>
                  <a:cubicBezTo>
                    <a:pt x="32185" y="51395"/>
                    <a:pt x="32397" y="51620"/>
                    <a:pt x="32666" y="51629"/>
                  </a:cubicBezTo>
                  <a:cubicBezTo>
                    <a:pt x="32670" y="51631"/>
                    <a:pt x="32677" y="51631"/>
                    <a:pt x="32681" y="51631"/>
                  </a:cubicBezTo>
                  <a:lnTo>
                    <a:pt x="32681" y="51629"/>
                  </a:lnTo>
                  <a:cubicBezTo>
                    <a:pt x="32943" y="51629"/>
                    <a:pt x="33162" y="51422"/>
                    <a:pt x="33171" y="51157"/>
                  </a:cubicBezTo>
                  <a:lnTo>
                    <a:pt x="33175" y="50874"/>
                  </a:lnTo>
                  <a:cubicBezTo>
                    <a:pt x="33175" y="50317"/>
                    <a:pt x="33123" y="49728"/>
                    <a:pt x="33023" y="49119"/>
                  </a:cubicBezTo>
                  <a:cubicBezTo>
                    <a:pt x="32983" y="48877"/>
                    <a:pt x="32772" y="48708"/>
                    <a:pt x="32541" y="48708"/>
                  </a:cubicBezTo>
                  <a:close/>
                  <a:moveTo>
                    <a:pt x="32375" y="52570"/>
                  </a:moveTo>
                  <a:cubicBezTo>
                    <a:pt x="32167" y="52570"/>
                    <a:pt x="31974" y="52709"/>
                    <a:pt x="31910" y="52917"/>
                  </a:cubicBezTo>
                  <a:cubicBezTo>
                    <a:pt x="31735" y="53496"/>
                    <a:pt x="31472" y="54036"/>
                    <a:pt x="31130" y="54526"/>
                  </a:cubicBezTo>
                  <a:cubicBezTo>
                    <a:pt x="30976" y="54745"/>
                    <a:pt x="31030" y="55049"/>
                    <a:pt x="31251" y="55203"/>
                  </a:cubicBezTo>
                  <a:cubicBezTo>
                    <a:pt x="31336" y="55264"/>
                    <a:pt x="31434" y="55293"/>
                    <a:pt x="31530" y="55293"/>
                  </a:cubicBezTo>
                  <a:cubicBezTo>
                    <a:pt x="31685" y="55293"/>
                    <a:pt x="31837" y="55220"/>
                    <a:pt x="31930" y="55084"/>
                  </a:cubicBezTo>
                  <a:cubicBezTo>
                    <a:pt x="32331" y="54511"/>
                    <a:pt x="32637" y="53880"/>
                    <a:pt x="32846" y="53202"/>
                  </a:cubicBezTo>
                  <a:cubicBezTo>
                    <a:pt x="32923" y="52944"/>
                    <a:pt x="32779" y="52671"/>
                    <a:pt x="32520" y="52594"/>
                  </a:cubicBezTo>
                  <a:cubicBezTo>
                    <a:pt x="32472" y="52578"/>
                    <a:pt x="32423" y="52570"/>
                    <a:pt x="32375" y="52570"/>
                  </a:cubicBezTo>
                  <a:close/>
                  <a:moveTo>
                    <a:pt x="30195" y="55727"/>
                  </a:moveTo>
                  <a:cubicBezTo>
                    <a:pt x="30088" y="55727"/>
                    <a:pt x="29981" y="55761"/>
                    <a:pt x="29890" y="55833"/>
                  </a:cubicBezTo>
                  <a:cubicBezTo>
                    <a:pt x="29438" y="56193"/>
                    <a:pt x="28912" y="56523"/>
                    <a:pt x="28327" y="56812"/>
                  </a:cubicBezTo>
                  <a:cubicBezTo>
                    <a:pt x="28087" y="56931"/>
                    <a:pt x="27987" y="57223"/>
                    <a:pt x="28106" y="57465"/>
                  </a:cubicBezTo>
                  <a:cubicBezTo>
                    <a:pt x="28191" y="57638"/>
                    <a:pt x="28364" y="57738"/>
                    <a:pt x="28543" y="57738"/>
                  </a:cubicBezTo>
                  <a:cubicBezTo>
                    <a:pt x="28616" y="57738"/>
                    <a:pt x="28691" y="57721"/>
                    <a:pt x="28760" y="57688"/>
                  </a:cubicBezTo>
                  <a:cubicBezTo>
                    <a:pt x="29408" y="57367"/>
                    <a:pt x="29992" y="57000"/>
                    <a:pt x="30499" y="56596"/>
                  </a:cubicBezTo>
                  <a:cubicBezTo>
                    <a:pt x="30711" y="56427"/>
                    <a:pt x="30742" y="56120"/>
                    <a:pt x="30576" y="55910"/>
                  </a:cubicBezTo>
                  <a:cubicBezTo>
                    <a:pt x="30479" y="55789"/>
                    <a:pt x="30338" y="55727"/>
                    <a:pt x="30195" y="55727"/>
                  </a:cubicBezTo>
                  <a:close/>
                  <a:moveTo>
                    <a:pt x="26727" y="57480"/>
                  </a:moveTo>
                  <a:cubicBezTo>
                    <a:pt x="26679" y="57480"/>
                    <a:pt x="26630" y="57487"/>
                    <a:pt x="26582" y="57502"/>
                  </a:cubicBezTo>
                  <a:cubicBezTo>
                    <a:pt x="26011" y="57682"/>
                    <a:pt x="25392" y="57838"/>
                    <a:pt x="24739" y="57965"/>
                  </a:cubicBezTo>
                  <a:cubicBezTo>
                    <a:pt x="24475" y="58017"/>
                    <a:pt x="24302" y="58274"/>
                    <a:pt x="24356" y="58538"/>
                  </a:cubicBezTo>
                  <a:cubicBezTo>
                    <a:pt x="24400" y="58770"/>
                    <a:pt x="24604" y="58932"/>
                    <a:pt x="24833" y="58932"/>
                  </a:cubicBezTo>
                  <a:cubicBezTo>
                    <a:pt x="24864" y="58932"/>
                    <a:pt x="24896" y="58928"/>
                    <a:pt x="24927" y="58922"/>
                  </a:cubicBezTo>
                  <a:cubicBezTo>
                    <a:pt x="25615" y="58788"/>
                    <a:pt x="26269" y="58624"/>
                    <a:pt x="26874" y="58434"/>
                  </a:cubicBezTo>
                  <a:cubicBezTo>
                    <a:pt x="27132" y="58353"/>
                    <a:pt x="27274" y="58080"/>
                    <a:pt x="27195" y="57821"/>
                  </a:cubicBezTo>
                  <a:cubicBezTo>
                    <a:pt x="27129" y="57613"/>
                    <a:pt x="26935" y="57480"/>
                    <a:pt x="26727" y="57480"/>
                  </a:cubicBezTo>
                  <a:close/>
                  <a:moveTo>
                    <a:pt x="22897" y="58246"/>
                  </a:moveTo>
                  <a:cubicBezTo>
                    <a:pt x="22881" y="58246"/>
                    <a:pt x="22865" y="58247"/>
                    <a:pt x="22849" y="58248"/>
                  </a:cubicBezTo>
                  <a:cubicBezTo>
                    <a:pt x="22230" y="58315"/>
                    <a:pt x="21586" y="58363"/>
                    <a:pt x="20933" y="58388"/>
                  </a:cubicBezTo>
                  <a:cubicBezTo>
                    <a:pt x="20662" y="58399"/>
                    <a:pt x="20454" y="58626"/>
                    <a:pt x="20464" y="58897"/>
                  </a:cubicBezTo>
                  <a:cubicBezTo>
                    <a:pt x="20475" y="59159"/>
                    <a:pt x="20692" y="59366"/>
                    <a:pt x="20952" y="59366"/>
                  </a:cubicBezTo>
                  <a:lnTo>
                    <a:pt x="20952" y="59364"/>
                  </a:lnTo>
                  <a:lnTo>
                    <a:pt x="20971" y="59364"/>
                  </a:lnTo>
                  <a:cubicBezTo>
                    <a:pt x="21646" y="59337"/>
                    <a:pt x="22315" y="59289"/>
                    <a:pt x="22955" y="59218"/>
                  </a:cubicBezTo>
                  <a:cubicBezTo>
                    <a:pt x="23224" y="59189"/>
                    <a:pt x="23416" y="58949"/>
                    <a:pt x="23387" y="58680"/>
                  </a:cubicBezTo>
                  <a:cubicBezTo>
                    <a:pt x="23359" y="58430"/>
                    <a:pt x="23133" y="58246"/>
                    <a:pt x="22897" y="58246"/>
                  </a:cubicBezTo>
                  <a:close/>
                  <a:moveTo>
                    <a:pt x="17054" y="58320"/>
                  </a:moveTo>
                  <a:cubicBezTo>
                    <a:pt x="16802" y="58320"/>
                    <a:pt x="16582" y="58511"/>
                    <a:pt x="16562" y="58770"/>
                  </a:cubicBezTo>
                  <a:cubicBezTo>
                    <a:pt x="16542" y="59041"/>
                    <a:pt x="16744" y="59274"/>
                    <a:pt x="17013" y="59295"/>
                  </a:cubicBezTo>
                  <a:cubicBezTo>
                    <a:pt x="17509" y="59332"/>
                    <a:pt x="18190" y="59372"/>
                    <a:pt x="18991" y="59387"/>
                  </a:cubicBezTo>
                  <a:lnTo>
                    <a:pt x="18999" y="59387"/>
                  </a:lnTo>
                  <a:cubicBezTo>
                    <a:pt x="19266" y="59387"/>
                    <a:pt x="19483" y="59174"/>
                    <a:pt x="19489" y="58907"/>
                  </a:cubicBezTo>
                  <a:cubicBezTo>
                    <a:pt x="19493" y="58638"/>
                    <a:pt x="19278" y="58415"/>
                    <a:pt x="19007" y="58411"/>
                  </a:cubicBezTo>
                  <a:cubicBezTo>
                    <a:pt x="18230" y="58396"/>
                    <a:pt x="17567" y="58357"/>
                    <a:pt x="17086" y="58321"/>
                  </a:cubicBezTo>
                  <a:cubicBezTo>
                    <a:pt x="17075" y="58321"/>
                    <a:pt x="17065" y="58320"/>
                    <a:pt x="17054" y="583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7" name="Google Shape;757;p36"/>
            <p:cNvSpPr/>
            <p:nvPr/>
          </p:nvSpPr>
          <p:spPr>
            <a:xfrm>
              <a:off x="410298" y="2333934"/>
              <a:ext cx="527974" cy="926806"/>
            </a:xfrm>
            <a:custGeom>
              <a:avLst/>
              <a:gdLst/>
              <a:ahLst/>
              <a:cxnLst/>
              <a:rect l="l" t="t" r="r" b="b"/>
              <a:pathLst>
                <a:path w="45049" h="79079" extrusionOk="0">
                  <a:moveTo>
                    <a:pt x="12324" y="0"/>
                  </a:moveTo>
                  <a:cubicBezTo>
                    <a:pt x="12254" y="0"/>
                    <a:pt x="12182" y="15"/>
                    <a:pt x="12115" y="47"/>
                  </a:cubicBezTo>
                  <a:cubicBezTo>
                    <a:pt x="12086" y="62"/>
                    <a:pt x="11377" y="404"/>
                    <a:pt x="10371" y="1094"/>
                  </a:cubicBezTo>
                  <a:cubicBezTo>
                    <a:pt x="10148" y="1246"/>
                    <a:pt x="10091" y="1550"/>
                    <a:pt x="10243" y="1773"/>
                  </a:cubicBezTo>
                  <a:cubicBezTo>
                    <a:pt x="10337" y="1911"/>
                    <a:pt x="10492" y="1984"/>
                    <a:pt x="10646" y="1984"/>
                  </a:cubicBezTo>
                  <a:cubicBezTo>
                    <a:pt x="10742" y="1984"/>
                    <a:pt x="10838" y="1956"/>
                    <a:pt x="10921" y="1898"/>
                  </a:cubicBezTo>
                  <a:cubicBezTo>
                    <a:pt x="11861" y="1254"/>
                    <a:pt x="12530" y="931"/>
                    <a:pt x="12536" y="929"/>
                  </a:cubicBezTo>
                  <a:cubicBezTo>
                    <a:pt x="12780" y="812"/>
                    <a:pt x="12882" y="520"/>
                    <a:pt x="12766" y="279"/>
                  </a:cubicBezTo>
                  <a:cubicBezTo>
                    <a:pt x="12683" y="102"/>
                    <a:pt x="12506" y="0"/>
                    <a:pt x="12324" y="0"/>
                  </a:cubicBezTo>
                  <a:close/>
                  <a:moveTo>
                    <a:pt x="9095" y="2197"/>
                  </a:moveTo>
                  <a:cubicBezTo>
                    <a:pt x="8983" y="2197"/>
                    <a:pt x="8870" y="2235"/>
                    <a:pt x="8778" y="2313"/>
                  </a:cubicBezTo>
                  <a:cubicBezTo>
                    <a:pt x="8263" y="2753"/>
                    <a:pt x="7774" y="3220"/>
                    <a:pt x="7325" y="3699"/>
                  </a:cubicBezTo>
                  <a:cubicBezTo>
                    <a:pt x="7140" y="3895"/>
                    <a:pt x="7150" y="4203"/>
                    <a:pt x="7348" y="4389"/>
                  </a:cubicBezTo>
                  <a:cubicBezTo>
                    <a:pt x="7442" y="4476"/>
                    <a:pt x="7560" y="4520"/>
                    <a:pt x="7681" y="4520"/>
                  </a:cubicBezTo>
                  <a:lnTo>
                    <a:pt x="7681" y="4520"/>
                  </a:lnTo>
                  <a:cubicBezTo>
                    <a:pt x="7812" y="4520"/>
                    <a:pt x="7941" y="4468"/>
                    <a:pt x="8038" y="4366"/>
                  </a:cubicBezTo>
                  <a:cubicBezTo>
                    <a:pt x="8461" y="3914"/>
                    <a:pt x="8922" y="3472"/>
                    <a:pt x="9412" y="3055"/>
                  </a:cubicBezTo>
                  <a:cubicBezTo>
                    <a:pt x="9616" y="2880"/>
                    <a:pt x="9641" y="2573"/>
                    <a:pt x="9466" y="2367"/>
                  </a:cubicBezTo>
                  <a:cubicBezTo>
                    <a:pt x="9370" y="2255"/>
                    <a:pt x="9233" y="2197"/>
                    <a:pt x="9095" y="2197"/>
                  </a:cubicBezTo>
                  <a:close/>
                  <a:moveTo>
                    <a:pt x="7681" y="4520"/>
                  </a:moveTo>
                  <a:cubicBezTo>
                    <a:pt x="7680" y="4520"/>
                    <a:pt x="7680" y="4520"/>
                    <a:pt x="7680" y="4520"/>
                  </a:cubicBezTo>
                  <a:lnTo>
                    <a:pt x="7682" y="4520"/>
                  </a:lnTo>
                  <a:cubicBezTo>
                    <a:pt x="7681" y="4520"/>
                    <a:pt x="7681" y="4520"/>
                    <a:pt x="7681" y="4520"/>
                  </a:cubicBezTo>
                  <a:close/>
                  <a:moveTo>
                    <a:pt x="6434" y="5047"/>
                  </a:moveTo>
                  <a:cubicBezTo>
                    <a:pt x="6284" y="5047"/>
                    <a:pt x="6135" y="5116"/>
                    <a:pt x="6039" y="5248"/>
                  </a:cubicBezTo>
                  <a:cubicBezTo>
                    <a:pt x="5639" y="5798"/>
                    <a:pt x="5276" y="6373"/>
                    <a:pt x="4964" y="6955"/>
                  </a:cubicBezTo>
                  <a:cubicBezTo>
                    <a:pt x="4837" y="7192"/>
                    <a:pt x="4926" y="7488"/>
                    <a:pt x="5164" y="7618"/>
                  </a:cubicBezTo>
                  <a:cubicBezTo>
                    <a:pt x="5237" y="7655"/>
                    <a:pt x="5316" y="7674"/>
                    <a:pt x="5395" y="7674"/>
                  </a:cubicBezTo>
                  <a:cubicBezTo>
                    <a:pt x="5568" y="7674"/>
                    <a:pt x="5737" y="7580"/>
                    <a:pt x="5825" y="7418"/>
                  </a:cubicBezTo>
                  <a:cubicBezTo>
                    <a:pt x="6116" y="6873"/>
                    <a:pt x="6454" y="6336"/>
                    <a:pt x="6829" y="5823"/>
                  </a:cubicBezTo>
                  <a:cubicBezTo>
                    <a:pt x="6988" y="5604"/>
                    <a:pt x="6940" y="5300"/>
                    <a:pt x="6721" y="5139"/>
                  </a:cubicBezTo>
                  <a:cubicBezTo>
                    <a:pt x="6635" y="5077"/>
                    <a:pt x="6534" y="5047"/>
                    <a:pt x="6434" y="5047"/>
                  </a:cubicBezTo>
                  <a:close/>
                  <a:moveTo>
                    <a:pt x="4606" y="8481"/>
                  </a:moveTo>
                  <a:cubicBezTo>
                    <a:pt x="4404" y="8481"/>
                    <a:pt x="4215" y="8605"/>
                    <a:pt x="4145" y="8806"/>
                  </a:cubicBezTo>
                  <a:cubicBezTo>
                    <a:pt x="3917" y="9441"/>
                    <a:pt x="3738" y="10098"/>
                    <a:pt x="3613" y="10759"/>
                  </a:cubicBezTo>
                  <a:cubicBezTo>
                    <a:pt x="3563" y="11023"/>
                    <a:pt x="3738" y="11280"/>
                    <a:pt x="4003" y="11330"/>
                  </a:cubicBezTo>
                  <a:cubicBezTo>
                    <a:pt x="4034" y="11334"/>
                    <a:pt x="4063" y="11338"/>
                    <a:pt x="4095" y="11338"/>
                  </a:cubicBezTo>
                  <a:cubicBezTo>
                    <a:pt x="4324" y="11338"/>
                    <a:pt x="4530" y="11176"/>
                    <a:pt x="4574" y="10940"/>
                  </a:cubicBezTo>
                  <a:cubicBezTo>
                    <a:pt x="4689" y="10329"/>
                    <a:pt x="4853" y="9721"/>
                    <a:pt x="5064" y="9133"/>
                  </a:cubicBezTo>
                  <a:cubicBezTo>
                    <a:pt x="5153" y="8879"/>
                    <a:pt x="5022" y="8599"/>
                    <a:pt x="4768" y="8508"/>
                  </a:cubicBezTo>
                  <a:cubicBezTo>
                    <a:pt x="4714" y="8489"/>
                    <a:pt x="4659" y="8481"/>
                    <a:pt x="4606" y="8481"/>
                  </a:cubicBezTo>
                  <a:close/>
                  <a:moveTo>
                    <a:pt x="3866" y="12298"/>
                  </a:moveTo>
                  <a:cubicBezTo>
                    <a:pt x="3568" y="12298"/>
                    <a:pt x="3400" y="12508"/>
                    <a:pt x="3390" y="12770"/>
                  </a:cubicBezTo>
                  <a:cubicBezTo>
                    <a:pt x="3384" y="12931"/>
                    <a:pt x="3382" y="13095"/>
                    <a:pt x="3382" y="13260"/>
                  </a:cubicBezTo>
                  <a:cubicBezTo>
                    <a:pt x="3382" y="13760"/>
                    <a:pt x="3409" y="14273"/>
                    <a:pt x="3463" y="14788"/>
                  </a:cubicBezTo>
                  <a:cubicBezTo>
                    <a:pt x="3490" y="15038"/>
                    <a:pt x="3701" y="15226"/>
                    <a:pt x="3947" y="15226"/>
                  </a:cubicBezTo>
                  <a:cubicBezTo>
                    <a:pt x="3965" y="15226"/>
                    <a:pt x="3982" y="15223"/>
                    <a:pt x="4001" y="15221"/>
                  </a:cubicBezTo>
                  <a:cubicBezTo>
                    <a:pt x="4268" y="15194"/>
                    <a:pt x="4461" y="14955"/>
                    <a:pt x="4434" y="14686"/>
                  </a:cubicBezTo>
                  <a:cubicBezTo>
                    <a:pt x="4382" y="14204"/>
                    <a:pt x="4357" y="13725"/>
                    <a:pt x="4357" y="13260"/>
                  </a:cubicBezTo>
                  <a:cubicBezTo>
                    <a:pt x="4357" y="13108"/>
                    <a:pt x="4359" y="12956"/>
                    <a:pt x="4366" y="12806"/>
                  </a:cubicBezTo>
                  <a:cubicBezTo>
                    <a:pt x="4376" y="12535"/>
                    <a:pt x="4165" y="12310"/>
                    <a:pt x="3897" y="12299"/>
                  </a:cubicBezTo>
                  <a:cubicBezTo>
                    <a:pt x="3886" y="12299"/>
                    <a:pt x="3876" y="12298"/>
                    <a:pt x="3866" y="12298"/>
                  </a:cubicBezTo>
                  <a:close/>
                  <a:moveTo>
                    <a:pt x="4273" y="16172"/>
                  </a:moveTo>
                  <a:cubicBezTo>
                    <a:pt x="4237" y="16172"/>
                    <a:pt x="4200" y="16176"/>
                    <a:pt x="4163" y="16184"/>
                  </a:cubicBezTo>
                  <a:cubicBezTo>
                    <a:pt x="3901" y="16247"/>
                    <a:pt x="3738" y="16510"/>
                    <a:pt x="3801" y="16772"/>
                  </a:cubicBezTo>
                  <a:cubicBezTo>
                    <a:pt x="3874" y="17079"/>
                    <a:pt x="3955" y="17391"/>
                    <a:pt x="4047" y="17710"/>
                  </a:cubicBezTo>
                  <a:cubicBezTo>
                    <a:pt x="4147" y="18052"/>
                    <a:pt x="4253" y="18379"/>
                    <a:pt x="4361" y="18694"/>
                  </a:cubicBezTo>
                  <a:cubicBezTo>
                    <a:pt x="4432" y="18894"/>
                    <a:pt x="4620" y="19021"/>
                    <a:pt x="4822" y="19021"/>
                  </a:cubicBezTo>
                  <a:cubicBezTo>
                    <a:pt x="4876" y="19021"/>
                    <a:pt x="4930" y="19013"/>
                    <a:pt x="4985" y="18994"/>
                  </a:cubicBezTo>
                  <a:cubicBezTo>
                    <a:pt x="5239" y="18904"/>
                    <a:pt x="5372" y="18625"/>
                    <a:pt x="5283" y="18371"/>
                  </a:cubicBezTo>
                  <a:cubicBezTo>
                    <a:pt x="5178" y="18075"/>
                    <a:pt x="5078" y="17762"/>
                    <a:pt x="4985" y="17437"/>
                  </a:cubicBezTo>
                  <a:cubicBezTo>
                    <a:pt x="4897" y="17137"/>
                    <a:pt x="4818" y="16841"/>
                    <a:pt x="4751" y="16547"/>
                  </a:cubicBezTo>
                  <a:cubicBezTo>
                    <a:pt x="4697" y="16323"/>
                    <a:pt x="4498" y="16172"/>
                    <a:pt x="4273" y="16172"/>
                  </a:cubicBezTo>
                  <a:close/>
                  <a:moveTo>
                    <a:pt x="5578" y="19842"/>
                  </a:moveTo>
                  <a:cubicBezTo>
                    <a:pt x="5504" y="19842"/>
                    <a:pt x="5429" y="19859"/>
                    <a:pt x="5360" y="19895"/>
                  </a:cubicBezTo>
                  <a:cubicBezTo>
                    <a:pt x="5118" y="20015"/>
                    <a:pt x="5022" y="20309"/>
                    <a:pt x="5143" y="20549"/>
                  </a:cubicBezTo>
                  <a:cubicBezTo>
                    <a:pt x="5462" y="21185"/>
                    <a:pt x="5820" y="21768"/>
                    <a:pt x="6206" y="22285"/>
                  </a:cubicBezTo>
                  <a:cubicBezTo>
                    <a:pt x="6302" y="22412"/>
                    <a:pt x="6450" y="22479"/>
                    <a:pt x="6598" y="22479"/>
                  </a:cubicBezTo>
                  <a:cubicBezTo>
                    <a:pt x="6700" y="22479"/>
                    <a:pt x="6802" y="22448"/>
                    <a:pt x="6890" y="22383"/>
                  </a:cubicBezTo>
                  <a:cubicBezTo>
                    <a:pt x="7104" y="22221"/>
                    <a:pt x="7148" y="21914"/>
                    <a:pt x="6988" y="21700"/>
                  </a:cubicBezTo>
                  <a:cubicBezTo>
                    <a:pt x="6635" y="21229"/>
                    <a:pt x="6310" y="20695"/>
                    <a:pt x="6014" y="20111"/>
                  </a:cubicBezTo>
                  <a:cubicBezTo>
                    <a:pt x="5929" y="19940"/>
                    <a:pt x="5756" y="19842"/>
                    <a:pt x="5578" y="19842"/>
                  </a:cubicBezTo>
                  <a:close/>
                  <a:moveTo>
                    <a:pt x="12476" y="21862"/>
                  </a:moveTo>
                  <a:cubicBezTo>
                    <a:pt x="12215" y="21862"/>
                    <a:pt x="12002" y="22066"/>
                    <a:pt x="11990" y="22327"/>
                  </a:cubicBezTo>
                  <a:cubicBezTo>
                    <a:pt x="11976" y="22598"/>
                    <a:pt x="12184" y="22825"/>
                    <a:pt x="12453" y="22838"/>
                  </a:cubicBezTo>
                  <a:cubicBezTo>
                    <a:pt x="12728" y="22852"/>
                    <a:pt x="12978" y="22884"/>
                    <a:pt x="13197" y="22931"/>
                  </a:cubicBezTo>
                  <a:cubicBezTo>
                    <a:pt x="13708" y="23044"/>
                    <a:pt x="13864" y="23205"/>
                    <a:pt x="13902" y="23250"/>
                  </a:cubicBezTo>
                  <a:cubicBezTo>
                    <a:pt x="13997" y="23373"/>
                    <a:pt x="14141" y="23436"/>
                    <a:pt x="14285" y="23436"/>
                  </a:cubicBezTo>
                  <a:cubicBezTo>
                    <a:pt x="14391" y="23436"/>
                    <a:pt x="14498" y="23403"/>
                    <a:pt x="14587" y="23332"/>
                  </a:cubicBezTo>
                  <a:cubicBezTo>
                    <a:pt x="14800" y="23165"/>
                    <a:pt x="14835" y="22859"/>
                    <a:pt x="14669" y="22648"/>
                  </a:cubicBezTo>
                  <a:cubicBezTo>
                    <a:pt x="14423" y="22333"/>
                    <a:pt x="14000" y="22108"/>
                    <a:pt x="13408" y="21979"/>
                  </a:cubicBezTo>
                  <a:cubicBezTo>
                    <a:pt x="13135" y="21916"/>
                    <a:pt x="12830" y="21879"/>
                    <a:pt x="12499" y="21862"/>
                  </a:cubicBezTo>
                  <a:cubicBezTo>
                    <a:pt x="12491" y="21862"/>
                    <a:pt x="12483" y="21862"/>
                    <a:pt x="12476" y="21862"/>
                  </a:cubicBezTo>
                  <a:close/>
                  <a:moveTo>
                    <a:pt x="10527" y="22002"/>
                  </a:moveTo>
                  <a:cubicBezTo>
                    <a:pt x="10502" y="22002"/>
                    <a:pt x="10476" y="22004"/>
                    <a:pt x="10450" y="22008"/>
                  </a:cubicBezTo>
                  <a:cubicBezTo>
                    <a:pt x="9806" y="22116"/>
                    <a:pt x="9145" y="22279"/>
                    <a:pt x="8486" y="22494"/>
                  </a:cubicBezTo>
                  <a:cubicBezTo>
                    <a:pt x="8276" y="22560"/>
                    <a:pt x="8145" y="22756"/>
                    <a:pt x="8149" y="22965"/>
                  </a:cubicBezTo>
                  <a:cubicBezTo>
                    <a:pt x="8083" y="22933"/>
                    <a:pt x="8011" y="22918"/>
                    <a:pt x="7939" y="22918"/>
                  </a:cubicBezTo>
                  <a:cubicBezTo>
                    <a:pt x="7798" y="22918"/>
                    <a:pt x="7656" y="22978"/>
                    <a:pt x="7559" y="23096"/>
                  </a:cubicBezTo>
                  <a:cubicBezTo>
                    <a:pt x="7388" y="23305"/>
                    <a:pt x="7419" y="23611"/>
                    <a:pt x="7628" y="23784"/>
                  </a:cubicBezTo>
                  <a:cubicBezTo>
                    <a:pt x="8188" y="24243"/>
                    <a:pt x="8795" y="24603"/>
                    <a:pt x="9429" y="24853"/>
                  </a:cubicBezTo>
                  <a:cubicBezTo>
                    <a:pt x="9487" y="24876"/>
                    <a:pt x="9547" y="24887"/>
                    <a:pt x="9608" y="24887"/>
                  </a:cubicBezTo>
                  <a:cubicBezTo>
                    <a:pt x="9802" y="24887"/>
                    <a:pt x="9987" y="24770"/>
                    <a:pt x="10062" y="24578"/>
                  </a:cubicBezTo>
                  <a:cubicBezTo>
                    <a:pt x="10160" y="24326"/>
                    <a:pt x="10037" y="24042"/>
                    <a:pt x="9787" y="23944"/>
                  </a:cubicBezTo>
                  <a:cubicBezTo>
                    <a:pt x="9441" y="23809"/>
                    <a:pt x="9105" y="23634"/>
                    <a:pt x="8782" y="23423"/>
                  </a:cubicBezTo>
                  <a:lnTo>
                    <a:pt x="8787" y="23421"/>
                  </a:lnTo>
                  <a:cubicBezTo>
                    <a:pt x="9399" y="23223"/>
                    <a:pt x="10014" y="23071"/>
                    <a:pt x="10612" y="22971"/>
                  </a:cubicBezTo>
                  <a:cubicBezTo>
                    <a:pt x="10879" y="22925"/>
                    <a:pt x="11058" y="22673"/>
                    <a:pt x="11013" y="22408"/>
                  </a:cubicBezTo>
                  <a:cubicBezTo>
                    <a:pt x="10973" y="22168"/>
                    <a:pt x="10761" y="22002"/>
                    <a:pt x="10527" y="22002"/>
                  </a:cubicBezTo>
                  <a:close/>
                  <a:moveTo>
                    <a:pt x="6820" y="23191"/>
                  </a:moveTo>
                  <a:cubicBezTo>
                    <a:pt x="6750" y="23191"/>
                    <a:pt x="6679" y="23206"/>
                    <a:pt x="6613" y="23238"/>
                  </a:cubicBezTo>
                  <a:cubicBezTo>
                    <a:pt x="5996" y="23532"/>
                    <a:pt x="5404" y="23865"/>
                    <a:pt x="4851" y="24230"/>
                  </a:cubicBezTo>
                  <a:cubicBezTo>
                    <a:pt x="4628" y="24380"/>
                    <a:pt x="4566" y="24682"/>
                    <a:pt x="4714" y="24907"/>
                  </a:cubicBezTo>
                  <a:cubicBezTo>
                    <a:pt x="4810" y="25049"/>
                    <a:pt x="4964" y="25126"/>
                    <a:pt x="5122" y="25126"/>
                  </a:cubicBezTo>
                  <a:lnTo>
                    <a:pt x="5122" y="25124"/>
                  </a:lnTo>
                  <a:cubicBezTo>
                    <a:pt x="5214" y="25124"/>
                    <a:pt x="5308" y="25099"/>
                    <a:pt x="5391" y="25045"/>
                  </a:cubicBezTo>
                  <a:cubicBezTo>
                    <a:pt x="5904" y="24705"/>
                    <a:pt x="6456" y="24393"/>
                    <a:pt x="7031" y="24120"/>
                  </a:cubicBezTo>
                  <a:cubicBezTo>
                    <a:pt x="7275" y="24003"/>
                    <a:pt x="7377" y="23711"/>
                    <a:pt x="7263" y="23469"/>
                  </a:cubicBezTo>
                  <a:cubicBezTo>
                    <a:pt x="7179" y="23293"/>
                    <a:pt x="7002" y="23191"/>
                    <a:pt x="6820" y="23191"/>
                  </a:cubicBezTo>
                  <a:close/>
                  <a:moveTo>
                    <a:pt x="13410" y="23915"/>
                  </a:moveTo>
                  <a:cubicBezTo>
                    <a:pt x="13341" y="23915"/>
                    <a:pt x="13272" y="23929"/>
                    <a:pt x="13205" y="23959"/>
                  </a:cubicBezTo>
                  <a:cubicBezTo>
                    <a:pt x="12743" y="24174"/>
                    <a:pt x="12165" y="24293"/>
                    <a:pt x="11575" y="24293"/>
                  </a:cubicBezTo>
                  <a:lnTo>
                    <a:pt x="11511" y="24780"/>
                  </a:lnTo>
                  <a:lnTo>
                    <a:pt x="11575" y="25268"/>
                  </a:lnTo>
                  <a:cubicBezTo>
                    <a:pt x="12315" y="25268"/>
                    <a:pt x="13022" y="25122"/>
                    <a:pt x="13616" y="24845"/>
                  </a:cubicBezTo>
                  <a:cubicBezTo>
                    <a:pt x="13860" y="24730"/>
                    <a:pt x="13966" y="24441"/>
                    <a:pt x="13854" y="24197"/>
                  </a:cubicBezTo>
                  <a:cubicBezTo>
                    <a:pt x="13770" y="24018"/>
                    <a:pt x="13594" y="23915"/>
                    <a:pt x="13410" y="23915"/>
                  </a:cubicBezTo>
                  <a:close/>
                  <a:moveTo>
                    <a:pt x="3585" y="25350"/>
                  </a:moveTo>
                  <a:cubicBezTo>
                    <a:pt x="3466" y="25350"/>
                    <a:pt x="3347" y="25392"/>
                    <a:pt x="3253" y="25479"/>
                  </a:cubicBezTo>
                  <a:cubicBezTo>
                    <a:pt x="2740" y="25950"/>
                    <a:pt x="2281" y="26458"/>
                    <a:pt x="1885" y="26992"/>
                  </a:cubicBezTo>
                  <a:cubicBezTo>
                    <a:pt x="1723" y="27207"/>
                    <a:pt x="1768" y="27513"/>
                    <a:pt x="1985" y="27673"/>
                  </a:cubicBezTo>
                  <a:cubicBezTo>
                    <a:pt x="2073" y="27738"/>
                    <a:pt x="2175" y="27771"/>
                    <a:pt x="2277" y="27771"/>
                  </a:cubicBezTo>
                  <a:cubicBezTo>
                    <a:pt x="2425" y="27771"/>
                    <a:pt x="2571" y="27703"/>
                    <a:pt x="2669" y="27573"/>
                  </a:cubicBezTo>
                  <a:cubicBezTo>
                    <a:pt x="3027" y="27090"/>
                    <a:pt x="3446" y="26627"/>
                    <a:pt x="3915" y="26196"/>
                  </a:cubicBezTo>
                  <a:cubicBezTo>
                    <a:pt x="4113" y="26014"/>
                    <a:pt x="4126" y="25704"/>
                    <a:pt x="3942" y="25506"/>
                  </a:cubicBezTo>
                  <a:cubicBezTo>
                    <a:pt x="3847" y="25402"/>
                    <a:pt x="3717" y="25350"/>
                    <a:pt x="3585" y="25350"/>
                  </a:cubicBezTo>
                  <a:close/>
                  <a:moveTo>
                    <a:pt x="1286" y="28470"/>
                  </a:moveTo>
                  <a:cubicBezTo>
                    <a:pt x="1101" y="28470"/>
                    <a:pt x="923" y="28575"/>
                    <a:pt x="841" y="28755"/>
                  </a:cubicBezTo>
                  <a:cubicBezTo>
                    <a:pt x="555" y="29378"/>
                    <a:pt x="343" y="30037"/>
                    <a:pt x="205" y="30708"/>
                  </a:cubicBezTo>
                  <a:cubicBezTo>
                    <a:pt x="149" y="30973"/>
                    <a:pt x="320" y="31231"/>
                    <a:pt x="585" y="31286"/>
                  </a:cubicBezTo>
                  <a:cubicBezTo>
                    <a:pt x="618" y="31292"/>
                    <a:pt x="649" y="31296"/>
                    <a:pt x="683" y="31296"/>
                  </a:cubicBezTo>
                  <a:cubicBezTo>
                    <a:pt x="910" y="31296"/>
                    <a:pt x="1114" y="31138"/>
                    <a:pt x="1160" y="30906"/>
                  </a:cubicBezTo>
                  <a:cubicBezTo>
                    <a:pt x="1283" y="30306"/>
                    <a:pt x="1475" y="29718"/>
                    <a:pt x="1729" y="29160"/>
                  </a:cubicBezTo>
                  <a:cubicBezTo>
                    <a:pt x="1841" y="28914"/>
                    <a:pt x="1731" y="28624"/>
                    <a:pt x="1487" y="28513"/>
                  </a:cubicBezTo>
                  <a:cubicBezTo>
                    <a:pt x="1422" y="28484"/>
                    <a:pt x="1353" y="28470"/>
                    <a:pt x="1286" y="28470"/>
                  </a:cubicBezTo>
                  <a:close/>
                  <a:moveTo>
                    <a:pt x="489" y="32257"/>
                  </a:moveTo>
                  <a:cubicBezTo>
                    <a:pt x="220" y="32259"/>
                    <a:pt x="1" y="32478"/>
                    <a:pt x="3" y="32747"/>
                  </a:cubicBezTo>
                  <a:cubicBezTo>
                    <a:pt x="5" y="33405"/>
                    <a:pt x="72" y="34087"/>
                    <a:pt x="199" y="34775"/>
                  </a:cubicBezTo>
                  <a:cubicBezTo>
                    <a:pt x="243" y="35010"/>
                    <a:pt x="447" y="35175"/>
                    <a:pt x="678" y="35175"/>
                  </a:cubicBezTo>
                  <a:lnTo>
                    <a:pt x="678" y="35173"/>
                  </a:lnTo>
                  <a:cubicBezTo>
                    <a:pt x="708" y="35173"/>
                    <a:pt x="739" y="35171"/>
                    <a:pt x="768" y="35167"/>
                  </a:cubicBezTo>
                  <a:cubicBezTo>
                    <a:pt x="1033" y="35117"/>
                    <a:pt x="1208" y="34862"/>
                    <a:pt x="1158" y="34598"/>
                  </a:cubicBezTo>
                  <a:cubicBezTo>
                    <a:pt x="1043" y="33966"/>
                    <a:pt x="983" y="33343"/>
                    <a:pt x="978" y="32743"/>
                  </a:cubicBezTo>
                  <a:cubicBezTo>
                    <a:pt x="978" y="32474"/>
                    <a:pt x="760" y="32257"/>
                    <a:pt x="491" y="32257"/>
                  </a:cubicBezTo>
                  <a:close/>
                  <a:moveTo>
                    <a:pt x="1173" y="36086"/>
                  </a:moveTo>
                  <a:cubicBezTo>
                    <a:pt x="1122" y="36086"/>
                    <a:pt x="1070" y="36094"/>
                    <a:pt x="1018" y="36111"/>
                  </a:cubicBezTo>
                  <a:cubicBezTo>
                    <a:pt x="762" y="36196"/>
                    <a:pt x="624" y="36474"/>
                    <a:pt x="712" y="36728"/>
                  </a:cubicBezTo>
                  <a:cubicBezTo>
                    <a:pt x="914" y="37337"/>
                    <a:pt x="1168" y="37964"/>
                    <a:pt x="1462" y="38591"/>
                  </a:cubicBezTo>
                  <a:cubicBezTo>
                    <a:pt x="1543" y="38766"/>
                    <a:pt x="1721" y="38871"/>
                    <a:pt x="1904" y="38871"/>
                  </a:cubicBezTo>
                  <a:cubicBezTo>
                    <a:pt x="1973" y="38871"/>
                    <a:pt x="2044" y="38856"/>
                    <a:pt x="2110" y="38825"/>
                  </a:cubicBezTo>
                  <a:cubicBezTo>
                    <a:pt x="2354" y="38710"/>
                    <a:pt x="2460" y="38420"/>
                    <a:pt x="2346" y="38177"/>
                  </a:cubicBezTo>
                  <a:cubicBezTo>
                    <a:pt x="2067" y="37583"/>
                    <a:pt x="1829" y="36991"/>
                    <a:pt x="1635" y="36417"/>
                  </a:cubicBezTo>
                  <a:cubicBezTo>
                    <a:pt x="1567" y="36214"/>
                    <a:pt x="1378" y="36086"/>
                    <a:pt x="1173" y="36086"/>
                  </a:cubicBezTo>
                  <a:close/>
                  <a:moveTo>
                    <a:pt x="2810" y="39622"/>
                  </a:moveTo>
                  <a:cubicBezTo>
                    <a:pt x="2727" y="39622"/>
                    <a:pt x="2642" y="39644"/>
                    <a:pt x="2565" y="39690"/>
                  </a:cubicBezTo>
                  <a:cubicBezTo>
                    <a:pt x="2333" y="39825"/>
                    <a:pt x="2254" y="40123"/>
                    <a:pt x="2390" y="40357"/>
                  </a:cubicBezTo>
                  <a:lnTo>
                    <a:pt x="2633" y="40770"/>
                  </a:lnTo>
                  <a:cubicBezTo>
                    <a:pt x="2904" y="41213"/>
                    <a:pt x="3177" y="41637"/>
                    <a:pt x="3453" y="42035"/>
                  </a:cubicBezTo>
                  <a:cubicBezTo>
                    <a:pt x="3546" y="42172"/>
                    <a:pt x="3701" y="42247"/>
                    <a:pt x="3855" y="42247"/>
                  </a:cubicBezTo>
                  <a:cubicBezTo>
                    <a:pt x="3949" y="42247"/>
                    <a:pt x="4047" y="42220"/>
                    <a:pt x="4130" y="42162"/>
                  </a:cubicBezTo>
                  <a:cubicBezTo>
                    <a:pt x="4353" y="42008"/>
                    <a:pt x="4409" y="41705"/>
                    <a:pt x="4257" y="41482"/>
                  </a:cubicBezTo>
                  <a:cubicBezTo>
                    <a:pt x="3990" y="41097"/>
                    <a:pt x="3730" y="40690"/>
                    <a:pt x="3469" y="40263"/>
                  </a:cubicBezTo>
                  <a:lnTo>
                    <a:pt x="3232" y="39865"/>
                  </a:lnTo>
                  <a:cubicBezTo>
                    <a:pt x="3141" y="39709"/>
                    <a:pt x="2978" y="39622"/>
                    <a:pt x="2810" y="39622"/>
                  </a:cubicBezTo>
                  <a:close/>
                  <a:moveTo>
                    <a:pt x="5029" y="42830"/>
                  </a:moveTo>
                  <a:cubicBezTo>
                    <a:pt x="4919" y="42830"/>
                    <a:pt x="4809" y="42867"/>
                    <a:pt x="4718" y="42944"/>
                  </a:cubicBezTo>
                  <a:cubicBezTo>
                    <a:pt x="4509" y="43114"/>
                    <a:pt x="4480" y="43421"/>
                    <a:pt x="4653" y="43629"/>
                  </a:cubicBezTo>
                  <a:cubicBezTo>
                    <a:pt x="5089" y="44159"/>
                    <a:pt x="5545" y="44655"/>
                    <a:pt x="6006" y="45105"/>
                  </a:cubicBezTo>
                  <a:cubicBezTo>
                    <a:pt x="6102" y="45197"/>
                    <a:pt x="6225" y="45245"/>
                    <a:pt x="6348" y="45245"/>
                  </a:cubicBezTo>
                  <a:cubicBezTo>
                    <a:pt x="6473" y="45245"/>
                    <a:pt x="6600" y="45195"/>
                    <a:pt x="6696" y="45097"/>
                  </a:cubicBezTo>
                  <a:cubicBezTo>
                    <a:pt x="6886" y="44905"/>
                    <a:pt x="6881" y="44594"/>
                    <a:pt x="6688" y="44407"/>
                  </a:cubicBezTo>
                  <a:cubicBezTo>
                    <a:pt x="6252" y="43979"/>
                    <a:pt x="5818" y="43510"/>
                    <a:pt x="5406" y="43008"/>
                  </a:cubicBezTo>
                  <a:cubicBezTo>
                    <a:pt x="5308" y="42890"/>
                    <a:pt x="5169" y="42830"/>
                    <a:pt x="5029" y="42830"/>
                  </a:cubicBezTo>
                  <a:close/>
                  <a:moveTo>
                    <a:pt x="17459" y="45807"/>
                  </a:moveTo>
                  <a:cubicBezTo>
                    <a:pt x="17220" y="45807"/>
                    <a:pt x="16945" y="45836"/>
                    <a:pt x="16632" y="45893"/>
                  </a:cubicBezTo>
                  <a:cubicBezTo>
                    <a:pt x="16411" y="45932"/>
                    <a:pt x="16180" y="45983"/>
                    <a:pt x="15938" y="46039"/>
                  </a:cubicBezTo>
                  <a:cubicBezTo>
                    <a:pt x="15675" y="46101"/>
                    <a:pt x="15513" y="46364"/>
                    <a:pt x="15575" y="46627"/>
                  </a:cubicBezTo>
                  <a:cubicBezTo>
                    <a:pt x="15629" y="46852"/>
                    <a:pt x="15830" y="47002"/>
                    <a:pt x="16051" y="47002"/>
                  </a:cubicBezTo>
                  <a:cubicBezTo>
                    <a:pt x="16088" y="47002"/>
                    <a:pt x="16126" y="46998"/>
                    <a:pt x="16163" y="46989"/>
                  </a:cubicBezTo>
                  <a:cubicBezTo>
                    <a:pt x="16386" y="46935"/>
                    <a:pt x="16603" y="46889"/>
                    <a:pt x="16807" y="46854"/>
                  </a:cubicBezTo>
                  <a:cubicBezTo>
                    <a:pt x="17053" y="46809"/>
                    <a:pt x="17264" y="46796"/>
                    <a:pt x="17426" y="46796"/>
                  </a:cubicBezTo>
                  <a:cubicBezTo>
                    <a:pt x="17628" y="46796"/>
                    <a:pt x="17752" y="46817"/>
                    <a:pt x="17766" y="46823"/>
                  </a:cubicBezTo>
                  <a:cubicBezTo>
                    <a:pt x="17832" y="46853"/>
                    <a:pt x="17903" y="46868"/>
                    <a:pt x="17972" y="46868"/>
                  </a:cubicBezTo>
                  <a:cubicBezTo>
                    <a:pt x="18155" y="46868"/>
                    <a:pt x="18331" y="46765"/>
                    <a:pt x="18414" y="46587"/>
                  </a:cubicBezTo>
                  <a:cubicBezTo>
                    <a:pt x="18529" y="46343"/>
                    <a:pt x="18423" y="46051"/>
                    <a:pt x="18179" y="45939"/>
                  </a:cubicBezTo>
                  <a:cubicBezTo>
                    <a:pt x="17990" y="45850"/>
                    <a:pt x="17752" y="45807"/>
                    <a:pt x="17459" y="45807"/>
                  </a:cubicBezTo>
                  <a:close/>
                  <a:moveTo>
                    <a:pt x="7827" y="45539"/>
                  </a:moveTo>
                  <a:cubicBezTo>
                    <a:pt x="7679" y="45539"/>
                    <a:pt x="7532" y="45606"/>
                    <a:pt x="7436" y="45734"/>
                  </a:cubicBezTo>
                  <a:cubicBezTo>
                    <a:pt x="7273" y="45949"/>
                    <a:pt x="7317" y="46256"/>
                    <a:pt x="7534" y="46418"/>
                  </a:cubicBezTo>
                  <a:cubicBezTo>
                    <a:pt x="8086" y="46833"/>
                    <a:pt x="8661" y="47198"/>
                    <a:pt x="9243" y="47506"/>
                  </a:cubicBezTo>
                  <a:cubicBezTo>
                    <a:pt x="9316" y="47544"/>
                    <a:pt x="9395" y="47562"/>
                    <a:pt x="9472" y="47562"/>
                  </a:cubicBezTo>
                  <a:cubicBezTo>
                    <a:pt x="9645" y="47562"/>
                    <a:pt x="9816" y="47469"/>
                    <a:pt x="9904" y="47302"/>
                  </a:cubicBezTo>
                  <a:cubicBezTo>
                    <a:pt x="10029" y="47064"/>
                    <a:pt x="9937" y="46768"/>
                    <a:pt x="9699" y="46643"/>
                  </a:cubicBezTo>
                  <a:cubicBezTo>
                    <a:pt x="9164" y="46360"/>
                    <a:pt x="8632" y="46020"/>
                    <a:pt x="8120" y="45637"/>
                  </a:cubicBezTo>
                  <a:cubicBezTo>
                    <a:pt x="8032" y="45571"/>
                    <a:pt x="7929" y="45539"/>
                    <a:pt x="7827" y="45539"/>
                  </a:cubicBezTo>
                  <a:close/>
                  <a:moveTo>
                    <a:pt x="16997" y="47181"/>
                  </a:moveTo>
                  <a:cubicBezTo>
                    <a:pt x="16930" y="47181"/>
                    <a:pt x="16861" y="47195"/>
                    <a:pt x="16797" y="47225"/>
                  </a:cubicBezTo>
                  <a:cubicBezTo>
                    <a:pt x="16296" y="47454"/>
                    <a:pt x="15696" y="47619"/>
                    <a:pt x="15058" y="47706"/>
                  </a:cubicBezTo>
                  <a:cubicBezTo>
                    <a:pt x="14792" y="47742"/>
                    <a:pt x="14604" y="47988"/>
                    <a:pt x="14642" y="48254"/>
                  </a:cubicBezTo>
                  <a:cubicBezTo>
                    <a:pt x="14673" y="48500"/>
                    <a:pt x="14883" y="48678"/>
                    <a:pt x="15123" y="48678"/>
                  </a:cubicBezTo>
                  <a:cubicBezTo>
                    <a:pt x="15146" y="48678"/>
                    <a:pt x="15167" y="48676"/>
                    <a:pt x="15190" y="48673"/>
                  </a:cubicBezTo>
                  <a:cubicBezTo>
                    <a:pt x="15921" y="48575"/>
                    <a:pt x="16617" y="48380"/>
                    <a:pt x="17203" y="48113"/>
                  </a:cubicBezTo>
                  <a:cubicBezTo>
                    <a:pt x="17447" y="48000"/>
                    <a:pt x="17555" y="47710"/>
                    <a:pt x="17443" y="47467"/>
                  </a:cubicBezTo>
                  <a:cubicBezTo>
                    <a:pt x="17359" y="47286"/>
                    <a:pt x="17181" y="47181"/>
                    <a:pt x="16997" y="47181"/>
                  </a:cubicBezTo>
                  <a:close/>
                  <a:moveTo>
                    <a:pt x="14175" y="46584"/>
                  </a:moveTo>
                  <a:cubicBezTo>
                    <a:pt x="14121" y="46584"/>
                    <a:pt x="14067" y="46593"/>
                    <a:pt x="14014" y="46612"/>
                  </a:cubicBezTo>
                  <a:cubicBezTo>
                    <a:pt x="13395" y="46833"/>
                    <a:pt x="12772" y="47087"/>
                    <a:pt x="12163" y="47367"/>
                  </a:cubicBezTo>
                  <a:cubicBezTo>
                    <a:pt x="12086" y="47402"/>
                    <a:pt x="12024" y="47456"/>
                    <a:pt x="11976" y="47521"/>
                  </a:cubicBezTo>
                  <a:cubicBezTo>
                    <a:pt x="11788" y="47473"/>
                    <a:pt x="11600" y="47421"/>
                    <a:pt x="11413" y="47362"/>
                  </a:cubicBezTo>
                  <a:cubicBezTo>
                    <a:pt x="11365" y="47348"/>
                    <a:pt x="11317" y="47340"/>
                    <a:pt x="11269" y="47340"/>
                  </a:cubicBezTo>
                  <a:cubicBezTo>
                    <a:pt x="11062" y="47340"/>
                    <a:pt x="10868" y="47473"/>
                    <a:pt x="10802" y="47683"/>
                  </a:cubicBezTo>
                  <a:cubicBezTo>
                    <a:pt x="10721" y="47940"/>
                    <a:pt x="10865" y="48215"/>
                    <a:pt x="11121" y="48294"/>
                  </a:cubicBezTo>
                  <a:cubicBezTo>
                    <a:pt x="11784" y="48503"/>
                    <a:pt x="12461" y="48640"/>
                    <a:pt x="13130" y="48707"/>
                  </a:cubicBezTo>
                  <a:cubicBezTo>
                    <a:pt x="13147" y="48707"/>
                    <a:pt x="13162" y="48709"/>
                    <a:pt x="13178" y="48709"/>
                  </a:cubicBezTo>
                  <a:cubicBezTo>
                    <a:pt x="13426" y="48709"/>
                    <a:pt x="13639" y="48521"/>
                    <a:pt x="13664" y="48269"/>
                  </a:cubicBezTo>
                  <a:cubicBezTo>
                    <a:pt x="13679" y="48104"/>
                    <a:pt x="13614" y="47952"/>
                    <a:pt x="13499" y="47852"/>
                  </a:cubicBezTo>
                  <a:cubicBezTo>
                    <a:pt x="13779" y="47740"/>
                    <a:pt x="14060" y="47633"/>
                    <a:pt x="14341" y="47533"/>
                  </a:cubicBezTo>
                  <a:cubicBezTo>
                    <a:pt x="14596" y="47444"/>
                    <a:pt x="14727" y="47164"/>
                    <a:pt x="14637" y="46910"/>
                  </a:cubicBezTo>
                  <a:cubicBezTo>
                    <a:pt x="14567" y="46709"/>
                    <a:pt x="14375" y="46584"/>
                    <a:pt x="14175" y="46584"/>
                  </a:cubicBezTo>
                  <a:close/>
                  <a:moveTo>
                    <a:pt x="10633" y="48221"/>
                  </a:moveTo>
                  <a:cubicBezTo>
                    <a:pt x="10549" y="48221"/>
                    <a:pt x="10464" y="48243"/>
                    <a:pt x="10387" y="48288"/>
                  </a:cubicBezTo>
                  <a:cubicBezTo>
                    <a:pt x="9793" y="48632"/>
                    <a:pt x="9226" y="49001"/>
                    <a:pt x="8707" y="49384"/>
                  </a:cubicBezTo>
                  <a:cubicBezTo>
                    <a:pt x="8491" y="49545"/>
                    <a:pt x="8445" y="49851"/>
                    <a:pt x="8605" y="50068"/>
                  </a:cubicBezTo>
                  <a:cubicBezTo>
                    <a:pt x="8701" y="50197"/>
                    <a:pt x="8849" y="50266"/>
                    <a:pt x="8997" y="50266"/>
                  </a:cubicBezTo>
                  <a:cubicBezTo>
                    <a:pt x="9099" y="50266"/>
                    <a:pt x="9199" y="50235"/>
                    <a:pt x="9287" y="50170"/>
                  </a:cubicBezTo>
                  <a:cubicBezTo>
                    <a:pt x="9779" y="49809"/>
                    <a:pt x="10312" y="49459"/>
                    <a:pt x="10877" y="49130"/>
                  </a:cubicBezTo>
                  <a:cubicBezTo>
                    <a:pt x="11111" y="48994"/>
                    <a:pt x="11190" y="48696"/>
                    <a:pt x="11054" y="48463"/>
                  </a:cubicBezTo>
                  <a:cubicBezTo>
                    <a:pt x="10964" y="48307"/>
                    <a:pt x="10800" y="48221"/>
                    <a:pt x="10633" y="48221"/>
                  </a:cubicBezTo>
                  <a:close/>
                  <a:moveTo>
                    <a:pt x="7507" y="50550"/>
                  </a:moveTo>
                  <a:cubicBezTo>
                    <a:pt x="7384" y="50550"/>
                    <a:pt x="7260" y="50596"/>
                    <a:pt x="7165" y="50689"/>
                  </a:cubicBezTo>
                  <a:cubicBezTo>
                    <a:pt x="6656" y="51185"/>
                    <a:pt x="6210" y="51704"/>
                    <a:pt x="5837" y="52236"/>
                  </a:cubicBezTo>
                  <a:cubicBezTo>
                    <a:pt x="5681" y="52454"/>
                    <a:pt x="5735" y="52761"/>
                    <a:pt x="5954" y="52915"/>
                  </a:cubicBezTo>
                  <a:cubicBezTo>
                    <a:pt x="6039" y="52976"/>
                    <a:pt x="6139" y="53005"/>
                    <a:pt x="6235" y="53005"/>
                  </a:cubicBezTo>
                  <a:cubicBezTo>
                    <a:pt x="6387" y="53005"/>
                    <a:pt x="6540" y="52932"/>
                    <a:pt x="6633" y="52798"/>
                  </a:cubicBezTo>
                  <a:cubicBezTo>
                    <a:pt x="6973" y="52317"/>
                    <a:pt x="7382" y="51842"/>
                    <a:pt x="7849" y="51387"/>
                  </a:cubicBezTo>
                  <a:cubicBezTo>
                    <a:pt x="8040" y="51198"/>
                    <a:pt x="8044" y="50889"/>
                    <a:pt x="7855" y="50695"/>
                  </a:cubicBezTo>
                  <a:cubicBezTo>
                    <a:pt x="7761" y="50599"/>
                    <a:pt x="7634" y="50550"/>
                    <a:pt x="7507" y="50550"/>
                  </a:cubicBezTo>
                  <a:close/>
                  <a:moveTo>
                    <a:pt x="5304" y="53738"/>
                  </a:moveTo>
                  <a:cubicBezTo>
                    <a:pt x="5108" y="53738"/>
                    <a:pt x="4926" y="53856"/>
                    <a:pt x="4851" y="54049"/>
                  </a:cubicBezTo>
                  <a:cubicBezTo>
                    <a:pt x="4593" y="54708"/>
                    <a:pt x="4432" y="55391"/>
                    <a:pt x="4374" y="56075"/>
                  </a:cubicBezTo>
                  <a:cubicBezTo>
                    <a:pt x="4351" y="56344"/>
                    <a:pt x="4549" y="56579"/>
                    <a:pt x="4818" y="56602"/>
                  </a:cubicBezTo>
                  <a:cubicBezTo>
                    <a:pt x="4832" y="56604"/>
                    <a:pt x="4847" y="56604"/>
                    <a:pt x="4862" y="56604"/>
                  </a:cubicBezTo>
                  <a:cubicBezTo>
                    <a:pt x="5112" y="56604"/>
                    <a:pt x="5324" y="56413"/>
                    <a:pt x="5345" y="56158"/>
                  </a:cubicBezTo>
                  <a:cubicBezTo>
                    <a:pt x="5397" y="55566"/>
                    <a:pt x="5535" y="54977"/>
                    <a:pt x="5760" y="54405"/>
                  </a:cubicBezTo>
                  <a:cubicBezTo>
                    <a:pt x="5858" y="54153"/>
                    <a:pt x="5735" y="53870"/>
                    <a:pt x="5483" y="53772"/>
                  </a:cubicBezTo>
                  <a:cubicBezTo>
                    <a:pt x="5424" y="53749"/>
                    <a:pt x="5363" y="53738"/>
                    <a:pt x="5304" y="53738"/>
                  </a:cubicBezTo>
                  <a:close/>
                  <a:moveTo>
                    <a:pt x="4970" y="57571"/>
                  </a:moveTo>
                  <a:cubicBezTo>
                    <a:pt x="4940" y="57571"/>
                    <a:pt x="4909" y="57574"/>
                    <a:pt x="4878" y="57580"/>
                  </a:cubicBezTo>
                  <a:cubicBezTo>
                    <a:pt x="4614" y="57632"/>
                    <a:pt x="4443" y="57888"/>
                    <a:pt x="4495" y="58153"/>
                  </a:cubicBezTo>
                  <a:cubicBezTo>
                    <a:pt x="4622" y="58799"/>
                    <a:pt x="4837" y="59458"/>
                    <a:pt x="5131" y="60112"/>
                  </a:cubicBezTo>
                  <a:cubicBezTo>
                    <a:pt x="5212" y="60292"/>
                    <a:pt x="5389" y="60400"/>
                    <a:pt x="5577" y="60400"/>
                  </a:cubicBezTo>
                  <a:cubicBezTo>
                    <a:pt x="5643" y="60400"/>
                    <a:pt x="5712" y="60386"/>
                    <a:pt x="5777" y="60356"/>
                  </a:cubicBezTo>
                  <a:cubicBezTo>
                    <a:pt x="6023" y="60246"/>
                    <a:pt x="6131" y="59956"/>
                    <a:pt x="6021" y="59710"/>
                  </a:cubicBezTo>
                  <a:cubicBezTo>
                    <a:pt x="5756" y="59124"/>
                    <a:pt x="5564" y="58537"/>
                    <a:pt x="5452" y="57963"/>
                  </a:cubicBezTo>
                  <a:cubicBezTo>
                    <a:pt x="5406" y="57730"/>
                    <a:pt x="5198" y="57571"/>
                    <a:pt x="4970" y="57571"/>
                  </a:cubicBezTo>
                  <a:close/>
                  <a:moveTo>
                    <a:pt x="6527" y="61125"/>
                  </a:moveTo>
                  <a:cubicBezTo>
                    <a:pt x="6433" y="61125"/>
                    <a:pt x="6339" y="61152"/>
                    <a:pt x="6256" y="61207"/>
                  </a:cubicBezTo>
                  <a:cubicBezTo>
                    <a:pt x="6033" y="61357"/>
                    <a:pt x="5971" y="61659"/>
                    <a:pt x="6121" y="61884"/>
                  </a:cubicBezTo>
                  <a:cubicBezTo>
                    <a:pt x="6471" y="62409"/>
                    <a:pt x="6883" y="62947"/>
                    <a:pt x="7342" y="63481"/>
                  </a:cubicBezTo>
                  <a:cubicBezTo>
                    <a:pt x="7438" y="63593"/>
                    <a:pt x="7576" y="63652"/>
                    <a:pt x="7713" y="63652"/>
                  </a:cubicBezTo>
                  <a:cubicBezTo>
                    <a:pt x="7826" y="63652"/>
                    <a:pt x="7938" y="63614"/>
                    <a:pt x="8030" y="63535"/>
                  </a:cubicBezTo>
                  <a:cubicBezTo>
                    <a:pt x="8234" y="63358"/>
                    <a:pt x="8259" y="63051"/>
                    <a:pt x="8082" y="62845"/>
                  </a:cubicBezTo>
                  <a:cubicBezTo>
                    <a:pt x="7648" y="62341"/>
                    <a:pt x="7263" y="61836"/>
                    <a:pt x="6934" y="61342"/>
                  </a:cubicBezTo>
                  <a:cubicBezTo>
                    <a:pt x="6839" y="61201"/>
                    <a:pt x="6684" y="61125"/>
                    <a:pt x="6527" y="61125"/>
                  </a:cubicBezTo>
                  <a:close/>
                  <a:moveTo>
                    <a:pt x="9066" y="64079"/>
                  </a:moveTo>
                  <a:cubicBezTo>
                    <a:pt x="8931" y="64079"/>
                    <a:pt x="8797" y="64134"/>
                    <a:pt x="8701" y="64244"/>
                  </a:cubicBezTo>
                  <a:cubicBezTo>
                    <a:pt x="8524" y="64448"/>
                    <a:pt x="8545" y="64756"/>
                    <a:pt x="8747" y="64934"/>
                  </a:cubicBezTo>
                  <a:cubicBezTo>
                    <a:pt x="9256" y="65378"/>
                    <a:pt x="9814" y="65780"/>
                    <a:pt x="10408" y="66124"/>
                  </a:cubicBezTo>
                  <a:cubicBezTo>
                    <a:pt x="10485" y="66170"/>
                    <a:pt x="10569" y="66190"/>
                    <a:pt x="10652" y="66190"/>
                  </a:cubicBezTo>
                  <a:cubicBezTo>
                    <a:pt x="10821" y="66190"/>
                    <a:pt x="10983" y="66103"/>
                    <a:pt x="11075" y="65947"/>
                  </a:cubicBezTo>
                  <a:cubicBezTo>
                    <a:pt x="11211" y="65713"/>
                    <a:pt x="11131" y="65415"/>
                    <a:pt x="10898" y="65280"/>
                  </a:cubicBezTo>
                  <a:cubicBezTo>
                    <a:pt x="10358" y="64967"/>
                    <a:pt x="9852" y="64602"/>
                    <a:pt x="9389" y="64200"/>
                  </a:cubicBezTo>
                  <a:cubicBezTo>
                    <a:pt x="9296" y="64119"/>
                    <a:pt x="9181" y="64079"/>
                    <a:pt x="9066" y="64079"/>
                  </a:cubicBezTo>
                  <a:close/>
                  <a:moveTo>
                    <a:pt x="12417" y="66041"/>
                  </a:moveTo>
                  <a:cubicBezTo>
                    <a:pt x="12220" y="66041"/>
                    <a:pt x="12032" y="66163"/>
                    <a:pt x="11957" y="66359"/>
                  </a:cubicBezTo>
                  <a:cubicBezTo>
                    <a:pt x="11865" y="66612"/>
                    <a:pt x="11992" y="66893"/>
                    <a:pt x="12247" y="66987"/>
                  </a:cubicBezTo>
                  <a:cubicBezTo>
                    <a:pt x="12849" y="67212"/>
                    <a:pt x="13499" y="67402"/>
                    <a:pt x="14183" y="67554"/>
                  </a:cubicBezTo>
                  <a:cubicBezTo>
                    <a:pt x="14216" y="67562"/>
                    <a:pt x="14254" y="67566"/>
                    <a:pt x="14287" y="67566"/>
                  </a:cubicBezTo>
                  <a:cubicBezTo>
                    <a:pt x="14512" y="67566"/>
                    <a:pt x="14714" y="67410"/>
                    <a:pt x="14764" y="67183"/>
                  </a:cubicBezTo>
                  <a:cubicBezTo>
                    <a:pt x="14823" y="66920"/>
                    <a:pt x="14656" y="66659"/>
                    <a:pt x="14393" y="66601"/>
                  </a:cubicBezTo>
                  <a:cubicBezTo>
                    <a:pt x="13756" y="66459"/>
                    <a:pt x="13147" y="66280"/>
                    <a:pt x="12584" y="66072"/>
                  </a:cubicBezTo>
                  <a:cubicBezTo>
                    <a:pt x="12529" y="66051"/>
                    <a:pt x="12473" y="66041"/>
                    <a:pt x="12417" y="66041"/>
                  </a:cubicBezTo>
                  <a:close/>
                  <a:moveTo>
                    <a:pt x="31813" y="66528"/>
                  </a:moveTo>
                  <a:cubicBezTo>
                    <a:pt x="31544" y="66528"/>
                    <a:pt x="31325" y="66745"/>
                    <a:pt x="31325" y="67014"/>
                  </a:cubicBezTo>
                  <a:cubicBezTo>
                    <a:pt x="31323" y="67283"/>
                    <a:pt x="31539" y="67504"/>
                    <a:pt x="31808" y="67504"/>
                  </a:cubicBezTo>
                  <a:cubicBezTo>
                    <a:pt x="32461" y="67510"/>
                    <a:pt x="33103" y="67531"/>
                    <a:pt x="33726" y="67577"/>
                  </a:cubicBezTo>
                  <a:cubicBezTo>
                    <a:pt x="33738" y="67579"/>
                    <a:pt x="33751" y="67579"/>
                    <a:pt x="33763" y="67579"/>
                  </a:cubicBezTo>
                  <a:cubicBezTo>
                    <a:pt x="34016" y="67579"/>
                    <a:pt x="34230" y="67383"/>
                    <a:pt x="34249" y="67126"/>
                  </a:cubicBezTo>
                  <a:cubicBezTo>
                    <a:pt x="34270" y="66857"/>
                    <a:pt x="34068" y="66624"/>
                    <a:pt x="33799" y="66603"/>
                  </a:cubicBezTo>
                  <a:cubicBezTo>
                    <a:pt x="33180" y="66557"/>
                    <a:pt x="32532" y="66534"/>
                    <a:pt x="31817" y="66528"/>
                  </a:cubicBezTo>
                  <a:close/>
                  <a:moveTo>
                    <a:pt x="29900" y="66555"/>
                  </a:moveTo>
                  <a:cubicBezTo>
                    <a:pt x="29881" y="66555"/>
                    <a:pt x="29862" y="66557"/>
                    <a:pt x="29843" y="66559"/>
                  </a:cubicBezTo>
                  <a:cubicBezTo>
                    <a:pt x="29195" y="66582"/>
                    <a:pt x="28538" y="66618"/>
                    <a:pt x="27879" y="66657"/>
                  </a:cubicBezTo>
                  <a:cubicBezTo>
                    <a:pt x="27610" y="66674"/>
                    <a:pt x="27406" y="66903"/>
                    <a:pt x="27421" y="67174"/>
                  </a:cubicBezTo>
                  <a:cubicBezTo>
                    <a:pt x="27437" y="67433"/>
                    <a:pt x="27652" y="67633"/>
                    <a:pt x="27908" y="67633"/>
                  </a:cubicBezTo>
                  <a:cubicBezTo>
                    <a:pt x="27919" y="67633"/>
                    <a:pt x="27927" y="67633"/>
                    <a:pt x="27938" y="67631"/>
                  </a:cubicBezTo>
                  <a:cubicBezTo>
                    <a:pt x="28590" y="67593"/>
                    <a:pt x="29236" y="67558"/>
                    <a:pt x="29878" y="67535"/>
                  </a:cubicBezTo>
                  <a:cubicBezTo>
                    <a:pt x="30147" y="67527"/>
                    <a:pt x="30358" y="67299"/>
                    <a:pt x="30349" y="67030"/>
                  </a:cubicBezTo>
                  <a:cubicBezTo>
                    <a:pt x="30340" y="66781"/>
                    <a:pt x="30142" y="66555"/>
                    <a:pt x="29900" y="66555"/>
                  </a:cubicBezTo>
                  <a:close/>
                  <a:moveTo>
                    <a:pt x="25946" y="66784"/>
                  </a:moveTo>
                  <a:cubicBezTo>
                    <a:pt x="25940" y="66784"/>
                    <a:pt x="25933" y="66784"/>
                    <a:pt x="25926" y="66785"/>
                  </a:cubicBezTo>
                  <a:lnTo>
                    <a:pt x="23979" y="66918"/>
                  </a:lnTo>
                  <a:cubicBezTo>
                    <a:pt x="23711" y="66935"/>
                    <a:pt x="23506" y="67166"/>
                    <a:pt x="23525" y="67435"/>
                  </a:cubicBezTo>
                  <a:cubicBezTo>
                    <a:pt x="23542" y="67693"/>
                    <a:pt x="23756" y="67893"/>
                    <a:pt x="24011" y="67893"/>
                  </a:cubicBezTo>
                  <a:cubicBezTo>
                    <a:pt x="24021" y="67893"/>
                    <a:pt x="24032" y="67891"/>
                    <a:pt x="24042" y="67891"/>
                  </a:cubicBezTo>
                  <a:lnTo>
                    <a:pt x="25993" y="67760"/>
                  </a:lnTo>
                  <a:cubicBezTo>
                    <a:pt x="26262" y="67741"/>
                    <a:pt x="26464" y="67508"/>
                    <a:pt x="26445" y="67239"/>
                  </a:cubicBezTo>
                  <a:cubicBezTo>
                    <a:pt x="26427" y="66977"/>
                    <a:pt x="26199" y="66784"/>
                    <a:pt x="25946" y="66784"/>
                  </a:cubicBezTo>
                  <a:close/>
                  <a:moveTo>
                    <a:pt x="16213" y="66908"/>
                  </a:moveTo>
                  <a:cubicBezTo>
                    <a:pt x="15970" y="66908"/>
                    <a:pt x="15756" y="67091"/>
                    <a:pt x="15727" y="67341"/>
                  </a:cubicBezTo>
                  <a:cubicBezTo>
                    <a:pt x="15696" y="67610"/>
                    <a:pt x="15888" y="67852"/>
                    <a:pt x="16157" y="67883"/>
                  </a:cubicBezTo>
                  <a:cubicBezTo>
                    <a:pt x="16776" y="67954"/>
                    <a:pt x="17443" y="68006"/>
                    <a:pt x="18139" y="68033"/>
                  </a:cubicBezTo>
                  <a:cubicBezTo>
                    <a:pt x="18145" y="68035"/>
                    <a:pt x="18154" y="68035"/>
                    <a:pt x="18160" y="68035"/>
                  </a:cubicBezTo>
                  <a:cubicBezTo>
                    <a:pt x="18420" y="68035"/>
                    <a:pt x="18635" y="67829"/>
                    <a:pt x="18648" y="67566"/>
                  </a:cubicBezTo>
                  <a:cubicBezTo>
                    <a:pt x="18658" y="67297"/>
                    <a:pt x="18450" y="67070"/>
                    <a:pt x="18179" y="67058"/>
                  </a:cubicBezTo>
                  <a:cubicBezTo>
                    <a:pt x="17505" y="67030"/>
                    <a:pt x="16863" y="66983"/>
                    <a:pt x="16269" y="66912"/>
                  </a:cubicBezTo>
                  <a:cubicBezTo>
                    <a:pt x="16250" y="66909"/>
                    <a:pt x="16231" y="66908"/>
                    <a:pt x="16213" y="66908"/>
                  </a:cubicBezTo>
                  <a:close/>
                  <a:moveTo>
                    <a:pt x="22065" y="67026"/>
                  </a:moveTo>
                  <a:cubicBezTo>
                    <a:pt x="22056" y="67026"/>
                    <a:pt x="22048" y="67026"/>
                    <a:pt x="22039" y="67026"/>
                  </a:cubicBezTo>
                  <a:cubicBezTo>
                    <a:pt x="21391" y="67055"/>
                    <a:pt x="20742" y="67076"/>
                    <a:pt x="20105" y="67085"/>
                  </a:cubicBezTo>
                  <a:cubicBezTo>
                    <a:pt x="19836" y="67087"/>
                    <a:pt x="19619" y="67308"/>
                    <a:pt x="19621" y="67577"/>
                  </a:cubicBezTo>
                  <a:cubicBezTo>
                    <a:pt x="19625" y="67845"/>
                    <a:pt x="19844" y="68060"/>
                    <a:pt x="20111" y="68060"/>
                  </a:cubicBezTo>
                  <a:lnTo>
                    <a:pt x="20115" y="68060"/>
                  </a:lnTo>
                  <a:cubicBezTo>
                    <a:pt x="20765" y="68054"/>
                    <a:pt x="21422" y="68031"/>
                    <a:pt x="22083" y="68002"/>
                  </a:cubicBezTo>
                  <a:cubicBezTo>
                    <a:pt x="22354" y="67989"/>
                    <a:pt x="22560" y="67762"/>
                    <a:pt x="22548" y="67491"/>
                  </a:cubicBezTo>
                  <a:cubicBezTo>
                    <a:pt x="22535" y="67231"/>
                    <a:pt x="22317" y="67026"/>
                    <a:pt x="22065" y="67026"/>
                  </a:cubicBezTo>
                  <a:close/>
                  <a:moveTo>
                    <a:pt x="35698" y="66834"/>
                  </a:moveTo>
                  <a:cubicBezTo>
                    <a:pt x="35462" y="66834"/>
                    <a:pt x="35261" y="67000"/>
                    <a:pt x="35220" y="67239"/>
                  </a:cubicBezTo>
                  <a:cubicBezTo>
                    <a:pt x="35175" y="67504"/>
                    <a:pt x="35354" y="67756"/>
                    <a:pt x="35619" y="67802"/>
                  </a:cubicBezTo>
                  <a:cubicBezTo>
                    <a:pt x="36275" y="67914"/>
                    <a:pt x="36890" y="68062"/>
                    <a:pt x="37447" y="68242"/>
                  </a:cubicBezTo>
                  <a:cubicBezTo>
                    <a:pt x="37497" y="68258"/>
                    <a:pt x="37547" y="68267"/>
                    <a:pt x="37597" y="68267"/>
                  </a:cubicBezTo>
                  <a:cubicBezTo>
                    <a:pt x="37803" y="68267"/>
                    <a:pt x="37995" y="68133"/>
                    <a:pt x="38061" y="67927"/>
                  </a:cubicBezTo>
                  <a:cubicBezTo>
                    <a:pt x="38145" y="67670"/>
                    <a:pt x="38003" y="67395"/>
                    <a:pt x="37747" y="67312"/>
                  </a:cubicBezTo>
                  <a:cubicBezTo>
                    <a:pt x="37146" y="67120"/>
                    <a:pt x="36486" y="66960"/>
                    <a:pt x="35783" y="66841"/>
                  </a:cubicBezTo>
                  <a:cubicBezTo>
                    <a:pt x="35754" y="66836"/>
                    <a:pt x="35726" y="66834"/>
                    <a:pt x="35698" y="66834"/>
                  </a:cubicBezTo>
                  <a:close/>
                  <a:moveTo>
                    <a:pt x="39394" y="68047"/>
                  </a:moveTo>
                  <a:cubicBezTo>
                    <a:pt x="39221" y="68047"/>
                    <a:pt x="39053" y="68139"/>
                    <a:pt x="38964" y="68302"/>
                  </a:cubicBezTo>
                  <a:cubicBezTo>
                    <a:pt x="38835" y="68540"/>
                    <a:pt x="38922" y="68836"/>
                    <a:pt x="39160" y="68965"/>
                  </a:cubicBezTo>
                  <a:cubicBezTo>
                    <a:pt x="39708" y="69261"/>
                    <a:pt x="40215" y="69615"/>
                    <a:pt x="40665" y="70011"/>
                  </a:cubicBezTo>
                  <a:cubicBezTo>
                    <a:pt x="40759" y="70095"/>
                    <a:pt x="40873" y="70134"/>
                    <a:pt x="40988" y="70134"/>
                  </a:cubicBezTo>
                  <a:cubicBezTo>
                    <a:pt x="41123" y="70134"/>
                    <a:pt x="41257" y="70080"/>
                    <a:pt x="41355" y="69969"/>
                  </a:cubicBezTo>
                  <a:cubicBezTo>
                    <a:pt x="41532" y="69767"/>
                    <a:pt x="41513" y="69459"/>
                    <a:pt x="41311" y="69282"/>
                  </a:cubicBezTo>
                  <a:cubicBezTo>
                    <a:pt x="40807" y="68833"/>
                    <a:pt x="40240" y="68440"/>
                    <a:pt x="39625" y="68106"/>
                  </a:cubicBezTo>
                  <a:cubicBezTo>
                    <a:pt x="39552" y="68066"/>
                    <a:pt x="39472" y="68047"/>
                    <a:pt x="39394" y="68047"/>
                  </a:cubicBezTo>
                  <a:close/>
                  <a:moveTo>
                    <a:pt x="42286" y="70607"/>
                  </a:moveTo>
                  <a:cubicBezTo>
                    <a:pt x="42188" y="70607"/>
                    <a:pt x="42090" y="70636"/>
                    <a:pt x="42005" y="70697"/>
                  </a:cubicBezTo>
                  <a:cubicBezTo>
                    <a:pt x="41784" y="70853"/>
                    <a:pt x="41732" y="71158"/>
                    <a:pt x="41888" y="71378"/>
                  </a:cubicBezTo>
                  <a:cubicBezTo>
                    <a:pt x="42232" y="71860"/>
                    <a:pt x="42539" y="72402"/>
                    <a:pt x="42803" y="72988"/>
                  </a:cubicBezTo>
                  <a:cubicBezTo>
                    <a:pt x="42885" y="73169"/>
                    <a:pt x="43062" y="73275"/>
                    <a:pt x="43247" y="73275"/>
                  </a:cubicBezTo>
                  <a:cubicBezTo>
                    <a:pt x="43316" y="73275"/>
                    <a:pt x="43383" y="73261"/>
                    <a:pt x="43447" y="73231"/>
                  </a:cubicBezTo>
                  <a:cubicBezTo>
                    <a:pt x="43693" y="73121"/>
                    <a:pt x="43804" y="72833"/>
                    <a:pt x="43693" y="72587"/>
                  </a:cubicBezTo>
                  <a:cubicBezTo>
                    <a:pt x="43404" y="71943"/>
                    <a:pt x="43064" y="71345"/>
                    <a:pt x="42685" y="70812"/>
                  </a:cubicBezTo>
                  <a:cubicBezTo>
                    <a:pt x="42589" y="70678"/>
                    <a:pt x="42438" y="70607"/>
                    <a:pt x="42286" y="70607"/>
                  </a:cubicBezTo>
                  <a:close/>
                  <a:moveTo>
                    <a:pt x="43903" y="74134"/>
                  </a:moveTo>
                  <a:cubicBezTo>
                    <a:pt x="43860" y="74134"/>
                    <a:pt x="43816" y="74139"/>
                    <a:pt x="43773" y="74151"/>
                  </a:cubicBezTo>
                  <a:cubicBezTo>
                    <a:pt x="43514" y="74224"/>
                    <a:pt x="43362" y="74493"/>
                    <a:pt x="43435" y="74753"/>
                  </a:cubicBezTo>
                  <a:cubicBezTo>
                    <a:pt x="43593" y="75330"/>
                    <a:pt x="43727" y="75954"/>
                    <a:pt x="43831" y="76604"/>
                  </a:cubicBezTo>
                  <a:cubicBezTo>
                    <a:pt x="43868" y="76844"/>
                    <a:pt x="44077" y="77017"/>
                    <a:pt x="44312" y="77017"/>
                  </a:cubicBezTo>
                  <a:cubicBezTo>
                    <a:pt x="44337" y="77017"/>
                    <a:pt x="44362" y="77015"/>
                    <a:pt x="44390" y="77010"/>
                  </a:cubicBezTo>
                  <a:cubicBezTo>
                    <a:pt x="44654" y="76969"/>
                    <a:pt x="44838" y="76719"/>
                    <a:pt x="44796" y="76452"/>
                  </a:cubicBezTo>
                  <a:cubicBezTo>
                    <a:pt x="44688" y="75766"/>
                    <a:pt x="44544" y="75105"/>
                    <a:pt x="44375" y="74493"/>
                  </a:cubicBezTo>
                  <a:cubicBezTo>
                    <a:pt x="44314" y="74275"/>
                    <a:pt x="44120" y="74134"/>
                    <a:pt x="43903" y="74134"/>
                  </a:cubicBezTo>
                  <a:close/>
                  <a:moveTo>
                    <a:pt x="44527" y="77977"/>
                  </a:moveTo>
                  <a:cubicBezTo>
                    <a:pt x="44518" y="77977"/>
                    <a:pt x="44509" y="77977"/>
                    <a:pt x="44500" y="77978"/>
                  </a:cubicBezTo>
                  <a:cubicBezTo>
                    <a:pt x="44231" y="77996"/>
                    <a:pt x="44029" y="78230"/>
                    <a:pt x="44048" y="78499"/>
                  </a:cubicBezTo>
                  <a:lnTo>
                    <a:pt x="44056" y="78624"/>
                  </a:lnTo>
                  <a:cubicBezTo>
                    <a:pt x="44073" y="78882"/>
                    <a:pt x="44287" y="79078"/>
                    <a:pt x="44542" y="79078"/>
                  </a:cubicBezTo>
                  <a:lnTo>
                    <a:pt x="44577" y="79078"/>
                  </a:lnTo>
                  <a:cubicBezTo>
                    <a:pt x="44846" y="79059"/>
                    <a:pt x="45048" y="78826"/>
                    <a:pt x="45029" y="78557"/>
                  </a:cubicBezTo>
                  <a:lnTo>
                    <a:pt x="45021" y="78432"/>
                  </a:lnTo>
                  <a:cubicBezTo>
                    <a:pt x="45003" y="78172"/>
                    <a:pt x="44777" y="77977"/>
                    <a:pt x="44527" y="77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8" name="Google Shape;758;p36"/>
            <p:cNvSpPr/>
            <p:nvPr/>
          </p:nvSpPr>
          <p:spPr>
            <a:xfrm>
              <a:off x="2451439" y="2306978"/>
              <a:ext cx="195747" cy="585531"/>
            </a:xfrm>
            <a:custGeom>
              <a:avLst/>
              <a:gdLst/>
              <a:ahLst/>
              <a:cxnLst/>
              <a:rect l="l" t="t" r="r" b="b"/>
              <a:pathLst>
                <a:path w="16702" h="49960" extrusionOk="0">
                  <a:moveTo>
                    <a:pt x="13769" y="0"/>
                  </a:moveTo>
                  <a:cubicBezTo>
                    <a:pt x="10836" y="0"/>
                    <a:pt x="6305" y="1067"/>
                    <a:pt x="4706" y="4532"/>
                  </a:cubicBezTo>
                  <a:cubicBezTo>
                    <a:pt x="3105" y="7998"/>
                    <a:pt x="1773" y="47184"/>
                    <a:pt x="174" y="49583"/>
                  </a:cubicBezTo>
                  <a:cubicBezTo>
                    <a:pt x="1" y="49843"/>
                    <a:pt x="34" y="49959"/>
                    <a:pt x="232" y="49959"/>
                  </a:cubicBezTo>
                  <a:cubicBezTo>
                    <a:pt x="1854" y="49959"/>
                    <a:pt x="14569" y="42119"/>
                    <a:pt x="14569" y="42119"/>
                  </a:cubicBezTo>
                  <a:cubicBezTo>
                    <a:pt x="14569" y="42119"/>
                    <a:pt x="16701" y="0"/>
                    <a:pt x="13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9" name="Google Shape;759;p36"/>
            <p:cNvSpPr/>
            <p:nvPr/>
          </p:nvSpPr>
          <p:spPr>
            <a:xfrm>
              <a:off x="1967614" y="2181597"/>
              <a:ext cx="928236" cy="1418601"/>
            </a:xfrm>
            <a:custGeom>
              <a:avLst/>
              <a:gdLst/>
              <a:ahLst/>
              <a:cxnLst/>
              <a:rect l="l" t="t" r="r" b="b"/>
              <a:pathLst>
                <a:path w="79201" h="121041" extrusionOk="0">
                  <a:moveTo>
                    <a:pt x="72034" y="0"/>
                  </a:moveTo>
                  <a:cubicBezTo>
                    <a:pt x="67879" y="0"/>
                    <a:pt x="66457" y="2961"/>
                    <a:pt x="65944" y="7057"/>
                  </a:cubicBezTo>
                  <a:cubicBezTo>
                    <a:pt x="65944" y="7057"/>
                    <a:pt x="63241" y="5091"/>
                    <a:pt x="60402" y="5091"/>
                  </a:cubicBezTo>
                  <a:cubicBezTo>
                    <a:pt x="58894" y="5091"/>
                    <a:pt x="57347" y="5646"/>
                    <a:pt x="56147" y="7347"/>
                  </a:cubicBezTo>
                  <a:cubicBezTo>
                    <a:pt x="52689" y="12245"/>
                    <a:pt x="55593" y="45274"/>
                    <a:pt x="51536" y="49128"/>
                  </a:cubicBezTo>
                  <a:cubicBezTo>
                    <a:pt x="24154" y="75157"/>
                    <a:pt x="8655" y="71064"/>
                    <a:pt x="4332" y="82590"/>
                  </a:cubicBezTo>
                  <a:cubicBezTo>
                    <a:pt x="9" y="94117"/>
                    <a:pt x="1" y="121041"/>
                    <a:pt x="1" y="121041"/>
                  </a:cubicBezTo>
                  <a:lnTo>
                    <a:pt x="42305" y="119087"/>
                  </a:lnTo>
                  <a:cubicBezTo>
                    <a:pt x="42305" y="119087"/>
                    <a:pt x="39095" y="91891"/>
                    <a:pt x="45187" y="84274"/>
                  </a:cubicBezTo>
                  <a:cubicBezTo>
                    <a:pt x="51280" y="76658"/>
                    <a:pt x="68343" y="62349"/>
                    <a:pt x="72378" y="52552"/>
                  </a:cubicBezTo>
                  <a:cubicBezTo>
                    <a:pt x="76411" y="42754"/>
                    <a:pt x="77760" y="7634"/>
                    <a:pt x="77760" y="7634"/>
                  </a:cubicBezTo>
                  <a:cubicBezTo>
                    <a:pt x="77760" y="7634"/>
                    <a:pt x="79200" y="1006"/>
                    <a:pt x="73725" y="143"/>
                  </a:cubicBezTo>
                  <a:cubicBezTo>
                    <a:pt x="73116" y="47"/>
                    <a:pt x="72554" y="0"/>
                    <a:pt x="720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0" name="Google Shape;760;p36"/>
            <p:cNvSpPr/>
            <p:nvPr/>
          </p:nvSpPr>
          <p:spPr>
            <a:xfrm>
              <a:off x="2656305" y="2278850"/>
              <a:ext cx="90115" cy="487646"/>
            </a:xfrm>
            <a:custGeom>
              <a:avLst/>
              <a:gdLst/>
              <a:ahLst/>
              <a:cxnLst/>
              <a:rect l="l" t="t" r="r" b="b"/>
              <a:pathLst>
                <a:path w="7689" h="41608" extrusionOk="0">
                  <a:moveTo>
                    <a:pt x="7191" y="1"/>
                  </a:moveTo>
                  <a:cubicBezTo>
                    <a:pt x="6936" y="1"/>
                    <a:pt x="6712" y="195"/>
                    <a:pt x="6696" y="458"/>
                  </a:cubicBezTo>
                  <a:cubicBezTo>
                    <a:pt x="6681" y="683"/>
                    <a:pt x="5249" y="23019"/>
                    <a:pt x="4678" y="30708"/>
                  </a:cubicBezTo>
                  <a:cubicBezTo>
                    <a:pt x="4130" y="38118"/>
                    <a:pt x="328" y="40684"/>
                    <a:pt x="291" y="40709"/>
                  </a:cubicBezTo>
                  <a:cubicBezTo>
                    <a:pt x="63" y="40857"/>
                    <a:pt x="1" y="41157"/>
                    <a:pt x="147" y="41384"/>
                  </a:cubicBezTo>
                  <a:cubicBezTo>
                    <a:pt x="239" y="41528"/>
                    <a:pt x="395" y="41607"/>
                    <a:pt x="555" y="41607"/>
                  </a:cubicBezTo>
                  <a:cubicBezTo>
                    <a:pt x="647" y="41607"/>
                    <a:pt x="737" y="41582"/>
                    <a:pt x="820" y="41530"/>
                  </a:cubicBezTo>
                  <a:cubicBezTo>
                    <a:pt x="991" y="41417"/>
                    <a:pt x="5066" y="38712"/>
                    <a:pt x="5654" y="30781"/>
                  </a:cubicBezTo>
                  <a:cubicBezTo>
                    <a:pt x="6223" y="23088"/>
                    <a:pt x="7657" y="745"/>
                    <a:pt x="7669" y="520"/>
                  </a:cubicBezTo>
                  <a:cubicBezTo>
                    <a:pt x="7688" y="251"/>
                    <a:pt x="7484" y="18"/>
                    <a:pt x="7215" y="1"/>
                  </a:cubicBezTo>
                  <a:cubicBezTo>
                    <a:pt x="7207" y="1"/>
                    <a:pt x="7199" y="1"/>
                    <a:pt x="7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1" name="Google Shape;761;p36"/>
            <p:cNvSpPr/>
            <p:nvPr/>
          </p:nvSpPr>
          <p:spPr>
            <a:xfrm>
              <a:off x="2554880" y="2799335"/>
              <a:ext cx="70250" cy="61987"/>
            </a:xfrm>
            <a:custGeom>
              <a:avLst/>
              <a:gdLst/>
              <a:ahLst/>
              <a:cxnLst/>
              <a:rect l="l" t="t" r="r" b="b"/>
              <a:pathLst>
                <a:path w="5994" h="5289" extrusionOk="0">
                  <a:moveTo>
                    <a:pt x="3780" y="0"/>
                  </a:moveTo>
                  <a:cubicBezTo>
                    <a:pt x="1805" y="0"/>
                    <a:pt x="252" y="1683"/>
                    <a:pt x="180" y="1762"/>
                  </a:cubicBezTo>
                  <a:cubicBezTo>
                    <a:pt x="1" y="1962"/>
                    <a:pt x="17" y="2271"/>
                    <a:pt x="217" y="2452"/>
                  </a:cubicBezTo>
                  <a:cubicBezTo>
                    <a:pt x="311" y="2536"/>
                    <a:pt x="428" y="2578"/>
                    <a:pt x="545" y="2578"/>
                  </a:cubicBezTo>
                  <a:cubicBezTo>
                    <a:pt x="678" y="2578"/>
                    <a:pt x="812" y="2523"/>
                    <a:pt x="907" y="2416"/>
                  </a:cubicBezTo>
                  <a:cubicBezTo>
                    <a:pt x="923" y="2399"/>
                    <a:pt x="2235" y="976"/>
                    <a:pt x="3779" y="976"/>
                  </a:cubicBezTo>
                  <a:cubicBezTo>
                    <a:pt x="3927" y="976"/>
                    <a:pt x="4078" y="989"/>
                    <a:pt x="4230" y="1018"/>
                  </a:cubicBezTo>
                  <a:cubicBezTo>
                    <a:pt x="4484" y="1068"/>
                    <a:pt x="4528" y="1174"/>
                    <a:pt x="4549" y="1226"/>
                  </a:cubicBezTo>
                  <a:cubicBezTo>
                    <a:pt x="4799" y="1841"/>
                    <a:pt x="3917" y="3557"/>
                    <a:pt x="3242" y="4520"/>
                  </a:cubicBezTo>
                  <a:cubicBezTo>
                    <a:pt x="3088" y="4741"/>
                    <a:pt x="3142" y="5045"/>
                    <a:pt x="3363" y="5201"/>
                  </a:cubicBezTo>
                  <a:cubicBezTo>
                    <a:pt x="3448" y="5260"/>
                    <a:pt x="3546" y="5289"/>
                    <a:pt x="3642" y="5289"/>
                  </a:cubicBezTo>
                  <a:cubicBezTo>
                    <a:pt x="3796" y="5289"/>
                    <a:pt x="3948" y="5216"/>
                    <a:pt x="4042" y="5080"/>
                  </a:cubicBezTo>
                  <a:cubicBezTo>
                    <a:pt x="4374" y="4609"/>
                    <a:pt x="5993" y="2187"/>
                    <a:pt x="5451" y="859"/>
                  </a:cubicBezTo>
                  <a:cubicBezTo>
                    <a:pt x="5332" y="561"/>
                    <a:pt x="5053" y="182"/>
                    <a:pt x="4411" y="59"/>
                  </a:cubicBezTo>
                  <a:cubicBezTo>
                    <a:pt x="4197" y="19"/>
                    <a:pt x="3986" y="0"/>
                    <a:pt x="37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2" name="Google Shape;762;p36"/>
            <p:cNvSpPr/>
            <p:nvPr/>
          </p:nvSpPr>
          <p:spPr>
            <a:xfrm>
              <a:off x="2565463" y="2316881"/>
              <a:ext cx="50162" cy="446239"/>
            </a:xfrm>
            <a:custGeom>
              <a:avLst/>
              <a:gdLst/>
              <a:ahLst/>
              <a:cxnLst/>
              <a:rect l="l" t="t" r="r" b="b"/>
              <a:pathLst>
                <a:path w="4280" h="38075" extrusionOk="0">
                  <a:moveTo>
                    <a:pt x="3781" y="1"/>
                  </a:moveTo>
                  <a:cubicBezTo>
                    <a:pt x="3525" y="1"/>
                    <a:pt x="3305" y="194"/>
                    <a:pt x="3285" y="454"/>
                  </a:cubicBezTo>
                  <a:cubicBezTo>
                    <a:pt x="3264" y="764"/>
                    <a:pt x="1047" y="31509"/>
                    <a:pt x="44" y="37506"/>
                  </a:cubicBezTo>
                  <a:cubicBezTo>
                    <a:pt x="0" y="37770"/>
                    <a:pt x="179" y="38022"/>
                    <a:pt x="446" y="38066"/>
                  </a:cubicBezTo>
                  <a:cubicBezTo>
                    <a:pt x="473" y="38072"/>
                    <a:pt x="500" y="38075"/>
                    <a:pt x="528" y="38075"/>
                  </a:cubicBezTo>
                  <a:cubicBezTo>
                    <a:pt x="761" y="38075"/>
                    <a:pt x="967" y="37906"/>
                    <a:pt x="1007" y="37666"/>
                  </a:cubicBezTo>
                  <a:cubicBezTo>
                    <a:pt x="2018" y="31623"/>
                    <a:pt x="4169" y="1792"/>
                    <a:pt x="4261" y="525"/>
                  </a:cubicBezTo>
                  <a:cubicBezTo>
                    <a:pt x="4279" y="256"/>
                    <a:pt x="4077" y="22"/>
                    <a:pt x="3808" y="1"/>
                  </a:cubicBezTo>
                  <a:cubicBezTo>
                    <a:pt x="3799" y="1"/>
                    <a:pt x="3790" y="1"/>
                    <a:pt x="37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3" name="Google Shape;763;p36"/>
            <p:cNvSpPr/>
            <p:nvPr/>
          </p:nvSpPr>
          <p:spPr>
            <a:xfrm>
              <a:off x="2005798" y="2759511"/>
              <a:ext cx="674392" cy="526462"/>
            </a:xfrm>
            <a:custGeom>
              <a:avLst/>
              <a:gdLst/>
              <a:ahLst/>
              <a:cxnLst/>
              <a:rect l="l" t="t" r="r" b="b"/>
              <a:pathLst>
                <a:path w="57542" h="44920" extrusionOk="0">
                  <a:moveTo>
                    <a:pt x="52141" y="1"/>
                  </a:moveTo>
                  <a:cubicBezTo>
                    <a:pt x="47184" y="1"/>
                    <a:pt x="39133" y="6552"/>
                    <a:pt x="31103" y="13712"/>
                  </a:cubicBezTo>
                  <a:cubicBezTo>
                    <a:pt x="25361" y="18833"/>
                    <a:pt x="22095" y="20036"/>
                    <a:pt x="19212" y="21097"/>
                  </a:cubicBezTo>
                  <a:cubicBezTo>
                    <a:pt x="16323" y="22160"/>
                    <a:pt x="13595" y="23165"/>
                    <a:pt x="9092" y="27669"/>
                  </a:cubicBezTo>
                  <a:cubicBezTo>
                    <a:pt x="0" y="36761"/>
                    <a:pt x="2364" y="44271"/>
                    <a:pt x="2468" y="44586"/>
                  </a:cubicBezTo>
                  <a:cubicBezTo>
                    <a:pt x="2537" y="44790"/>
                    <a:pt x="2727" y="44919"/>
                    <a:pt x="2931" y="44919"/>
                  </a:cubicBezTo>
                  <a:cubicBezTo>
                    <a:pt x="2983" y="44919"/>
                    <a:pt x="3033" y="44911"/>
                    <a:pt x="3085" y="44894"/>
                  </a:cubicBezTo>
                  <a:cubicBezTo>
                    <a:pt x="3340" y="44809"/>
                    <a:pt x="3479" y="44534"/>
                    <a:pt x="3396" y="44277"/>
                  </a:cubicBezTo>
                  <a:cubicBezTo>
                    <a:pt x="3373" y="44206"/>
                    <a:pt x="1145" y="36997"/>
                    <a:pt x="9782" y="28359"/>
                  </a:cubicBezTo>
                  <a:cubicBezTo>
                    <a:pt x="14134" y="24007"/>
                    <a:pt x="16644" y="23083"/>
                    <a:pt x="19548" y="22014"/>
                  </a:cubicBezTo>
                  <a:cubicBezTo>
                    <a:pt x="22514" y="20922"/>
                    <a:pt x="25874" y="19684"/>
                    <a:pt x="31754" y="14442"/>
                  </a:cubicBezTo>
                  <a:cubicBezTo>
                    <a:pt x="39274" y="7733"/>
                    <a:pt x="47479" y="974"/>
                    <a:pt x="52107" y="974"/>
                  </a:cubicBezTo>
                  <a:cubicBezTo>
                    <a:pt x="52364" y="974"/>
                    <a:pt x="52609" y="994"/>
                    <a:pt x="52843" y="1037"/>
                  </a:cubicBezTo>
                  <a:cubicBezTo>
                    <a:pt x="53856" y="1220"/>
                    <a:pt x="54613" y="1810"/>
                    <a:pt x="55157" y="2844"/>
                  </a:cubicBezTo>
                  <a:cubicBezTo>
                    <a:pt x="57541" y="7376"/>
                    <a:pt x="41077" y="21827"/>
                    <a:pt x="34532" y="27012"/>
                  </a:cubicBezTo>
                  <a:cubicBezTo>
                    <a:pt x="34319" y="27179"/>
                    <a:pt x="34286" y="27488"/>
                    <a:pt x="34453" y="27698"/>
                  </a:cubicBezTo>
                  <a:cubicBezTo>
                    <a:pt x="34550" y="27820"/>
                    <a:pt x="34692" y="27883"/>
                    <a:pt x="34835" y="27883"/>
                  </a:cubicBezTo>
                  <a:cubicBezTo>
                    <a:pt x="34942" y="27883"/>
                    <a:pt x="35049" y="27848"/>
                    <a:pt x="35139" y="27777"/>
                  </a:cubicBezTo>
                  <a:cubicBezTo>
                    <a:pt x="35199" y="27729"/>
                    <a:pt x="41185" y="22975"/>
                    <a:pt x="46715" y="17562"/>
                  </a:cubicBezTo>
                  <a:cubicBezTo>
                    <a:pt x="54392" y="10044"/>
                    <a:pt x="57437" y="5081"/>
                    <a:pt x="56020" y="2390"/>
                  </a:cubicBezTo>
                  <a:cubicBezTo>
                    <a:pt x="55338" y="1091"/>
                    <a:pt x="54327" y="314"/>
                    <a:pt x="53018" y="76"/>
                  </a:cubicBezTo>
                  <a:cubicBezTo>
                    <a:pt x="52738" y="25"/>
                    <a:pt x="52445" y="1"/>
                    <a:pt x="5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4" name="Google Shape;764;p36"/>
            <p:cNvSpPr/>
            <p:nvPr/>
          </p:nvSpPr>
          <p:spPr>
            <a:xfrm>
              <a:off x="2399121" y="3397301"/>
              <a:ext cx="20979" cy="48626"/>
            </a:xfrm>
            <a:custGeom>
              <a:avLst/>
              <a:gdLst/>
              <a:ahLst/>
              <a:cxnLst/>
              <a:rect l="l" t="t" r="r" b="b"/>
              <a:pathLst>
                <a:path w="1790" h="4149" extrusionOk="0">
                  <a:moveTo>
                    <a:pt x="801" y="1"/>
                  </a:moveTo>
                  <a:cubicBezTo>
                    <a:pt x="764" y="1"/>
                    <a:pt x="726" y="5"/>
                    <a:pt x="689" y="13"/>
                  </a:cubicBezTo>
                  <a:cubicBezTo>
                    <a:pt x="428" y="74"/>
                    <a:pt x="263" y="336"/>
                    <a:pt x="326" y="599"/>
                  </a:cubicBezTo>
                  <a:cubicBezTo>
                    <a:pt x="447" y="1120"/>
                    <a:pt x="651" y="2638"/>
                    <a:pt x="151" y="3390"/>
                  </a:cubicBezTo>
                  <a:cubicBezTo>
                    <a:pt x="1" y="3615"/>
                    <a:pt x="61" y="3917"/>
                    <a:pt x="286" y="4067"/>
                  </a:cubicBezTo>
                  <a:cubicBezTo>
                    <a:pt x="370" y="4124"/>
                    <a:pt x="463" y="4149"/>
                    <a:pt x="557" y="4149"/>
                  </a:cubicBezTo>
                  <a:cubicBezTo>
                    <a:pt x="714" y="4149"/>
                    <a:pt x="868" y="4074"/>
                    <a:pt x="962" y="3932"/>
                  </a:cubicBezTo>
                  <a:cubicBezTo>
                    <a:pt x="1789" y="2694"/>
                    <a:pt x="1331" y="609"/>
                    <a:pt x="1274" y="376"/>
                  </a:cubicBezTo>
                  <a:cubicBezTo>
                    <a:pt x="1222" y="151"/>
                    <a:pt x="1023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5" name="Google Shape;765;p36"/>
            <p:cNvSpPr/>
            <p:nvPr/>
          </p:nvSpPr>
          <p:spPr>
            <a:xfrm>
              <a:off x="2406282" y="3310046"/>
              <a:ext cx="20944" cy="48650"/>
            </a:xfrm>
            <a:custGeom>
              <a:avLst/>
              <a:gdLst/>
              <a:ahLst/>
              <a:cxnLst/>
              <a:rect l="l" t="t" r="r" b="b"/>
              <a:pathLst>
                <a:path w="1787" h="4151" extrusionOk="0">
                  <a:moveTo>
                    <a:pt x="799" y="0"/>
                  </a:moveTo>
                  <a:cubicBezTo>
                    <a:pt x="763" y="0"/>
                    <a:pt x="726" y="4"/>
                    <a:pt x="688" y="13"/>
                  </a:cubicBezTo>
                  <a:cubicBezTo>
                    <a:pt x="426" y="76"/>
                    <a:pt x="263" y="338"/>
                    <a:pt x="324" y="601"/>
                  </a:cubicBezTo>
                  <a:cubicBezTo>
                    <a:pt x="447" y="1122"/>
                    <a:pt x="651" y="2639"/>
                    <a:pt x="148" y="3392"/>
                  </a:cubicBezTo>
                  <a:cubicBezTo>
                    <a:pt x="0" y="3617"/>
                    <a:pt x="61" y="3919"/>
                    <a:pt x="284" y="4069"/>
                  </a:cubicBezTo>
                  <a:cubicBezTo>
                    <a:pt x="367" y="4123"/>
                    <a:pt x="461" y="4150"/>
                    <a:pt x="555" y="4150"/>
                  </a:cubicBezTo>
                  <a:cubicBezTo>
                    <a:pt x="713" y="4150"/>
                    <a:pt x="868" y="4073"/>
                    <a:pt x="961" y="3934"/>
                  </a:cubicBezTo>
                  <a:cubicBezTo>
                    <a:pt x="1787" y="2693"/>
                    <a:pt x="1330" y="611"/>
                    <a:pt x="1274" y="378"/>
                  </a:cubicBezTo>
                  <a:cubicBezTo>
                    <a:pt x="1222" y="152"/>
                    <a:pt x="1023" y="0"/>
                    <a:pt x="7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6" name="Google Shape;766;p36"/>
            <p:cNvSpPr/>
            <p:nvPr/>
          </p:nvSpPr>
          <p:spPr>
            <a:xfrm>
              <a:off x="2350483" y="3367251"/>
              <a:ext cx="20979" cy="48661"/>
            </a:xfrm>
            <a:custGeom>
              <a:avLst/>
              <a:gdLst/>
              <a:ahLst/>
              <a:cxnLst/>
              <a:rect l="l" t="t" r="r" b="b"/>
              <a:pathLst>
                <a:path w="1790" h="4152" extrusionOk="0">
                  <a:moveTo>
                    <a:pt x="801" y="1"/>
                  </a:moveTo>
                  <a:cubicBezTo>
                    <a:pt x="765" y="1"/>
                    <a:pt x="728" y="5"/>
                    <a:pt x="691" y="14"/>
                  </a:cubicBezTo>
                  <a:cubicBezTo>
                    <a:pt x="428" y="76"/>
                    <a:pt x="265" y="339"/>
                    <a:pt x="326" y="601"/>
                  </a:cubicBezTo>
                  <a:cubicBezTo>
                    <a:pt x="447" y="1122"/>
                    <a:pt x="653" y="2640"/>
                    <a:pt x="151" y="3392"/>
                  </a:cubicBezTo>
                  <a:cubicBezTo>
                    <a:pt x="1" y="3615"/>
                    <a:pt x="63" y="3920"/>
                    <a:pt x="286" y="4068"/>
                  </a:cubicBezTo>
                  <a:cubicBezTo>
                    <a:pt x="370" y="4124"/>
                    <a:pt x="464" y="4151"/>
                    <a:pt x="557" y="4151"/>
                  </a:cubicBezTo>
                  <a:cubicBezTo>
                    <a:pt x="714" y="4151"/>
                    <a:pt x="870" y="4074"/>
                    <a:pt x="964" y="3932"/>
                  </a:cubicBezTo>
                  <a:cubicBezTo>
                    <a:pt x="1789" y="2694"/>
                    <a:pt x="1331" y="612"/>
                    <a:pt x="1276" y="378"/>
                  </a:cubicBezTo>
                  <a:cubicBezTo>
                    <a:pt x="1224" y="153"/>
                    <a:pt x="1023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7" name="Google Shape;767;p36"/>
            <p:cNvSpPr/>
            <p:nvPr/>
          </p:nvSpPr>
          <p:spPr>
            <a:xfrm>
              <a:off x="2361946" y="3445916"/>
              <a:ext cx="20944" cy="48650"/>
            </a:xfrm>
            <a:custGeom>
              <a:avLst/>
              <a:gdLst/>
              <a:ahLst/>
              <a:cxnLst/>
              <a:rect l="l" t="t" r="r" b="b"/>
              <a:pathLst>
                <a:path w="1787" h="4151" extrusionOk="0">
                  <a:moveTo>
                    <a:pt x="799" y="1"/>
                  </a:moveTo>
                  <a:cubicBezTo>
                    <a:pt x="763" y="1"/>
                    <a:pt x="726" y="5"/>
                    <a:pt x="688" y="13"/>
                  </a:cubicBezTo>
                  <a:cubicBezTo>
                    <a:pt x="426" y="76"/>
                    <a:pt x="263" y="338"/>
                    <a:pt x="323" y="601"/>
                  </a:cubicBezTo>
                  <a:cubicBezTo>
                    <a:pt x="446" y="1122"/>
                    <a:pt x="651" y="2640"/>
                    <a:pt x="150" y="3392"/>
                  </a:cubicBezTo>
                  <a:cubicBezTo>
                    <a:pt x="0" y="3617"/>
                    <a:pt x="61" y="3919"/>
                    <a:pt x="286" y="4069"/>
                  </a:cubicBezTo>
                  <a:cubicBezTo>
                    <a:pt x="367" y="4124"/>
                    <a:pt x="463" y="4151"/>
                    <a:pt x="555" y="4151"/>
                  </a:cubicBezTo>
                  <a:cubicBezTo>
                    <a:pt x="713" y="4151"/>
                    <a:pt x="867" y="4074"/>
                    <a:pt x="961" y="3934"/>
                  </a:cubicBezTo>
                  <a:cubicBezTo>
                    <a:pt x="1787" y="2694"/>
                    <a:pt x="1330" y="611"/>
                    <a:pt x="1274" y="378"/>
                  </a:cubicBezTo>
                  <a:cubicBezTo>
                    <a:pt x="1222" y="152"/>
                    <a:pt x="1022" y="1"/>
                    <a:pt x="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8" name="Google Shape;768;p36"/>
            <p:cNvSpPr/>
            <p:nvPr/>
          </p:nvSpPr>
          <p:spPr>
            <a:xfrm>
              <a:off x="2407700" y="3491682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803" y="1"/>
                  </a:moveTo>
                  <a:cubicBezTo>
                    <a:pt x="765" y="1"/>
                    <a:pt x="727" y="5"/>
                    <a:pt x="688" y="14"/>
                  </a:cubicBezTo>
                  <a:cubicBezTo>
                    <a:pt x="428" y="75"/>
                    <a:pt x="263" y="337"/>
                    <a:pt x="326" y="600"/>
                  </a:cubicBezTo>
                  <a:cubicBezTo>
                    <a:pt x="446" y="1121"/>
                    <a:pt x="653" y="2639"/>
                    <a:pt x="150" y="3391"/>
                  </a:cubicBezTo>
                  <a:cubicBezTo>
                    <a:pt x="0" y="3616"/>
                    <a:pt x="61" y="3918"/>
                    <a:pt x="286" y="4068"/>
                  </a:cubicBezTo>
                  <a:cubicBezTo>
                    <a:pt x="369" y="4125"/>
                    <a:pt x="463" y="4150"/>
                    <a:pt x="557" y="4150"/>
                  </a:cubicBezTo>
                  <a:cubicBezTo>
                    <a:pt x="713" y="4150"/>
                    <a:pt x="867" y="4075"/>
                    <a:pt x="963" y="3933"/>
                  </a:cubicBezTo>
                  <a:cubicBezTo>
                    <a:pt x="1789" y="2695"/>
                    <a:pt x="1330" y="610"/>
                    <a:pt x="1276" y="377"/>
                  </a:cubicBezTo>
                  <a:cubicBezTo>
                    <a:pt x="1223" y="152"/>
                    <a:pt x="1026" y="1"/>
                    <a:pt x="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9" name="Google Shape;769;p36"/>
            <p:cNvSpPr/>
            <p:nvPr/>
          </p:nvSpPr>
          <p:spPr>
            <a:xfrm>
              <a:off x="1179245" y="2306978"/>
              <a:ext cx="195747" cy="585531"/>
            </a:xfrm>
            <a:custGeom>
              <a:avLst/>
              <a:gdLst/>
              <a:ahLst/>
              <a:cxnLst/>
              <a:rect l="l" t="t" r="r" b="b"/>
              <a:pathLst>
                <a:path w="16702" h="49960" extrusionOk="0">
                  <a:moveTo>
                    <a:pt x="2934" y="0"/>
                  </a:moveTo>
                  <a:cubicBezTo>
                    <a:pt x="1" y="0"/>
                    <a:pt x="2133" y="42119"/>
                    <a:pt x="2133" y="42119"/>
                  </a:cubicBezTo>
                  <a:cubicBezTo>
                    <a:pt x="2133" y="42119"/>
                    <a:pt x="14848" y="49959"/>
                    <a:pt x="16471" y="49959"/>
                  </a:cubicBezTo>
                  <a:cubicBezTo>
                    <a:pt x="16668" y="49959"/>
                    <a:pt x="16701" y="49843"/>
                    <a:pt x="16528" y="49583"/>
                  </a:cubicBezTo>
                  <a:cubicBezTo>
                    <a:pt x="14929" y="47184"/>
                    <a:pt x="13597" y="7998"/>
                    <a:pt x="11996" y="4532"/>
                  </a:cubicBezTo>
                  <a:cubicBezTo>
                    <a:pt x="10398" y="1067"/>
                    <a:pt x="5866" y="0"/>
                    <a:pt x="29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0" name="Google Shape;770;p36"/>
            <p:cNvSpPr/>
            <p:nvPr/>
          </p:nvSpPr>
          <p:spPr>
            <a:xfrm>
              <a:off x="930594" y="2181597"/>
              <a:ext cx="928224" cy="1418601"/>
            </a:xfrm>
            <a:custGeom>
              <a:avLst/>
              <a:gdLst/>
              <a:ahLst/>
              <a:cxnLst/>
              <a:rect l="l" t="t" r="r" b="b"/>
              <a:pathLst>
                <a:path w="79200" h="121041" extrusionOk="0">
                  <a:moveTo>
                    <a:pt x="7166" y="0"/>
                  </a:moveTo>
                  <a:cubicBezTo>
                    <a:pt x="6647" y="0"/>
                    <a:pt x="6084" y="47"/>
                    <a:pt x="5476" y="143"/>
                  </a:cubicBezTo>
                  <a:cubicBezTo>
                    <a:pt x="0" y="1006"/>
                    <a:pt x="1440" y="7634"/>
                    <a:pt x="1440" y="7634"/>
                  </a:cubicBezTo>
                  <a:cubicBezTo>
                    <a:pt x="1440" y="7634"/>
                    <a:pt x="2789" y="42754"/>
                    <a:pt x="6822" y="52552"/>
                  </a:cubicBezTo>
                  <a:cubicBezTo>
                    <a:pt x="10858" y="62349"/>
                    <a:pt x="27920" y="76658"/>
                    <a:pt x="34013" y="84274"/>
                  </a:cubicBezTo>
                  <a:cubicBezTo>
                    <a:pt x="40105" y="91891"/>
                    <a:pt x="36895" y="119087"/>
                    <a:pt x="36895" y="119087"/>
                  </a:cubicBezTo>
                  <a:lnTo>
                    <a:pt x="79200" y="121041"/>
                  </a:lnTo>
                  <a:cubicBezTo>
                    <a:pt x="79200" y="121041"/>
                    <a:pt x="79191" y="94117"/>
                    <a:pt x="74868" y="82590"/>
                  </a:cubicBezTo>
                  <a:cubicBezTo>
                    <a:pt x="70545" y="71064"/>
                    <a:pt x="55046" y="75157"/>
                    <a:pt x="27664" y="49128"/>
                  </a:cubicBezTo>
                  <a:cubicBezTo>
                    <a:pt x="23608" y="45274"/>
                    <a:pt x="26511" y="12245"/>
                    <a:pt x="23053" y="7347"/>
                  </a:cubicBezTo>
                  <a:cubicBezTo>
                    <a:pt x="21853" y="5646"/>
                    <a:pt x="20306" y="5091"/>
                    <a:pt x="18798" y="5091"/>
                  </a:cubicBezTo>
                  <a:cubicBezTo>
                    <a:pt x="15959" y="5091"/>
                    <a:pt x="13257" y="7057"/>
                    <a:pt x="13257" y="7057"/>
                  </a:cubicBezTo>
                  <a:cubicBezTo>
                    <a:pt x="12743" y="2961"/>
                    <a:pt x="11321" y="0"/>
                    <a:pt x="7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1" name="Google Shape;771;p36"/>
            <p:cNvSpPr/>
            <p:nvPr/>
          </p:nvSpPr>
          <p:spPr>
            <a:xfrm>
              <a:off x="1080024" y="2278850"/>
              <a:ext cx="90127" cy="487646"/>
            </a:xfrm>
            <a:custGeom>
              <a:avLst/>
              <a:gdLst/>
              <a:ahLst/>
              <a:cxnLst/>
              <a:rect l="l" t="t" r="r" b="b"/>
              <a:pathLst>
                <a:path w="7690" h="41608" extrusionOk="0">
                  <a:moveTo>
                    <a:pt x="500" y="0"/>
                  </a:moveTo>
                  <a:cubicBezTo>
                    <a:pt x="491" y="0"/>
                    <a:pt x="482" y="1"/>
                    <a:pt x="473" y="1"/>
                  </a:cubicBezTo>
                  <a:cubicBezTo>
                    <a:pt x="204" y="18"/>
                    <a:pt x="0" y="251"/>
                    <a:pt x="17" y="520"/>
                  </a:cubicBezTo>
                  <a:cubicBezTo>
                    <a:pt x="31" y="745"/>
                    <a:pt x="1465" y="23088"/>
                    <a:pt x="2035" y="30781"/>
                  </a:cubicBezTo>
                  <a:cubicBezTo>
                    <a:pt x="2622" y="38712"/>
                    <a:pt x="6697" y="41417"/>
                    <a:pt x="6868" y="41530"/>
                  </a:cubicBezTo>
                  <a:cubicBezTo>
                    <a:pt x="6952" y="41582"/>
                    <a:pt x="7043" y="41607"/>
                    <a:pt x="7133" y="41607"/>
                  </a:cubicBezTo>
                  <a:cubicBezTo>
                    <a:pt x="7293" y="41607"/>
                    <a:pt x="7452" y="41528"/>
                    <a:pt x="7543" y="41382"/>
                  </a:cubicBezTo>
                  <a:cubicBezTo>
                    <a:pt x="7689" y="41157"/>
                    <a:pt x="7625" y="40855"/>
                    <a:pt x="7398" y="40709"/>
                  </a:cubicBezTo>
                  <a:cubicBezTo>
                    <a:pt x="7360" y="40684"/>
                    <a:pt x="3560" y="38160"/>
                    <a:pt x="3010" y="30708"/>
                  </a:cubicBezTo>
                  <a:cubicBezTo>
                    <a:pt x="2439" y="23021"/>
                    <a:pt x="1007" y="683"/>
                    <a:pt x="992" y="458"/>
                  </a:cubicBezTo>
                  <a:cubicBezTo>
                    <a:pt x="976" y="196"/>
                    <a:pt x="746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2" name="Google Shape;772;p36"/>
            <p:cNvSpPr/>
            <p:nvPr/>
          </p:nvSpPr>
          <p:spPr>
            <a:xfrm>
              <a:off x="1201314" y="2799312"/>
              <a:ext cx="70215" cy="62011"/>
            </a:xfrm>
            <a:custGeom>
              <a:avLst/>
              <a:gdLst/>
              <a:ahLst/>
              <a:cxnLst/>
              <a:rect l="l" t="t" r="r" b="b"/>
              <a:pathLst>
                <a:path w="5991" h="5291" extrusionOk="0">
                  <a:moveTo>
                    <a:pt x="2222" y="0"/>
                  </a:moveTo>
                  <a:cubicBezTo>
                    <a:pt x="2013" y="0"/>
                    <a:pt x="1798" y="19"/>
                    <a:pt x="1580" y="61"/>
                  </a:cubicBezTo>
                  <a:cubicBezTo>
                    <a:pt x="940" y="184"/>
                    <a:pt x="661" y="563"/>
                    <a:pt x="540" y="861"/>
                  </a:cubicBezTo>
                  <a:cubicBezTo>
                    <a:pt x="0" y="2191"/>
                    <a:pt x="1620" y="4611"/>
                    <a:pt x="1951" y="5082"/>
                  </a:cubicBezTo>
                  <a:cubicBezTo>
                    <a:pt x="2045" y="5218"/>
                    <a:pt x="2197" y="5291"/>
                    <a:pt x="2351" y="5291"/>
                  </a:cubicBezTo>
                  <a:cubicBezTo>
                    <a:pt x="2447" y="5291"/>
                    <a:pt x="2545" y="5262"/>
                    <a:pt x="2631" y="5201"/>
                  </a:cubicBezTo>
                  <a:cubicBezTo>
                    <a:pt x="2851" y="5047"/>
                    <a:pt x="2906" y="4743"/>
                    <a:pt x="2749" y="4522"/>
                  </a:cubicBezTo>
                  <a:cubicBezTo>
                    <a:pt x="2076" y="3559"/>
                    <a:pt x="1194" y="1845"/>
                    <a:pt x="1445" y="1228"/>
                  </a:cubicBezTo>
                  <a:cubicBezTo>
                    <a:pt x="1465" y="1176"/>
                    <a:pt x="1509" y="1070"/>
                    <a:pt x="1763" y="1020"/>
                  </a:cubicBezTo>
                  <a:cubicBezTo>
                    <a:pt x="1915" y="991"/>
                    <a:pt x="2065" y="978"/>
                    <a:pt x="2214" y="978"/>
                  </a:cubicBezTo>
                  <a:cubicBezTo>
                    <a:pt x="3755" y="978"/>
                    <a:pt x="5073" y="2401"/>
                    <a:pt x="5086" y="2418"/>
                  </a:cubicBezTo>
                  <a:cubicBezTo>
                    <a:pt x="5183" y="2524"/>
                    <a:pt x="5316" y="2578"/>
                    <a:pt x="5450" y="2578"/>
                  </a:cubicBezTo>
                  <a:cubicBezTo>
                    <a:pt x="5566" y="2578"/>
                    <a:pt x="5683" y="2537"/>
                    <a:pt x="5776" y="2454"/>
                  </a:cubicBezTo>
                  <a:cubicBezTo>
                    <a:pt x="5976" y="2273"/>
                    <a:pt x="5991" y="1964"/>
                    <a:pt x="5811" y="1764"/>
                  </a:cubicBezTo>
                  <a:cubicBezTo>
                    <a:pt x="5740" y="1685"/>
                    <a:pt x="4201" y="0"/>
                    <a:pt x="2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3" name="Google Shape;773;p36"/>
            <p:cNvSpPr/>
            <p:nvPr/>
          </p:nvSpPr>
          <p:spPr>
            <a:xfrm>
              <a:off x="1210807" y="2316881"/>
              <a:ext cx="50173" cy="446239"/>
            </a:xfrm>
            <a:custGeom>
              <a:avLst/>
              <a:gdLst/>
              <a:ahLst/>
              <a:cxnLst/>
              <a:rect l="l" t="t" r="r" b="b"/>
              <a:pathLst>
                <a:path w="4281" h="38075" extrusionOk="0">
                  <a:moveTo>
                    <a:pt x="503" y="0"/>
                  </a:moveTo>
                  <a:cubicBezTo>
                    <a:pt x="493" y="0"/>
                    <a:pt x="482" y="1"/>
                    <a:pt x="472" y="1"/>
                  </a:cubicBezTo>
                  <a:cubicBezTo>
                    <a:pt x="203" y="22"/>
                    <a:pt x="1" y="256"/>
                    <a:pt x="20" y="525"/>
                  </a:cubicBezTo>
                  <a:cubicBezTo>
                    <a:pt x="111" y="1790"/>
                    <a:pt x="2262" y="31623"/>
                    <a:pt x="3273" y="37666"/>
                  </a:cubicBezTo>
                  <a:cubicBezTo>
                    <a:pt x="3313" y="37904"/>
                    <a:pt x="3519" y="38075"/>
                    <a:pt x="3753" y="38075"/>
                  </a:cubicBezTo>
                  <a:cubicBezTo>
                    <a:pt x="3780" y="38075"/>
                    <a:pt x="3807" y="38072"/>
                    <a:pt x="3834" y="38066"/>
                  </a:cubicBezTo>
                  <a:cubicBezTo>
                    <a:pt x="4099" y="38022"/>
                    <a:pt x="4280" y="37770"/>
                    <a:pt x="4234" y="37506"/>
                  </a:cubicBezTo>
                  <a:cubicBezTo>
                    <a:pt x="3234" y="31509"/>
                    <a:pt x="1016" y="764"/>
                    <a:pt x="995" y="454"/>
                  </a:cubicBezTo>
                  <a:cubicBezTo>
                    <a:pt x="975" y="193"/>
                    <a:pt x="753" y="0"/>
                    <a:pt x="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4" name="Google Shape;774;p36"/>
            <p:cNvSpPr/>
            <p:nvPr/>
          </p:nvSpPr>
          <p:spPr>
            <a:xfrm>
              <a:off x="1146242" y="2759522"/>
              <a:ext cx="674392" cy="526451"/>
            </a:xfrm>
            <a:custGeom>
              <a:avLst/>
              <a:gdLst/>
              <a:ahLst/>
              <a:cxnLst/>
              <a:rect l="l" t="t" r="r" b="b"/>
              <a:pathLst>
                <a:path w="57542" h="44919" extrusionOk="0">
                  <a:moveTo>
                    <a:pt x="5397" y="0"/>
                  </a:moveTo>
                  <a:cubicBezTo>
                    <a:pt x="5095" y="0"/>
                    <a:pt x="4804" y="25"/>
                    <a:pt x="4526" y="75"/>
                  </a:cubicBezTo>
                  <a:cubicBezTo>
                    <a:pt x="3215" y="313"/>
                    <a:pt x="2206" y="1090"/>
                    <a:pt x="1525" y="2389"/>
                  </a:cubicBezTo>
                  <a:cubicBezTo>
                    <a:pt x="107" y="5080"/>
                    <a:pt x="3150" y="10043"/>
                    <a:pt x="10829" y="17561"/>
                  </a:cubicBezTo>
                  <a:cubicBezTo>
                    <a:pt x="16359" y="22974"/>
                    <a:pt x="22345" y="27728"/>
                    <a:pt x="22406" y="27776"/>
                  </a:cubicBezTo>
                  <a:cubicBezTo>
                    <a:pt x="22494" y="27847"/>
                    <a:pt x="22601" y="27882"/>
                    <a:pt x="22707" y="27882"/>
                  </a:cubicBezTo>
                  <a:cubicBezTo>
                    <a:pt x="22851" y="27882"/>
                    <a:pt x="22993" y="27818"/>
                    <a:pt x="23089" y="27697"/>
                  </a:cubicBezTo>
                  <a:cubicBezTo>
                    <a:pt x="23258" y="27487"/>
                    <a:pt x="23223" y="27178"/>
                    <a:pt x="23010" y="27011"/>
                  </a:cubicBezTo>
                  <a:cubicBezTo>
                    <a:pt x="16465" y="21826"/>
                    <a:pt x="1" y="7377"/>
                    <a:pt x="2387" y="2843"/>
                  </a:cubicBezTo>
                  <a:cubicBezTo>
                    <a:pt x="2932" y="1809"/>
                    <a:pt x="3686" y="1219"/>
                    <a:pt x="4699" y="1036"/>
                  </a:cubicBezTo>
                  <a:cubicBezTo>
                    <a:pt x="4928" y="995"/>
                    <a:pt x="5168" y="974"/>
                    <a:pt x="5420" y="974"/>
                  </a:cubicBezTo>
                  <a:cubicBezTo>
                    <a:pt x="10016" y="974"/>
                    <a:pt x="18263" y="7727"/>
                    <a:pt x="25789" y="14441"/>
                  </a:cubicBezTo>
                  <a:cubicBezTo>
                    <a:pt x="31669" y="19683"/>
                    <a:pt x="35029" y="20921"/>
                    <a:pt x="37995" y="22013"/>
                  </a:cubicBezTo>
                  <a:cubicBezTo>
                    <a:pt x="40900" y="23082"/>
                    <a:pt x="43408" y="24006"/>
                    <a:pt x="47762" y="28358"/>
                  </a:cubicBezTo>
                  <a:cubicBezTo>
                    <a:pt x="56398" y="36996"/>
                    <a:pt x="54169" y="44205"/>
                    <a:pt x="54146" y="44276"/>
                  </a:cubicBezTo>
                  <a:cubicBezTo>
                    <a:pt x="54063" y="44533"/>
                    <a:pt x="54203" y="44808"/>
                    <a:pt x="54457" y="44893"/>
                  </a:cubicBezTo>
                  <a:cubicBezTo>
                    <a:pt x="54509" y="44910"/>
                    <a:pt x="54559" y="44918"/>
                    <a:pt x="54611" y="44918"/>
                  </a:cubicBezTo>
                  <a:cubicBezTo>
                    <a:pt x="54816" y="44918"/>
                    <a:pt x="55005" y="44789"/>
                    <a:pt x="55074" y="44585"/>
                  </a:cubicBezTo>
                  <a:cubicBezTo>
                    <a:pt x="55178" y="44270"/>
                    <a:pt x="57542" y="36760"/>
                    <a:pt x="48452" y="27668"/>
                  </a:cubicBezTo>
                  <a:cubicBezTo>
                    <a:pt x="43948" y="23164"/>
                    <a:pt x="41219" y="22159"/>
                    <a:pt x="38330" y="21096"/>
                  </a:cubicBezTo>
                  <a:cubicBezTo>
                    <a:pt x="35448" y="20035"/>
                    <a:pt x="32181" y="18832"/>
                    <a:pt x="26439" y="13711"/>
                  </a:cubicBezTo>
                  <a:cubicBezTo>
                    <a:pt x="18409" y="6549"/>
                    <a:pt x="10342" y="0"/>
                    <a:pt x="5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5" name="Google Shape;775;p36"/>
            <p:cNvSpPr/>
            <p:nvPr/>
          </p:nvSpPr>
          <p:spPr>
            <a:xfrm>
              <a:off x="1420747" y="3377541"/>
              <a:ext cx="20979" cy="48626"/>
            </a:xfrm>
            <a:custGeom>
              <a:avLst/>
              <a:gdLst/>
              <a:ahLst/>
              <a:cxnLst/>
              <a:rect l="l" t="t" r="r" b="b"/>
              <a:pathLst>
                <a:path w="1790" h="4149" extrusionOk="0">
                  <a:moveTo>
                    <a:pt x="989" y="0"/>
                  </a:moveTo>
                  <a:cubicBezTo>
                    <a:pt x="765" y="0"/>
                    <a:pt x="567" y="151"/>
                    <a:pt x="514" y="376"/>
                  </a:cubicBezTo>
                  <a:cubicBezTo>
                    <a:pt x="459" y="609"/>
                    <a:pt x="1" y="2694"/>
                    <a:pt x="826" y="3932"/>
                  </a:cubicBezTo>
                  <a:cubicBezTo>
                    <a:pt x="922" y="4073"/>
                    <a:pt x="1076" y="4148"/>
                    <a:pt x="1233" y="4148"/>
                  </a:cubicBezTo>
                  <a:cubicBezTo>
                    <a:pt x="1327" y="4148"/>
                    <a:pt x="1420" y="4123"/>
                    <a:pt x="1504" y="4067"/>
                  </a:cubicBezTo>
                  <a:cubicBezTo>
                    <a:pt x="1729" y="3917"/>
                    <a:pt x="1789" y="3615"/>
                    <a:pt x="1639" y="3390"/>
                  </a:cubicBezTo>
                  <a:cubicBezTo>
                    <a:pt x="1137" y="2637"/>
                    <a:pt x="1343" y="1120"/>
                    <a:pt x="1464" y="599"/>
                  </a:cubicBezTo>
                  <a:cubicBezTo>
                    <a:pt x="1527" y="336"/>
                    <a:pt x="1362" y="74"/>
                    <a:pt x="1101" y="13"/>
                  </a:cubicBezTo>
                  <a:cubicBezTo>
                    <a:pt x="1064" y="5"/>
                    <a:pt x="1026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6" name="Google Shape;776;p36"/>
            <p:cNvSpPr/>
            <p:nvPr/>
          </p:nvSpPr>
          <p:spPr>
            <a:xfrm>
              <a:off x="1413598" y="3290298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986" y="0"/>
                  </a:moveTo>
                  <a:cubicBezTo>
                    <a:pt x="763" y="0"/>
                    <a:pt x="567" y="152"/>
                    <a:pt x="515" y="376"/>
                  </a:cubicBezTo>
                  <a:cubicBezTo>
                    <a:pt x="459" y="610"/>
                    <a:pt x="0" y="2692"/>
                    <a:pt x="828" y="3932"/>
                  </a:cubicBezTo>
                  <a:cubicBezTo>
                    <a:pt x="921" y="4072"/>
                    <a:pt x="1076" y="4149"/>
                    <a:pt x="1232" y="4149"/>
                  </a:cubicBezTo>
                  <a:cubicBezTo>
                    <a:pt x="1326" y="4149"/>
                    <a:pt x="1422" y="4122"/>
                    <a:pt x="1503" y="4068"/>
                  </a:cubicBezTo>
                  <a:cubicBezTo>
                    <a:pt x="1728" y="3918"/>
                    <a:pt x="1789" y="3616"/>
                    <a:pt x="1638" y="3390"/>
                  </a:cubicBezTo>
                  <a:cubicBezTo>
                    <a:pt x="1138" y="2638"/>
                    <a:pt x="1343" y="1121"/>
                    <a:pt x="1465" y="600"/>
                  </a:cubicBezTo>
                  <a:cubicBezTo>
                    <a:pt x="1526" y="337"/>
                    <a:pt x="1363" y="74"/>
                    <a:pt x="1101" y="14"/>
                  </a:cubicBezTo>
                  <a:cubicBezTo>
                    <a:pt x="1062" y="5"/>
                    <a:pt x="1024" y="0"/>
                    <a:pt x="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7" name="Google Shape;777;p36"/>
            <p:cNvSpPr/>
            <p:nvPr/>
          </p:nvSpPr>
          <p:spPr>
            <a:xfrm>
              <a:off x="1469385" y="3347491"/>
              <a:ext cx="20955" cy="48650"/>
            </a:xfrm>
            <a:custGeom>
              <a:avLst/>
              <a:gdLst/>
              <a:ahLst/>
              <a:cxnLst/>
              <a:rect l="l" t="t" r="r" b="b"/>
              <a:pathLst>
                <a:path w="1788" h="4151" extrusionOk="0">
                  <a:moveTo>
                    <a:pt x="988" y="1"/>
                  </a:moveTo>
                  <a:cubicBezTo>
                    <a:pt x="765" y="1"/>
                    <a:pt x="566" y="152"/>
                    <a:pt x="514" y="378"/>
                  </a:cubicBezTo>
                  <a:cubicBezTo>
                    <a:pt x="459" y="612"/>
                    <a:pt x="1" y="2694"/>
                    <a:pt x="826" y="3934"/>
                  </a:cubicBezTo>
                  <a:cubicBezTo>
                    <a:pt x="920" y="4074"/>
                    <a:pt x="1074" y="4151"/>
                    <a:pt x="1233" y="4151"/>
                  </a:cubicBezTo>
                  <a:cubicBezTo>
                    <a:pt x="1327" y="4151"/>
                    <a:pt x="1420" y="4124"/>
                    <a:pt x="1504" y="4070"/>
                  </a:cubicBezTo>
                  <a:cubicBezTo>
                    <a:pt x="1727" y="3919"/>
                    <a:pt x="1787" y="3617"/>
                    <a:pt x="1639" y="3392"/>
                  </a:cubicBezTo>
                  <a:cubicBezTo>
                    <a:pt x="1137" y="2640"/>
                    <a:pt x="1343" y="1122"/>
                    <a:pt x="1464" y="601"/>
                  </a:cubicBezTo>
                  <a:cubicBezTo>
                    <a:pt x="1525" y="338"/>
                    <a:pt x="1362" y="76"/>
                    <a:pt x="1099" y="13"/>
                  </a:cubicBezTo>
                  <a:cubicBezTo>
                    <a:pt x="1062" y="5"/>
                    <a:pt x="1025" y="1"/>
                    <a:pt x="9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8" name="Google Shape;778;p36"/>
            <p:cNvSpPr/>
            <p:nvPr/>
          </p:nvSpPr>
          <p:spPr>
            <a:xfrm>
              <a:off x="1457958" y="3426168"/>
              <a:ext cx="20944" cy="48638"/>
            </a:xfrm>
            <a:custGeom>
              <a:avLst/>
              <a:gdLst/>
              <a:ahLst/>
              <a:cxnLst/>
              <a:rect l="l" t="t" r="r" b="b"/>
              <a:pathLst>
                <a:path w="1787" h="4150" extrusionOk="0">
                  <a:moveTo>
                    <a:pt x="984" y="1"/>
                  </a:moveTo>
                  <a:cubicBezTo>
                    <a:pt x="761" y="1"/>
                    <a:pt x="565" y="152"/>
                    <a:pt x="513" y="377"/>
                  </a:cubicBezTo>
                  <a:cubicBezTo>
                    <a:pt x="457" y="610"/>
                    <a:pt x="0" y="2692"/>
                    <a:pt x="826" y="3933"/>
                  </a:cubicBezTo>
                  <a:cubicBezTo>
                    <a:pt x="920" y="4072"/>
                    <a:pt x="1074" y="4149"/>
                    <a:pt x="1232" y="4149"/>
                  </a:cubicBezTo>
                  <a:cubicBezTo>
                    <a:pt x="1324" y="4149"/>
                    <a:pt x="1420" y="4122"/>
                    <a:pt x="1501" y="4068"/>
                  </a:cubicBezTo>
                  <a:cubicBezTo>
                    <a:pt x="1726" y="3918"/>
                    <a:pt x="1787" y="3616"/>
                    <a:pt x="1637" y="3391"/>
                  </a:cubicBezTo>
                  <a:cubicBezTo>
                    <a:pt x="1136" y="2638"/>
                    <a:pt x="1341" y="1121"/>
                    <a:pt x="1464" y="600"/>
                  </a:cubicBezTo>
                  <a:cubicBezTo>
                    <a:pt x="1524" y="337"/>
                    <a:pt x="1361" y="75"/>
                    <a:pt x="1099" y="14"/>
                  </a:cubicBezTo>
                  <a:cubicBezTo>
                    <a:pt x="1060" y="5"/>
                    <a:pt x="1022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9" name="Google Shape;779;p36"/>
            <p:cNvSpPr/>
            <p:nvPr/>
          </p:nvSpPr>
          <p:spPr>
            <a:xfrm>
              <a:off x="1412180" y="3471923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984" y="1"/>
                  </a:moveTo>
                  <a:cubicBezTo>
                    <a:pt x="761" y="1"/>
                    <a:pt x="565" y="152"/>
                    <a:pt x="513" y="377"/>
                  </a:cubicBezTo>
                  <a:cubicBezTo>
                    <a:pt x="459" y="610"/>
                    <a:pt x="0" y="2695"/>
                    <a:pt x="826" y="3933"/>
                  </a:cubicBezTo>
                  <a:cubicBezTo>
                    <a:pt x="919" y="4074"/>
                    <a:pt x="1076" y="4149"/>
                    <a:pt x="1232" y="4149"/>
                  </a:cubicBezTo>
                  <a:cubicBezTo>
                    <a:pt x="1326" y="4149"/>
                    <a:pt x="1420" y="4124"/>
                    <a:pt x="1503" y="4068"/>
                  </a:cubicBezTo>
                  <a:cubicBezTo>
                    <a:pt x="1726" y="3918"/>
                    <a:pt x="1789" y="3616"/>
                    <a:pt x="1639" y="3391"/>
                  </a:cubicBezTo>
                  <a:cubicBezTo>
                    <a:pt x="1136" y="2638"/>
                    <a:pt x="1343" y="1123"/>
                    <a:pt x="1464" y="602"/>
                  </a:cubicBezTo>
                  <a:cubicBezTo>
                    <a:pt x="1524" y="339"/>
                    <a:pt x="1361" y="77"/>
                    <a:pt x="1099" y="14"/>
                  </a:cubicBezTo>
                  <a:cubicBezTo>
                    <a:pt x="1060" y="5"/>
                    <a:pt x="1022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0" name="Google Shape;780;p36"/>
            <p:cNvSpPr/>
            <p:nvPr/>
          </p:nvSpPr>
          <p:spPr>
            <a:xfrm>
              <a:off x="1845539" y="2784638"/>
              <a:ext cx="258942" cy="190579"/>
            </a:xfrm>
            <a:custGeom>
              <a:avLst/>
              <a:gdLst/>
              <a:ahLst/>
              <a:cxnLst/>
              <a:rect l="l" t="t" r="r" b="b"/>
              <a:pathLst>
                <a:path w="22094" h="16261" extrusionOk="0">
                  <a:moveTo>
                    <a:pt x="19294" y="0"/>
                  </a:moveTo>
                  <a:cubicBezTo>
                    <a:pt x="19262" y="0"/>
                    <a:pt x="19230" y="4"/>
                    <a:pt x="19198" y="10"/>
                  </a:cubicBezTo>
                  <a:cubicBezTo>
                    <a:pt x="18933" y="62"/>
                    <a:pt x="18762" y="317"/>
                    <a:pt x="18812" y="583"/>
                  </a:cubicBezTo>
                  <a:cubicBezTo>
                    <a:pt x="19663" y="4984"/>
                    <a:pt x="20963" y="12127"/>
                    <a:pt x="20995" y="13413"/>
                  </a:cubicBezTo>
                  <a:cubicBezTo>
                    <a:pt x="19653" y="14180"/>
                    <a:pt x="9148" y="15329"/>
                    <a:pt x="4792" y="15329"/>
                  </a:cubicBezTo>
                  <a:cubicBezTo>
                    <a:pt x="3997" y="15329"/>
                    <a:pt x="3407" y="15291"/>
                    <a:pt x="3115" y="15205"/>
                  </a:cubicBezTo>
                  <a:cubicBezTo>
                    <a:pt x="2784" y="14028"/>
                    <a:pt x="1666" y="7064"/>
                    <a:pt x="1006" y="2730"/>
                  </a:cubicBezTo>
                  <a:cubicBezTo>
                    <a:pt x="970" y="2487"/>
                    <a:pt x="757" y="2317"/>
                    <a:pt x="521" y="2317"/>
                  </a:cubicBezTo>
                  <a:cubicBezTo>
                    <a:pt x="498" y="2317"/>
                    <a:pt x="475" y="2319"/>
                    <a:pt x="451" y="2322"/>
                  </a:cubicBezTo>
                  <a:cubicBezTo>
                    <a:pt x="184" y="2361"/>
                    <a:pt x="1" y="2609"/>
                    <a:pt x="43" y="2876"/>
                  </a:cubicBezTo>
                  <a:cubicBezTo>
                    <a:pt x="345" y="4863"/>
                    <a:pt x="1869" y="14811"/>
                    <a:pt x="2260" y="15722"/>
                  </a:cubicBezTo>
                  <a:cubicBezTo>
                    <a:pt x="2429" y="16116"/>
                    <a:pt x="3609" y="16260"/>
                    <a:pt x="5239" y="16260"/>
                  </a:cubicBezTo>
                  <a:lnTo>
                    <a:pt x="5239" y="16258"/>
                  </a:lnTo>
                  <a:cubicBezTo>
                    <a:pt x="9577" y="16258"/>
                    <a:pt x="17097" y="15243"/>
                    <a:pt x="17201" y="15226"/>
                  </a:cubicBezTo>
                  <a:cubicBezTo>
                    <a:pt x="21864" y="14536"/>
                    <a:pt x="21916" y="14069"/>
                    <a:pt x="21962" y="13655"/>
                  </a:cubicBezTo>
                  <a:cubicBezTo>
                    <a:pt x="22093" y="12458"/>
                    <a:pt x="20009" y="1628"/>
                    <a:pt x="19771" y="396"/>
                  </a:cubicBezTo>
                  <a:cubicBezTo>
                    <a:pt x="19725" y="164"/>
                    <a:pt x="19519" y="0"/>
                    <a:pt x="192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1" name="Google Shape;781;p36"/>
            <p:cNvSpPr/>
            <p:nvPr/>
          </p:nvSpPr>
          <p:spPr>
            <a:xfrm>
              <a:off x="1228915" y="1746645"/>
              <a:ext cx="1197526" cy="1094015"/>
            </a:xfrm>
            <a:custGeom>
              <a:avLst/>
              <a:gdLst/>
              <a:ahLst/>
              <a:cxnLst/>
              <a:rect l="l" t="t" r="r" b="b"/>
              <a:pathLst>
                <a:path w="102178" h="93346" extrusionOk="0">
                  <a:moveTo>
                    <a:pt x="57307" y="0"/>
                  </a:moveTo>
                  <a:cubicBezTo>
                    <a:pt x="46701" y="0"/>
                    <a:pt x="35586" y="3964"/>
                    <a:pt x="25861" y="13314"/>
                  </a:cubicBezTo>
                  <a:cubicBezTo>
                    <a:pt x="0" y="38180"/>
                    <a:pt x="16679" y="65980"/>
                    <a:pt x="38238" y="69969"/>
                  </a:cubicBezTo>
                  <a:cubicBezTo>
                    <a:pt x="44145" y="71061"/>
                    <a:pt x="45788" y="93345"/>
                    <a:pt x="45788" y="93345"/>
                  </a:cubicBezTo>
                  <a:lnTo>
                    <a:pt x="79511" y="90992"/>
                  </a:lnTo>
                  <a:cubicBezTo>
                    <a:pt x="79511" y="90992"/>
                    <a:pt x="78852" y="79163"/>
                    <a:pt x="79273" y="70286"/>
                  </a:cubicBezTo>
                  <a:cubicBezTo>
                    <a:pt x="79694" y="61411"/>
                    <a:pt x="97174" y="65096"/>
                    <a:pt x="99558" y="43504"/>
                  </a:cubicBezTo>
                  <a:cubicBezTo>
                    <a:pt x="102178" y="19805"/>
                    <a:pt x="81016" y="0"/>
                    <a:pt x="573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2" name="Google Shape;782;p36"/>
            <p:cNvSpPr/>
            <p:nvPr/>
          </p:nvSpPr>
          <p:spPr>
            <a:xfrm>
              <a:off x="1726429" y="2635513"/>
              <a:ext cx="453212" cy="253234"/>
            </a:xfrm>
            <a:custGeom>
              <a:avLst/>
              <a:gdLst/>
              <a:ahLst/>
              <a:cxnLst/>
              <a:rect l="l" t="t" r="r" b="b"/>
              <a:pathLst>
                <a:path w="38670" h="21607" extrusionOk="0">
                  <a:moveTo>
                    <a:pt x="37211" y="1"/>
                  </a:moveTo>
                  <a:lnTo>
                    <a:pt x="1" y="1493"/>
                  </a:lnTo>
                  <a:cubicBezTo>
                    <a:pt x="1" y="1493"/>
                    <a:pt x="2362" y="21018"/>
                    <a:pt x="2831" y="21532"/>
                  </a:cubicBezTo>
                  <a:cubicBezTo>
                    <a:pt x="2877" y="21583"/>
                    <a:pt x="3241" y="21606"/>
                    <a:pt x="3860" y="21606"/>
                  </a:cubicBezTo>
                  <a:cubicBezTo>
                    <a:pt x="9544" y="21606"/>
                    <a:pt x="36779" y="19670"/>
                    <a:pt x="37675" y="19563"/>
                  </a:cubicBezTo>
                  <a:cubicBezTo>
                    <a:pt x="38670" y="19446"/>
                    <a:pt x="37211" y="1"/>
                    <a:pt x="37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3" name="Google Shape;783;p36"/>
            <p:cNvSpPr/>
            <p:nvPr/>
          </p:nvSpPr>
          <p:spPr>
            <a:xfrm>
              <a:off x="1718271" y="2221750"/>
              <a:ext cx="348072" cy="421744"/>
            </a:xfrm>
            <a:custGeom>
              <a:avLst/>
              <a:gdLst/>
              <a:ahLst/>
              <a:cxnLst/>
              <a:rect l="l" t="t" r="r" b="b"/>
              <a:pathLst>
                <a:path w="29699" h="35985" extrusionOk="0">
                  <a:moveTo>
                    <a:pt x="20513" y="5006"/>
                  </a:moveTo>
                  <a:cubicBezTo>
                    <a:pt x="21259" y="6784"/>
                    <a:pt x="21669" y="8856"/>
                    <a:pt x="21642" y="10626"/>
                  </a:cubicBezTo>
                  <a:cubicBezTo>
                    <a:pt x="21615" y="12293"/>
                    <a:pt x="21203" y="13088"/>
                    <a:pt x="20827" y="13275"/>
                  </a:cubicBezTo>
                  <a:cubicBezTo>
                    <a:pt x="20752" y="13313"/>
                    <a:pt x="20670" y="13329"/>
                    <a:pt x="20585" y="13329"/>
                  </a:cubicBezTo>
                  <a:cubicBezTo>
                    <a:pt x="20288" y="13329"/>
                    <a:pt x="19951" y="13129"/>
                    <a:pt x="19693" y="12940"/>
                  </a:cubicBezTo>
                  <a:cubicBezTo>
                    <a:pt x="18547" y="12093"/>
                    <a:pt x="18472" y="10622"/>
                    <a:pt x="18612" y="9534"/>
                  </a:cubicBezTo>
                  <a:cubicBezTo>
                    <a:pt x="18808" y="8002"/>
                    <a:pt x="19539" y="6351"/>
                    <a:pt x="20513" y="5006"/>
                  </a:cubicBezTo>
                  <a:close/>
                  <a:moveTo>
                    <a:pt x="10708" y="9842"/>
                  </a:moveTo>
                  <a:cubicBezTo>
                    <a:pt x="11654" y="11749"/>
                    <a:pt x="11798" y="13071"/>
                    <a:pt x="11521" y="13502"/>
                  </a:cubicBezTo>
                  <a:cubicBezTo>
                    <a:pt x="11488" y="13553"/>
                    <a:pt x="11420" y="13671"/>
                    <a:pt x="11141" y="13671"/>
                  </a:cubicBezTo>
                  <a:cubicBezTo>
                    <a:pt x="11121" y="13671"/>
                    <a:pt x="11101" y="13670"/>
                    <a:pt x="11079" y="13669"/>
                  </a:cubicBezTo>
                  <a:cubicBezTo>
                    <a:pt x="10981" y="13665"/>
                    <a:pt x="10752" y="13655"/>
                    <a:pt x="10587" y="13173"/>
                  </a:cubicBezTo>
                  <a:cubicBezTo>
                    <a:pt x="10349" y="12473"/>
                    <a:pt x="10410" y="11251"/>
                    <a:pt x="10708" y="9842"/>
                  </a:cubicBezTo>
                  <a:close/>
                  <a:moveTo>
                    <a:pt x="16628" y="1"/>
                  </a:moveTo>
                  <a:cubicBezTo>
                    <a:pt x="15926" y="1"/>
                    <a:pt x="15098" y="263"/>
                    <a:pt x="14187" y="1038"/>
                  </a:cubicBezTo>
                  <a:cubicBezTo>
                    <a:pt x="12621" y="2366"/>
                    <a:pt x="11252" y="4890"/>
                    <a:pt x="10399" y="7391"/>
                  </a:cubicBezTo>
                  <a:cubicBezTo>
                    <a:pt x="8773" y="4998"/>
                    <a:pt x="6499" y="2947"/>
                    <a:pt x="4263" y="2841"/>
                  </a:cubicBezTo>
                  <a:cubicBezTo>
                    <a:pt x="4242" y="2840"/>
                    <a:pt x="4221" y="2840"/>
                    <a:pt x="4200" y="2840"/>
                  </a:cubicBezTo>
                  <a:cubicBezTo>
                    <a:pt x="3752" y="2840"/>
                    <a:pt x="3348" y="3031"/>
                    <a:pt x="3041" y="3406"/>
                  </a:cubicBezTo>
                  <a:cubicBezTo>
                    <a:pt x="0" y="7130"/>
                    <a:pt x="6389" y="32712"/>
                    <a:pt x="7127" y="35618"/>
                  </a:cubicBezTo>
                  <a:cubicBezTo>
                    <a:pt x="7183" y="35838"/>
                    <a:pt x="7381" y="35984"/>
                    <a:pt x="7600" y="35984"/>
                  </a:cubicBezTo>
                  <a:cubicBezTo>
                    <a:pt x="7640" y="35984"/>
                    <a:pt x="7681" y="35980"/>
                    <a:pt x="7721" y="35970"/>
                  </a:cubicBezTo>
                  <a:cubicBezTo>
                    <a:pt x="7981" y="35903"/>
                    <a:pt x="8140" y="35638"/>
                    <a:pt x="8073" y="35376"/>
                  </a:cubicBezTo>
                  <a:cubicBezTo>
                    <a:pt x="5224" y="24160"/>
                    <a:pt x="1733" y="6553"/>
                    <a:pt x="3798" y="4023"/>
                  </a:cubicBezTo>
                  <a:cubicBezTo>
                    <a:pt x="3941" y="3848"/>
                    <a:pt x="4074" y="3815"/>
                    <a:pt x="4183" y="3815"/>
                  </a:cubicBezTo>
                  <a:cubicBezTo>
                    <a:pt x="4195" y="3815"/>
                    <a:pt x="4206" y="3816"/>
                    <a:pt x="4217" y="3816"/>
                  </a:cubicBezTo>
                  <a:cubicBezTo>
                    <a:pt x="6304" y="3914"/>
                    <a:pt x="8555" y="6211"/>
                    <a:pt x="10024" y="8610"/>
                  </a:cubicBezTo>
                  <a:cubicBezTo>
                    <a:pt x="9480" y="10593"/>
                    <a:pt x="9305" y="12433"/>
                    <a:pt x="9664" y="13488"/>
                  </a:cubicBezTo>
                  <a:cubicBezTo>
                    <a:pt x="9993" y="14455"/>
                    <a:pt x="10662" y="14628"/>
                    <a:pt x="11033" y="14647"/>
                  </a:cubicBezTo>
                  <a:cubicBezTo>
                    <a:pt x="11064" y="14648"/>
                    <a:pt x="11095" y="14649"/>
                    <a:pt x="11126" y="14649"/>
                  </a:cubicBezTo>
                  <a:cubicBezTo>
                    <a:pt x="11772" y="14649"/>
                    <a:pt x="12159" y="14318"/>
                    <a:pt x="12344" y="14030"/>
                  </a:cubicBezTo>
                  <a:cubicBezTo>
                    <a:pt x="13157" y="12762"/>
                    <a:pt x="12004" y="10222"/>
                    <a:pt x="11471" y="9188"/>
                  </a:cubicBezTo>
                  <a:cubicBezTo>
                    <a:pt x="11344" y="8940"/>
                    <a:pt x="11208" y="8692"/>
                    <a:pt x="11064" y="8446"/>
                  </a:cubicBezTo>
                  <a:cubicBezTo>
                    <a:pt x="11808" y="5932"/>
                    <a:pt x="13161" y="3187"/>
                    <a:pt x="14820" y="1782"/>
                  </a:cubicBezTo>
                  <a:cubicBezTo>
                    <a:pt x="15453" y="1244"/>
                    <a:pt x="16050" y="977"/>
                    <a:pt x="16625" y="977"/>
                  </a:cubicBezTo>
                  <a:cubicBezTo>
                    <a:pt x="16945" y="977"/>
                    <a:pt x="17259" y="1060"/>
                    <a:pt x="17567" y="1225"/>
                  </a:cubicBezTo>
                  <a:cubicBezTo>
                    <a:pt x="18543" y="1747"/>
                    <a:pt x="19385" y="2762"/>
                    <a:pt x="20046" y="4010"/>
                  </a:cubicBezTo>
                  <a:cubicBezTo>
                    <a:pt x="18814" y="5555"/>
                    <a:pt x="17882" y="7541"/>
                    <a:pt x="17642" y="9411"/>
                  </a:cubicBezTo>
                  <a:cubicBezTo>
                    <a:pt x="17399" y="11314"/>
                    <a:pt x="17922" y="12846"/>
                    <a:pt x="19114" y="13725"/>
                  </a:cubicBezTo>
                  <a:cubicBezTo>
                    <a:pt x="19706" y="14162"/>
                    <a:pt x="20200" y="14305"/>
                    <a:pt x="20593" y="14305"/>
                  </a:cubicBezTo>
                  <a:cubicBezTo>
                    <a:pt x="20863" y="14305"/>
                    <a:pt x="21086" y="14237"/>
                    <a:pt x="21261" y="14151"/>
                  </a:cubicBezTo>
                  <a:cubicBezTo>
                    <a:pt x="22107" y="13732"/>
                    <a:pt x="22589" y="12485"/>
                    <a:pt x="22618" y="10641"/>
                  </a:cubicBezTo>
                  <a:cubicBezTo>
                    <a:pt x="22647" y="8804"/>
                    <a:pt x="22207" y="6282"/>
                    <a:pt x="21219" y="4133"/>
                  </a:cubicBezTo>
                  <a:cubicBezTo>
                    <a:pt x="21922" y="3358"/>
                    <a:pt x="22699" y="2757"/>
                    <a:pt x="23470" y="2449"/>
                  </a:cubicBezTo>
                  <a:cubicBezTo>
                    <a:pt x="23864" y="2290"/>
                    <a:pt x="24243" y="2211"/>
                    <a:pt x="24606" y="2211"/>
                  </a:cubicBezTo>
                  <a:cubicBezTo>
                    <a:pt x="25183" y="2211"/>
                    <a:pt x="25720" y="2411"/>
                    <a:pt x="26209" y="2810"/>
                  </a:cubicBezTo>
                  <a:cubicBezTo>
                    <a:pt x="29698" y="5644"/>
                    <a:pt x="27404" y="26557"/>
                    <a:pt x="26226" y="34375"/>
                  </a:cubicBezTo>
                  <a:cubicBezTo>
                    <a:pt x="26186" y="34642"/>
                    <a:pt x="26368" y="34890"/>
                    <a:pt x="26634" y="34932"/>
                  </a:cubicBezTo>
                  <a:cubicBezTo>
                    <a:pt x="26655" y="34934"/>
                    <a:pt x="26675" y="34935"/>
                    <a:pt x="26695" y="34935"/>
                  </a:cubicBezTo>
                  <a:cubicBezTo>
                    <a:pt x="26935" y="34935"/>
                    <a:pt x="27154" y="34767"/>
                    <a:pt x="27191" y="34521"/>
                  </a:cubicBezTo>
                  <a:cubicBezTo>
                    <a:pt x="27201" y="34450"/>
                    <a:pt x="28271" y="27320"/>
                    <a:pt x="28775" y="19835"/>
                  </a:cubicBezTo>
                  <a:cubicBezTo>
                    <a:pt x="29475" y="9505"/>
                    <a:pt x="28838" y="3687"/>
                    <a:pt x="26826" y="2051"/>
                  </a:cubicBezTo>
                  <a:cubicBezTo>
                    <a:pt x="26156" y="1508"/>
                    <a:pt x="25408" y="1234"/>
                    <a:pt x="24613" y="1234"/>
                  </a:cubicBezTo>
                  <a:cubicBezTo>
                    <a:pt x="24126" y="1234"/>
                    <a:pt x="23622" y="1337"/>
                    <a:pt x="23108" y="1542"/>
                  </a:cubicBezTo>
                  <a:cubicBezTo>
                    <a:pt x="22295" y="1867"/>
                    <a:pt x="21486" y="2455"/>
                    <a:pt x="20748" y="3212"/>
                  </a:cubicBezTo>
                  <a:cubicBezTo>
                    <a:pt x="20052" y="1992"/>
                    <a:pt x="19152" y="967"/>
                    <a:pt x="18030" y="365"/>
                  </a:cubicBezTo>
                  <a:cubicBezTo>
                    <a:pt x="17654" y="163"/>
                    <a:pt x="17180" y="1"/>
                    <a:pt x="166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4" name="Google Shape;784;p36"/>
            <p:cNvSpPr/>
            <p:nvPr/>
          </p:nvSpPr>
          <p:spPr>
            <a:xfrm>
              <a:off x="2215645" y="1971645"/>
              <a:ext cx="39754" cy="49763"/>
            </a:xfrm>
            <a:custGeom>
              <a:avLst/>
              <a:gdLst/>
              <a:ahLst/>
              <a:cxnLst/>
              <a:rect l="l" t="t" r="r" b="b"/>
              <a:pathLst>
                <a:path w="3392" h="4246" extrusionOk="0">
                  <a:moveTo>
                    <a:pt x="558" y="0"/>
                  </a:moveTo>
                  <a:cubicBezTo>
                    <a:pt x="393" y="0"/>
                    <a:pt x="232" y="84"/>
                    <a:pt x="142" y="233"/>
                  </a:cubicBezTo>
                  <a:cubicBezTo>
                    <a:pt x="0" y="465"/>
                    <a:pt x="73" y="763"/>
                    <a:pt x="302" y="905"/>
                  </a:cubicBezTo>
                  <a:cubicBezTo>
                    <a:pt x="319" y="915"/>
                    <a:pt x="2003" y="1972"/>
                    <a:pt x="2383" y="3854"/>
                  </a:cubicBezTo>
                  <a:cubicBezTo>
                    <a:pt x="2428" y="4085"/>
                    <a:pt x="2631" y="4246"/>
                    <a:pt x="2860" y="4246"/>
                  </a:cubicBezTo>
                  <a:cubicBezTo>
                    <a:pt x="2891" y="4246"/>
                    <a:pt x="2924" y="4244"/>
                    <a:pt x="2956" y="4238"/>
                  </a:cubicBezTo>
                  <a:cubicBezTo>
                    <a:pt x="3220" y="4183"/>
                    <a:pt x="3391" y="3927"/>
                    <a:pt x="3339" y="3662"/>
                  </a:cubicBezTo>
                  <a:cubicBezTo>
                    <a:pt x="2877" y="1353"/>
                    <a:pt x="894" y="123"/>
                    <a:pt x="811" y="71"/>
                  </a:cubicBezTo>
                  <a:cubicBezTo>
                    <a:pt x="732" y="23"/>
                    <a:pt x="644" y="0"/>
                    <a:pt x="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5" name="Google Shape;785;p36"/>
            <p:cNvSpPr/>
            <p:nvPr/>
          </p:nvSpPr>
          <p:spPr>
            <a:xfrm>
              <a:off x="2208917" y="2034078"/>
              <a:ext cx="39766" cy="49775"/>
            </a:xfrm>
            <a:custGeom>
              <a:avLst/>
              <a:gdLst/>
              <a:ahLst/>
              <a:cxnLst/>
              <a:rect l="l" t="t" r="r" b="b"/>
              <a:pathLst>
                <a:path w="3393" h="4247" extrusionOk="0">
                  <a:moveTo>
                    <a:pt x="559" y="1"/>
                  </a:moveTo>
                  <a:cubicBezTo>
                    <a:pt x="395" y="1"/>
                    <a:pt x="234" y="84"/>
                    <a:pt x="141" y="234"/>
                  </a:cubicBezTo>
                  <a:cubicBezTo>
                    <a:pt x="1" y="463"/>
                    <a:pt x="72" y="764"/>
                    <a:pt x="303" y="905"/>
                  </a:cubicBezTo>
                  <a:cubicBezTo>
                    <a:pt x="320" y="916"/>
                    <a:pt x="2004" y="1973"/>
                    <a:pt x="2381" y="3855"/>
                  </a:cubicBezTo>
                  <a:cubicBezTo>
                    <a:pt x="2429" y="4086"/>
                    <a:pt x="2631" y="4247"/>
                    <a:pt x="2859" y="4247"/>
                  </a:cubicBezTo>
                  <a:cubicBezTo>
                    <a:pt x="2892" y="4247"/>
                    <a:pt x="2925" y="4242"/>
                    <a:pt x="2957" y="4236"/>
                  </a:cubicBezTo>
                  <a:cubicBezTo>
                    <a:pt x="3221" y="4184"/>
                    <a:pt x="3392" y="3926"/>
                    <a:pt x="3338" y="3663"/>
                  </a:cubicBezTo>
                  <a:cubicBezTo>
                    <a:pt x="2877" y="1351"/>
                    <a:pt x="895" y="124"/>
                    <a:pt x="810" y="72"/>
                  </a:cubicBezTo>
                  <a:cubicBezTo>
                    <a:pt x="731" y="24"/>
                    <a:pt x="645" y="1"/>
                    <a:pt x="5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6" name="Google Shape;786;p36"/>
            <p:cNvSpPr/>
            <p:nvPr/>
          </p:nvSpPr>
          <p:spPr>
            <a:xfrm>
              <a:off x="2280714" y="2022287"/>
              <a:ext cx="39766" cy="49763"/>
            </a:xfrm>
            <a:custGeom>
              <a:avLst/>
              <a:gdLst/>
              <a:ahLst/>
              <a:cxnLst/>
              <a:rect l="l" t="t" r="r" b="b"/>
              <a:pathLst>
                <a:path w="3393" h="4246" extrusionOk="0">
                  <a:moveTo>
                    <a:pt x="560" y="1"/>
                  </a:moveTo>
                  <a:cubicBezTo>
                    <a:pt x="395" y="1"/>
                    <a:pt x="234" y="84"/>
                    <a:pt x="143" y="235"/>
                  </a:cubicBezTo>
                  <a:cubicBezTo>
                    <a:pt x="1" y="465"/>
                    <a:pt x="74" y="765"/>
                    <a:pt x="305" y="907"/>
                  </a:cubicBezTo>
                  <a:cubicBezTo>
                    <a:pt x="322" y="915"/>
                    <a:pt x="2004" y="1957"/>
                    <a:pt x="2383" y="3854"/>
                  </a:cubicBezTo>
                  <a:cubicBezTo>
                    <a:pt x="2429" y="4085"/>
                    <a:pt x="2631" y="4246"/>
                    <a:pt x="2861" y="4246"/>
                  </a:cubicBezTo>
                  <a:cubicBezTo>
                    <a:pt x="2892" y="4246"/>
                    <a:pt x="2925" y="4244"/>
                    <a:pt x="2956" y="4237"/>
                  </a:cubicBezTo>
                  <a:cubicBezTo>
                    <a:pt x="3221" y="4183"/>
                    <a:pt x="3392" y="3927"/>
                    <a:pt x="3340" y="3662"/>
                  </a:cubicBezTo>
                  <a:cubicBezTo>
                    <a:pt x="2877" y="1351"/>
                    <a:pt x="895" y="123"/>
                    <a:pt x="812" y="71"/>
                  </a:cubicBezTo>
                  <a:cubicBezTo>
                    <a:pt x="733" y="24"/>
                    <a:pt x="646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7" name="Google Shape;787;p36"/>
            <p:cNvSpPr/>
            <p:nvPr/>
          </p:nvSpPr>
          <p:spPr>
            <a:xfrm>
              <a:off x="2138914" y="1969055"/>
              <a:ext cx="39778" cy="49763"/>
            </a:xfrm>
            <a:custGeom>
              <a:avLst/>
              <a:gdLst/>
              <a:ahLst/>
              <a:cxnLst/>
              <a:rect l="l" t="t" r="r" b="b"/>
              <a:pathLst>
                <a:path w="3394" h="4246" extrusionOk="0">
                  <a:moveTo>
                    <a:pt x="560" y="0"/>
                  </a:moveTo>
                  <a:cubicBezTo>
                    <a:pt x="395" y="0"/>
                    <a:pt x="234" y="84"/>
                    <a:pt x="142" y="236"/>
                  </a:cubicBezTo>
                  <a:cubicBezTo>
                    <a:pt x="0" y="465"/>
                    <a:pt x="73" y="765"/>
                    <a:pt x="304" y="905"/>
                  </a:cubicBezTo>
                  <a:cubicBezTo>
                    <a:pt x="321" y="915"/>
                    <a:pt x="2003" y="1957"/>
                    <a:pt x="2383" y="3854"/>
                  </a:cubicBezTo>
                  <a:cubicBezTo>
                    <a:pt x="2428" y="4085"/>
                    <a:pt x="2633" y="4246"/>
                    <a:pt x="2860" y="4246"/>
                  </a:cubicBezTo>
                  <a:cubicBezTo>
                    <a:pt x="2893" y="4246"/>
                    <a:pt x="2924" y="4244"/>
                    <a:pt x="2958" y="4236"/>
                  </a:cubicBezTo>
                  <a:cubicBezTo>
                    <a:pt x="3220" y="4183"/>
                    <a:pt x="3393" y="3925"/>
                    <a:pt x="3339" y="3662"/>
                  </a:cubicBezTo>
                  <a:cubicBezTo>
                    <a:pt x="2877" y="1351"/>
                    <a:pt x="894" y="123"/>
                    <a:pt x="811" y="71"/>
                  </a:cubicBezTo>
                  <a:cubicBezTo>
                    <a:pt x="733" y="23"/>
                    <a:pt x="646" y="0"/>
                    <a:pt x="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8" name="Google Shape;788;p36"/>
            <p:cNvSpPr/>
            <p:nvPr/>
          </p:nvSpPr>
          <p:spPr>
            <a:xfrm>
              <a:off x="2274925" y="2097448"/>
              <a:ext cx="39743" cy="49775"/>
            </a:xfrm>
            <a:custGeom>
              <a:avLst/>
              <a:gdLst/>
              <a:ahLst/>
              <a:cxnLst/>
              <a:rect l="l" t="t" r="r" b="b"/>
              <a:pathLst>
                <a:path w="3391" h="4247" extrusionOk="0">
                  <a:moveTo>
                    <a:pt x="559" y="0"/>
                  </a:moveTo>
                  <a:cubicBezTo>
                    <a:pt x="394" y="0"/>
                    <a:pt x="232" y="84"/>
                    <a:pt x="140" y="234"/>
                  </a:cubicBezTo>
                  <a:cubicBezTo>
                    <a:pt x="1" y="465"/>
                    <a:pt x="74" y="766"/>
                    <a:pt x="303" y="905"/>
                  </a:cubicBezTo>
                  <a:cubicBezTo>
                    <a:pt x="322" y="916"/>
                    <a:pt x="2002" y="1958"/>
                    <a:pt x="2381" y="3855"/>
                  </a:cubicBezTo>
                  <a:cubicBezTo>
                    <a:pt x="2427" y="4086"/>
                    <a:pt x="2631" y="4246"/>
                    <a:pt x="2859" y="4246"/>
                  </a:cubicBezTo>
                  <a:cubicBezTo>
                    <a:pt x="2892" y="4246"/>
                    <a:pt x="2923" y="4242"/>
                    <a:pt x="2954" y="4236"/>
                  </a:cubicBezTo>
                  <a:cubicBezTo>
                    <a:pt x="3221" y="4184"/>
                    <a:pt x="3390" y="3925"/>
                    <a:pt x="3338" y="3663"/>
                  </a:cubicBezTo>
                  <a:cubicBezTo>
                    <a:pt x="2877" y="1351"/>
                    <a:pt x="895" y="124"/>
                    <a:pt x="812" y="71"/>
                  </a:cubicBezTo>
                  <a:cubicBezTo>
                    <a:pt x="733" y="23"/>
                    <a:pt x="645" y="0"/>
                    <a:pt x="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9" name="Google Shape;789;p36"/>
            <p:cNvSpPr/>
            <p:nvPr/>
          </p:nvSpPr>
          <p:spPr>
            <a:xfrm>
              <a:off x="2318066" y="2177425"/>
              <a:ext cx="28960" cy="56373"/>
            </a:xfrm>
            <a:custGeom>
              <a:avLst/>
              <a:gdLst/>
              <a:ahLst/>
              <a:cxnLst/>
              <a:rect l="l" t="t" r="r" b="b"/>
              <a:pathLst>
                <a:path w="2471" h="4810" extrusionOk="0">
                  <a:moveTo>
                    <a:pt x="550" y="1"/>
                  </a:moveTo>
                  <a:cubicBezTo>
                    <a:pt x="438" y="1"/>
                    <a:pt x="326" y="38"/>
                    <a:pt x="234" y="115"/>
                  </a:cubicBezTo>
                  <a:cubicBezTo>
                    <a:pt x="28" y="288"/>
                    <a:pt x="1" y="597"/>
                    <a:pt x="174" y="803"/>
                  </a:cubicBezTo>
                  <a:cubicBezTo>
                    <a:pt x="186" y="818"/>
                    <a:pt x="1447" y="2344"/>
                    <a:pt x="1201" y="4259"/>
                  </a:cubicBezTo>
                  <a:cubicBezTo>
                    <a:pt x="1168" y="4528"/>
                    <a:pt x="1356" y="4772"/>
                    <a:pt x="1625" y="4807"/>
                  </a:cubicBezTo>
                  <a:cubicBezTo>
                    <a:pt x="1645" y="4809"/>
                    <a:pt x="1666" y="4809"/>
                    <a:pt x="1687" y="4809"/>
                  </a:cubicBezTo>
                  <a:cubicBezTo>
                    <a:pt x="1929" y="4809"/>
                    <a:pt x="2139" y="4630"/>
                    <a:pt x="2171" y="4384"/>
                  </a:cubicBezTo>
                  <a:cubicBezTo>
                    <a:pt x="2471" y="2048"/>
                    <a:pt x="985" y="249"/>
                    <a:pt x="922" y="174"/>
                  </a:cubicBezTo>
                  <a:cubicBezTo>
                    <a:pt x="826" y="59"/>
                    <a:pt x="688" y="1"/>
                    <a:pt x="5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0" name="Google Shape;790;p36"/>
            <p:cNvSpPr/>
            <p:nvPr/>
          </p:nvSpPr>
          <p:spPr>
            <a:xfrm>
              <a:off x="2248988" y="2136335"/>
              <a:ext cx="29593" cy="55811"/>
            </a:xfrm>
            <a:custGeom>
              <a:avLst/>
              <a:gdLst/>
              <a:ahLst/>
              <a:cxnLst/>
              <a:rect l="l" t="t" r="r" b="b"/>
              <a:pathLst>
                <a:path w="2525" h="4762" extrusionOk="0">
                  <a:moveTo>
                    <a:pt x="543" y="1"/>
                  </a:moveTo>
                  <a:cubicBezTo>
                    <a:pt x="426" y="1"/>
                    <a:pt x="309" y="43"/>
                    <a:pt x="215" y="128"/>
                  </a:cubicBezTo>
                  <a:cubicBezTo>
                    <a:pt x="15" y="309"/>
                    <a:pt x="0" y="616"/>
                    <a:pt x="182" y="816"/>
                  </a:cubicBezTo>
                  <a:cubicBezTo>
                    <a:pt x="194" y="833"/>
                    <a:pt x="1516" y="2319"/>
                    <a:pt x="1347" y="4230"/>
                  </a:cubicBezTo>
                  <a:cubicBezTo>
                    <a:pt x="1324" y="4499"/>
                    <a:pt x="1522" y="4737"/>
                    <a:pt x="1791" y="4759"/>
                  </a:cubicBezTo>
                  <a:cubicBezTo>
                    <a:pt x="1805" y="4762"/>
                    <a:pt x="1820" y="4762"/>
                    <a:pt x="1834" y="4762"/>
                  </a:cubicBezTo>
                  <a:cubicBezTo>
                    <a:pt x="2085" y="4762"/>
                    <a:pt x="2297" y="4570"/>
                    <a:pt x="2320" y="4316"/>
                  </a:cubicBezTo>
                  <a:cubicBezTo>
                    <a:pt x="2524" y="1969"/>
                    <a:pt x="969" y="232"/>
                    <a:pt x="903" y="159"/>
                  </a:cubicBezTo>
                  <a:cubicBezTo>
                    <a:pt x="807" y="54"/>
                    <a:pt x="675" y="1"/>
                    <a:pt x="5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1" name="Google Shape;791;p36"/>
            <p:cNvSpPr/>
            <p:nvPr/>
          </p:nvSpPr>
          <p:spPr>
            <a:xfrm>
              <a:off x="1728972" y="2685487"/>
              <a:ext cx="452943" cy="111000"/>
            </a:xfrm>
            <a:custGeom>
              <a:avLst/>
              <a:gdLst/>
              <a:ahLst/>
              <a:cxnLst/>
              <a:rect l="l" t="t" r="r" b="b"/>
              <a:pathLst>
                <a:path w="38647" h="9471" extrusionOk="0">
                  <a:moveTo>
                    <a:pt x="33759" y="1073"/>
                  </a:moveTo>
                  <a:cubicBezTo>
                    <a:pt x="33913" y="1440"/>
                    <a:pt x="33988" y="2361"/>
                    <a:pt x="33823" y="3422"/>
                  </a:cubicBezTo>
                  <a:cubicBezTo>
                    <a:pt x="33532" y="2378"/>
                    <a:pt x="33517" y="1444"/>
                    <a:pt x="33759" y="1073"/>
                  </a:cubicBezTo>
                  <a:close/>
                  <a:moveTo>
                    <a:pt x="19766" y="1529"/>
                  </a:moveTo>
                  <a:lnTo>
                    <a:pt x="19766" y="1529"/>
                  </a:lnTo>
                  <a:cubicBezTo>
                    <a:pt x="19879" y="1823"/>
                    <a:pt x="19933" y="2722"/>
                    <a:pt x="19502" y="3964"/>
                  </a:cubicBezTo>
                  <a:cubicBezTo>
                    <a:pt x="19489" y="4003"/>
                    <a:pt x="19475" y="4043"/>
                    <a:pt x="19460" y="4085"/>
                  </a:cubicBezTo>
                  <a:cubicBezTo>
                    <a:pt x="19227" y="2880"/>
                    <a:pt x="19404" y="1848"/>
                    <a:pt x="19766" y="1529"/>
                  </a:cubicBezTo>
                  <a:close/>
                  <a:moveTo>
                    <a:pt x="26826" y="1817"/>
                  </a:moveTo>
                  <a:cubicBezTo>
                    <a:pt x="26903" y="1872"/>
                    <a:pt x="27076" y="2318"/>
                    <a:pt x="26920" y="3205"/>
                  </a:cubicBezTo>
                  <a:cubicBezTo>
                    <a:pt x="26839" y="3660"/>
                    <a:pt x="26695" y="4131"/>
                    <a:pt x="26486" y="4589"/>
                  </a:cubicBezTo>
                  <a:cubicBezTo>
                    <a:pt x="26411" y="4387"/>
                    <a:pt x="26353" y="4183"/>
                    <a:pt x="26311" y="3985"/>
                  </a:cubicBezTo>
                  <a:cubicBezTo>
                    <a:pt x="26095" y="2978"/>
                    <a:pt x="26278" y="2063"/>
                    <a:pt x="26739" y="1852"/>
                  </a:cubicBezTo>
                  <a:cubicBezTo>
                    <a:pt x="26799" y="1826"/>
                    <a:pt x="26832" y="1821"/>
                    <a:pt x="26826" y="1817"/>
                  </a:cubicBezTo>
                  <a:close/>
                  <a:moveTo>
                    <a:pt x="7052" y="2494"/>
                  </a:moveTo>
                  <a:lnTo>
                    <a:pt x="7052" y="2494"/>
                  </a:lnTo>
                  <a:cubicBezTo>
                    <a:pt x="7185" y="2559"/>
                    <a:pt x="7475" y="3218"/>
                    <a:pt x="7339" y="4322"/>
                  </a:cubicBezTo>
                  <a:cubicBezTo>
                    <a:pt x="7312" y="4545"/>
                    <a:pt x="7241" y="4946"/>
                    <a:pt x="7077" y="5396"/>
                  </a:cubicBezTo>
                  <a:cubicBezTo>
                    <a:pt x="6618" y="3803"/>
                    <a:pt x="6804" y="2611"/>
                    <a:pt x="7052" y="2494"/>
                  </a:cubicBezTo>
                  <a:close/>
                  <a:moveTo>
                    <a:pt x="11992" y="2936"/>
                  </a:moveTo>
                  <a:lnTo>
                    <a:pt x="11992" y="2936"/>
                  </a:lnTo>
                  <a:cubicBezTo>
                    <a:pt x="12131" y="3562"/>
                    <a:pt x="12217" y="4654"/>
                    <a:pt x="12004" y="5763"/>
                  </a:cubicBezTo>
                  <a:cubicBezTo>
                    <a:pt x="11717" y="4725"/>
                    <a:pt x="11825" y="3582"/>
                    <a:pt x="11992" y="2936"/>
                  </a:cubicBezTo>
                  <a:close/>
                  <a:moveTo>
                    <a:pt x="33795" y="1"/>
                  </a:moveTo>
                  <a:cubicBezTo>
                    <a:pt x="33606" y="1"/>
                    <a:pt x="33412" y="71"/>
                    <a:pt x="33233" y="210"/>
                  </a:cubicBezTo>
                  <a:cubicBezTo>
                    <a:pt x="32271" y="958"/>
                    <a:pt x="32535" y="3216"/>
                    <a:pt x="33390" y="5031"/>
                  </a:cubicBezTo>
                  <a:cubicBezTo>
                    <a:pt x="33384" y="5050"/>
                    <a:pt x="33375" y="5069"/>
                    <a:pt x="33369" y="5085"/>
                  </a:cubicBezTo>
                  <a:cubicBezTo>
                    <a:pt x="32931" y="6155"/>
                    <a:pt x="32068" y="7428"/>
                    <a:pt x="30440" y="7428"/>
                  </a:cubicBezTo>
                  <a:cubicBezTo>
                    <a:pt x="28815" y="7428"/>
                    <a:pt x="27702" y="6642"/>
                    <a:pt x="27026" y="5652"/>
                  </a:cubicBezTo>
                  <a:cubicBezTo>
                    <a:pt x="27437" y="4956"/>
                    <a:pt x="27706" y="4222"/>
                    <a:pt x="27845" y="3562"/>
                  </a:cubicBezTo>
                  <a:cubicBezTo>
                    <a:pt x="28089" y="2392"/>
                    <a:pt x="27937" y="1456"/>
                    <a:pt x="27437" y="1056"/>
                  </a:cubicBezTo>
                  <a:cubicBezTo>
                    <a:pt x="27321" y="963"/>
                    <a:pt x="27119" y="845"/>
                    <a:pt x="26839" y="845"/>
                  </a:cubicBezTo>
                  <a:cubicBezTo>
                    <a:pt x="26692" y="845"/>
                    <a:pt x="26523" y="878"/>
                    <a:pt x="26334" y="964"/>
                  </a:cubicBezTo>
                  <a:cubicBezTo>
                    <a:pt x="25421" y="1379"/>
                    <a:pt x="25027" y="2676"/>
                    <a:pt x="25357" y="4191"/>
                  </a:cubicBezTo>
                  <a:cubicBezTo>
                    <a:pt x="25463" y="4677"/>
                    <a:pt x="25638" y="5164"/>
                    <a:pt x="25880" y="5627"/>
                  </a:cubicBezTo>
                  <a:cubicBezTo>
                    <a:pt x="25269" y="6463"/>
                    <a:pt x="24410" y="7151"/>
                    <a:pt x="23318" y="7445"/>
                  </a:cubicBezTo>
                  <a:cubicBezTo>
                    <a:pt x="23041" y="7519"/>
                    <a:pt x="22783" y="7553"/>
                    <a:pt x="22542" y="7553"/>
                  </a:cubicBezTo>
                  <a:cubicBezTo>
                    <a:pt x="21104" y="7553"/>
                    <a:pt x="20295" y="6349"/>
                    <a:pt x="19902" y="5479"/>
                  </a:cubicBezTo>
                  <a:cubicBezTo>
                    <a:pt x="20242" y="4850"/>
                    <a:pt x="20485" y="4189"/>
                    <a:pt x="20638" y="3555"/>
                  </a:cubicBezTo>
                  <a:cubicBezTo>
                    <a:pt x="20900" y="2469"/>
                    <a:pt x="20950" y="1140"/>
                    <a:pt x="20308" y="666"/>
                  </a:cubicBezTo>
                  <a:cubicBezTo>
                    <a:pt x="20162" y="560"/>
                    <a:pt x="19995" y="506"/>
                    <a:pt x="19820" y="506"/>
                  </a:cubicBezTo>
                  <a:cubicBezTo>
                    <a:pt x="19647" y="506"/>
                    <a:pt x="19466" y="559"/>
                    <a:pt x="19289" y="664"/>
                  </a:cubicBezTo>
                  <a:cubicBezTo>
                    <a:pt x="18170" y="1335"/>
                    <a:pt x="18151" y="3576"/>
                    <a:pt x="18814" y="5398"/>
                  </a:cubicBezTo>
                  <a:cubicBezTo>
                    <a:pt x="18182" y="6398"/>
                    <a:pt x="17117" y="7482"/>
                    <a:pt x="15395" y="7760"/>
                  </a:cubicBezTo>
                  <a:cubicBezTo>
                    <a:pt x="15124" y="7803"/>
                    <a:pt x="14868" y="7825"/>
                    <a:pt x="14626" y="7825"/>
                  </a:cubicBezTo>
                  <a:cubicBezTo>
                    <a:pt x="13791" y="7825"/>
                    <a:pt x="13136" y="7563"/>
                    <a:pt x="12667" y="7040"/>
                  </a:cubicBezTo>
                  <a:cubicBezTo>
                    <a:pt x="12859" y="6523"/>
                    <a:pt x="12992" y="5934"/>
                    <a:pt x="13061" y="5277"/>
                  </a:cubicBezTo>
                  <a:cubicBezTo>
                    <a:pt x="13194" y="3993"/>
                    <a:pt x="13055" y="2007"/>
                    <a:pt x="12323" y="1606"/>
                  </a:cubicBezTo>
                  <a:cubicBezTo>
                    <a:pt x="12224" y="1552"/>
                    <a:pt x="12118" y="1526"/>
                    <a:pt x="12011" y="1526"/>
                  </a:cubicBezTo>
                  <a:cubicBezTo>
                    <a:pt x="11863" y="1526"/>
                    <a:pt x="11714" y="1577"/>
                    <a:pt x="11587" y="1677"/>
                  </a:cubicBezTo>
                  <a:cubicBezTo>
                    <a:pt x="10891" y="2236"/>
                    <a:pt x="10468" y="4812"/>
                    <a:pt x="11304" y="6694"/>
                  </a:cubicBezTo>
                  <a:cubicBezTo>
                    <a:pt x="11377" y="6859"/>
                    <a:pt x="11456" y="7013"/>
                    <a:pt x="11546" y="7159"/>
                  </a:cubicBezTo>
                  <a:cubicBezTo>
                    <a:pt x="11204" y="7820"/>
                    <a:pt x="10729" y="8245"/>
                    <a:pt x="10126" y="8424"/>
                  </a:cubicBezTo>
                  <a:cubicBezTo>
                    <a:pt x="9967" y="8473"/>
                    <a:pt x="9815" y="8495"/>
                    <a:pt x="9668" y="8495"/>
                  </a:cubicBezTo>
                  <a:cubicBezTo>
                    <a:pt x="8654" y="8495"/>
                    <a:pt x="7944" y="7435"/>
                    <a:pt x="7554" y="6642"/>
                  </a:cubicBezTo>
                  <a:cubicBezTo>
                    <a:pt x="7825" y="6205"/>
                    <a:pt x="8036" y="5704"/>
                    <a:pt x="8175" y="5150"/>
                  </a:cubicBezTo>
                  <a:cubicBezTo>
                    <a:pt x="8536" y="3722"/>
                    <a:pt x="8334" y="2294"/>
                    <a:pt x="7694" y="1757"/>
                  </a:cubicBezTo>
                  <a:cubicBezTo>
                    <a:pt x="7509" y="1600"/>
                    <a:pt x="7293" y="1521"/>
                    <a:pt x="7069" y="1521"/>
                  </a:cubicBezTo>
                  <a:cubicBezTo>
                    <a:pt x="6930" y="1521"/>
                    <a:pt x="6789" y="1551"/>
                    <a:pt x="6649" y="1613"/>
                  </a:cubicBezTo>
                  <a:cubicBezTo>
                    <a:pt x="5441" y="2150"/>
                    <a:pt x="5751" y="4691"/>
                    <a:pt x="6356" y="6323"/>
                  </a:cubicBezTo>
                  <a:cubicBezTo>
                    <a:pt x="6381" y="6394"/>
                    <a:pt x="6408" y="6463"/>
                    <a:pt x="6435" y="6532"/>
                  </a:cubicBezTo>
                  <a:cubicBezTo>
                    <a:pt x="6033" y="7015"/>
                    <a:pt x="5457" y="7430"/>
                    <a:pt x="4634" y="7601"/>
                  </a:cubicBezTo>
                  <a:cubicBezTo>
                    <a:pt x="4429" y="7643"/>
                    <a:pt x="4235" y="7664"/>
                    <a:pt x="4049" y="7664"/>
                  </a:cubicBezTo>
                  <a:cubicBezTo>
                    <a:pt x="3565" y="7664"/>
                    <a:pt x="3143" y="7521"/>
                    <a:pt x="2768" y="7232"/>
                  </a:cubicBezTo>
                  <a:cubicBezTo>
                    <a:pt x="1188" y="6017"/>
                    <a:pt x="993" y="2715"/>
                    <a:pt x="990" y="2682"/>
                  </a:cubicBezTo>
                  <a:cubicBezTo>
                    <a:pt x="976" y="2419"/>
                    <a:pt x="753" y="2221"/>
                    <a:pt x="490" y="2221"/>
                  </a:cubicBezTo>
                  <a:cubicBezTo>
                    <a:pt x="486" y="2221"/>
                    <a:pt x="482" y="2221"/>
                    <a:pt x="478" y="2221"/>
                  </a:cubicBezTo>
                  <a:cubicBezTo>
                    <a:pt x="207" y="2236"/>
                    <a:pt x="0" y="2465"/>
                    <a:pt x="15" y="2734"/>
                  </a:cubicBezTo>
                  <a:cubicBezTo>
                    <a:pt x="23" y="2888"/>
                    <a:pt x="236" y="6513"/>
                    <a:pt x="2172" y="8005"/>
                  </a:cubicBezTo>
                  <a:cubicBezTo>
                    <a:pt x="2722" y="8428"/>
                    <a:pt x="3350" y="8641"/>
                    <a:pt x="4044" y="8641"/>
                  </a:cubicBezTo>
                  <a:cubicBezTo>
                    <a:pt x="4298" y="8641"/>
                    <a:pt x="4561" y="8613"/>
                    <a:pt x="4832" y="8556"/>
                  </a:cubicBezTo>
                  <a:cubicBezTo>
                    <a:pt x="5632" y="8391"/>
                    <a:pt x="6328" y="8018"/>
                    <a:pt x="6887" y="7474"/>
                  </a:cubicBezTo>
                  <a:cubicBezTo>
                    <a:pt x="7623" y="8760"/>
                    <a:pt x="8613" y="9469"/>
                    <a:pt x="9678" y="9469"/>
                  </a:cubicBezTo>
                  <a:lnTo>
                    <a:pt x="9678" y="9471"/>
                  </a:lnTo>
                  <a:cubicBezTo>
                    <a:pt x="9918" y="9471"/>
                    <a:pt x="10160" y="9433"/>
                    <a:pt x="10406" y="9360"/>
                  </a:cubicBezTo>
                  <a:cubicBezTo>
                    <a:pt x="11152" y="9137"/>
                    <a:pt x="11760" y="8660"/>
                    <a:pt x="12211" y="7962"/>
                  </a:cubicBezTo>
                  <a:cubicBezTo>
                    <a:pt x="12839" y="8515"/>
                    <a:pt x="13661" y="8801"/>
                    <a:pt x="14638" y="8801"/>
                  </a:cubicBezTo>
                  <a:cubicBezTo>
                    <a:pt x="14929" y="8801"/>
                    <a:pt x="15233" y="8776"/>
                    <a:pt x="15550" y="8725"/>
                  </a:cubicBezTo>
                  <a:cubicBezTo>
                    <a:pt x="17201" y="8458"/>
                    <a:pt x="18432" y="7555"/>
                    <a:pt x="19289" y="6428"/>
                  </a:cubicBezTo>
                  <a:cubicBezTo>
                    <a:pt x="20075" y="7789"/>
                    <a:pt x="21228" y="8528"/>
                    <a:pt x="22553" y="8528"/>
                  </a:cubicBezTo>
                  <a:cubicBezTo>
                    <a:pt x="22883" y="8528"/>
                    <a:pt x="23224" y="8483"/>
                    <a:pt x="23572" y="8389"/>
                  </a:cubicBezTo>
                  <a:cubicBezTo>
                    <a:pt x="24800" y="8058"/>
                    <a:pt x="25746" y="7345"/>
                    <a:pt x="26443" y="6492"/>
                  </a:cubicBezTo>
                  <a:cubicBezTo>
                    <a:pt x="27320" y="7601"/>
                    <a:pt x="28665" y="8406"/>
                    <a:pt x="30443" y="8406"/>
                  </a:cubicBezTo>
                  <a:cubicBezTo>
                    <a:pt x="31937" y="8406"/>
                    <a:pt x="33183" y="7570"/>
                    <a:pt x="33982" y="6073"/>
                  </a:cubicBezTo>
                  <a:cubicBezTo>
                    <a:pt x="34811" y="7282"/>
                    <a:pt x="35840" y="7913"/>
                    <a:pt x="36900" y="7913"/>
                  </a:cubicBezTo>
                  <a:cubicBezTo>
                    <a:pt x="37372" y="7913"/>
                    <a:pt x="37851" y="7788"/>
                    <a:pt x="38321" y="7532"/>
                  </a:cubicBezTo>
                  <a:cubicBezTo>
                    <a:pt x="38559" y="7403"/>
                    <a:pt x="38647" y="7105"/>
                    <a:pt x="38517" y="6869"/>
                  </a:cubicBezTo>
                  <a:cubicBezTo>
                    <a:pt x="38429" y="6706"/>
                    <a:pt x="38261" y="6614"/>
                    <a:pt x="38088" y="6614"/>
                  </a:cubicBezTo>
                  <a:cubicBezTo>
                    <a:pt x="38009" y="6614"/>
                    <a:pt x="37929" y="6633"/>
                    <a:pt x="37855" y="6674"/>
                  </a:cubicBezTo>
                  <a:cubicBezTo>
                    <a:pt x="37510" y="6862"/>
                    <a:pt x="37185" y="6943"/>
                    <a:pt x="36881" y="6943"/>
                  </a:cubicBezTo>
                  <a:cubicBezTo>
                    <a:pt x="35945" y="6943"/>
                    <a:pt x="35213" y="6174"/>
                    <a:pt x="34722" y="5423"/>
                  </a:cubicBezTo>
                  <a:cubicBezTo>
                    <a:pt x="34624" y="5275"/>
                    <a:pt x="34534" y="5125"/>
                    <a:pt x="34451" y="4971"/>
                  </a:cubicBezTo>
                  <a:cubicBezTo>
                    <a:pt x="34465" y="4929"/>
                    <a:pt x="34478" y="4887"/>
                    <a:pt x="34492" y="4843"/>
                  </a:cubicBezTo>
                  <a:cubicBezTo>
                    <a:pt x="35041" y="3084"/>
                    <a:pt x="35074" y="723"/>
                    <a:pt x="34240" y="143"/>
                  </a:cubicBezTo>
                  <a:cubicBezTo>
                    <a:pt x="34103" y="48"/>
                    <a:pt x="33950" y="1"/>
                    <a:pt x="337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2" name="Google Shape;792;p36"/>
            <p:cNvSpPr/>
            <p:nvPr/>
          </p:nvSpPr>
          <p:spPr>
            <a:xfrm>
              <a:off x="1862381" y="2921739"/>
              <a:ext cx="243753" cy="23522"/>
            </a:xfrm>
            <a:custGeom>
              <a:avLst/>
              <a:gdLst/>
              <a:ahLst/>
              <a:cxnLst/>
              <a:rect l="l" t="t" r="r" b="b"/>
              <a:pathLst>
                <a:path w="20798" h="2007" extrusionOk="0">
                  <a:moveTo>
                    <a:pt x="20296" y="1"/>
                  </a:moveTo>
                  <a:cubicBezTo>
                    <a:pt x="20288" y="1"/>
                    <a:pt x="20279" y="1"/>
                    <a:pt x="20271" y="1"/>
                  </a:cubicBezTo>
                  <a:lnTo>
                    <a:pt x="475" y="1029"/>
                  </a:lnTo>
                  <a:cubicBezTo>
                    <a:pt x="206" y="1044"/>
                    <a:pt x="0" y="1273"/>
                    <a:pt x="15" y="1542"/>
                  </a:cubicBezTo>
                  <a:cubicBezTo>
                    <a:pt x="27" y="1804"/>
                    <a:pt x="242" y="2007"/>
                    <a:pt x="500" y="2007"/>
                  </a:cubicBezTo>
                  <a:cubicBezTo>
                    <a:pt x="509" y="2007"/>
                    <a:pt x="519" y="2007"/>
                    <a:pt x="527" y="2005"/>
                  </a:cubicBezTo>
                  <a:lnTo>
                    <a:pt x="20323" y="977"/>
                  </a:lnTo>
                  <a:cubicBezTo>
                    <a:pt x="20592" y="962"/>
                    <a:pt x="20798" y="733"/>
                    <a:pt x="20783" y="464"/>
                  </a:cubicBezTo>
                  <a:cubicBezTo>
                    <a:pt x="20769" y="203"/>
                    <a:pt x="20582" y="1"/>
                    <a:pt x="202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3" name="Google Shape;793;p36"/>
            <p:cNvSpPr/>
            <p:nvPr/>
          </p:nvSpPr>
          <p:spPr>
            <a:xfrm>
              <a:off x="1865228" y="2881059"/>
              <a:ext cx="229009" cy="34058"/>
            </a:xfrm>
            <a:custGeom>
              <a:avLst/>
              <a:gdLst/>
              <a:ahLst/>
              <a:cxnLst/>
              <a:rect l="l" t="t" r="r" b="b"/>
              <a:pathLst>
                <a:path w="19540" h="2906" extrusionOk="0">
                  <a:moveTo>
                    <a:pt x="19032" y="0"/>
                  </a:moveTo>
                  <a:cubicBezTo>
                    <a:pt x="19013" y="0"/>
                    <a:pt x="18994" y="2"/>
                    <a:pt x="18975" y="4"/>
                  </a:cubicBezTo>
                  <a:lnTo>
                    <a:pt x="466" y="1932"/>
                  </a:lnTo>
                  <a:cubicBezTo>
                    <a:pt x="197" y="1959"/>
                    <a:pt x="1" y="2201"/>
                    <a:pt x="30" y="2468"/>
                  </a:cubicBezTo>
                  <a:cubicBezTo>
                    <a:pt x="55" y="2720"/>
                    <a:pt x="268" y="2905"/>
                    <a:pt x="514" y="2905"/>
                  </a:cubicBezTo>
                  <a:cubicBezTo>
                    <a:pt x="532" y="2905"/>
                    <a:pt x="549" y="2905"/>
                    <a:pt x="566" y="2903"/>
                  </a:cubicBezTo>
                  <a:lnTo>
                    <a:pt x="19077" y="975"/>
                  </a:lnTo>
                  <a:cubicBezTo>
                    <a:pt x="19344" y="946"/>
                    <a:pt x="19540" y="706"/>
                    <a:pt x="19511" y="440"/>
                  </a:cubicBezTo>
                  <a:cubicBezTo>
                    <a:pt x="19485" y="191"/>
                    <a:pt x="19272" y="0"/>
                    <a:pt x="190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506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71838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2257CC-4385-7A4C-A77D-C72B0FDA51B0}"/>
              </a:ext>
            </a:extLst>
          </p:cNvPr>
          <p:cNvSpPr txBox="1"/>
          <p:nvPr/>
        </p:nvSpPr>
        <p:spPr>
          <a:xfrm>
            <a:off x="691315" y="1190432"/>
            <a:ext cx="115006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Listen and mark the stressed syllables in the words in bold. Then </a:t>
            </a:r>
            <a:r>
              <a:rPr lang="en-US" sz="2800" b="1" dirty="0" err="1">
                <a:solidFill>
                  <a:srgbClr val="006673"/>
                </a:solidFill>
              </a:rPr>
              <a:t>practise</a:t>
            </a:r>
            <a:r>
              <a:rPr lang="en-US" sz="2800" b="1" dirty="0">
                <a:solidFill>
                  <a:srgbClr val="006673"/>
                </a:solidFill>
              </a:rPr>
              <a:t> saying the sentences.</a:t>
            </a:r>
            <a:endParaRPr lang="x-none" sz="2800" b="1" dirty="0">
              <a:solidFill>
                <a:srgbClr val="006673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5F6FC5-B6E2-C34A-A268-869BB1BF295C}"/>
              </a:ext>
            </a:extLst>
          </p:cNvPr>
          <p:cNvSpPr txBox="1"/>
          <p:nvPr/>
        </p:nvSpPr>
        <p:spPr>
          <a:xfrm>
            <a:off x="888908" y="2215101"/>
            <a:ext cx="111811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1. We hope that the number of volunteers will </a:t>
            </a:r>
            <a:r>
              <a:rPr lang="en-US" sz="2800" b="1" dirty="0"/>
              <a:t>increase </a:t>
            </a:r>
            <a:r>
              <a:rPr lang="en-US" sz="2800" dirty="0"/>
              <a:t>this year.</a:t>
            </a:r>
            <a:endParaRPr lang="x-none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2. When will you </a:t>
            </a:r>
            <a:r>
              <a:rPr lang="en-US" sz="2800" b="1" dirty="0"/>
              <a:t>present </a:t>
            </a:r>
            <a:r>
              <a:rPr lang="en-US" sz="2800" dirty="0"/>
              <a:t>your report about the volunteer project?</a:t>
            </a:r>
            <a:endParaRPr lang="x-none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3. I always keep a </a:t>
            </a:r>
            <a:r>
              <a:rPr lang="en-US" sz="2800" b="1" dirty="0"/>
              <a:t>record</a:t>
            </a:r>
            <a:r>
              <a:rPr lang="en-US" sz="2800" dirty="0"/>
              <a:t> of visitors’ donations.</a:t>
            </a:r>
            <a:endParaRPr lang="x-none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4. We still </a:t>
            </a:r>
            <a:r>
              <a:rPr lang="en-US" sz="2800" b="1" dirty="0"/>
              <a:t>import </a:t>
            </a:r>
            <a:r>
              <a:rPr lang="en-US" sz="2800" dirty="0"/>
              <a:t>too many products that can be made in our country.</a:t>
            </a:r>
            <a:endParaRPr lang="x-none" sz="2800" dirty="0"/>
          </a:p>
          <a:p>
            <a:pPr>
              <a:lnSpc>
                <a:spcPct val="200000"/>
              </a:lnSpc>
            </a:pPr>
            <a:endParaRPr lang="x-none" sz="2800" dirty="0"/>
          </a:p>
        </p:txBody>
      </p:sp>
      <p:pic>
        <p:nvPicPr>
          <p:cNvPr id="4" name="03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0334" y="1353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1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5162" y="321354"/>
            <a:ext cx="71838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5F6FC5-B6E2-C34A-A268-869BB1BF295C}"/>
              </a:ext>
            </a:extLst>
          </p:cNvPr>
          <p:cNvSpPr txBox="1"/>
          <p:nvPr/>
        </p:nvSpPr>
        <p:spPr>
          <a:xfrm>
            <a:off x="691315" y="2144539"/>
            <a:ext cx="1159177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1. We hope that the number of volunteers will </a:t>
            </a:r>
            <a:r>
              <a:rPr lang="en-US" sz="2800" b="1" dirty="0" err="1"/>
              <a:t>in'crease</a:t>
            </a:r>
            <a:r>
              <a:rPr lang="en-US" sz="2800" b="1" dirty="0"/>
              <a:t> </a:t>
            </a:r>
            <a:r>
              <a:rPr lang="en-US" sz="2800" dirty="0"/>
              <a:t>this year.</a:t>
            </a:r>
            <a:endParaRPr lang="x-none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2. When will you </a:t>
            </a:r>
            <a:r>
              <a:rPr lang="en-US" sz="2800" b="1" dirty="0" err="1"/>
              <a:t>pre'sent</a:t>
            </a:r>
            <a:r>
              <a:rPr lang="en-US" sz="2800" b="1" dirty="0"/>
              <a:t> </a:t>
            </a:r>
            <a:r>
              <a:rPr lang="en-US" sz="2800" dirty="0"/>
              <a:t>your report about the volunteer project?</a:t>
            </a:r>
            <a:endParaRPr lang="x-none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3. I always keep a </a:t>
            </a:r>
            <a:r>
              <a:rPr lang="en-US" sz="2800" b="1" dirty="0"/>
              <a:t>'record</a:t>
            </a:r>
            <a:r>
              <a:rPr lang="en-US" sz="2800" dirty="0"/>
              <a:t> of visitors’ donations.</a:t>
            </a:r>
            <a:endParaRPr lang="x-none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4. We still </a:t>
            </a:r>
            <a:r>
              <a:rPr lang="en-US" sz="2800" b="1" dirty="0" err="1"/>
              <a:t>im'port</a:t>
            </a:r>
            <a:r>
              <a:rPr lang="en-US" sz="2800" b="1" dirty="0"/>
              <a:t> </a:t>
            </a:r>
            <a:r>
              <a:rPr lang="en-US" sz="2800" dirty="0"/>
              <a:t>too many products that can be made in our country.</a:t>
            </a:r>
            <a:endParaRPr lang="x-none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2257CC-4385-7A4C-A77D-C72B0FDA51B0}"/>
              </a:ext>
            </a:extLst>
          </p:cNvPr>
          <p:cNvSpPr txBox="1"/>
          <p:nvPr/>
        </p:nvSpPr>
        <p:spPr>
          <a:xfrm>
            <a:off x="691315" y="1190432"/>
            <a:ext cx="115006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Listen and mark the stressed syllables in the words in bold. Then </a:t>
            </a:r>
            <a:r>
              <a:rPr lang="en-US" sz="2800" b="1" dirty="0" err="1">
                <a:solidFill>
                  <a:srgbClr val="006673"/>
                </a:solidFill>
              </a:rPr>
              <a:t>practise</a:t>
            </a:r>
            <a:r>
              <a:rPr lang="en-US" sz="2800" b="1" dirty="0">
                <a:solidFill>
                  <a:srgbClr val="006673"/>
                </a:solidFill>
              </a:rPr>
              <a:t> saying the sentences.</a:t>
            </a:r>
            <a:endParaRPr lang="x-none" sz="2800" b="1" dirty="0">
              <a:solidFill>
                <a:srgbClr val="006673"/>
              </a:solidFill>
            </a:endParaRPr>
          </a:p>
        </p:txBody>
      </p:sp>
      <p:pic>
        <p:nvPicPr>
          <p:cNvPr id="6" name="03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05470" y="1353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9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1524000" y="0"/>
            <a:ext cx="9144000" cy="2857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1524000" y="285750"/>
            <a:ext cx="285750" cy="65722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1809750" y="6643688"/>
            <a:ext cx="8858250" cy="2143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0453688" y="285750"/>
            <a:ext cx="214312" cy="63579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3503613" y="5516564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2800">
                <a:solidFill>
                  <a:prstClr val="white"/>
                </a:solidFill>
                <a:latin typeface="Berlin Sans FB Demi" panose="020E0802020502020306" pitchFamily="34" charset="0"/>
              </a:rPr>
              <a:t>Choose the right option</a:t>
            </a:r>
            <a:r>
              <a:rPr lang="pt-PT" altLang="en-US">
                <a:solidFill>
                  <a:prstClr val="white"/>
                </a:solidFill>
              </a:rPr>
              <a:t>.</a:t>
            </a:r>
          </a:p>
        </p:txBody>
      </p:sp>
      <p:grpSp>
        <p:nvGrpSpPr>
          <p:cNvPr id="2" name="Grupo 15"/>
          <p:cNvGrpSpPr>
            <a:grpSpLocks/>
          </p:cNvGrpSpPr>
          <p:nvPr/>
        </p:nvGrpSpPr>
        <p:grpSpPr bwMode="auto">
          <a:xfrm>
            <a:off x="2495550" y="1916113"/>
            <a:ext cx="7488238" cy="1992312"/>
            <a:chOff x="971600" y="1916832"/>
            <a:chExt cx="7488832" cy="1991978"/>
          </a:xfrm>
        </p:grpSpPr>
        <p:sp>
          <p:nvSpPr>
            <p:cNvPr id="2057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971600" y="1916832"/>
              <a:ext cx="3600400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kern="10" dirty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prstClr val="black"/>
                  </a:solidFill>
                  <a:latin typeface="Berlin Sans FB Demi" panose="020E0802020502020306" pitchFamily="34" charset="0"/>
                </a:rPr>
                <a:t>VOCABULARY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4932040" y="2708920"/>
              <a:ext cx="3528392" cy="11998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pt-PT" sz="7200" b="1" kern="10" dirty="0"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prstClr val="black"/>
                  </a:solidFill>
                  <a:latin typeface="Berlin Sans FB Demi"/>
                </a:rPr>
                <a:t>GAME</a:t>
              </a:r>
              <a:endParaRPr lang="pt-PT" sz="7200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7760747"/>
      </p:ext>
    </p:extLst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/>
          <a:lstStyle/>
          <a:p>
            <a:pPr algn="just" eaLnBrk="1" hangingPunct="1"/>
            <a:r>
              <a:rPr lang="en-US" altLang="en-US" sz="2400" b="1" dirty="0">
                <a:latin typeface="Forte" pitchFamily="66" charset="0"/>
              </a:rPr>
              <a:t>There are (end) __________ opportunities for teenagers to volunteer these days.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847851" y="5661025"/>
            <a:ext cx="2786063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end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800600" y="56610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endless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7680326" y="56610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endlessly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4F81BD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366251" y="3043239"/>
            <a:ext cx="760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ângulo 9"/>
          <p:cNvSpPr/>
          <p:nvPr/>
        </p:nvSpPr>
        <p:spPr>
          <a:xfrm>
            <a:off x="1524000" y="1"/>
            <a:ext cx="9144000" cy="2143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14314"/>
            <a:ext cx="214313" cy="66436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738314" y="6643688"/>
            <a:ext cx="8929687" cy="2143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14314"/>
            <a:ext cx="214312" cy="64293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084" name="Imagem 16" descr="1 (11)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1763714"/>
            <a:ext cx="3109912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135234-D34D-E445-88CE-4C43968C9CD7}"/>
              </a:ext>
            </a:extLst>
          </p:cNvPr>
          <p:cNvSpPr txBox="1"/>
          <p:nvPr/>
        </p:nvSpPr>
        <p:spPr>
          <a:xfrm>
            <a:off x="5472271" y="214314"/>
            <a:ext cx="1247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Forte"/>
              </a:rPr>
              <a:t>endless</a:t>
            </a:r>
          </a:p>
          <a:p>
            <a:endParaRPr lang="x-none" sz="2400" dirty="0">
              <a:solidFill>
                <a:srgbClr val="00B050"/>
              </a:solidFill>
              <a:latin typeface="Forte"/>
            </a:endParaRPr>
          </a:p>
        </p:txBody>
      </p:sp>
    </p:spTree>
    <p:extLst>
      <p:ext uri="{BB962C8B-B14F-4D97-AF65-F5344CB8AC3E}">
        <p14:creationId xmlns:p14="http://schemas.microsoft.com/office/powerpoint/2010/main" val="981114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49" grpId="0"/>
      <p:bldP spid="6151" grpId="0" animBg="1"/>
      <p:bldP spid="615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/>
          <a:lstStyle/>
          <a:p>
            <a:pPr algn="just" eaLnBrk="1" hangingPunct="1"/>
            <a:r>
              <a:rPr lang="en-US" altLang="en-US" sz="2400" b="1" dirty="0">
                <a:latin typeface="Forte" pitchFamily="66" charset="0"/>
              </a:rPr>
              <a:t>We were very (excite) __________ to help children </a:t>
            </a:r>
            <a:r>
              <a:rPr lang="en-US" altLang="en-US" sz="2400" b="1" dirty="0" err="1">
                <a:latin typeface="Forte" pitchFamily="66" charset="0"/>
              </a:rPr>
              <a:t>organise</a:t>
            </a:r>
            <a:r>
              <a:rPr lang="en-US" altLang="en-US" sz="2400" b="1" dirty="0">
                <a:latin typeface="Forte" pitchFamily="66" charset="0"/>
              </a:rPr>
              <a:t> afterschool activities.</a:t>
            </a: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4738688" y="5572125"/>
            <a:ext cx="2652712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excite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1774826" y="5572125"/>
            <a:ext cx="2881313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excited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7524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exciting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4F81BD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2232" name="Picture 8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439276" y="3043239"/>
            <a:ext cx="6969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ângulo 9"/>
          <p:cNvSpPr/>
          <p:nvPr/>
        </p:nvSpPr>
        <p:spPr>
          <a:xfrm>
            <a:off x="1524000" y="1"/>
            <a:ext cx="9144000" cy="2143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14314"/>
            <a:ext cx="214313" cy="66436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666876" y="6572250"/>
            <a:ext cx="9001125" cy="2857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14314"/>
            <a:ext cx="214312" cy="66436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08" name="Imagem 17" descr="00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4" y="1590675"/>
            <a:ext cx="425767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50E9D12-2BC7-E349-B383-ADA42BFF850D}"/>
              </a:ext>
            </a:extLst>
          </p:cNvPr>
          <p:cNvSpPr/>
          <p:nvPr/>
        </p:nvSpPr>
        <p:spPr>
          <a:xfrm>
            <a:off x="5848351" y="200324"/>
            <a:ext cx="127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Forte"/>
              </a:rPr>
              <a:t>excited</a:t>
            </a:r>
            <a:endParaRPr lang="en-US" sz="2400" dirty="0">
              <a:solidFill>
                <a:srgbClr val="FF0000"/>
              </a:solidFill>
              <a:effectLst/>
              <a:latin typeface="Forte"/>
            </a:endParaRPr>
          </a:p>
        </p:txBody>
      </p:sp>
    </p:spTree>
    <p:extLst>
      <p:ext uri="{BB962C8B-B14F-4D97-AF65-F5344CB8AC3E}">
        <p14:creationId xmlns:p14="http://schemas.microsoft.com/office/powerpoint/2010/main" val="4133140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2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9"/>
                  </p:tgtEl>
                </p:cond>
              </p:nextCondLst>
            </p:seq>
          </p:childTnLst>
        </p:cTn>
      </p:par>
    </p:tnLst>
    <p:bldLst>
      <p:bldP spid="52226" grpId="0"/>
      <p:bldP spid="52228" grpId="0" animBg="1"/>
      <p:bldP spid="52230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60563" y="1428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2400" b="1" dirty="0">
                <a:latin typeface="Forte" pitchFamily="66" charset="0"/>
              </a:rPr>
              <a:t>The local people were really (help) __________. They supported us all the time we stayed there.</a:t>
            </a:r>
            <a:endParaRPr lang="pt-BR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4656139" y="5589589"/>
            <a:ext cx="2592387" cy="935037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helpful</a:t>
            </a:r>
            <a:r>
              <a:rPr lang="en-GB" sz="3200" b="1" dirty="0" err="1">
                <a:solidFill>
                  <a:prstClr val="black"/>
                </a:solidFill>
                <a:latin typeface="Arial" charset="0"/>
              </a:rPr>
              <a:t>ly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7453313" y="55721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helpful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1847851" y="5589589"/>
            <a:ext cx="2665413" cy="935037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help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7967664" y="836613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4F81BD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3255" name="Picture 7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188450" y="3043239"/>
            <a:ext cx="896938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ângulo 9"/>
          <p:cNvSpPr/>
          <p:nvPr/>
        </p:nvSpPr>
        <p:spPr>
          <a:xfrm>
            <a:off x="1524000" y="0"/>
            <a:ext cx="9144000" cy="2857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85750"/>
            <a:ext cx="214313" cy="65722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738314" y="6643688"/>
            <a:ext cx="8929687" cy="2143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85750"/>
            <a:ext cx="214312" cy="65722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132" name="Imagem 17" descr="110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1" y="2060575"/>
            <a:ext cx="464026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81B866F-4234-0845-A9A8-987DE4F3E3C4}"/>
              </a:ext>
            </a:extLst>
          </p:cNvPr>
          <p:cNvSpPr txBox="1"/>
          <p:nvPr/>
        </p:nvSpPr>
        <p:spPr>
          <a:xfrm>
            <a:off x="7821615" y="310956"/>
            <a:ext cx="11833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Forte"/>
              </a:rPr>
              <a:t>helpful</a:t>
            </a:r>
          </a:p>
          <a:p>
            <a:endParaRPr lang="x-none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851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3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3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2"/>
                  </p:tgtEl>
                </p:cond>
              </p:nextCondLst>
            </p:seq>
          </p:childTnLst>
        </p:cTn>
      </p:par>
    </p:tnLst>
    <p:bldLst>
      <p:bldP spid="53250" grpId="0"/>
      <p:bldP spid="53251" grpId="0" animBg="1"/>
      <p:bldP spid="53253" grpId="0" animBg="1"/>
      <p:bldP spid="14" grpId="0"/>
    </p:bldLst>
  </p:timing>
</p:sld>
</file>

<file path=ppt/theme/theme1.xml><?xml version="1.0" encoding="utf-8"?>
<a:theme xmlns:a="http://schemas.openxmlformats.org/drawingml/2006/main" name="1_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2516</TotalTime>
  <Words>511</Words>
  <Application>Microsoft Office PowerPoint</Application>
  <PresentationFormat>Widescreen</PresentationFormat>
  <Paragraphs>89</Paragraphs>
  <Slides>15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Albert Sans</vt:lpstr>
      <vt:lpstr>Arial</vt:lpstr>
      <vt:lpstr>Berlin Sans FB Demi</vt:lpstr>
      <vt:lpstr>Calibri</vt:lpstr>
      <vt:lpstr>Comic Sans MS</vt:lpstr>
      <vt:lpstr>Forte</vt:lpstr>
      <vt:lpstr>Montserrat</vt:lpstr>
      <vt:lpstr>Myriad Pro</vt:lpstr>
      <vt:lpstr>Proxima Nova</vt:lpstr>
      <vt:lpstr>UTM Facebook K&amp;T</vt:lpstr>
      <vt:lpstr>Wingdings</vt:lpstr>
      <vt:lpstr>1_Laterality and Learning Difficulties by Slidesgo</vt:lpstr>
      <vt:lpstr>Tema de Office</vt:lpstr>
      <vt:lpstr>Unit 4 For A Better Community </vt:lpstr>
      <vt:lpstr>PowerPoint Presentation</vt:lpstr>
      <vt:lpstr>Looking back </vt:lpstr>
      <vt:lpstr>PowerPoint Presentation</vt:lpstr>
      <vt:lpstr>PowerPoint Presentation</vt:lpstr>
      <vt:lpstr>PowerPoint Presentation</vt:lpstr>
      <vt:lpstr>There are (end) __________ opportunities for teenagers to volunteer these days.</vt:lpstr>
      <vt:lpstr>We were very (excite) __________ to help children organise afterschool activities.</vt:lpstr>
      <vt:lpstr>The local people were really (help) __________. They supported us all the time we stayed there.</vt:lpstr>
      <vt:lpstr>We need more (volunteer) __________ for our community projects.</vt:lpstr>
      <vt:lpstr>Our charity groups received generous (donate) __________ from the local people.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126</cp:revision>
  <dcterms:created xsi:type="dcterms:W3CDTF">2020-12-09T02:04:09Z</dcterms:created>
  <dcterms:modified xsi:type="dcterms:W3CDTF">2025-09-27T14:14:17Z</dcterms:modified>
</cp:coreProperties>
</file>