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351" r:id="rId2"/>
    <p:sldId id="274" r:id="rId3"/>
    <p:sldId id="285" r:id="rId4"/>
    <p:sldId id="360" r:id="rId5"/>
    <p:sldId id="362" r:id="rId6"/>
    <p:sldId id="363" r:id="rId7"/>
    <p:sldId id="334" r:id="rId8"/>
    <p:sldId id="326" r:id="rId9"/>
    <p:sldId id="341" r:id="rId10"/>
    <p:sldId id="327" r:id="rId11"/>
    <p:sldId id="292" r:id="rId12"/>
    <p:sldId id="29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048DA4"/>
    <a:srgbClr val="F26532"/>
    <a:srgbClr val="05A0B8"/>
    <a:srgbClr val="A3DBE1"/>
    <a:srgbClr val="E26714"/>
    <a:srgbClr val="EE8640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84" autoAdjust="0"/>
    <p:restoredTop sz="86470" autoAdjust="0"/>
  </p:normalViewPr>
  <p:slideViewPr>
    <p:cSldViewPr snapToGrid="0" showGuides="1">
      <p:cViewPr varScale="1">
        <p:scale>
          <a:sx n="85" d="100"/>
          <a:sy n="85" d="100"/>
        </p:scale>
        <p:origin x="360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65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83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45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39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808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325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2492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5482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040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849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2279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771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891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04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453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9450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640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370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82366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microsoft.com/office/2007/relationships/hdphoto" Target="../media/hdphoto4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microsoft.com/office/2007/relationships/hdphoto" Target="../media/hdphoto5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microsoft.com/office/2007/relationships/hdphoto" Target="../media/hdphoto6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388589" y="2298631"/>
            <a:ext cx="8466023" cy="2484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ctr" defTabSz="1219170">
              <a:buClr>
                <a:srgbClr val="373334"/>
              </a:buClr>
              <a:defRPr/>
            </a:pPr>
            <a:r>
              <a:rPr lang="en-US" sz="2667" kern="0" dirty="0">
                <a:solidFill>
                  <a:srgbClr val="F7C2D6">
                    <a:lumMod val="75000"/>
                  </a:srgbClr>
                </a:solidFill>
              </a:rPr>
              <a:t>Lesson 6: WRITING</a:t>
            </a:r>
          </a:p>
          <a:p>
            <a:pPr lvl="0" algn="ctr" defTabSz="1219170">
              <a:buClr>
                <a:srgbClr val="373334"/>
              </a:buClr>
              <a:defRPr/>
            </a:pPr>
            <a:r>
              <a:rPr lang="en-US" sz="2600" b="0" i="1" kern="0" dirty="0">
                <a:solidFill>
                  <a:srgbClr val="AEE0E3">
                    <a:lumMod val="50000"/>
                  </a:srgbClr>
                </a:solidFill>
              </a:rPr>
              <a:t>Writing an application letter for volunteer work </a:t>
            </a: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2600" b="0" i="1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302407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56747" y="24675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POST-WRITING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D8EE61-BE6B-1441-BB61-37FAD23329EE}"/>
              </a:ext>
            </a:extLst>
          </p:cNvPr>
          <p:cNvSpPr/>
          <p:nvPr/>
        </p:nvSpPr>
        <p:spPr>
          <a:xfrm>
            <a:off x="746747" y="1211427"/>
            <a:ext cx="4251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006673"/>
                </a:solidFill>
              </a:rPr>
              <a:t>Cross-check and final check</a:t>
            </a:r>
            <a:endParaRPr lang="x-none" sz="2800" b="1" dirty="0">
              <a:solidFill>
                <a:srgbClr val="006673"/>
              </a:solidFill>
            </a:endParaRPr>
          </a:p>
        </p:txBody>
      </p:sp>
      <p:pic>
        <p:nvPicPr>
          <p:cNvPr id="1026" name="Picture 2" descr="Feedback hay feedbacks? | Học Tiếng Anh cùng Callum Nguyễn">
            <a:extLst>
              <a:ext uri="{FF2B5EF4-FFF2-40B4-BE49-F238E27FC236}">
                <a16:creationId xmlns:a16="http://schemas.microsoft.com/office/drawing/2014/main" id="{FA6EB758-887E-E849-85D3-DC91A5F34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418" y="2052985"/>
            <a:ext cx="7574444" cy="3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608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1A371B-1277-CD4B-8168-9D93E92FC2B1}"/>
              </a:ext>
            </a:extLst>
          </p:cNvPr>
          <p:cNvSpPr txBox="1"/>
          <p:nvPr/>
        </p:nvSpPr>
        <p:spPr>
          <a:xfrm>
            <a:off x="733099" y="2575637"/>
            <a:ext cx="11581115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GB" sz="4000" dirty="0"/>
              <a:t>Write </a:t>
            </a:r>
            <a:r>
              <a:rPr lang="en-US" sz="4000" dirty="0"/>
              <a:t>an application letter for a volunteer work</a:t>
            </a:r>
            <a:endParaRPr lang="x-none" sz="4000" dirty="0"/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x-none" sz="6600" dirty="0"/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x-none" sz="9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8127" y="23827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774043" y="1820996"/>
            <a:ext cx="1089449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GB" sz="3200" dirty="0"/>
              <a:t>Prepare for the next lesson: Communication and Culture/ CLIL</a:t>
            </a:r>
            <a:r>
              <a:rPr lang="x-none" sz="3200" dirty="0"/>
              <a:t> 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2. Do exercises in the workbook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3. </a:t>
            </a:r>
            <a:r>
              <a:rPr lang="x-none" sz="3200" dirty="0"/>
              <a:t>Rewrite the paragraph in the notebooks. </a:t>
            </a:r>
            <a:endParaRPr lang="en-US" sz="3200" dirty="0"/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8127" y="23827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4395470" y="1024842"/>
            <a:ext cx="2929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6673"/>
                </a:solidFill>
              </a:rPr>
              <a:t>HANGMAN</a:t>
            </a:r>
            <a:endParaRPr lang="x-none" sz="3600" b="1" dirty="0">
              <a:solidFill>
                <a:srgbClr val="00667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36172" y="20559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CD04C3-F21F-7646-AB82-8AA98D5D8F43}"/>
              </a:ext>
            </a:extLst>
          </p:cNvPr>
          <p:cNvSpPr txBox="1"/>
          <p:nvPr/>
        </p:nvSpPr>
        <p:spPr>
          <a:xfrm>
            <a:off x="485633" y="2864014"/>
            <a:ext cx="66009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This is a kind of letter you need to write when you apply for a job.</a:t>
            </a:r>
            <a:endParaRPr lang="en-US" sz="3200" b="1" dirty="0"/>
          </a:p>
          <a:p>
            <a:pPr>
              <a:lnSpc>
                <a:spcPct val="200000"/>
              </a:lnSpc>
            </a:pPr>
            <a:r>
              <a:rPr lang="x-none" sz="3200" b="1" dirty="0">
                <a:solidFill>
                  <a:srgbClr val="00B050"/>
                </a:solidFill>
              </a:rPr>
              <a:t>APPLICATION LETTER</a:t>
            </a:r>
          </a:p>
        </p:txBody>
      </p:sp>
      <p:pic>
        <p:nvPicPr>
          <p:cNvPr id="2" name="Picture 2" descr="Hangman">
            <a:extLst>
              <a:ext uri="{FF2B5EF4-FFF2-40B4-BE49-F238E27FC236}">
                <a16:creationId xmlns:a16="http://schemas.microsoft.com/office/drawing/2014/main" id="{3A8B884B-6CAD-DE46-94C9-A17BACBDE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651">
            <a:off x="6929421" y="2195054"/>
            <a:ext cx="5027597" cy="31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90949" y="33609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063663"/>
            <a:ext cx="10668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Read the application letter for a volunteer position. Match the paragraphs with their aims. </a:t>
            </a:r>
            <a:endParaRPr lang="en-US" sz="8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A1D66B5-76D5-FB47-A11A-4834DDD8FEC5}"/>
              </a:ext>
            </a:extLst>
          </p:cNvPr>
          <p:cNvSpPr/>
          <p:nvPr/>
        </p:nvSpPr>
        <p:spPr>
          <a:xfrm>
            <a:off x="1744133" y="2201155"/>
            <a:ext cx="9313334" cy="391177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2F2261-0E68-A543-89F9-DFD27F3CE269}"/>
              </a:ext>
            </a:extLst>
          </p:cNvPr>
          <p:cNvSpPr txBox="1"/>
          <p:nvPr/>
        </p:nvSpPr>
        <p:spPr>
          <a:xfrm>
            <a:off x="2218266" y="2384539"/>
            <a:ext cx="86021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A. Saying why you want to do the job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B. Saying when you are available for an interview and can start work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C. Mentioning the job you are applying for and where you got the information from</a:t>
            </a:r>
          </a:p>
        </p:txBody>
      </p:sp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Match the paragraphs with their aims.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295474" y="5338647"/>
            <a:ext cx="10065253" cy="8534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C. Mentioning the job you are applying for and where you got the information from</a:t>
            </a: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95474" y="4250251"/>
            <a:ext cx="10176090" cy="79231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Saying when you are available for an interview and can start work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20219" y="3203421"/>
            <a:ext cx="896316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A. Saying why you want to do the job</a:t>
            </a:r>
          </a:p>
        </p:txBody>
      </p:sp>
      <p:sp>
        <p:nvSpPr>
          <p:cNvPr id="15" name="Snip Diagonal Corner Rectangle 14"/>
          <p:cNvSpPr/>
          <p:nvPr/>
        </p:nvSpPr>
        <p:spPr>
          <a:xfrm>
            <a:off x="243136" y="368724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Match the paragraphs with their aims.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5114" y="1438745"/>
            <a:ext cx="10035886" cy="142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9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391789" y="3322540"/>
            <a:ext cx="8114147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A. Saying why you want to do the job</a:t>
            </a: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nip Diagonal Corner Rectangle 14"/>
          <p:cNvSpPr/>
          <p:nvPr/>
        </p:nvSpPr>
        <p:spPr>
          <a:xfrm>
            <a:off x="164154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Match the paragraphs with their aims.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0304" y="1280075"/>
            <a:ext cx="10447575" cy="170099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391789" y="4231286"/>
            <a:ext cx="10176090" cy="913333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Saying when you are available for an interview and can start work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294111" y="5311644"/>
            <a:ext cx="10273768" cy="8534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C. Mentioning the job you are applying for and where you got the information from</a:t>
            </a:r>
          </a:p>
        </p:txBody>
      </p:sp>
    </p:spTree>
    <p:extLst>
      <p:ext uri="{BB962C8B-B14F-4D97-AF65-F5344CB8AC3E}">
        <p14:creationId xmlns:p14="http://schemas.microsoft.com/office/powerpoint/2010/main" val="326294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6" grpId="0" animBg="1"/>
      <p:bldP spid="40" grpId="0" animBg="1"/>
      <p:bldP spid="41" grpId="0" animBg="1"/>
      <p:bldP spid="15" grpId="0" animBg="1"/>
      <p:bldP spid="1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27845" y="3487411"/>
            <a:ext cx="10249144" cy="93360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vi-VN" sz="3200" dirty="0">
                <a:solidFill>
                  <a:prstClr val="black"/>
                </a:solidFill>
              </a:rPr>
              <a:t>B.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Saying when you are available for an interview and can start work</a:t>
            </a:r>
          </a:p>
        </p:txBody>
      </p:sp>
      <p:sp>
        <p:nvSpPr>
          <p:cNvPr id="2" name="Rectangle 1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27845" y="2393413"/>
            <a:ext cx="896316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A. Saying why you want to do the job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03221" y="4851892"/>
            <a:ext cx="10273768" cy="85341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C. Mentioning the job you are applying for and where you got the information from</a:t>
            </a:r>
          </a:p>
        </p:txBody>
      </p:sp>
      <p:sp>
        <p:nvSpPr>
          <p:cNvPr id="23" name="Snip Diagonal Corner Rectangle 22"/>
          <p:cNvSpPr/>
          <p:nvPr/>
        </p:nvSpPr>
        <p:spPr>
          <a:xfrm>
            <a:off x="299553" y="142791"/>
            <a:ext cx="11705728" cy="127124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Match the paragraphs with their aims.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6646" y="1135774"/>
            <a:ext cx="10291233" cy="127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1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18" grpId="0" animBg="1"/>
      <p:bldP spid="19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3829" y="25009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063663"/>
            <a:ext cx="10668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Read the job advert and answer the questions. </a:t>
            </a:r>
            <a:endParaRPr lang="en-US" sz="8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33111-E311-9A4E-BD2E-1A194DD58C02}"/>
              </a:ext>
            </a:extLst>
          </p:cNvPr>
          <p:cNvSpPr txBox="1"/>
          <p:nvPr/>
        </p:nvSpPr>
        <p:spPr>
          <a:xfrm>
            <a:off x="1110192" y="1941821"/>
            <a:ext cx="5174974" cy="2987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 What qualities are needed for the job?</a:t>
            </a:r>
          </a:p>
          <a:p>
            <a:pPr>
              <a:lnSpc>
                <a:spcPct val="200000"/>
              </a:lnSpc>
            </a:pPr>
            <a:endParaRPr lang="en-US" sz="2800" dirty="0"/>
          </a:p>
          <a:p>
            <a:r>
              <a:rPr lang="en-US" sz="2800" dirty="0"/>
              <a:t>2. What are the job duties?</a:t>
            </a:r>
          </a:p>
          <a:p>
            <a:pPr>
              <a:lnSpc>
                <a:spcPct val="200000"/>
              </a:lnSpc>
            </a:pPr>
            <a:endParaRPr lang="x-none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FD557-EF8D-1842-A0E8-0907FA5A9F30}"/>
              </a:ext>
            </a:extLst>
          </p:cNvPr>
          <p:cNvSpPr txBox="1"/>
          <p:nvPr/>
        </p:nvSpPr>
        <p:spPr>
          <a:xfrm>
            <a:off x="1110192" y="2892483"/>
            <a:ext cx="5553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Reliable and hardworking.</a:t>
            </a:r>
          </a:p>
          <a:p>
            <a:endParaRPr lang="x-none" sz="2800" dirty="0">
              <a:solidFill>
                <a:srgbClr val="00B050"/>
              </a:solidFill>
            </a:endParaRPr>
          </a:p>
          <a:p>
            <a:endParaRPr lang="x-none" sz="2800" dirty="0">
              <a:solidFill>
                <a:srgbClr val="00B05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604212-EE1C-A746-9FFE-C0DAE0A85B3C}"/>
              </a:ext>
            </a:extLst>
          </p:cNvPr>
          <p:cNvSpPr/>
          <p:nvPr/>
        </p:nvSpPr>
        <p:spPr>
          <a:xfrm>
            <a:off x="1110192" y="4315974"/>
            <a:ext cx="47313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Welcoming guests and visitors, and receiving and sorting donations.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166" y="1941821"/>
            <a:ext cx="5544585" cy="424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2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951" y="18289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A1159C2-2A81-B947-824E-C6EA5A1BD006}"/>
              </a:ext>
            </a:extLst>
          </p:cNvPr>
          <p:cNvSpPr/>
          <p:nvPr/>
        </p:nvSpPr>
        <p:spPr>
          <a:xfrm>
            <a:off x="559433" y="86592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2C46D2-70DD-0A44-BF45-0104DA1CC25F}"/>
              </a:ext>
            </a:extLst>
          </p:cNvPr>
          <p:cNvSpPr txBox="1"/>
          <p:nvPr/>
        </p:nvSpPr>
        <p:spPr>
          <a:xfrm>
            <a:off x="1158216" y="890783"/>
            <a:ext cx="104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Complete the application letter for the job. </a:t>
            </a:r>
            <a:endParaRPr lang="en-US" sz="72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DEE970-C294-E640-B4FB-369C684C308E}"/>
              </a:ext>
            </a:extLst>
          </p:cNvPr>
          <p:cNvSpPr txBox="1"/>
          <p:nvPr/>
        </p:nvSpPr>
        <p:spPr>
          <a:xfrm>
            <a:off x="612218" y="76328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D981C9-956E-2F4E-84CA-13D027703816}"/>
              </a:ext>
            </a:extLst>
          </p:cNvPr>
          <p:cNvSpPr/>
          <p:nvPr/>
        </p:nvSpPr>
        <p:spPr>
          <a:xfrm>
            <a:off x="2863050" y="1368531"/>
            <a:ext cx="7950015" cy="52761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C17A21-D6CD-BB40-A639-00EC0F91C6C8}"/>
              </a:ext>
            </a:extLst>
          </p:cNvPr>
          <p:cNvSpPr/>
          <p:nvPr/>
        </p:nvSpPr>
        <p:spPr>
          <a:xfrm>
            <a:off x="8090838" y="1414003"/>
            <a:ext cx="27222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……………. Street</a:t>
            </a:r>
          </a:p>
          <a:p>
            <a:r>
              <a:rPr lang="en-US" dirty="0"/>
              <a:t>……………, ……………</a:t>
            </a:r>
          </a:p>
          <a:p>
            <a:r>
              <a:rPr lang="en-US" dirty="0"/>
              <a:t>1 January 20___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640072-2628-1E4F-AAEC-2AFB1BBBC5D3}"/>
              </a:ext>
            </a:extLst>
          </p:cNvPr>
          <p:cNvSpPr/>
          <p:nvPr/>
        </p:nvSpPr>
        <p:spPr>
          <a:xfrm>
            <a:off x="3032747" y="1937223"/>
            <a:ext cx="6096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Heart to Heart</a:t>
            </a:r>
          </a:p>
          <a:p>
            <a:r>
              <a:rPr lang="en-US" dirty="0"/>
              <a:t>Charitable </a:t>
            </a:r>
            <a:r>
              <a:rPr lang="en-US" dirty="0" err="1"/>
              <a:t>Organisation</a:t>
            </a:r>
            <a:endParaRPr lang="en-US" dirty="0"/>
          </a:p>
          <a:p>
            <a:r>
              <a:rPr lang="en-US" dirty="0"/>
              <a:t>100 Ha Thanh Street, Ha </a:t>
            </a:r>
            <a:r>
              <a:rPr lang="en-US" dirty="0" err="1"/>
              <a:t>Noi</a:t>
            </a:r>
            <a:endParaRPr lang="en-US" dirty="0"/>
          </a:p>
          <a:p>
            <a:endParaRPr lang="en-US" dirty="0"/>
          </a:p>
          <a:p>
            <a:r>
              <a:rPr lang="en-US" dirty="0"/>
              <a:t>Dear Sir or Madam,</a:t>
            </a:r>
          </a:p>
          <a:p>
            <a:r>
              <a:rPr lang="en-US" dirty="0"/>
              <a:t>I am writing to apply for a volunteer</a:t>
            </a:r>
          </a:p>
          <a:p>
            <a:r>
              <a:rPr lang="en-US" dirty="0"/>
              <a:t>position …………………........….…....…</a:t>
            </a:r>
          </a:p>
          <a:p>
            <a:r>
              <a:rPr lang="en-US" dirty="0"/>
              <a:t>……………………………........….…....…</a:t>
            </a:r>
          </a:p>
          <a:p>
            <a:r>
              <a:rPr lang="en-US" dirty="0"/>
              <a:t>I am interested in ………….……......…</a:t>
            </a:r>
          </a:p>
          <a:p>
            <a:r>
              <a:rPr lang="en-US" dirty="0"/>
              <a:t>……………………………........…....……</a:t>
            </a:r>
          </a:p>
          <a:p>
            <a:r>
              <a:rPr lang="en-US" dirty="0"/>
              <a:t>I am available for an interview</a:t>
            </a:r>
          </a:p>
          <a:p>
            <a:r>
              <a:rPr lang="en-US" dirty="0"/>
              <a:t>…………………….........………… If my</a:t>
            </a:r>
          </a:p>
          <a:p>
            <a:r>
              <a:rPr lang="en-US" dirty="0"/>
              <a:t>application is successful, I can start</a:t>
            </a:r>
          </a:p>
          <a:p>
            <a:r>
              <a:rPr lang="en-US" dirty="0"/>
              <a:t>……………………………........….…....…</a:t>
            </a:r>
          </a:p>
          <a:p>
            <a:r>
              <a:rPr lang="en-US" dirty="0"/>
              <a:t>I look forward to hearing from you.</a:t>
            </a:r>
          </a:p>
          <a:p>
            <a:r>
              <a:rPr lang="en-US" dirty="0"/>
              <a:t>Yours faithfully,</a:t>
            </a:r>
          </a:p>
          <a:p>
            <a:r>
              <a:rPr lang="en-US" dirty="0"/>
              <a:t>…...…….....……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1384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450067" y="29721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2C46D2-70DD-0A44-BF45-0104DA1CC25F}"/>
              </a:ext>
            </a:extLst>
          </p:cNvPr>
          <p:cNvSpPr txBox="1"/>
          <p:nvPr/>
        </p:nvSpPr>
        <p:spPr>
          <a:xfrm>
            <a:off x="193578" y="886515"/>
            <a:ext cx="104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SAMPLE</a:t>
            </a:r>
            <a:endParaRPr 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D981C9-956E-2F4E-84CA-13D027703816}"/>
              </a:ext>
            </a:extLst>
          </p:cNvPr>
          <p:cNvSpPr/>
          <p:nvPr/>
        </p:nvSpPr>
        <p:spPr>
          <a:xfrm>
            <a:off x="193578" y="1460721"/>
            <a:ext cx="11804844" cy="53320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C17A21-D6CD-BB40-A639-00EC0F91C6C8}"/>
              </a:ext>
            </a:extLst>
          </p:cNvPr>
          <p:cNvSpPr/>
          <p:nvPr/>
        </p:nvSpPr>
        <p:spPr>
          <a:xfrm>
            <a:off x="9264365" y="1573262"/>
            <a:ext cx="25333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877 Kim Ma Street</a:t>
            </a:r>
            <a:endParaRPr lang="en-GB" dirty="0"/>
          </a:p>
          <a:p>
            <a:r>
              <a:rPr lang="en-US" i="1" dirty="0"/>
              <a:t>Ba </a:t>
            </a:r>
            <a:r>
              <a:rPr lang="en-US" i="1" dirty="0" err="1"/>
              <a:t>Dinh</a:t>
            </a:r>
            <a:r>
              <a:rPr lang="en-US" i="1" dirty="0"/>
              <a:t>, Ha </a:t>
            </a:r>
            <a:r>
              <a:rPr lang="en-US" i="1" dirty="0" err="1"/>
              <a:t>Noi</a:t>
            </a:r>
            <a:endParaRPr lang="en-GB" dirty="0"/>
          </a:p>
          <a:p>
            <a:r>
              <a:rPr lang="en-US" i="1" dirty="0"/>
              <a:t>12 March 2022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640072-2628-1E4F-AAEC-2AFB1BBBC5D3}"/>
              </a:ext>
            </a:extLst>
          </p:cNvPr>
          <p:cNvSpPr/>
          <p:nvPr/>
        </p:nvSpPr>
        <p:spPr>
          <a:xfrm>
            <a:off x="283031" y="2105533"/>
            <a:ext cx="1180484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Heart to Heart</a:t>
            </a:r>
          </a:p>
          <a:p>
            <a:r>
              <a:rPr lang="en-US" sz="2000" dirty="0"/>
              <a:t>Charitable </a:t>
            </a:r>
            <a:r>
              <a:rPr lang="en-US" sz="2000" dirty="0" err="1"/>
              <a:t>Organisation</a:t>
            </a:r>
            <a:endParaRPr lang="en-US" sz="2000" dirty="0"/>
          </a:p>
          <a:p>
            <a:r>
              <a:rPr lang="en-US" sz="2000" dirty="0"/>
              <a:t>100 Ha Thanh Street, Ha </a:t>
            </a:r>
            <a:r>
              <a:rPr lang="en-US" sz="2000" dirty="0" err="1"/>
              <a:t>Noi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Dear Sir or Madam,</a:t>
            </a:r>
          </a:p>
          <a:p>
            <a:r>
              <a:rPr lang="en-US" sz="2000" dirty="0"/>
              <a:t>I am writing to apply for a volunteer position at the head office of Heart to Heart Charitable </a:t>
            </a:r>
            <a:r>
              <a:rPr lang="en-US" sz="2000" dirty="0" err="1"/>
              <a:t>Organisation</a:t>
            </a:r>
            <a:r>
              <a:rPr lang="en-US" sz="2000" dirty="0"/>
              <a:t>. I saw the job advert on our school notice board.</a:t>
            </a:r>
          </a:p>
          <a:p>
            <a:r>
              <a:rPr lang="en-US" sz="2000" dirty="0"/>
              <a:t>I am interested in volunteer work and projects to help people in our community. I am polite, reliable and hardworking. I also have great people skills, which I believe are important for this position.</a:t>
            </a:r>
          </a:p>
          <a:p>
            <a:r>
              <a:rPr lang="en-US" sz="2000" dirty="0"/>
              <a:t>I am available for an interview on any weekday after 4.30 p.m. or at weekends. If my application is successful, I can start next month.</a:t>
            </a:r>
          </a:p>
          <a:p>
            <a:r>
              <a:rPr lang="en-US" sz="2000" dirty="0"/>
              <a:t>I look forward to hearing from you.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Yours faithfully,</a:t>
            </a:r>
          </a:p>
          <a:p>
            <a:r>
              <a:rPr lang="en-US" sz="2000" dirty="0"/>
              <a:t>Nguyen Ha </a:t>
            </a:r>
            <a:r>
              <a:rPr lang="en-US" sz="2000" dirty="0" err="1"/>
              <a:t>Anh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3586134"/>
      </p:ext>
    </p:extLst>
  </p:cSld>
  <p:clrMapOvr>
    <a:masterClrMapping/>
  </p:clrMapOvr>
</p:sld>
</file>

<file path=ppt/theme/theme1.xml><?xml version="1.0" encoding="utf-8"?>
<a:theme xmlns:a="http://schemas.openxmlformats.org/drawingml/2006/main" name="1_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2941</TotalTime>
  <Words>570</Words>
  <Application>Microsoft Office PowerPoint</Application>
  <PresentationFormat>Widescreen</PresentationFormat>
  <Paragraphs>91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Albert Sans</vt:lpstr>
      <vt:lpstr>Arial</vt:lpstr>
      <vt:lpstr>Calibri</vt:lpstr>
      <vt:lpstr>Courier New</vt:lpstr>
      <vt:lpstr>Montserrat</vt:lpstr>
      <vt:lpstr>Myriad Pro</vt:lpstr>
      <vt:lpstr>Proxima Nova</vt:lpstr>
      <vt:lpstr>UTM Facebook K&amp;T</vt:lpstr>
      <vt:lpstr>Wingdings</vt:lpstr>
      <vt:lpstr>1_Laterality and Learning Difficulties by Slidesgo</vt:lpstr>
      <vt:lpstr>Unit 4 For A Better Community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132</cp:revision>
  <dcterms:created xsi:type="dcterms:W3CDTF">2020-12-09T02:04:09Z</dcterms:created>
  <dcterms:modified xsi:type="dcterms:W3CDTF">2025-09-27T14:11:26Z</dcterms:modified>
</cp:coreProperties>
</file>