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80" r:id="rId2"/>
    <p:sldMasterId id="2147483692" r:id="rId3"/>
  </p:sldMasterIdLst>
  <p:notesMasterIdLst>
    <p:notesMasterId r:id="rId18"/>
  </p:notesMasterIdLst>
  <p:sldIdLst>
    <p:sldId id="272" r:id="rId4"/>
    <p:sldId id="261" r:id="rId5"/>
    <p:sldId id="277" r:id="rId6"/>
    <p:sldId id="263" r:id="rId7"/>
    <p:sldId id="286" r:id="rId8"/>
    <p:sldId id="280" r:id="rId9"/>
    <p:sldId id="281" r:id="rId10"/>
    <p:sldId id="282" r:id="rId11"/>
    <p:sldId id="283" r:id="rId12"/>
    <p:sldId id="284" r:id="rId13"/>
    <p:sldId id="285" r:id="rId14"/>
    <p:sldId id="266" r:id="rId15"/>
    <p:sldId id="268" r:id="rId16"/>
    <p:sldId id="269" r:id="rId17"/>
  </p:sldIdLst>
  <p:sldSz cx="12192000" cy="6858000"/>
  <p:notesSz cx="6858000" cy="9144000"/>
  <p:embeddedFontLst>
    <p:embeddedFont>
      <p:font typeface="Forte" panose="03060902040502070203" pitchFamily="66" charset="0"/>
      <p:regular r:id="rId19"/>
    </p:embeddedFont>
    <p:embeddedFont>
      <p:font typeface="Montserrat" panose="00000500000000000000" pitchFamily="2" charset="0"/>
      <p:regular r:id="rId20"/>
      <p:bold r:id="rId21"/>
      <p:italic r:id="rId22"/>
    </p:embeddedFont>
    <p:embeddedFont>
      <p:font typeface="Nunito Light" pitchFamily="2" charset="0"/>
      <p:regular r:id="rId23"/>
    </p:embeddedFont>
    <p:embeddedFont>
      <p:font typeface="Open Sans" panose="020B0606030504020204" pitchFamily="34" charset="0"/>
      <p:regular r:id="rId24"/>
      <p:bold r:id="rId25"/>
      <p:italic r:id="rId26"/>
      <p:boldItalic r:id="rId27"/>
    </p:embeddedFont>
    <p:embeddedFont>
      <p:font typeface="Public Sans" panose="020B0604020202020204" charset="0"/>
      <p:regular r:id="rId28"/>
      <p:bold r:id="rId29"/>
      <p:italic r:id="rId30"/>
      <p:boldItalic r:id="rId31"/>
    </p:embeddedFont>
    <p:embeddedFont>
      <p:font typeface="Public Sans Black" panose="020B0604020202020204" charset="0"/>
      <p:bold r:id="rId32"/>
      <p:boldItalic r:id="rId33"/>
    </p:embeddedFont>
    <p:embeddedFont>
      <p:font typeface="Questrial" pitchFamily="2" charset="0"/>
      <p:regular r:id="rId34"/>
    </p:embeddedFont>
    <p:embeddedFont>
      <p:font typeface="Showcard Gothic" panose="04020904020102020604" pitchFamily="82" charset="0"/>
      <p:regular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igjvyDPYoMHopEJ6yXG/fZw7t+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4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78b0fc1a0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78b0fc1a0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9211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5703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3702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45C5CA-F28E-4E93-8AF2-0F8831CE7E80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640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7" name="Google Shape;26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1200" y="2698000"/>
            <a:ext cx="10289600" cy="14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-2902900" y="406400"/>
            <a:ext cx="16562567" cy="8926400"/>
            <a:chOff x="-2177175" y="304800"/>
            <a:chExt cx="12421925" cy="6694800"/>
          </a:xfrm>
        </p:grpSpPr>
        <p:pic>
          <p:nvPicPr>
            <p:cNvPr id="11" name="Google Shape;11;p2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7890650" y="3797388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2" name="Google Shape;12;p2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7715295" y="4551962"/>
              <a:ext cx="501259" cy="104071"/>
              <a:chOff x="6329500" y="-1097725"/>
              <a:chExt cx="744150" cy="154500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8422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 txBox="1">
            <a:spLocks noGrp="1"/>
          </p:cNvSpPr>
          <p:nvPr>
            <p:ph type="subTitle" idx="1"/>
          </p:nvPr>
        </p:nvSpPr>
        <p:spPr>
          <a:xfrm>
            <a:off x="960000" y="1988400"/>
            <a:ext cx="5284800" cy="2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15"/>
          <p:cNvGrpSpPr/>
          <p:nvPr/>
        </p:nvGrpSpPr>
        <p:grpSpPr>
          <a:xfrm>
            <a:off x="-2991981" y="-1194125"/>
            <a:ext cx="4269600" cy="10827609"/>
            <a:chOff x="-2243986" y="-895594"/>
            <a:chExt cx="3202200" cy="8120707"/>
          </a:xfrm>
        </p:grpSpPr>
        <p:sp>
          <p:nvSpPr>
            <p:cNvPr id="130" name="Google Shape;130;p15"/>
            <p:cNvSpPr/>
            <p:nvPr/>
          </p:nvSpPr>
          <p:spPr>
            <a:xfrm>
              <a:off x="-2243986" y="4022913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31" name="Google Shape;131;p15"/>
            <p:cNvPicPr preferRelativeResize="0"/>
            <p:nvPr/>
          </p:nvPicPr>
          <p:blipFill rotWithShape="1">
            <a:blip r:embed="rId2">
              <a:alphaModFix/>
            </a:blip>
            <a:srcRect l="32845" t="16173" r="30417" b="46968"/>
            <a:stretch/>
          </p:blipFill>
          <p:spPr>
            <a:xfrm flipH="1">
              <a:off x="-868122" y="-895594"/>
              <a:ext cx="1748400" cy="175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5929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5988400" cy="12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3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subTitle" idx="1"/>
          </p:nvPr>
        </p:nvSpPr>
        <p:spPr>
          <a:xfrm>
            <a:off x="950967" y="1849267"/>
            <a:ext cx="59884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950967" y="4425251"/>
            <a:ext cx="65944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CREDITS: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This presentation template was created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2"/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and includes icons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infographics &amp; images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and content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Swetha Tandri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1A0E4B"/>
              </a:solidFill>
              <a:effectLst/>
              <a:uLnTx/>
              <a:uFillTx/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37" name="Google Shape;137;p16"/>
          <p:cNvGrpSpPr/>
          <p:nvPr/>
        </p:nvGrpSpPr>
        <p:grpSpPr>
          <a:xfrm>
            <a:off x="-1922432" y="304817"/>
            <a:ext cx="16466233" cy="9541417"/>
            <a:chOff x="-1441825" y="228612"/>
            <a:chExt cx="12349675" cy="7156063"/>
          </a:xfrm>
        </p:grpSpPr>
        <p:pic>
          <p:nvPicPr>
            <p:cNvPr id="138" name="Google Shape;138;p16"/>
            <p:cNvPicPr preferRelativeResize="0"/>
            <p:nvPr/>
          </p:nvPicPr>
          <p:blipFill rotWithShape="1">
            <a:blip r:embed="rId5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9" name="Google Shape;139;p16"/>
            <p:cNvSpPr/>
            <p:nvPr/>
          </p:nvSpPr>
          <p:spPr>
            <a:xfrm rot="-5400000">
              <a:off x="7705650" y="4182475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0" name="Google Shape;140;p16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141" name="Google Shape;141;p16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16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6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4520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7"/>
          <p:cNvGrpSpPr/>
          <p:nvPr/>
        </p:nvGrpSpPr>
        <p:grpSpPr>
          <a:xfrm>
            <a:off x="447360" y="649967"/>
            <a:ext cx="14767832" cy="9488111"/>
            <a:chOff x="335520" y="487475"/>
            <a:chExt cx="11075874" cy="7116083"/>
          </a:xfrm>
        </p:grpSpPr>
        <p:grpSp>
          <p:nvGrpSpPr>
            <p:cNvPr id="146" name="Google Shape;146;p17"/>
            <p:cNvGrpSpPr/>
            <p:nvPr/>
          </p:nvGrpSpPr>
          <p:grpSpPr>
            <a:xfrm>
              <a:off x="335520" y="487475"/>
              <a:ext cx="501259" cy="104071"/>
              <a:chOff x="6329500" y="-1097725"/>
              <a:chExt cx="744150" cy="154500"/>
            </a:xfrm>
          </p:grpSpPr>
          <p:sp>
            <p:nvSpPr>
              <p:cNvPr id="147" name="Google Shape;147;p1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1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50" name="Google Shape;150;p17"/>
            <p:cNvPicPr preferRelativeResize="0"/>
            <p:nvPr/>
          </p:nvPicPr>
          <p:blipFill rotWithShape="1">
            <a:blip r:embed="rId2">
              <a:alphaModFix/>
            </a:blip>
            <a:srcRect l="14215" t="13864" r="14207" b="21440"/>
            <a:stretch/>
          </p:blipFill>
          <p:spPr>
            <a:xfrm>
              <a:off x="7662894" y="3854158"/>
              <a:ext cx="3748500" cy="3749400"/>
            </a:xfrm>
            <a:prstGeom prst="ellipse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49878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oogle Shape;152;p18"/>
          <p:cNvGrpSpPr/>
          <p:nvPr/>
        </p:nvGrpSpPr>
        <p:grpSpPr>
          <a:xfrm>
            <a:off x="-1922433" y="-2421666"/>
            <a:ext cx="16898567" cy="11131484"/>
            <a:chOff x="-1441825" y="-1816250"/>
            <a:chExt cx="12673925" cy="8348613"/>
          </a:xfrm>
        </p:grpSpPr>
        <p:pic>
          <p:nvPicPr>
            <p:cNvPr id="153" name="Google Shape;153;p1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54" name="Google Shape;154;p18"/>
            <p:cNvGrpSpPr/>
            <p:nvPr/>
          </p:nvGrpSpPr>
          <p:grpSpPr>
            <a:xfrm rot="10800000">
              <a:off x="8029900" y="-1816250"/>
              <a:ext cx="3202200" cy="3202200"/>
              <a:chOff x="-2177175" y="3797400"/>
              <a:chExt cx="3202200" cy="3202200"/>
            </a:xfrm>
          </p:grpSpPr>
          <p:sp>
            <p:nvSpPr>
              <p:cNvPr id="155" name="Google Shape;155;p1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1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2824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117992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1864656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hasCustomPrompt="1"/>
          </p:nvPr>
        </p:nvSpPr>
        <p:spPr>
          <a:xfrm>
            <a:off x="1577995" y="2138817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2" hasCustomPrompt="1"/>
          </p:nvPr>
        </p:nvSpPr>
        <p:spPr>
          <a:xfrm>
            <a:off x="1577995" y="3018600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3" hasCustomPrompt="1"/>
          </p:nvPr>
        </p:nvSpPr>
        <p:spPr>
          <a:xfrm>
            <a:off x="1577995" y="3898384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"/>
          </p:nvPr>
        </p:nvSpPr>
        <p:spPr>
          <a:xfrm>
            <a:off x="2973599" y="2200433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5"/>
          </p:nvPr>
        </p:nvSpPr>
        <p:spPr>
          <a:xfrm>
            <a:off x="2973599" y="3080217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subTitle" idx="6"/>
          </p:nvPr>
        </p:nvSpPr>
        <p:spPr>
          <a:xfrm>
            <a:off x="2973605" y="3960000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22" name="Google Shape;122;p13"/>
          <p:cNvGrpSpPr/>
          <p:nvPr/>
        </p:nvGrpSpPr>
        <p:grpSpPr>
          <a:xfrm>
            <a:off x="5720140" y="5295932"/>
            <a:ext cx="915912" cy="1222481"/>
            <a:chOff x="5467639" y="4075889"/>
            <a:chExt cx="450921" cy="601851"/>
          </a:xfrm>
        </p:grpSpPr>
        <p:sp>
          <p:nvSpPr>
            <p:cNvPr id="123" name="Google Shape;123;p13"/>
            <p:cNvSpPr/>
            <p:nvPr/>
          </p:nvSpPr>
          <p:spPr>
            <a:xfrm rot="563896" flipH="1">
              <a:off x="5756543" y="4536942"/>
              <a:ext cx="100377" cy="46001"/>
            </a:xfrm>
            <a:custGeom>
              <a:avLst/>
              <a:gdLst/>
              <a:ahLst/>
              <a:cxnLst/>
              <a:rect l="l" t="t" r="r" b="b"/>
              <a:pathLst>
                <a:path w="4015" h="1840" extrusionOk="0">
                  <a:moveTo>
                    <a:pt x="413" y="1"/>
                  </a:moveTo>
                  <a:cubicBezTo>
                    <a:pt x="413" y="1"/>
                    <a:pt x="1" y="1287"/>
                    <a:pt x="231" y="1319"/>
                  </a:cubicBezTo>
                  <a:cubicBezTo>
                    <a:pt x="461" y="1351"/>
                    <a:pt x="4015" y="1840"/>
                    <a:pt x="4015" y="1840"/>
                  </a:cubicBezTo>
                  <a:lnTo>
                    <a:pt x="3975" y="432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 rot="563896" flipH="1">
              <a:off x="5695676" y="4491940"/>
              <a:ext cx="218930" cy="66427"/>
            </a:xfrm>
            <a:custGeom>
              <a:avLst/>
              <a:gdLst/>
              <a:ahLst/>
              <a:cxnLst/>
              <a:rect l="l" t="t" r="r" b="b"/>
              <a:pathLst>
                <a:path w="8757" h="2657" extrusionOk="0">
                  <a:moveTo>
                    <a:pt x="193" y="1"/>
                  </a:moveTo>
                  <a:lnTo>
                    <a:pt x="193" y="1"/>
                  </a:lnTo>
                  <a:cubicBezTo>
                    <a:pt x="1" y="144"/>
                    <a:pt x="577" y="1659"/>
                    <a:pt x="802" y="1690"/>
                  </a:cubicBezTo>
                  <a:cubicBezTo>
                    <a:pt x="1015" y="1719"/>
                    <a:pt x="6706" y="2657"/>
                    <a:pt x="7658" y="2657"/>
                  </a:cubicBezTo>
                  <a:cubicBezTo>
                    <a:pt x="7706" y="2657"/>
                    <a:pt x="7742" y="2655"/>
                    <a:pt x="7765" y="2650"/>
                  </a:cubicBezTo>
                  <a:cubicBezTo>
                    <a:pt x="8237" y="2544"/>
                    <a:pt x="8757" y="1258"/>
                    <a:pt x="8757" y="1258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 rot="563896" flipH="1">
              <a:off x="5693517" y="4489640"/>
              <a:ext cx="220530" cy="70602"/>
            </a:xfrm>
            <a:custGeom>
              <a:avLst/>
              <a:gdLst/>
              <a:ahLst/>
              <a:cxnLst/>
              <a:rect l="l" t="t" r="r" b="b"/>
              <a:pathLst>
                <a:path w="8821" h="2824" extrusionOk="0">
                  <a:moveTo>
                    <a:pt x="214" y="174"/>
                  </a:moveTo>
                  <a:lnTo>
                    <a:pt x="8616" y="1408"/>
                  </a:lnTo>
                  <a:cubicBezTo>
                    <a:pt x="8444" y="1804"/>
                    <a:pt x="8046" y="2580"/>
                    <a:pt x="7724" y="2651"/>
                  </a:cubicBezTo>
                  <a:cubicBezTo>
                    <a:pt x="7714" y="2653"/>
                    <a:pt x="7690" y="2657"/>
                    <a:pt x="7634" y="2657"/>
                  </a:cubicBezTo>
                  <a:cubicBezTo>
                    <a:pt x="6830" y="2657"/>
                    <a:pt x="2609" y="1980"/>
                    <a:pt x="1222" y="1759"/>
                  </a:cubicBezTo>
                  <a:cubicBezTo>
                    <a:pt x="978" y="1720"/>
                    <a:pt x="821" y="1694"/>
                    <a:pt x="793" y="1691"/>
                  </a:cubicBezTo>
                  <a:cubicBezTo>
                    <a:pt x="721" y="1663"/>
                    <a:pt x="500" y="1275"/>
                    <a:pt x="332" y="758"/>
                  </a:cubicBezTo>
                  <a:cubicBezTo>
                    <a:pt x="227" y="435"/>
                    <a:pt x="206" y="243"/>
                    <a:pt x="214" y="174"/>
                  </a:cubicBezTo>
                  <a:close/>
                  <a:moveTo>
                    <a:pt x="169" y="1"/>
                  </a:moveTo>
                  <a:cubicBezTo>
                    <a:pt x="151" y="1"/>
                    <a:pt x="134" y="7"/>
                    <a:pt x="119" y="16"/>
                  </a:cubicBezTo>
                  <a:cubicBezTo>
                    <a:pt x="57" y="63"/>
                    <a:pt x="1" y="169"/>
                    <a:pt x="107" y="583"/>
                  </a:cubicBezTo>
                  <a:cubicBezTo>
                    <a:pt x="200" y="943"/>
                    <a:pt x="522" y="1821"/>
                    <a:pt x="766" y="1856"/>
                  </a:cubicBezTo>
                  <a:cubicBezTo>
                    <a:pt x="798" y="1859"/>
                    <a:pt x="953" y="1885"/>
                    <a:pt x="1196" y="1923"/>
                  </a:cubicBezTo>
                  <a:cubicBezTo>
                    <a:pt x="2586" y="2146"/>
                    <a:pt x="6816" y="2823"/>
                    <a:pt x="7634" y="2823"/>
                  </a:cubicBezTo>
                  <a:cubicBezTo>
                    <a:pt x="7690" y="2823"/>
                    <a:pt x="7731" y="2821"/>
                    <a:pt x="7759" y="2813"/>
                  </a:cubicBezTo>
                  <a:cubicBezTo>
                    <a:pt x="8260" y="2703"/>
                    <a:pt x="8757" y="1508"/>
                    <a:pt x="8812" y="1373"/>
                  </a:cubicBezTo>
                  <a:cubicBezTo>
                    <a:pt x="8820" y="1349"/>
                    <a:pt x="8819" y="1323"/>
                    <a:pt x="8807" y="1301"/>
                  </a:cubicBezTo>
                  <a:cubicBezTo>
                    <a:pt x="8794" y="1277"/>
                    <a:pt x="8772" y="1263"/>
                    <a:pt x="8746" y="1259"/>
                  </a:cubicBezTo>
                  <a:lnTo>
                    <a:pt x="182" y="2"/>
                  </a:lnTo>
                  <a:cubicBezTo>
                    <a:pt x="177" y="1"/>
                    <a:pt x="173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rot="563896" flipH="1">
              <a:off x="5487523" y="4278371"/>
              <a:ext cx="165204" cy="257106"/>
            </a:xfrm>
            <a:custGeom>
              <a:avLst/>
              <a:gdLst/>
              <a:ahLst/>
              <a:cxnLst/>
              <a:rect l="l" t="t" r="r" b="b"/>
              <a:pathLst>
                <a:path w="6608" h="10284" extrusionOk="0">
                  <a:moveTo>
                    <a:pt x="2330" y="1"/>
                  </a:moveTo>
                  <a:lnTo>
                    <a:pt x="1" y="790"/>
                  </a:lnTo>
                  <a:cubicBezTo>
                    <a:pt x="1" y="790"/>
                    <a:pt x="3968" y="3381"/>
                    <a:pt x="1594" y="10007"/>
                  </a:cubicBezTo>
                  <a:cubicBezTo>
                    <a:pt x="1594" y="10007"/>
                    <a:pt x="3257" y="10236"/>
                    <a:pt x="3601" y="10283"/>
                  </a:cubicBezTo>
                  <a:cubicBezTo>
                    <a:pt x="3602" y="10283"/>
                    <a:pt x="3604" y="10284"/>
                    <a:pt x="3605" y="10284"/>
                  </a:cubicBezTo>
                  <a:cubicBezTo>
                    <a:pt x="3964" y="10284"/>
                    <a:pt x="6607" y="4024"/>
                    <a:pt x="2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 rot="563896" flipH="1">
              <a:off x="5763338" y="4389457"/>
              <a:ext cx="76002" cy="72527"/>
            </a:xfrm>
            <a:custGeom>
              <a:avLst/>
              <a:gdLst/>
              <a:ahLst/>
              <a:cxnLst/>
              <a:rect l="l" t="t" r="r" b="b"/>
              <a:pathLst>
                <a:path w="3040" h="2901" extrusionOk="0">
                  <a:moveTo>
                    <a:pt x="1436" y="1"/>
                  </a:moveTo>
                  <a:lnTo>
                    <a:pt x="1437" y="1"/>
                  </a:lnTo>
                  <a:lnTo>
                    <a:pt x="1437" y="1"/>
                  </a:lnTo>
                  <a:cubicBezTo>
                    <a:pt x="1437" y="1"/>
                    <a:pt x="1437" y="1"/>
                    <a:pt x="1437" y="1"/>
                  </a:cubicBezTo>
                  <a:close/>
                  <a:moveTo>
                    <a:pt x="1437" y="1"/>
                  </a:moveTo>
                  <a:cubicBezTo>
                    <a:pt x="1402" y="32"/>
                    <a:pt x="0" y="1293"/>
                    <a:pt x="85" y="1630"/>
                  </a:cubicBezTo>
                  <a:cubicBezTo>
                    <a:pt x="165" y="1951"/>
                    <a:pt x="1307" y="2900"/>
                    <a:pt x="1575" y="2900"/>
                  </a:cubicBezTo>
                  <a:cubicBezTo>
                    <a:pt x="1592" y="2900"/>
                    <a:pt x="1605" y="2897"/>
                    <a:pt x="1615" y="2889"/>
                  </a:cubicBezTo>
                  <a:cubicBezTo>
                    <a:pt x="1778" y="2760"/>
                    <a:pt x="3039" y="1654"/>
                    <a:pt x="3039" y="1654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 rot="563896" flipH="1">
              <a:off x="5595565" y="4149140"/>
              <a:ext cx="78102" cy="74652"/>
            </a:xfrm>
            <a:custGeom>
              <a:avLst/>
              <a:gdLst/>
              <a:ahLst/>
              <a:cxnLst/>
              <a:rect l="l" t="t" r="r" b="b"/>
              <a:pathLst>
                <a:path w="3124" h="2986" extrusionOk="0">
                  <a:moveTo>
                    <a:pt x="1531" y="0"/>
                  </a:moveTo>
                  <a:cubicBezTo>
                    <a:pt x="1531" y="0"/>
                    <a:pt x="1" y="1171"/>
                    <a:pt x="77" y="1397"/>
                  </a:cubicBezTo>
                  <a:cubicBezTo>
                    <a:pt x="154" y="1623"/>
                    <a:pt x="1252" y="2986"/>
                    <a:pt x="1252" y="2986"/>
                  </a:cubicBezTo>
                  <a:cubicBezTo>
                    <a:pt x="1252" y="2986"/>
                    <a:pt x="3123" y="1632"/>
                    <a:pt x="2985" y="1353"/>
                  </a:cubicBezTo>
                  <a:cubicBezTo>
                    <a:pt x="2845" y="1074"/>
                    <a:pt x="1531" y="0"/>
                    <a:pt x="1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 rot="563896" flipH="1">
              <a:off x="5587379" y="4168399"/>
              <a:ext cx="288582" cy="272381"/>
            </a:xfrm>
            <a:custGeom>
              <a:avLst/>
              <a:gdLst/>
              <a:ahLst/>
              <a:cxnLst/>
              <a:rect l="l" t="t" r="r" b="b"/>
              <a:pathLst>
                <a:path w="11543" h="10895" extrusionOk="0">
                  <a:moveTo>
                    <a:pt x="8026" y="1"/>
                  </a:moveTo>
                  <a:cubicBezTo>
                    <a:pt x="8026" y="1"/>
                    <a:pt x="1" y="7683"/>
                    <a:pt x="336" y="8236"/>
                  </a:cubicBezTo>
                  <a:cubicBezTo>
                    <a:pt x="670" y="8789"/>
                    <a:pt x="2804" y="10895"/>
                    <a:pt x="3621" y="10895"/>
                  </a:cubicBezTo>
                  <a:cubicBezTo>
                    <a:pt x="3622" y="10895"/>
                    <a:pt x="3624" y="10895"/>
                    <a:pt x="3626" y="10895"/>
                  </a:cubicBezTo>
                  <a:cubicBezTo>
                    <a:pt x="4438" y="10886"/>
                    <a:pt x="11474" y="3842"/>
                    <a:pt x="11508" y="3548"/>
                  </a:cubicBezTo>
                  <a:cubicBezTo>
                    <a:pt x="11543" y="3256"/>
                    <a:pt x="8026" y="1"/>
                    <a:pt x="802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01010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 rot="563896" flipH="1">
              <a:off x="5585271" y="4166108"/>
              <a:ext cx="290182" cy="276531"/>
            </a:xfrm>
            <a:custGeom>
              <a:avLst/>
              <a:gdLst/>
              <a:ahLst/>
              <a:cxnLst/>
              <a:rect l="l" t="t" r="r" b="b"/>
              <a:pathLst>
                <a:path w="11607" h="11061" extrusionOk="0">
                  <a:moveTo>
                    <a:pt x="8005" y="199"/>
                  </a:moveTo>
                  <a:cubicBezTo>
                    <a:pt x="9301" y="1400"/>
                    <a:pt x="11304" y="3329"/>
                    <a:pt x="11402" y="3622"/>
                  </a:cubicBezTo>
                  <a:cubicBezTo>
                    <a:pt x="11275" y="3854"/>
                    <a:pt x="9586" y="5613"/>
                    <a:pt x="7723" y="7405"/>
                  </a:cubicBezTo>
                  <a:cubicBezTo>
                    <a:pt x="5056" y="9974"/>
                    <a:pt x="3847" y="10891"/>
                    <a:pt x="3603" y="10893"/>
                  </a:cubicBezTo>
                  <a:lnTo>
                    <a:pt x="3600" y="10978"/>
                  </a:lnTo>
                  <a:lnTo>
                    <a:pt x="3600" y="10893"/>
                  </a:lnTo>
                  <a:cubicBezTo>
                    <a:pt x="2821" y="10893"/>
                    <a:pt x="712" y="8814"/>
                    <a:pt x="388" y="8281"/>
                  </a:cubicBezTo>
                  <a:cubicBezTo>
                    <a:pt x="287" y="7807"/>
                    <a:pt x="4982" y="3096"/>
                    <a:pt x="8005" y="199"/>
                  </a:cubicBezTo>
                  <a:close/>
                  <a:moveTo>
                    <a:pt x="8005" y="0"/>
                  </a:moveTo>
                  <a:cubicBezTo>
                    <a:pt x="7984" y="0"/>
                    <a:pt x="7963" y="8"/>
                    <a:pt x="7947" y="24"/>
                  </a:cubicBezTo>
                  <a:cubicBezTo>
                    <a:pt x="7926" y="42"/>
                    <a:pt x="5917" y="1967"/>
                    <a:pt x="3975" y="3936"/>
                  </a:cubicBezTo>
                  <a:cubicBezTo>
                    <a:pt x="1" y="7962"/>
                    <a:pt x="164" y="8232"/>
                    <a:pt x="244" y="8363"/>
                  </a:cubicBezTo>
                  <a:cubicBezTo>
                    <a:pt x="590" y="8933"/>
                    <a:pt x="2755" y="11061"/>
                    <a:pt x="3600" y="11061"/>
                  </a:cubicBezTo>
                  <a:lnTo>
                    <a:pt x="3606" y="11061"/>
                  </a:lnTo>
                  <a:cubicBezTo>
                    <a:pt x="4106" y="11056"/>
                    <a:pt x="6509" y="8809"/>
                    <a:pt x="7896" y="7471"/>
                  </a:cubicBezTo>
                  <a:cubicBezTo>
                    <a:pt x="9164" y="6249"/>
                    <a:pt x="11545" y="3869"/>
                    <a:pt x="11571" y="3641"/>
                  </a:cubicBezTo>
                  <a:cubicBezTo>
                    <a:pt x="11606" y="3339"/>
                    <a:pt x="9128" y="1010"/>
                    <a:pt x="8061" y="23"/>
                  </a:cubicBezTo>
                  <a:cubicBezTo>
                    <a:pt x="8045" y="8"/>
                    <a:pt x="8025" y="0"/>
                    <a:pt x="800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 rot="563896" flipH="1">
              <a:off x="5542663" y="4085747"/>
              <a:ext cx="114578" cy="99902"/>
            </a:xfrm>
            <a:custGeom>
              <a:avLst/>
              <a:gdLst/>
              <a:ahLst/>
              <a:cxnLst/>
              <a:rect l="l" t="t" r="r" b="b"/>
              <a:pathLst>
                <a:path w="4583" h="3996" extrusionOk="0">
                  <a:moveTo>
                    <a:pt x="339" y="0"/>
                  </a:moveTo>
                  <a:cubicBezTo>
                    <a:pt x="339" y="0"/>
                    <a:pt x="1" y="2040"/>
                    <a:pt x="147" y="2570"/>
                  </a:cubicBezTo>
                  <a:cubicBezTo>
                    <a:pt x="196" y="2750"/>
                    <a:pt x="1769" y="3996"/>
                    <a:pt x="1769" y="3996"/>
                  </a:cubicBezTo>
                  <a:cubicBezTo>
                    <a:pt x="2427" y="3942"/>
                    <a:pt x="4583" y="3630"/>
                    <a:pt x="4234" y="3351"/>
                  </a:cubicBezTo>
                  <a:cubicBezTo>
                    <a:pt x="3298" y="2604"/>
                    <a:pt x="2071" y="1284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 rot="563896" flipH="1">
              <a:off x="5547960" y="4084278"/>
              <a:ext cx="111303" cy="104102"/>
            </a:xfrm>
            <a:custGeom>
              <a:avLst/>
              <a:gdLst/>
              <a:ahLst/>
              <a:cxnLst/>
              <a:rect l="l" t="t" r="r" b="b"/>
              <a:pathLst>
                <a:path w="4452" h="4164" extrusionOk="0">
                  <a:moveTo>
                    <a:pt x="484" y="233"/>
                  </a:moveTo>
                  <a:cubicBezTo>
                    <a:pt x="1507" y="1002"/>
                    <a:pt x="2367" y="1794"/>
                    <a:pt x="3061" y="2434"/>
                  </a:cubicBezTo>
                  <a:cubicBezTo>
                    <a:pt x="3512" y="2850"/>
                    <a:pt x="3902" y="3208"/>
                    <a:pt x="4264" y="3500"/>
                  </a:cubicBezTo>
                  <a:cubicBezTo>
                    <a:pt x="4111" y="3669"/>
                    <a:pt x="2712" y="3920"/>
                    <a:pt x="1878" y="3993"/>
                  </a:cubicBezTo>
                  <a:cubicBezTo>
                    <a:pt x="1141" y="3409"/>
                    <a:pt x="360" y="2743"/>
                    <a:pt x="310" y="2631"/>
                  </a:cubicBezTo>
                  <a:cubicBezTo>
                    <a:pt x="191" y="2203"/>
                    <a:pt x="411" y="695"/>
                    <a:pt x="482" y="233"/>
                  </a:cubicBezTo>
                  <a:close/>
                  <a:moveTo>
                    <a:pt x="422" y="0"/>
                  </a:moveTo>
                  <a:cubicBezTo>
                    <a:pt x="412" y="0"/>
                    <a:pt x="401" y="2"/>
                    <a:pt x="391" y="6"/>
                  </a:cubicBezTo>
                  <a:cubicBezTo>
                    <a:pt x="364" y="16"/>
                    <a:pt x="344" y="41"/>
                    <a:pt x="340" y="70"/>
                  </a:cubicBezTo>
                  <a:cubicBezTo>
                    <a:pt x="326" y="153"/>
                    <a:pt x="1" y="2134"/>
                    <a:pt x="150" y="2675"/>
                  </a:cubicBezTo>
                  <a:cubicBezTo>
                    <a:pt x="201" y="2861"/>
                    <a:pt x="1320" y="3764"/>
                    <a:pt x="1799" y="4145"/>
                  </a:cubicBezTo>
                  <a:cubicBezTo>
                    <a:pt x="1814" y="4156"/>
                    <a:pt x="1832" y="4163"/>
                    <a:pt x="1852" y="4163"/>
                  </a:cubicBezTo>
                  <a:cubicBezTo>
                    <a:pt x="1854" y="4163"/>
                    <a:pt x="1857" y="4163"/>
                    <a:pt x="1858" y="4162"/>
                  </a:cubicBezTo>
                  <a:cubicBezTo>
                    <a:pt x="1883" y="4161"/>
                    <a:pt x="4315" y="3921"/>
                    <a:pt x="4432" y="3538"/>
                  </a:cubicBezTo>
                  <a:cubicBezTo>
                    <a:pt x="4441" y="3509"/>
                    <a:pt x="4452" y="3435"/>
                    <a:pt x="4369" y="3369"/>
                  </a:cubicBezTo>
                  <a:cubicBezTo>
                    <a:pt x="4018" y="3088"/>
                    <a:pt x="3626" y="2729"/>
                    <a:pt x="3175" y="2312"/>
                  </a:cubicBezTo>
                  <a:cubicBezTo>
                    <a:pt x="2452" y="1646"/>
                    <a:pt x="1552" y="817"/>
                    <a:pt x="473" y="16"/>
                  </a:cubicBezTo>
                  <a:cubicBezTo>
                    <a:pt x="457" y="6"/>
                    <a:pt x="440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 rot="563896" flipH="1">
              <a:off x="5587243" y="4242861"/>
              <a:ext cx="111453" cy="111453"/>
            </a:xfrm>
            <a:custGeom>
              <a:avLst/>
              <a:gdLst/>
              <a:ahLst/>
              <a:cxnLst/>
              <a:rect l="l" t="t" r="r" b="b"/>
              <a:pathLst>
                <a:path w="4458" h="4458" extrusionOk="0">
                  <a:moveTo>
                    <a:pt x="2229" y="1"/>
                  </a:moveTo>
                  <a:cubicBezTo>
                    <a:pt x="999" y="1"/>
                    <a:pt x="1" y="999"/>
                    <a:pt x="1" y="2229"/>
                  </a:cubicBezTo>
                  <a:cubicBezTo>
                    <a:pt x="1" y="3459"/>
                    <a:pt x="999" y="4457"/>
                    <a:pt x="2229" y="4457"/>
                  </a:cubicBezTo>
                  <a:cubicBezTo>
                    <a:pt x="3459" y="4457"/>
                    <a:pt x="4457" y="3459"/>
                    <a:pt x="4457" y="2229"/>
                  </a:cubicBezTo>
                  <a:cubicBezTo>
                    <a:pt x="4457" y="999"/>
                    <a:pt x="3459" y="1"/>
                    <a:pt x="22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 rot="563896" flipH="1">
              <a:off x="5505772" y="4477300"/>
              <a:ext cx="141028" cy="104002"/>
            </a:xfrm>
            <a:custGeom>
              <a:avLst/>
              <a:gdLst/>
              <a:ahLst/>
              <a:cxnLst/>
              <a:rect l="l" t="t" r="r" b="b"/>
              <a:pathLst>
                <a:path w="5641" h="4160" extrusionOk="0">
                  <a:moveTo>
                    <a:pt x="2905" y="1"/>
                  </a:moveTo>
                  <a:cubicBezTo>
                    <a:pt x="715" y="1"/>
                    <a:pt x="1" y="3428"/>
                    <a:pt x="1" y="3428"/>
                  </a:cubicBezTo>
                  <a:lnTo>
                    <a:pt x="5212" y="4159"/>
                  </a:lnTo>
                  <a:cubicBezTo>
                    <a:pt x="5641" y="1472"/>
                    <a:pt x="4776" y="274"/>
                    <a:pt x="3264" y="30"/>
                  </a:cubicBezTo>
                  <a:cubicBezTo>
                    <a:pt x="3140" y="10"/>
                    <a:pt x="3021" y="1"/>
                    <a:pt x="2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 rot="563896" flipH="1">
              <a:off x="5501907" y="4475082"/>
              <a:ext cx="147028" cy="108178"/>
            </a:xfrm>
            <a:custGeom>
              <a:avLst/>
              <a:gdLst/>
              <a:ahLst/>
              <a:cxnLst/>
              <a:rect l="l" t="t" r="r" b="b"/>
              <a:pathLst>
                <a:path w="5881" h="4327" extrusionOk="0">
                  <a:moveTo>
                    <a:pt x="2992" y="167"/>
                  </a:moveTo>
                  <a:cubicBezTo>
                    <a:pt x="3104" y="167"/>
                    <a:pt x="3219" y="177"/>
                    <a:pt x="3335" y="195"/>
                  </a:cubicBezTo>
                  <a:cubicBezTo>
                    <a:pt x="4949" y="456"/>
                    <a:pt x="5585" y="1785"/>
                    <a:pt x="5227" y="4149"/>
                  </a:cubicBezTo>
                  <a:lnTo>
                    <a:pt x="189" y="3441"/>
                  </a:lnTo>
                  <a:cubicBezTo>
                    <a:pt x="318" y="2913"/>
                    <a:pt x="1085" y="167"/>
                    <a:pt x="2992" y="167"/>
                  </a:cubicBezTo>
                  <a:close/>
                  <a:moveTo>
                    <a:pt x="3000" y="1"/>
                  </a:moveTo>
                  <a:cubicBezTo>
                    <a:pt x="2066" y="1"/>
                    <a:pt x="1252" y="605"/>
                    <a:pt x="644" y="1758"/>
                  </a:cubicBezTo>
                  <a:cubicBezTo>
                    <a:pt x="191" y="2616"/>
                    <a:pt x="13" y="3459"/>
                    <a:pt x="5" y="3494"/>
                  </a:cubicBezTo>
                  <a:cubicBezTo>
                    <a:pt x="0" y="3517"/>
                    <a:pt x="5" y="3540"/>
                    <a:pt x="17" y="3560"/>
                  </a:cubicBezTo>
                  <a:cubicBezTo>
                    <a:pt x="31" y="3578"/>
                    <a:pt x="52" y="3590"/>
                    <a:pt x="75" y="3594"/>
                  </a:cubicBezTo>
                  <a:lnTo>
                    <a:pt x="5286" y="4325"/>
                  </a:lnTo>
                  <a:cubicBezTo>
                    <a:pt x="5289" y="4325"/>
                    <a:pt x="5293" y="4326"/>
                    <a:pt x="5297" y="4326"/>
                  </a:cubicBezTo>
                  <a:cubicBezTo>
                    <a:pt x="5337" y="4326"/>
                    <a:pt x="5373" y="4297"/>
                    <a:pt x="5379" y="4256"/>
                  </a:cubicBezTo>
                  <a:cubicBezTo>
                    <a:pt x="5880" y="1114"/>
                    <a:pt x="4559" y="224"/>
                    <a:pt x="3362" y="30"/>
                  </a:cubicBezTo>
                  <a:cubicBezTo>
                    <a:pt x="3239" y="11"/>
                    <a:pt x="3119" y="1"/>
                    <a:pt x="3000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 rot="563896" flipH="1">
              <a:off x="5612680" y="4270166"/>
              <a:ext cx="61326" cy="55851"/>
            </a:xfrm>
            <a:custGeom>
              <a:avLst/>
              <a:gdLst/>
              <a:ahLst/>
              <a:cxnLst/>
              <a:rect l="l" t="t" r="r" b="b"/>
              <a:pathLst>
                <a:path w="2453" h="2234" extrusionOk="0">
                  <a:moveTo>
                    <a:pt x="1215" y="0"/>
                  </a:moveTo>
                  <a:cubicBezTo>
                    <a:pt x="650" y="0"/>
                    <a:pt x="161" y="402"/>
                    <a:pt x="85" y="959"/>
                  </a:cubicBezTo>
                  <a:cubicBezTo>
                    <a:pt x="0" y="1570"/>
                    <a:pt x="443" y="2136"/>
                    <a:pt x="1074" y="2223"/>
                  </a:cubicBezTo>
                  <a:cubicBezTo>
                    <a:pt x="1129" y="2230"/>
                    <a:pt x="1184" y="2234"/>
                    <a:pt x="1238" y="2234"/>
                  </a:cubicBezTo>
                  <a:cubicBezTo>
                    <a:pt x="1802" y="2234"/>
                    <a:pt x="2292" y="1832"/>
                    <a:pt x="2368" y="1274"/>
                  </a:cubicBezTo>
                  <a:cubicBezTo>
                    <a:pt x="2452" y="663"/>
                    <a:pt x="2010" y="98"/>
                    <a:pt x="1378" y="12"/>
                  </a:cubicBezTo>
                  <a:cubicBezTo>
                    <a:pt x="1323" y="4"/>
                    <a:pt x="1269" y="0"/>
                    <a:pt x="1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 rot="563896" flipH="1">
              <a:off x="5611593" y="4268138"/>
              <a:ext cx="63451" cy="60051"/>
            </a:xfrm>
            <a:custGeom>
              <a:avLst/>
              <a:gdLst/>
              <a:ahLst/>
              <a:cxnLst/>
              <a:rect l="l" t="t" r="r" b="b"/>
              <a:pathLst>
                <a:path w="2538" h="2402" extrusionOk="0">
                  <a:moveTo>
                    <a:pt x="1257" y="168"/>
                  </a:moveTo>
                  <a:cubicBezTo>
                    <a:pt x="1308" y="168"/>
                    <a:pt x="1359" y="172"/>
                    <a:pt x="1409" y="178"/>
                  </a:cubicBezTo>
                  <a:cubicBezTo>
                    <a:pt x="1693" y="217"/>
                    <a:pt x="1944" y="360"/>
                    <a:pt x="2118" y="582"/>
                  </a:cubicBezTo>
                  <a:cubicBezTo>
                    <a:pt x="2291" y="803"/>
                    <a:pt x="2366" y="1075"/>
                    <a:pt x="2328" y="1347"/>
                  </a:cubicBezTo>
                  <a:cubicBezTo>
                    <a:pt x="2258" y="1852"/>
                    <a:pt x="1808" y="2234"/>
                    <a:pt x="1280" y="2234"/>
                  </a:cubicBezTo>
                  <a:cubicBezTo>
                    <a:pt x="1230" y="2234"/>
                    <a:pt x="1178" y="2230"/>
                    <a:pt x="1128" y="2223"/>
                  </a:cubicBezTo>
                  <a:cubicBezTo>
                    <a:pt x="844" y="2185"/>
                    <a:pt x="593" y="2041"/>
                    <a:pt x="419" y="1819"/>
                  </a:cubicBezTo>
                  <a:cubicBezTo>
                    <a:pt x="246" y="1599"/>
                    <a:pt x="172" y="1328"/>
                    <a:pt x="209" y="1055"/>
                  </a:cubicBezTo>
                  <a:cubicBezTo>
                    <a:pt x="278" y="549"/>
                    <a:pt x="730" y="168"/>
                    <a:pt x="1257" y="168"/>
                  </a:cubicBezTo>
                  <a:close/>
                  <a:moveTo>
                    <a:pt x="1257" y="1"/>
                  </a:moveTo>
                  <a:cubicBezTo>
                    <a:pt x="646" y="1"/>
                    <a:pt x="124" y="445"/>
                    <a:pt x="43" y="1032"/>
                  </a:cubicBezTo>
                  <a:cubicBezTo>
                    <a:pt x="1" y="1350"/>
                    <a:pt x="86" y="1666"/>
                    <a:pt x="288" y="1923"/>
                  </a:cubicBezTo>
                  <a:cubicBezTo>
                    <a:pt x="489" y="2179"/>
                    <a:pt x="778" y="2344"/>
                    <a:pt x="1105" y="2389"/>
                  </a:cubicBezTo>
                  <a:cubicBezTo>
                    <a:pt x="1164" y="2397"/>
                    <a:pt x="1222" y="2401"/>
                    <a:pt x="1280" y="2401"/>
                  </a:cubicBezTo>
                  <a:cubicBezTo>
                    <a:pt x="1891" y="2401"/>
                    <a:pt x="2412" y="1958"/>
                    <a:pt x="2493" y="1369"/>
                  </a:cubicBezTo>
                  <a:cubicBezTo>
                    <a:pt x="2537" y="1053"/>
                    <a:pt x="2450" y="736"/>
                    <a:pt x="2250" y="479"/>
                  </a:cubicBezTo>
                  <a:cubicBezTo>
                    <a:pt x="2049" y="223"/>
                    <a:pt x="1759" y="58"/>
                    <a:pt x="1433" y="13"/>
                  </a:cubicBezTo>
                  <a:cubicBezTo>
                    <a:pt x="1374" y="6"/>
                    <a:pt x="1315" y="1"/>
                    <a:pt x="12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 rot="563896" flipH="1">
              <a:off x="5484930" y="4538404"/>
              <a:ext cx="424585" cy="105377"/>
            </a:xfrm>
            <a:custGeom>
              <a:avLst/>
              <a:gdLst/>
              <a:ahLst/>
              <a:cxnLst/>
              <a:rect l="l" t="t" r="r" b="b"/>
              <a:pathLst>
                <a:path w="16983" h="4215" extrusionOk="0">
                  <a:moveTo>
                    <a:pt x="446" y="0"/>
                  </a:moveTo>
                  <a:cubicBezTo>
                    <a:pt x="1" y="0"/>
                    <a:pt x="51" y="1436"/>
                    <a:pt x="347" y="1584"/>
                  </a:cubicBezTo>
                  <a:cubicBezTo>
                    <a:pt x="636" y="1729"/>
                    <a:pt x="15440" y="4215"/>
                    <a:pt x="16479" y="4215"/>
                  </a:cubicBezTo>
                  <a:cubicBezTo>
                    <a:pt x="16508" y="4215"/>
                    <a:pt x="16526" y="4213"/>
                    <a:pt x="16533" y="4209"/>
                  </a:cubicBezTo>
                  <a:cubicBezTo>
                    <a:pt x="16781" y="4059"/>
                    <a:pt x="16982" y="3075"/>
                    <a:pt x="16781" y="2674"/>
                  </a:cubicBezTo>
                  <a:cubicBezTo>
                    <a:pt x="16682" y="2476"/>
                    <a:pt x="446" y="0"/>
                    <a:pt x="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552768" y="1356970"/>
            <a:ext cx="1144800" cy="834535"/>
            <a:chOff x="2693500" y="4128254"/>
            <a:chExt cx="755478" cy="550727"/>
          </a:xfrm>
        </p:grpSpPr>
        <p:sp>
          <p:nvSpPr>
            <p:cNvPr id="140" name="Google Shape;140;p13"/>
            <p:cNvSpPr/>
            <p:nvPr/>
          </p:nvSpPr>
          <p:spPr>
            <a:xfrm rot="4714171">
              <a:off x="2930485" y="4277181"/>
              <a:ext cx="108895" cy="136865"/>
            </a:xfrm>
            <a:custGeom>
              <a:avLst/>
              <a:gdLst/>
              <a:ahLst/>
              <a:cxnLst/>
              <a:rect l="l" t="t" r="r" b="b"/>
              <a:pathLst>
                <a:path w="3291" h="4136" extrusionOk="0">
                  <a:moveTo>
                    <a:pt x="1523" y="1"/>
                  </a:moveTo>
                  <a:lnTo>
                    <a:pt x="1" y="3206"/>
                  </a:lnTo>
                  <a:lnTo>
                    <a:pt x="1688" y="4136"/>
                  </a:lnTo>
                  <a:cubicBezTo>
                    <a:pt x="1688" y="4136"/>
                    <a:pt x="3290" y="873"/>
                    <a:pt x="3215" y="735"/>
                  </a:cubicBezTo>
                  <a:cubicBezTo>
                    <a:pt x="3137" y="595"/>
                    <a:pt x="1523" y="1"/>
                    <a:pt x="15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 rot="4714171">
              <a:off x="2958942" y="4195705"/>
              <a:ext cx="477802" cy="415824"/>
            </a:xfrm>
            <a:custGeom>
              <a:avLst/>
              <a:gdLst/>
              <a:ahLst/>
              <a:cxnLst/>
              <a:rect l="l" t="t" r="r" b="b"/>
              <a:pathLst>
                <a:path w="14440" h="12566" extrusionOk="0">
                  <a:moveTo>
                    <a:pt x="7197" y="2054"/>
                  </a:moveTo>
                  <a:cubicBezTo>
                    <a:pt x="7897" y="2054"/>
                    <a:pt x="8608" y="2218"/>
                    <a:pt x="9273" y="2565"/>
                  </a:cubicBezTo>
                  <a:cubicBezTo>
                    <a:pt x="11458" y="3703"/>
                    <a:pt x="12316" y="6377"/>
                    <a:pt x="11191" y="8536"/>
                  </a:cubicBezTo>
                  <a:cubicBezTo>
                    <a:pt x="10408" y="10038"/>
                    <a:pt x="8872" y="10896"/>
                    <a:pt x="7274" y="10896"/>
                  </a:cubicBezTo>
                  <a:cubicBezTo>
                    <a:pt x="6575" y="10896"/>
                    <a:pt x="5864" y="10732"/>
                    <a:pt x="5199" y="10385"/>
                  </a:cubicBezTo>
                  <a:cubicBezTo>
                    <a:pt x="3013" y="9247"/>
                    <a:pt x="2155" y="6573"/>
                    <a:pt x="3280" y="4414"/>
                  </a:cubicBezTo>
                  <a:cubicBezTo>
                    <a:pt x="4063" y="2912"/>
                    <a:pt x="5599" y="2054"/>
                    <a:pt x="7197" y="2054"/>
                  </a:cubicBezTo>
                  <a:close/>
                  <a:moveTo>
                    <a:pt x="7165" y="0"/>
                  </a:moveTo>
                  <a:cubicBezTo>
                    <a:pt x="4894" y="0"/>
                    <a:pt x="2711" y="1220"/>
                    <a:pt x="1598" y="3355"/>
                  </a:cubicBezTo>
                  <a:cubicBezTo>
                    <a:pt x="0" y="6423"/>
                    <a:pt x="1221" y="10223"/>
                    <a:pt x="4324" y="11839"/>
                  </a:cubicBezTo>
                  <a:cubicBezTo>
                    <a:pt x="5269" y="12332"/>
                    <a:pt x="6279" y="12565"/>
                    <a:pt x="7273" y="12565"/>
                  </a:cubicBezTo>
                  <a:cubicBezTo>
                    <a:pt x="9544" y="12565"/>
                    <a:pt x="11728" y="11346"/>
                    <a:pt x="12841" y="9211"/>
                  </a:cubicBezTo>
                  <a:cubicBezTo>
                    <a:pt x="14439" y="6143"/>
                    <a:pt x="13219" y="2343"/>
                    <a:pt x="10115" y="727"/>
                  </a:cubicBezTo>
                  <a:cubicBezTo>
                    <a:pt x="9170" y="234"/>
                    <a:pt x="8159" y="0"/>
                    <a:pt x="7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 rot="4714171">
              <a:off x="2738596" y="4169217"/>
              <a:ext cx="206639" cy="261057"/>
            </a:xfrm>
            <a:custGeom>
              <a:avLst/>
              <a:gdLst/>
              <a:ahLst/>
              <a:cxnLst/>
              <a:rect l="l" t="t" r="r" b="b"/>
              <a:pathLst>
                <a:path w="6245" h="7889" extrusionOk="0">
                  <a:moveTo>
                    <a:pt x="3437" y="1"/>
                  </a:moveTo>
                  <a:cubicBezTo>
                    <a:pt x="3437" y="1"/>
                    <a:pt x="3437" y="1"/>
                    <a:pt x="3437" y="1"/>
                  </a:cubicBezTo>
                  <a:lnTo>
                    <a:pt x="3437" y="1"/>
                  </a:lnTo>
                  <a:cubicBezTo>
                    <a:pt x="3438" y="1"/>
                    <a:pt x="3438" y="1"/>
                    <a:pt x="3438" y="1"/>
                  </a:cubicBezTo>
                  <a:close/>
                  <a:moveTo>
                    <a:pt x="3437" y="1"/>
                  </a:moveTo>
                  <a:lnTo>
                    <a:pt x="3437" y="1"/>
                  </a:lnTo>
                  <a:cubicBezTo>
                    <a:pt x="3060" y="63"/>
                    <a:pt x="46" y="6132"/>
                    <a:pt x="23" y="6366"/>
                  </a:cubicBezTo>
                  <a:cubicBezTo>
                    <a:pt x="0" y="6593"/>
                    <a:pt x="2559" y="7889"/>
                    <a:pt x="2907" y="7889"/>
                  </a:cubicBezTo>
                  <a:cubicBezTo>
                    <a:pt x="2919" y="7889"/>
                    <a:pt x="2928" y="7887"/>
                    <a:pt x="2934" y="7884"/>
                  </a:cubicBezTo>
                  <a:cubicBezTo>
                    <a:pt x="3131" y="7789"/>
                    <a:pt x="6245" y="1908"/>
                    <a:pt x="6173" y="1574"/>
                  </a:cubicBezTo>
                  <a:cubicBezTo>
                    <a:pt x="6100" y="1242"/>
                    <a:pt x="3470" y="16"/>
                    <a:pt x="34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 rot="4714171">
              <a:off x="3220602" y="4431188"/>
              <a:ext cx="46589" cy="105065"/>
            </a:xfrm>
            <a:custGeom>
              <a:avLst/>
              <a:gdLst/>
              <a:ahLst/>
              <a:cxnLst/>
              <a:rect l="l" t="t" r="r" b="b"/>
              <a:pathLst>
                <a:path w="1408" h="3175" extrusionOk="0">
                  <a:moveTo>
                    <a:pt x="96" y="1"/>
                  </a:moveTo>
                  <a:cubicBezTo>
                    <a:pt x="67" y="1"/>
                    <a:pt x="39" y="16"/>
                    <a:pt x="24" y="43"/>
                  </a:cubicBezTo>
                  <a:cubicBezTo>
                    <a:pt x="1" y="83"/>
                    <a:pt x="14" y="134"/>
                    <a:pt x="54" y="156"/>
                  </a:cubicBezTo>
                  <a:cubicBezTo>
                    <a:pt x="68" y="164"/>
                    <a:pt x="1373" y="937"/>
                    <a:pt x="1080" y="3079"/>
                  </a:cubicBezTo>
                  <a:cubicBezTo>
                    <a:pt x="1074" y="3126"/>
                    <a:pt x="1106" y="3167"/>
                    <a:pt x="1153" y="3173"/>
                  </a:cubicBezTo>
                  <a:cubicBezTo>
                    <a:pt x="1156" y="3175"/>
                    <a:pt x="1160" y="3175"/>
                    <a:pt x="1164" y="3175"/>
                  </a:cubicBezTo>
                  <a:cubicBezTo>
                    <a:pt x="1204" y="3175"/>
                    <a:pt x="1241" y="3144"/>
                    <a:pt x="1246" y="3102"/>
                  </a:cubicBezTo>
                  <a:cubicBezTo>
                    <a:pt x="1407" y="1925"/>
                    <a:pt x="1100" y="1149"/>
                    <a:pt x="814" y="705"/>
                  </a:cubicBezTo>
                  <a:cubicBezTo>
                    <a:pt x="501" y="221"/>
                    <a:pt x="152" y="19"/>
                    <a:pt x="136" y="12"/>
                  </a:cubicBezTo>
                  <a:cubicBezTo>
                    <a:pt x="124" y="4"/>
                    <a:pt x="11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 rot="4714171">
              <a:off x="3137701" y="4486335"/>
              <a:ext cx="21342" cy="49571"/>
            </a:xfrm>
            <a:custGeom>
              <a:avLst/>
              <a:gdLst/>
              <a:ahLst/>
              <a:cxnLst/>
              <a:rect l="l" t="t" r="r" b="b"/>
              <a:pathLst>
                <a:path w="645" h="1498" extrusionOk="0">
                  <a:moveTo>
                    <a:pt x="480" y="0"/>
                  </a:moveTo>
                  <a:cubicBezTo>
                    <a:pt x="478" y="0"/>
                    <a:pt x="475" y="0"/>
                    <a:pt x="473" y="0"/>
                  </a:cubicBezTo>
                  <a:cubicBezTo>
                    <a:pt x="426" y="5"/>
                    <a:pt x="393" y="46"/>
                    <a:pt x="397" y="91"/>
                  </a:cubicBezTo>
                  <a:cubicBezTo>
                    <a:pt x="398" y="100"/>
                    <a:pt x="469" y="956"/>
                    <a:pt x="38" y="1352"/>
                  </a:cubicBezTo>
                  <a:cubicBezTo>
                    <a:pt x="3" y="1384"/>
                    <a:pt x="1" y="1436"/>
                    <a:pt x="31" y="1470"/>
                  </a:cubicBezTo>
                  <a:cubicBezTo>
                    <a:pt x="49" y="1488"/>
                    <a:pt x="71" y="1497"/>
                    <a:pt x="94" y="1497"/>
                  </a:cubicBezTo>
                  <a:cubicBezTo>
                    <a:pt x="113" y="1497"/>
                    <a:pt x="134" y="1490"/>
                    <a:pt x="150" y="1475"/>
                  </a:cubicBezTo>
                  <a:cubicBezTo>
                    <a:pt x="644" y="1023"/>
                    <a:pt x="567" y="114"/>
                    <a:pt x="563" y="76"/>
                  </a:cubicBezTo>
                  <a:cubicBezTo>
                    <a:pt x="560" y="32"/>
                    <a:pt x="522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 rot="4714171">
              <a:off x="2865225" y="4291851"/>
              <a:ext cx="105884" cy="59068"/>
            </a:xfrm>
            <a:custGeom>
              <a:avLst/>
              <a:gdLst/>
              <a:ahLst/>
              <a:cxnLst/>
              <a:rect l="l" t="t" r="r" b="b"/>
              <a:pathLst>
                <a:path w="3200" h="1785" extrusionOk="0">
                  <a:moveTo>
                    <a:pt x="95" y="1"/>
                  </a:moveTo>
                  <a:cubicBezTo>
                    <a:pt x="66" y="1"/>
                    <a:pt x="37" y="17"/>
                    <a:pt x="22" y="45"/>
                  </a:cubicBezTo>
                  <a:cubicBezTo>
                    <a:pt x="0" y="86"/>
                    <a:pt x="16" y="136"/>
                    <a:pt x="56" y="158"/>
                  </a:cubicBezTo>
                  <a:lnTo>
                    <a:pt x="3065" y="1775"/>
                  </a:lnTo>
                  <a:cubicBezTo>
                    <a:pt x="3077" y="1781"/>
                    <a:pt x="3091" y="1784"/>
                    <a:pt x="3104" y="1784"/>
                  </a:cubicBezTo>
                  <a:cubicBezTo>
                    <a:pt x="3133" y="1784"/>
                    <a:pt x="3163" y="1768"/>
                    <a:pt x="3177" y="1740"/>
                  </a:cubicBezTo>
                  <a:cubicBezTo>
                    <a:pt x="3199" y="1700"/>
                    <a:pt x="3183" y="1649"/>
                    <a:pt x="3143" y="1628"/>
                  </a:cubicBezTo>
                  <a:lnTo>
                    <a:pt x="136" y="11"/>
                  </a:lnTo>
                  <a:cubicBezTo>
                    <a:pt x="123" y="4"/>
                    <a:pt x="109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 rot="4714171">
              <a:off x="2698641" y="4246494"/>
              <a:ext cx="109789" cy="57810"/>
            </a:xfrm>
            <a:custGeom>
              <a:avLst/>
              <a:gdLst/>
              <a:ahLst/>
              <a:cxnLst/>
              <a:rect l="l" t="t" r="r" b="b"/>
              <a:pathLst>
                <a:path w="3318" h="1747" extrusionOk="0">
                  <a:moveTo>
                    <a:pt x="96" y="1"/>
                  </a:moveTo>
                  <a:cubicBezTo>
                    <a:pt x="65" y="1"/>
                    <a:pt x="36" y="17"/>
                    <a:pt x="21" y="47"/>
                  </a:cubicBezTo>
                  <a:cubicBezTo>
                    <a:pt x="0" y="88"/>
                    <a:pt x="18" y="137"/>
                    <a:pt x="58" y="159"/>
                  </a:cubicBezTo>
                  <a:lnTo>
                    <a:pt x="3184" y="1738"/>
                  </a:lnTo>
                  <a:cubicBezTo>
                    <a:pt x="3196" y="1744"/>
                    <a:pt x="3209" y="1747"/>
                    <a:pt x="3222" y="1747"/>
                  </a:cubicBezTo>
                  <a:cubicBezTo>
                    <a:pt x="3252" y="1747"/>
                    <a:pt x="3282" y="1729"/>
                    <a:pt x="3296" y="1701"/>
                  </a:cubicBezTo>
                  <a:cubicBezTo>
                    <a:pt x="3317" y="1660"/>
                    <a:pt x="3301" y="1610"/>
                    <a:pt x="3260" y="1589"/>
                  </a:cubicBezTo>
                  <a:lnTo>
                    <a:pt x="134" y="10"/>
                  </a:lnTo>
                  <a:cubicBezTo>
                    <a:pt x="121" y="4"/>
                    <a:pt x="108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3"/>
          <p:cNvGrpSpPr/>
          <p:nvPr/>
        </p:nvGrpSpPr>
        <p:grpSpPr>
          <a:xfrm>
            <a:off x="10390868" y="5558236"/>
            <a:ext cx="1601347" cy="643185"/>
            <a:chOff x="7793150" y="4168675"/>
            <a:chExt cx="1201010" cy="482389"/>
          </a:xfrm>
        </p:grpSpPr>
        <p:sp>
          <p:nvSpPr>
            <p:cNvPr id="148" name="Google Shape;148;p13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13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150" name="Google Shape;150;p13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13"/>
          <p:cNvSpPr/>
          <p:nvPr/>
        </p:nvSpPr>
        <p:spPr>
          <a:xfrm>
            <a:off x="188733" y="5713233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38072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D71F4BCA-5528-4768-BE5E-75FA70CE7880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61782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5D61372-7632-4BE0-8970-EA40FDEAA261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4701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5923668-B71A-40DA-977E-3BDCF364085F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9177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960000" y="3184133"/>
            <a:ext cx="5747200" cy="231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667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960000" y="5500533"/>
            <a:ext cx="5747200" cy="6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4" name="Google Shape;24;p3"/>
          <p:cNvGrpSpPr/>
          <p:nvPr/>
        </p:nvGrpSpPr>
        <p:grpSpPr>
          <a:xfrm>
            <a:off x="10906861" y="649968"/>
            <a:ext cx="668345" cy="138761"/>
            <a:chOff x="6329500" y="-1097725"/>
            <a:chExt cx="744150" cy="154500"/>
          </a:xfrm>
        </p:grpSpPr>
        <p:sp>
          <p:nvSpPr>
            <p:cNvPr id="25" name="Google Shape;25;p3"/>
            <p:cNvSpPr/>
            <p:nvPr/>
          </p:nvSpPr>
          <p:spPr>
            <a:xfrm>
              <a:off x="6329500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6624325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6919150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9513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7ECDD7F5-0CC3-4D2C-AB3C-18F5AB5CE7B8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889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6A24F29-16F9-4BCF-8C68-5140F408A520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602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0A63A39-8BCA-4CB7-A9A4-3F97ABEC5FAE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6127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4325CA9-5C85-4615-B4F8-08B0F27C5BEF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35335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BEA85DA-939F-4228-B5E2-0CDCFC61807B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97720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9E2D127-21C2-4D5E-BFE2-1E3A8F91EEC0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22906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FFC36BC-15F2-4E99-BCEC-7649A437A2E8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2184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30896CC-8170-4271-9B5C-B78783513BF8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40281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D71F4BCA-5528-4768-BE5E-75FA70CE7880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31908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5D61372-7632-4BE0-8970-EA40FDEAA261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8113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62100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 sz="1600"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53454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5923668-B71A-40DA-977E-3BDCF364085F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75447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7ECDD7F5-0CC3-4D2C-AB3C-18F5AB5CE7B8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58162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6A24F29-16F9-4BCF-8C68-5140F408A520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78629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0A63A39-8BCA-4CB7-A9A4-3F97ABEC5FAE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10726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4325CA9-5C85-4615-B4F8-08B0F27C5BEF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79528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BEA85DA-939F-4228-B5E2-0CDCFC61807B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1463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9E2D127-21C2-4D5E-BFE2-1E3A8F91EEC0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59364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FFC36BC-15F2-4E99-BCEC-7649A437A2E8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3883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30896CC-8170-4271-9B5C-B78783513BF8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03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951000" y="4710067"/>
            <a:ext cx="7262800" cy="13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2"/>
          </p:nvPr>
        </p:nvSpPr>
        <p:spPr>
          <a:xfrm>
            <a:off x="950967" y="2413000"/>
            <a:ext cx="7262800" cy="12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3"/>
          </p:nvPr>
        </p:nvSpPr>
        <p:spPr>
          <a:xfrm>
            <a:off x="950967" y="4299367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4"/>
          </p:nvPr>
        </p:nvSpPr>
        <p:spPr>
          <a:xfrm>
            <a:off x="950967" y="2002300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grpSp>
        <p:nvGrpSpPr>
          <p:cNvPr id="37" name="Google Shape;37;p5"/>
          <p:cNvGrpSpPr/>
          <p:nvPr/>
        </p:nvGrpSpPr>
        <p:grpSpPr>
          <a:xfrm>
            <a:off x="398453" y="-3185000"/>
            <a:ext cx="14483348" cy="12945333"/>
            <a:chOff x="298839" y="-2388750"/>
            <a:chExt cx="10862511" cy="9709000"/>
          </a:xfrm>
        </p:grpSpPr>
        <p:grpSp>
          <p:nvGrpSpPr>
            <p:cNvPr id="38" name="Google Shape;38;p5"/>
            <p:cNvGrpSpPr/>
            <p:nvPr/>
          </p:nvGrpSpPr>
          <p:grpSpPr>
            <a:xfrm rot="5400000">
              <a:off x="100245" y="2430487"/>
              <a:ext cx="501259" cy="104071"/>
              <a:chOff x="6329500" y="-1097725"/>
              <a:chExt cx="744150" cy="154500"/>
            </a:xfrm>
          </p:grpSpPr>
          <p:sp>
            <p:nvSpPr>
              <p:cNvPr id="39" name="Google Shape;39;p5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5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5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2" name="Google Shape;42;p5"/>
            <p:cNvPicPr preferRelativeResize="0"/>
            <p:nvPr/>
          </p:nvPicPr>
          <p:blipFill rotWithShape="1">
            <a:blip r:embed="rId2">
              <a:alphaModFix/>
            </a:blip>
            <a:srcRect l="37408" t="15218" r="25855" b="47923"/>
            <a:stretch/>
          </p:blipFill>
          <p:spPr>
            <a:xfrm>
              <a:off x="3055200" y="4798450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3" name="Google Shape;43;p5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8972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grpSp>
        <p:nvGrpSpPr>
          <p:cNvPr id="53" name="Google Shape;53;p7"/>
          <p:cNvGrpSpPr/>
          <p:nvPr/>
        </p:nvGrpSpPr>
        <p:grpSpPr>
          <a:xfrm>
            <a:off x="-1747333" y="-1947016"/>
            <a:ext cx="13532933" cy="8376195"/>
            <a:chOff x="-1310500" y="-1460262"/>
            <a:chExt cx="10149700" cy="6282146"/>
          </a:xfrm>
        </p:grpSpPr>
        <p:pic>
          <p:nvPicPr>
            <p:cNvPr id="54" name="Google Shape;54;p7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10500" y="-1460262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55" name="Google Shape;55;p7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56" name="Google Shape;56;p7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57;p7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" name="Google Shape;58;p7"/>
            <p:cNvGrpSpPr/>
            <p:nvPr/>
          </p:nvGrpSpPr>
          <p:grpSpPr>
            <a:xfrm>
              <a:off x="4321370" y="4717812"/>
              <a:ext cx="501259" cy="104071"/>
              <a:chOff x="6329500" y="-1097725"/>
              <a:chExt cx="744150" cy="154500"/>
            </a:xfrm>
          </p:grpSpPr>
          <p:sp>
            <p:nvSpPr>
              <p:cNvPr id="59" name="Google Shape;59;p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769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960000" y="1501333"/>
            <a:ext cx="69936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9"/>
          <p:cNvGrpSpPr/>
          <p:nvPr/>
        </p:nvGrpSpPr>
        <p:grpSpPr>
          <a:xfrm>
            <a:off x="304793" y="304816"/>
            <a:ext cx="13706040" cy="8731549"/>
            <a:chOff x="228595" y="228612"/>
            <a:chExt cx="10279530" cy="6548662"/>
          </a:xfrm>
        </p:grpSpPr>
        <p:grpSp>
          <p:nvGrpSpPr>
            <p:cNvPr id="82" name="Google Shape;82;p9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83" name="Google Shape;83;p9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9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9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6" name="Google Shape;86;p9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7991425" y="4255475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87" name="Google Shape;87;p9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88" name="Google Shape;88;p9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9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4001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 txBox="1">
            <a:spLocks noGrp="1"/>
          </p:cNvSpPr>
          <p:nvPr>
            <p:ph type="title"/>
          </p:nvPr>
        </p:nvSpPr>
        <p:spPr>
          <a:xfrm>
            <a:off x="960000" y="5352600"/>
            <a:ext cx="10272000" cy="763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056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13"/>
          <p:cNvGrpSpPr/>
          <p:nvPr/>
        </p:nvGrpSpPr>
        <p:grpSpPr>
          <a:xfrm>
            <a:off x="406386" y="-3185000"/>
            <a:ext cx="14475415" cy="6948173"/>
            <a:chOff x="304789" y="-2388750"/>
            <a:chExt cx="10856561" cy="5211130"/>
          </a:xfrm>
        </p:grpSpPr>
        <p:sp>
          <p:nvSpPr>
            <p:cNvPr id="108" name="Google Shape;108;p13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" name="Google Shape;109;p13"/>
            <p:cNvGrpSpPr/>
            <p:nvPr/>
          </p:nvGrpSpPr>
          <p:grpSpPr>
            <a:xfrm rot="5400000">
              <a:off x="106195" y="2519714"/>
              <a:ext cx="501259" cy="104071"/>
              <a:chOff x="6329500" y="-1097725"/>
              <a:chExt cx="744150" cy="154500"/>
            </a:xfrm>
          </p:grpSpPr>
          <p:sp>
            <p:nvSpPr>
              <p:cNvPr id="110" name="Google Shape;110;p13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3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3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3" name="Google Shape;113;p13"/>
          <p:cNvSpPr txBox="1">
            <a:spLocks noGrp="1"/>
          </p:cNvSpPr>
          <p:nvPr>
            <p:ph type="subTitle" idx="1"/>
          </p:nvPr>
        </p:nvSpPr>
        <p:spPr>
          <a:xfrm>
            <a:off x="61176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2"/>
          </p:nvPr>
        </p:nvSpPr>
        <p:spPr>
          <a:xfrm>
            <a:off x="61176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488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4"/>
          <p:cNvGrpSpPr/>
          <p:nvPr/>
        </p:nvGrpSpPr>
        <p:grpSpPr>
          <a:xfrm>
            <a:off x="-2804100" y="-3359536"/>
            <a:ext cx="4423405" cy="11495303"/>
            <a:chOff x="-2103075" y="-2519652"/>
            <a:chExt cx="3317554" cy="8621477"/>
          </a:xfrm>
        </p:grpSpPr>
        <p:pic>
          <p:nvPicPr>
            <p:cNvPr id="118" name="Google Shape;118;p14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-991349" y="4178825"/>
              <a:ext cx="1919100" cy="19230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19" name="Google Shape;119;p14"/>
            <p:cNvSpPr/>
            <p:nvPr/>
          </p:nvSpPr>
          <p:spPr>
            <a:xfrm rot="5400000">
              <a:off x="-2103075" y="-2519652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14"/>
            <p:cNvGrpSpPr/>
            <p:nvPr/>
          </p:nvGrpSpPr>
          <p:grpSpPr>
            <a:xfrm>
              <a:off x="713220" y="4832612"/>
              <a:ext cx="501259" cy="104071"/>
              <a:chOff x="6329500" y="-1097725"/>
              <a:chExt cx="744150" cy="154500"/>
            </a:xfrm>
          </p:grpSpPr>
          <p:sp>
            <p:nvSpPr>
              <p:cNvPr id="121" name="Google Shape;121;p14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14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14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" name="Google Shape;124;p14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870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344907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os estilos</a:t>
            </a:r>
          </a:p>
          <a:p>
            <a:pPr lvl="1"/>
            <a:r>
              <a:rPr lang="pt-PT" altLang="en-US"/>
              <a:t>Segundo nível</a:t>
            </a:r>
          </a:p>
          <a:p>
            <a:pPr lvl="2"/>
            <a:r>
              <a:rPr lang="pt-PT" altLang="en-US"/>
              <a:t>Terceiro nível</a:t>
            </a:r>
          </a:p>
          <a:p>
            <a:pPr lvl="3"/>
            <a:r>
              <a:rPr lang="pt-PT" altLang="en-US"/>
              <a:t>Quarto nível</a:t>
            </a:r>
          </a:p>
          <a:p>
            <a:pPr lvl="4"/>
            <a:r>
              <a:rPr lang="pt-PT" altLang="en-US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E959698-A090-443A-B5B3-6372DD83F3C5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069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os estilos</a:t>
            </a:r>
          </a:p>
          <a:p>
            <a:pPr lvl="1"/>
            <a:r>
              <a:rPr lang="pt-PT" altLang="en-US"/>
              <a:t>Segundo nível</a:t>
            </a:r>
          </a:p>
          <a:p>
            <a:pPr lvl="2"/>
            <a:r>
              <a:rPr lang="pt-PT" altLang="en-US"/>
              <a:t>Terceiro nível</a:t>
            </a:r>
          </a:p>
          <a:p>
            <a:pPr lvl="3"/>
            <a:r>
              <a:rPr lang="pt-PT" altLang="en-US"/>
              <a:t>Quarto nível</a:t>
            </a:r>
          </a:p>
          <a:p>
            <a:pPr lvl="4"/>
            <a:r>
              <a:rPr lang="pt-PT" altLang="en-US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BR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E959698-A090-443A-B5B3-6372DD83F3C5}" type="slidenum">
              <a:rPr lang="pt-BR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pt-BR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069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2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 rot="5400000" flipH="1">
            <a:off x="-2179864" y="-2894623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 l="26453" t="18230" r="36809" b="44911"/>
          <a:stretch/>
        </p:blipFill>
        <p:spPr>
          <a:xfrm>
            <a:off x="-430267" y="-1147049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0" name="Google Shape;170;p22"/>
          <p:cNvSpPr/>
          <p:nvPr/>
        </p:nvSpPr>
        <p:spPr>
          <a:xfrm>
            <a:off x="756000" y="5714200"/>
            <a:ext cx="347200" cy="347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581" y="1839991"/>
            <a:ext cx="10289600" cy="1462000"/>
          </a:xfrm>
        </p:spPr>
        <p:txBody>
          <a:bodyPr/>
          <a:lstStyle/>
          <a:p>
            <a:r>
              <a:rPr lang="en-US" sz="5867" dirty="0">
                <a:solidFill>
                  <a:schemeClr val="tx1"/>
                </a:solidFill>
              </a:rPr>
              <a:t>Unit 5: INVENTIONS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267" dirty="0">
                <a:solidFill>
                  <a:schemeClr val="tx1"/>
                </a:solidFill>
              </a:rPr>
              <a:t>Lesson 8: Looking Back And Project</a:t>
            </a:r>
            <a:br>
              <a:rPr lang="en-US" sz="4267" dirty="0">
                <a:solidFill>
                  <a:schemeClr val="tx1"/>
                </a:solidFill>
              </a:rPr>
            </a:br>
            <a:br>
              <a:rPr lang="en-US" sz="4267" dirty="0">
                <a:solidFill>
                  <a:schemeClr val="tx1"/>
                </a:solidFill>
              </a:rPr>
            </a:br>
            <a:endParaRPr lang="en-US" sz="4267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767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1892807" y="179390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………………. with a smartphone is fun as well.</a:t>
            </a:r>
            <a:endParaRPr lang="pt-BR" sz="2800" b="1" dirty="0">
              <a:solidFill>
                <a:schemeClr val="tx2">
                  <a:lumMod val="50000"/>
                </a:schemeClr>
              </a:solidFill>
              <a:latin typeface="Forte" pitchFamily="66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1892807" y="5318124"/>
            <a:ext cx="3690431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To learn 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6922151" y="5318124"/>
            <a:ext cx="373199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Learn 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8089107" y="1425577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  <a:ea typeface="+mn-ea"/>
                <a:cs typeface="+mn-cs"/>
              </a:rPr>
              <a:t>GREAT</a:t>
            </a:r>
          </a:p>
        </p:txBody>
      </p:sp>
      <p:pic>
        <p:nvPicPr>
          <p:cNvPr id="6155" name="Picture 11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251" y="3043239"/>
            <a:ext cx="76041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343983" y="0"/>
            <a:ext cx="11588461" cy="21431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281782" y="1"/>
            <a:ext cx="200531" cy="67151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343984" y="6500811"/>
            <a:ext cx="11588460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718133" y="127146"/>
            <a:ext cx="214312" cy="642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69898" y="421883"/>
            <a:ext cx="3837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kern="1200" dirty="0">
                <a:solidFill>
                  <a:srgbClr val="FF0000"/>
                </a:solidFill>
                <a:latin typeface="Forte"/>
              </a:rPr>
              <a:t>To learn </a:t>
            </a:r>
            <a:endParaRPr lang="en-US" sz="2800" dirty="0">
              <a:solidFill>
                <a:srgbClr val="FF0000"/>
              </a:solidFill>
              <a:latin typeface="Forte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056" y="1960562"/>
            <a:ext cx="4632364" cy="24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175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  <p:bldLst>
      <p:bldP spid="6149" grpId="0"/>
      <p:bldP spid="6153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1892806" y="179390"/>
            <a:ext cx="9426357" cy="114300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Since television was …………………, TV designs have changed a lot.</a:t>
            </a:r>
            <a:endParaRPr lang="pt-BR" sz="2800" b="1" dirty="0">
              <a:solidFill>
                <a:schemeClr val="tx2">
                  <a:lumMod val="50000"/>
                </a:schemeClr>
              </a:solidFill>
              <a:latin typeface="Forte" pitchFamily="66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7003095" y="5293732"/>
            <a:ext cx="3690431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invented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1940883" y="5295900"/>
            <a:ext cx="373199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has been invented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8089107" y="1425577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  <a:ea typeface="+mn-ea"/>
                <a:cs typeface="+mn-cs"/>
              </a:rPr>
              <a:t>GREAT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343983" y="0"/>
            <a:ext cx="11588461" cy="21431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281782" y="1"/>
            <a:ext cx="200531" cy="67151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343984" y="6500811"/>
            <a:ext cx="11588460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718133" y="127146"/>
            <a:ext cx="214312" cy="642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28542" y="210675"/>
            <a:ext cx="3837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kern="1200" dirty="0">
                <a:solidFill>
                  <a:srgbClr val="FF0000"/>
                </a:solidFill>
                <a:latin typeface="Forte"/>
              </a:rPr>
              <a:t>invented  </a:t>
            </a:r>
            <a:endParaRPr lang="en-US" sz="2800" dirty="0">
              <a:solidFill>
                <a:srgbClr val="FF0000"/>
              </a:solidFill>
              <a:latin typeface="Forte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79" y="1425577"/>
            <a:ext cx="4160260" cy="3331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3931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  <p:bldLst>
      <p:bldP spid="6149" grpId="0"/>
      <p:bldP spid="6153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"/>
          <p:cNvSpPr txBox="1"/>
          <p:nvPr/>
        </p:nvSpPr>
        <p:spPr>
          <a:xfrm>
            <a:off x="4572000" y="29750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PROJECT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11"/>
          <p:cNvSpPr/>
          <p:nvPr/>
        </p:nvSpPr>
        <p:spPr>
          <a:xfrm>
            <a:off x="3224557" y="1159555"/>
            <a:ext cx="618384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Inventions for the classroom</a:t>
            </a:r>
            <a:endParaRPr sz="36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4" name="Google Shape;23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8519" y="2237328"/>
            <a:ext cx="6155481" cy="41019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3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3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3" name="Google Shape;263;p13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/>
          </a:p>
        </p:txBody>
      </p:sp>
      <p:sp>
        <p:nvSpPr>
          <p:cNvPr id="264" name="Google Shape;264;p13"/>
          <p:cNvSpPr txBox="1"/>
          <p:nvPr/>
        </p:nvSpPr>
        <p:spPr>
          <a:xfrm>
            <a:off x="954230" y="1815516"/>
            <a:ext cx="10357658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the vocabulary, pronunciation and grammar of </a:t>
            </a:r>
            <a:r>
              <a:rPr lang="en-US" sz="2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Unit 5;</a:t>
            </a:r>
            <a:endParaRPr sz="28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Apply what students have learnt into practice through a project.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25500" marR="0" lvl="0" indent="-5715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Wingdings" panose="05000000000000000000" pitchFamily="2" charset="2"/>
              <a:buChar char="ü"/>
            </a:pPr>
            <a:endParaRPr sz="4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274;p14"/>
          <p:cNvSpPr txBox="1"/>
          <p:nvPr/>
        </p:nvSpPr>
        <p:spPr>
          <a:xfrm>
            <a:off x="4290472" y="12881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4"/>
          <p:cNvSpPr txBox="1"/>
          <p:nvPr/>
        </p:nvSpPr>
        <p:spPr>
          <a:xfrm>
            <a:off x="1399333" y="1864118"/>
            <a:ext cx="9949543" cy="1924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for the next lesson: Unit 6_Getting started</a:t>
            </a:r>
            <a:endParaRPr/>
          </a:p>
          <a:p>
            <a:pPr marL="514350" marR="0" lvl="0" indent="-5143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exercises in the workbook</a:t>
            </a:r>
            <a:endParaRPr/>
          </a:p>
        </p:txBody>
      </p:sp>
      <p:sp>
        <p:nvSpPr>
          <p:cNvPr id="270" name="Google Shape;270;p14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14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72" name="Google Shape;272;p14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274" name="Google Shape;274;p14"/>
          <p:cNvSpPr txBox="1"/>
          <p:nvPr/>
        </p:nvSpPr>
        <p:spPr>
          <a:xfrm>
            <a:off x="4290472" y="12881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"/>
          <p:cNvSpPr txBox="1"/>
          <p:nvPr/>
        </p:nvSpPr>
        <p:spPr>
          <a:xfrm>
            <a:off x="2690381" y="1203477"/>
            <a:ext cx="703474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Brainstorm three-syllable nouns about topic Inventions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3" name="Google Shape;15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19435" y="2480390"/>
            <a:ext cx="4252589" cy="405674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6"/>
          <p:cNvSpPr txBox="1"/>
          <p:nvPr/>
        </p:nvSpPr>
        <p:spPr>
          <a:xfrm>
            <a:off x="3769201" y="347300"/>
            <a:ext cx="54642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BRAINSTORMING</a:t>
            </a:r>
            <a:endParaRPr sz="44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6"/>
          <p:cNvSpPr/>
          <p:nvPr/>
        </p:nvSpPr>
        <p:spPr>
          <a:xfrm>
            <a:off x="1312365" y="2284708"/>
            <a:ext cx="187374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Inventor</a:t>
            </a:r>
            <a:endParaRPr dirty="0"/>
          </a:p>
        </p:txBody>
      </p:sp>
      <p:sp>
        <p:nvSpPr>
          <p:cNvPr id="156" name="Google Shape;156;p6"/>
          <p:cNvSpPr/>
          <p:nvPr/>
        </p:nvSpPr>
        <p:spPr>
          <a:xfrm>
            <a:off x="2366372" y="3119717"/>
            <a:ext cx="156004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Invention</a:t>
            </a:r>
            <a:endParaRPr dirty="0"/>
          </a:p>
        </p:txBody>
      </p:sp>
      <p:sp>
        <p:nvSpPr>
          <p:cNvPr id="157" name="Google Shape;157;p6"/>
          <p:cNvSpPr/>
          <p:nvPr/>
        </p:nvSpPr>
        <p:spPr>
          <a:xfrm>
            <a:off x="849862" y="4026531"/>
            <a:ext cx="164916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Computer</a:t>
            </a:r>
            <a:endParaRPr/>
          </a:p>
        </p:txBody>
      </p:sp>
      <p:sp>
        <p:nvSpPr>
          <p:cNvPr id="158" name="Google Shape;158;p6"/>
          <p:cNvSpPr/>
          <p:nvPr/>
        </p:nvSpPr>
        <p:spPr>
          <a:xfrm>
            <a:off x="2171700" y="4758958"/>
            <a:ext cx="204348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Telephone</a:t>
            </a:r>
            <a:endParaRPr dirty="0"/>
          </a:p>
        </p:txBody>
      </p:sp>
      <p:sp>
        <p:nvSpPr>
          <p:cNvPr id="159" name="Google Shape;159;p6"/>
          <p:cNvSpPr/>
          <p:nvPr/>
        </p:nvSpPr>
        <p:spPr>
          <a:xfrm>
            <a:off x="1312365" y="5552911"/>
            <a:ext cx="187374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Beverage</a:t>
            </a:r>
            <a:endParaRPr dirty="0"/>
          </a:p>
        </p:txBody>
      </p:sp>
      <p:sp>
        <p:nvSpPr>
          <p:cNvPr id="160" name="Google Shape;160;p6"/>
          <p:cNvSpPr/>
          <p:nvPr/>
        </p:nvSpPr>
        <p:spPr>
          <a:xfrm>
            <a:off x="10314913" y="1992494"/>
            <a:ext cx="130099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Camera</a:t>
            </a:r>
            <a:endParaRPr/>
          </a:p>
        </p:txBody>
      </p:sp>
      <p:sp>
        <p:nvSpPr>
          <p:cNvPr id="161" name="Google Shape;161;p6"/>
          <p:cNvSpPr/>
          <p:nvPr/>
        </p:nvSpPr>
        <p:spPr>
          <a:xfrm>
            <a:off x="8589936" y="2658052"/>
            <a:ext cx="176041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E26714"/>
                </a:solidFill>
                <a:latin typeface="Calibri"/>
                <a:ea typeface="Calibri"/>
                <a:cs typeface="Calibri"/>
                <a:sym typeface="Calibri"/>
              </a:rPr>
              <a:t>Submarine</a:t>
            </a:r>
            <a:endParaRPr/>
          </a:p>
        </p:txBody>
      </p:sp>
      <p:sp>
        <p:nvSpPr>
          <p:cNvPr id="162" name="Google Shape;162;p6"/>
          <p:cNvSpPr/>
          <p:nvPr/>
        </p:nvSpPr>
        <p:spPr>
          <a:xfrm>
            <a:off x="10024513" y="3304383"/>
            <a:ext cx="189128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048DA4"/>
                </a:solidFill>
                <a:latin typeface="Calibri"/>
                <a:ea typeface="Calibri"/>
                <a:cs typeface="Calibri"/>
                <a:sym typeface="Calibri"/>
              </a:rPr>
              <a:t>Telegraph</a:t>
            </a:r>
            <a:endParaRPr dirty="0"/>
          </a:p>
        </p:txBody>
      </p:sp>
      <p:sp>
        <p:nvSpPr>
          <p:cNvPr id="163" name="Google Shape;163;p6"/>
          <p:cNvSpPr/>
          <p:nvPr/>
        </p:nvSpPr>
        <p:spPr>
          <a:xfrm>
            <a:off x="8472489" y="4265604"/>
            <a:ext cx="183030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Telescope</a:t>
            </a:r>
            <a:endParaRPr dirty="0"/>
          </a:p>
        </p:txBody>
      </p:sp>
      <p:sp>
        <p:nvSpPr>
          <p:cNvPr id="164" name="Google Shape;164;p6"/>
          <p:cNvSpPr/>
          <p:nvPr/>
        </p:nvSpPr>
        <p:spPr>
          <a:xfrm>
            <a:off x="9725087" y="5433669"/>
            <a:ext cx="205240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Typewriter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/>
      <p:bldP spid="157" grpId="0"/>
      <p:bldP spid="158" grpId="0"/>
      <p:bldP spid="159" grpId="0"/>
      <p:bldP spid="160" grpId="0"/>
      <p:bldP spid="161" grpId="0"/>
      <p:bldP spid="162" grpId="0"/>
      <p:bldP spid="163" grpId="0"/>
      <p:bldP spid="1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5747200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Looking back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963663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8"/>
          <p:cNvSpPr txBox="1"/>
          <p:nvPr/>
        </p:nvSpPr>
        <p:spPr>
          <a:xfrm>
            <a:off x="1676926" y="184305"/>
            <a:ext cx="9345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PRONUNCIATION &amp; 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8"/>
          <p:cNvSpPr txBox="1"/>
          <p:nvPr/>
        </p:nvSpPr>
        <p:spPr>
          <a:xfrm>
            <a:off x="691315" y="1093721"/>
            <a:ext cx="1150068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Solve the crossword. </a:t>
            </a: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7" name="Google Shape;18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6973" y="2013463"/>
            <a:ext cx="4567203" cy="3974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85531" y="2253294"/>
            <a:ext cx="5199765" cy="3495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8"/>
          <p:cNvSpPr txBox="1"/>
          <p:nvPr/>
        </p:nvSpPr>
        <p:spPr>
          <a:xfrm>
            <a:off x="1676926" y="184305"/>
            <a:ext cx="9345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PRONUNCIATION &amp; 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8"/>
          <p:cNvSpPr txBox="1"/>
          <p:nvPr/>
        </p:nvSpPr>
        <p:spPr>
          <a:xfrm>
            <a:off x="691315" y="1093721"/>
            <a:ext cx="1150068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Solve the crossword. </a:t>
            </a: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7" name="Google Shape;18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6973" y="2013463"/>
            <a:ext cx="4567203" cy="3974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85531" y="2253294"/>
            <a:ext cx="5199765" cy="34950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8"/>
          <p:cNvSpPr/>
          <p:nvPr/>
        </p:nvSpPr>
        <p:spPr>
          <a:xfrm>
            <a:off x="6327356" y="2640354"/>
            <a:ext cx="1279152" cy="249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benefit</a:t>
            </a:r>
            <a:endParaRPr/>
          </a:p>
        </p:txBody>
      </p:sp>
      <p:sp>
        <p:nvSpPr>
          <p:cNvPr id="190" name="Google Shape;190;p8"/>
          <p:cNvSpPr/>
          <p:nvPr/>
        </p:nvSpPr>
        <p:spPr>
          <a:xfrm>
            <a:off x="9448568" y="5355641"/>
            <a:ext cx="1596149" cy="249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computer</a:t>
            </a:r>
            <a:endParaRPr/>
          </a:p>
        </p:txBody>
      </p:sp>
      <p:sp>
        <p:nvSpPr>
          <p:cNvPr id="191" name="Google Shape;191;p8"/>
          <p:cNvSpPr/>
          <p:nvPr/>
        </p:nvSpPr>
        <p:spPr>
          <a:xfrm>
            <a:off x="9963114" y="4580506"/>
            <a:ext cx="1596149" cy="249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telephone</a:t>
            </a:r>
            <a:endParaRPr sz="220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8"/>
          <p:cNvSpPr/>
          <p:nvPr/>
        </p:nvSpPr>
        <p:spPr>
          <a:xfrm>
            <a:off x="6371424" y="3841425"/>
            <a:ext cx="1279152" cy="249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memory</a:t>
            </a:r>
            <a:endParaRPr/>
          </a:p>
        </p:txBody>
      </p:sp>
      <p:sp>
        <p:nvSpPr>
          <p:cNvPr id="193" name="Google Shape;193;p8"/>
          <p:cNvSpPr/>
          <p:nvPr/>
        </p:nvSpPr>
        <p:spPr>
          <a:xfrm>
            <a:off x="9425777" y="3090406"/>
            <a:ext cx="1596149" cy="249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invention</a:t>
            </a:r>
            <a:endParaRPr/>
          </a:p>
        </p:txBody>
      </p:sp>
      <p:graphicFrame>
        <p:nvGraphicFramePr>
          <p:cNvPr id="194" name="Google Shape;194;p8"/>
          <p:cNvGraphicFramePr/>
          <p:nvPr/>
        </p:nvGraphicFramePr>
        <p:xfrm>
          <a:off x="5534878" y="1868747"/>
          <a:ext cx="6024385" cy="4264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6024385" imgH="4264174" progId="Paint.Picture">
                  <p:embed/>
                </p:oleObj>
              </mc:Choice>
              <mc:Fallback>
                <p:oleObj r:id="rId5" imgW="6024385" imgH="4264174" progId="Paint.Picture">
                  <p:embed/>
                  <p:pic>
                    <p:nvPicPr>
                      <p:cNvPr id="194" name="Google Shape;194;p8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/>
                      <a:stretch/>
                    </p:blipFill>
                    <p:spPr>
                      <a:xfrm>
                        <a:off x="5534878" y="1868747"/>
                        <a:ext cx="6024385" cy="42641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971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ENTER-4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1" y="5505451"/>
            <a:ext cx="14192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10"/>
          <p:cNvSpPr>
            <a:spLocks noChangeArrowheads="1" noChangeShapeType="1" noTextEdit="1"/>
          </p:cNvSpPr>
          <p:nvPr/>
        </p:nvSpPr>
        <p:spPr bwMode="auto">
          <a:xfrm>
            <a:off x="2381250" y="428626"/>
            <a:ext cx="7429500" cy="1071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Showcard Gothic" panose="04020904020102020604" pitchFamily="82" charset="0"/>
                <a:ea typeface="+mn-ea"/>
                <a:cs typeface="+mn-cs"/>
              </a:rPr>
              <a:t>Grammar Time</a:t>
            </a:r>
          </a:p>
        </p:txBody>
      </p:sp>
      <p:sp>
        <p:nvSpPr>
          <p:cNvPr id="8" name="Rectângulo 7"/>
          <p:cNvSpPr/>
          <p:nvPr/>
        </p:nvSpPr>
        <p:spPr>
          <a:xfrm>
            <a:off x="306533" y="125557"/>
            <a:ext cx="11552958" cy="30306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306533" y="119063"/>
            <a:ext cx="285750" cy="65722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418885" y="6414655"/>
            <a:ext cx="11343624" cy="27665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1599717" y="398753"/>
            <a:ext cx="259774" cy="629255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2056" name="Imagem 11" descr="weathergirl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1698482"/>
            <a:ext cx="35242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74614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1892807" y="179390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They .................... some interesting software on the school computers.</a:t>
            </a:r>
            <a:endParaRPr lang="pt-BR" sz="2800" b="1" dirty="0">
              <a:solidFill>
                <a:schemeClr val="tx2">
                  <a:lumMod val="50000"/>
                </a:schemeClr>
              </a:solidFill>
              <a:latin typeface="Forte" pitchFamily="66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1892807" y="5318124"/>
            <a:ext cx="3690431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have just installed 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6922151" y="5318124"/>
            <a:ext cx="373199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just installed 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8089107" y="1425577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  <a:ea typeface="+mn-ea"/>
                <a:cs typeface="+mn-cs"/>
              </a:rPr>
              <a:t>GREAT</a:t>
            </a:r>
          </a:p>
        </p:txBody>
      </p:sp>
      <p:pic>
        <p:nvPicPr>
          <p:cNvPr id="6155" name="Picture 11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251" y="3043239"/>
            <a:ext cx="76041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343983" y="0"/>
            <a:ext cx="11588461" cy="21431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281782" y="1"/>
            <a:ext cx="200531" cy="67151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343984" y="6500811"/>
            <a:ext cx="11588460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718133" y="127146"/>
            <a:ext cx="214312" cy="642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pic>
        <p:nvPicPr>
          <p:cNvPr id="14" name="Google Shape;289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2387" y="1425577"/>
            <a:ext cx="3514725" cy="36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323613" y="210258"/>
            <a:ext cx="3837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kern="1200" dirty="0">
                <a:solidFill>
                  <a:srgbClr val="FF0000"/>
                </a:solidFill>
                <a:latin typeface="Forte"/>
              </a:rPr>
              <a:t>have just installed </a:t>
            </a:r>
            <a:endParaRPr lang="en-GB" sz="2800" b="1" kern="1200" dirty="0">
              <a:solidFill>
                <a:srgbClr val="FF0000"/>
              </a:solidFill>
              <a:latin typeface="Forte"/>
            </a:endParaRPr>
          </a:p>
          <a:p>
            <a:endParaRPr lang="en-US" sz="2800" dirty="0">
              <a:solidFill>
                <a:srgbClr val="FF0000"/>
              </a:solidFill>
              <a:latin typeface="Forte"/>
            </a:endParaRPr>
          </a:p>
        </p:txBody>
      </p:sp>
    </p:spTree>
    <p:extLst>
      <p:ext uri="{BB962C8B-B14F-4D97-AF65-F5344CB8AC3E}">
        <p14:creationId xmlns:p14="http://schemas.microsoft.com/office/powerpoint/2010/main" val="2655570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  <p:bldLst>
      <p:bldP spid="6149" grpId="0"/>
      <p:bldP spid="6153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1892807" y="179390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The programs are working very well and everyone enjoys ………… them.</a:t>
            </a:r>
            <a:endParaRPr lang="pt-BR" sz="2800" b="1" dirty="0">
              <a:solidFill>
                <a:schemeClr val="tx2">
                  <a:lumMod val="50000"/>
                </a:schemeClr>
              </a:solidFill>
              <a:latin typeface="Forte" pitchFamily="66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7003095" y="5293732"/>
            <a:ext cx="3690431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using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1940883" y="5295900"/>
            <a:ext cx="373199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to use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8089107" y="1425577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  <a:ea typeface="+mn-ea"/>
                <a:cs typeface="+mn-cs"/>
              </a:rPr>
              <a:t>GREAT</a:t>
            </a:r>
          </a:p>
        </p:txBody>
      </p:sp>
      <p:pic>
        <p:nvPicPr>
          <p:cNvPr id="6155" name="Picture 11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251" y="3043239"/>
            <a:ext cx="76041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343983" y="0"/>
            <a:ext cx="11588461" cy="21431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281782" y="1"/>
            <a:ext cx="200531" cy="67151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343984" y="6500811"/>
            <a:ext cx="11588460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718133" y="127146"/>
            <a:ext cx="214312" cy="642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85468" y="625805"/>
            <a:ext cx="3837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kern="1200" dirty="0">
                <a:solidFill>
                  <a:srgbClr val="FF0000"/>
                </a:solidFill>
                <a:latin typeface="Forte"/>
              </a:rPr>
              <a:t>using</a:t>
            </a:r>
            <a:endParaRPr lang="en-US" sz="2800" dirty="0">
              <a:solidFill>
                <a:srgbClr val="FF0000"/>
              </a:solidFill>
              <a:latin typeface="Forte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386" y="1501780"/>
            <a:ext cx="3952442" cy="316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985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  <p:bldLst>
      <p:bldP spid="6149" grpId="0"/>
      <p:bldP spid="6153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1892807" y="179390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Forte" pitchFamily="66" charset="0"/>
              </a:rPr>
              <a:t>Smartphones allow people ………………information over long distances. </a:t>
            </a:r>
            <a:endParaRPr lang="pt-BR" sz="2800" b="1" dirty="0">
              <a:solidFill>
                <a:schemeClr val="tx2">
                  <a:lumMod val="50000"/>
                </a:schemeClr>
              </a:solidFill>
              <a:latin typeface="Forte" pitchFamily="66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1892807" y="5318124"/>
            <a:ext cx="3690431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to send 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6922151" y="5318124"/>
            <a:ext cx="3731993" cy="935038"/>
          </a:xfrm>
          <a:prstGeom prst="plus">
            <a:avLst>
              <a:gd name="adj" fmla="val 2500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200" b="1" kern="1200" dirty="0">
                <a:solidFill>
                  <a:srgbClr val="666666">
                    <a:lumMod val="50000"/>
                  </a:srgbClr>
                </a:solidFill>
                <a:latin typeface="Arial" charset="0"/>
                <a:ea typeface="+mn-ea"/>
                <a:cs typeface="+mn-cs"/>
              </a:rPr>
              <a:t>sending</a:t>
            </a:r>
            <a:endParaRPr lang="en-GB" sz="3200" b="1" kern="1200" dirty="0">
              <a:solidFill>
                <a:srgbClr val="666666">
                  <a:lumMod val="50000"/>
                </a:srgb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8089107" y="1425577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2BFC5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  <a:ea typeface="+mn-ea"/>
                <a:cs typeface="+mn-cs"/>
              </a:rPr>
              <a:t>GREAT</a:t>
            </a:r>
          </a:p>
        </p:txBody>
      </p:sp>
      <p:pic>
        <p:nvPicPr>
          <p:cNvPr id="6155" name="Picture 11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251" y="3043239"/>
            <a:ext cx="76041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343983" y="0"/>
            <a:ext cx="11588461" cy="21431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281782" y="1"/>
            <a:ext cx="200531" cy="67151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343984" y="6500811"/>
            <a:ext cx="11588460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1718133" y="127146"/>
            <a:ext cx="214312" cy="64293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pt-PT" sz="1800" kern="1200">
              <a:solidFill>
                <a:srgbClr val="FFD7E8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72254" y="214314"/>
            <a:ext cx="3837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kern="1200" dirty="0">
                <a:solidFill>
                  <a:srgbClr val="FF0000"/>
                </a:solidFill>
                <a:latin typeface="Forte"/>
              </a:rPr>
              <a:t>to send </a:t>
            </a:r>
            <a:endParaRPr lang="en-US" sz="2800" dirty="0">
              <a:solidFill>
                <a:srgbClr val="FF0000"/>
              </a:solidFill>
              <a:latin typeface="Forte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056" y="1960562"/>
            <a:ext cx="4632364" cy="24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426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  <p:bldLst>
      <p:bldP spid="6149" grpId="0"/>
      <p:bldP spid="6153" grpId="0" animBg="1"/>
      <p:bldP spid="2" grpId="0"/>
    </p:bldLst>
  </p:timing>
</p:sld>
</file>

<file path=ppt/theme/theme1.xml><?xml version="1.0" encoding="utf-8"?>
<a:theme xmlns:a="http://schemas.openxmlformats.org/drawingml/2006/main" name="Parts of a Circle by Slidesgo">
  <a:themeElements>
    <a:clrScheme name="Simple Light">
      <a:dk1>
        <a:srgbClr val="1A0E4B"/>
      </a:dk1>
      <a:lt1>
        <a:srgbClr val="FFFFFF"/>
      </a:lt1>
      <a:dk2>
        <a:srgbClr val="FF83AE"/>
      </a:dk2>
      <a:lt2>
        <a:srgbClr val="F1F093"/>
      </a:lt2>
      <a:accent1>
        <a:srgbClr val="C8EED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A0E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Personalizado 4">
      <a:dk1>
        <a:sysClr val="windowText" lastClr="000000"/>
      </a:dk1>
      <a:lt1>
        <a:srgbClr val="FFD7E8"/>
      </a:lt1>
      <a:dk2>
        <a:srgbClr val="666666"/>
      </a:dk2>
      <a:lt2>
        <a:srgbClr val="FFFFFF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FFFF00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a do Office">
  <a:themeElements>
    <a:clrScheme name="Personalizado 4">
      <a:dk1>
        <a:sysClr val="windowText" lastClr="000000"/>
      </a:dk1>
      <a:lt1>
        <a:srgbClr val="FFD7E8"/>
      </a:lt1>
      <a:dk2>
        <a:srgbClr val="666666"/>
      </a:dk2>
      <a:lt2>
        <a:srgbClr val="FFFFFF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FFFF00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190</Words>
  <Application>Microsoft Office PowerPoint</Application>
  <PresentationFormat>Widescreen</PresentationFormat>
  <Paragraphs>65</Paragraphs>
  <Slides>14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9" baseType="lpstr">
      <vt:lpstr>Nunito Light</vt:lpstr>
      <vt:lpstr>Montserrat</vt:lpstr>
      <vt:lpstr>Wingdings</vt:lpstr>
      <vt:lpstr>Questrial</vt:lpstr>
      <vt:lpstr>Arial</vt:lpstr>
      <vt:lpstr>Open Sans</vt:lpstr>
      <vt:lpstr>Forte</vt:lpstr>
      <vt:lpstr>Public Sans Black</vt:lpstr>
      <vt:lpstr>Calibri</vt:lpstr>
      <vt:lpstr>Showcard Gothic</vt:lpstr>
      <vt:lpstr>Public Sans</vt:lpstr>
      <vt:lpstr>Parts of a Circle by Slidesgo</vt:lpstr>
      <vt:lpstr>Tema do Office</vt:lpstr>
      <vt:lpstr>1_Tema do Office</vt:lpstr>
      <vt:lpstr>Bitmap Image</vt:lpstr>
      <vt:lpstr>Unit 5: INVENTIONS Lesson 8: Looking Back And Project  </vt:lpstr>
      <vt:lpstr>PowerPoint Presentation</vt:lpstr>
      <vt:lpstr>Looking back</vt:lpstr>
      <vt:lpstr>PowerPoint Presentation</vt:lpstr>
      <vt:lpstr>PowerPoint Presentation</vt:lpstr>
      <vt:lpstr>PowerPoint Presentation</vt:lpstr>
      <vt:lpstr>They .................... some interesting software on the school computers.</vt:lpstr>
      <vt:lpstr>The programs are working very well and everyone enjoys ………… them.</vt:lpstr>
      <vt:lpstr>Smartphones allow people ………………information over long distances. </vt:lpstr>
      <vt:lpstr>………………. with a smartphone is fun as well.</vt:lpstr>
      <vt:lpstr>Since television was …………………, TV designs have changed a lot.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15</cp:revision>
  <dcterms:created xsi:type="dcterms:W3CDTF">2020-12-09T02:04:09Z</dcterms:created>
  <dcterms:modified xsi:type="dcterms:W3CDTF">2025-09-27T14:22:21Z</dcterms:modified>
</cp:coreProperties>
</file>