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0" r:id="rId3"/>
    <p:sldMasterId id="2147483692" r:id="rId4"/>
    <p:sldMasterId id="2147483704" r:id="rId5"/>
    <p:sldMasterId id="2147483716" r:id="rId6"/>
  </p:sldMasterIdLst>
  <p:notesMasterIdLst>
    <p:notesMasterId r:id="rId25"/>
  </p:notesMasterIdLst>
  <p:sldIdLst>
    <p:sldId id="276" r:id="rId7"/>
    <p:sldId id="260" r:id="rId8"/>
    <p:sldId id="262" r:id="rId9"/>
    <p:sldId id="263" r:id="rId10"/>
    <p:sldId id="264" r:id="rId11"/>
    <p:sldId id="285" r:id="rId12"/>
    <p:sldId id="286" r:id="rId13"/>
    <p:sldId id="287" r:id="rId14"/>
    <p:sldId id="288" r:id="rId15"/>
    <p:sldId id="289" r:id="rId16"/>
    <p:sldId id="291" r:id="rId17"/>
    <p:sldId id="290" r:id="rId18"/>
    <p:sldId id="292" r:id="rId19"/>
    <p:sldId id="267" r:id="rId20"/>
    <p:sldId id="268" r:id="rId21"/>
    <p:sldId id="270" r:id="rId22"/>
    <p:sldId id="272" r:id="rId23"/>
    <p:sldId id="273" r:id="rId24"/>
  </p:sldIdLst>
  <p:sldSz cx="12192000" cy="6858000"/>
  <p:notesSz cx="6858000" cy="9144000"/>
  <p:embeddedFontLst>
    <p:embeddedFont>
      <p:font typeface="Comic Sans MS" panose="030F0702030302020204" pitchFamily="66" charset="0"/>
      <p:regular r:id="rId26"/>
      <p:bold r:id="rId27"/>
      <p:italic r:id="rId28"/>
      <p:boldItalic r:id="rId29"/>
    </p:embeddedFont>
    <p:embeddedFont>
      <p:font typeface="Montserrat" panose="00000500000000000000" pitchFamily="2" charset="0"/>
      <p:regular r:id="rId30"/>
      <p:bold r:id="rId31"/>
    </p:embeddedFont>
    <p:embeddedFont>
      <p:font typeface="Nunito Light" pitchFamily="2" charset="0"/>
      <p:regular r:id="rId32"/>
    </p:embeddedFont>
    <p:embeddedFont>
      <p:font typeface="Open Sans" panose="020B0606030504020204" pitchFamily="34" charset="0"/>
      <p:regular r:id="rId33"/>
      <p:bold r:id="rId34"/>
      <p:italic r:id="rId35"/>
      <p:boldItalic r:id="rId36"/>
    </p:embeddedFont>
    <p:embeddedFont>
      <p:font typeface="Public Sans" panose="020B0604020202020204" charset="0"/>
      <p:regular r:id="rId37"/>
      <p:bold r:id="rId38"/>
      <p:italic r:id="rId39"/>
      <p:boldItalic r:id="rId40"/>
    </p:embeddedFont>
    <p:embeddedFont>
      <p:font typeface="Public Sans Black" panose="020B0604020202020204" charset="0"/>
      <p:bold r:id="rId41"/>
      <p:boldItalic r:id="rId42"/>
    </p:embeddedFont>
    <p:embeddedFont>
      <p:font typeface="Questrial" pitchFamily="2" charset="0"/>
      <p:regular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7" roundtripDataSignature="AMtx7mhiHPRZSb4SQwkttrKdiVoZTaHE6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35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15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57" Type="http://customschemas.google.com/relationships/presentationmetadata" Target="metadata"/><Relationship Id="rId61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6.fntdata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59" Type="http://schemas.openxmlformats.org/officeDocument/2006/relationships/viewProps" Target="viewProps.xml"/><Relationship Id="rId20" Type="http://schemas.openxmlformats.org/officeDocument/2006/relationships/slide" Target="slides/slide14.xml"/><Relationship Id="rId41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35262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78b0fc1a0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78b0fc1a0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0434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4069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7572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" name="Google Shape;16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5604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1222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1929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7" name="Google Shape;23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6496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5990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3797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1475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1200" y="2698000"/>
            <a:ext cx="10289600" cy="14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-2902900" y="406400"/>
            <a:ext cx="16562567" cy="8926400"/>
            <a:chOff x="-2177175" y="304800"/>
            <a:chExt cx="12421925" cy="6694800"/>
          </a:xfrm>
        </p:grpSpPr>
        <p:pic>
          <p:nvPicPr>
            <p:cNvPr id="11" name="Google Shape;11;p2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7890650" y="3797388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2" name="Google Shape;12;p2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7715295" y="4551962"/>
              <a:ext cx="501259" cy="104071"/>
              <a:chOff x="6329500" y="-1097725"/>
              <a:chExt cx="744150" cy="154500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4009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62100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 sz="1600"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3085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951000" y="4710067"/>
            <a:ext cx="7262800" cy="13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2"/>
          </p:nvPr>
        </p:nvSpPr>
        <p:spPr>
          <a:xfrm>
            <a:off x="950967" y="2413000"/>
            <a:ext cx="7262800" cy="12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3"/>
          </p:nvPr>
        </p:nvSpPr>
        <p:spPr>
          <a:xfrm>
            <a:off x="950967" y="4299367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4"/>
          </p:nvPr>
        </p:nvSpPr>
        <p:spPr>
          <a:xfrm>
            <a:off x="950967" y="2002300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grpSp>
        <p:nvGrpSpPr>
          <p:cNvPr id="37" name="Google Shape;37;p5"/>
          <p:cNvGrpSpPr/>
          <p:nvPr/>
        </p:nvGrpSpPr>
        <p:grpSpPr>
          <a:xfrm>
            <a:off x="398453" y="-3185000"/>
            <a:ext cx="14483348" cy="12945333"/>
            <a:chOff x="298839" y="-2388750"/>
            <a:chExt cx="10862511" cy="9709000"/>
          </a:xfrm>
        </p:grpSpPr>
        <p:grpSp>
          <p:nvGrpSpPr>
            <p:cNvPr id="38" name="Google Shape;38;p5"/>
            <p:cNvGrpSpPr/>
            <p:nvPr/>
          </p:nvGrpSpPr>
          <p:grpSpPr>
            <a:xfrm rot="5400000">
              <a:off x="100245" y="2430487"/>
              <a:ext cx="501259" cy="104071"/>
              <a:chOff x="6329500" y="-1097725"/>
              <a:chExt cx="744150" cy="154500"/>
            </a:xfrm>
          </p:grpSpPr>
          <p:sp>
            <p:nvSpPr>
              <p:cNvPr id="39" name="Google Shape;39;p5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5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5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2" name="Google Shape;42;p5"/>
            <p:cNvPicPr preferRelativeResize="0"/>
            <p:nvPr/>
          </p:nvPicPr>
          <p:blipFill rotWithShape="1">
            <a:blip r:embed="rId2">
              <a:alphaModFix/>
            </a:blip>
            <a:srcRect l="37408" t="15218" r="25855" b="47923"/>
            <a:stretch/>
          </p:blipFill>
          <p:spPr>
            <a:xfrm>
              <a:off x="3055200" y="4798450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3" name="Google Shape;43;p5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393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grpSp>
        <p:nvGrpSpPr>
          <p:cNvPr id="53" name="Google Shape;53;p7"/>
          <p:cNvGrpSpPr/>
          <p:nvPr/>
        </p:nvGrpSpPr>
        <p:grpSpPr>
          <a:xfrm>
            <a:off x="-1747333" y="-1947016"/>
            <a:ext cx="13532933" cy="8376195"/>
            <a:chOff x="-1310500" y="-1460262"/>
            <a:chExt cx="10149700" cy="6282146"/>
          </a:xfrm>
        </p:grpSpPr>
        <p:pic>
          <p:nvPicPr>
            <p:cNvPr id="54" name="Google Shape;54;p7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10500" y="-1460262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55" name="Google Shape;55;p7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56" name="Google Shape;56;p7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57;p7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" name="Google Shape;58;p7"/>
            <p:cNvGrpSpPr/>
            <p:nvPr/>
          </p:nvGrpSpPr>
          <p:grpSpPr>
            <a:xfrm>
              <a:off x="4321370" y="4717812"/>
              <a:ext cx="501259" cy="104071"/>
              <a:chOff x="6329500" y="-1097725"/>
              <a:chExt cx="744150" cy="154500"/>
            </a:xfrm>
          </p:grpSpPr>
          <p:sp>
            <p:nvSpPr>
              <p:cNvPr id="59" name="Google Shape;59;p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366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960000" y="1501333"/>
            <a:ext cx="69936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9"/>
          <p:cNvGrpSpPr/>
          <p:nvPr/>
        </p:nvGrpSpPr>
        <p:grpSpPr>
          <a:xfrm>
            <a:off x="304793" y="304816"/>
            <a:ext cx="13706040" cy="8731549"/>
            <a:chOff x="228595" y="228612"/>
            <a:chExt cx="10279530" cy="6548662"/>
          </a:xfrm>
        </p:grpSpPr>
        <p:grpSp>
          <p:nvGrpSpPr>
            <p:cNvPr id="82" name="Google Shape;82;p9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83" name="Google Shape;83;p9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9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9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6" name="Google Shape;86;p9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7991425" y="4255475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87" name="Google Shape;87;p9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88" name="Google Shape;88;p9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9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808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 txBox="1">
            <a:spLocks noGrp="1"/>
          </p:cNvSpPr>
          <p:nvPr>
            <p:ph type="title"/>
          </p:nvPr>
        </p:nvSpPr>
        <p:spPr>
          <a:xfrm>
            <a:off x="960000" y="5352600"/>
            <a:ext cx="10272000" cy="763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7438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13"/>
          <p:cNvGrpSpPr/>
          <p:nvPr/>
        </p:nvGrpSpPr>
        <p:grpSpPr>
          <a:xfrm>
            <a:off x="406386" y="-3185000"/>
            <a:ext cx="14475415" cy="6948173"/>
            <a:chOff x="304789" y="-2388750"/>
            <a:chExt cx="10856561" cy="5211130"/>
          </a:xfrm>
        </p:grpSpPr>
        <p:sp>
          <p:nvSpPr>
            <p:cNvPr id="108" name="Google Shape;108;p13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" name="Google Shape;109;p13"/>
            <p:cNvGrpSpPr/>
            <p:nvPr/>
          </p:nvGrpSpPr>
          <p:grpSpPr>
            <a:xfrm rot="5400000">
              <a:off x="106195" y="2519714"/>
              <a:ext cx="501259" cy="104071"/>
              <a:chOff x="6329500" y="-1097725"/>
              <a:chExt cx="744150" cy="154500"/>
            </a:xfrm>
          </p:grpSpPr>
          <p:sp>
            <p:nvSpPr>
              <p:cNvPr id="110" name="Google Shape;110;p13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3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3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3" name="Google Shape;113;p13"/>
          <p:cNvSpPr txBox="1">
            <a:spLocks noGrp="1"/>
          </p:cNvSpPr>
          <p:nvPr>
            <p:ph type="subTitle" idx="1"/>
          </p:nvPr>
        </p:nvSpPr>
        <p:spPr>
          <a:xfrm>
            <a:off x="61176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2"/>
          </p:nvPr>
        </p:nvSpPr>
        <p:spPr>
          <a:xfrm>
            <a:off x="61176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0153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4"/>
          <p:cNvGrpSpPr/>
          <p:nvPr/>
        </p:nvGrpSpPr>
        <p:grpSpPr>
          <a:xfrm>
            <a:off x="-2804100" y="-3359536"/>
            <a:ext cx="4423405" cy="11495303"/>
            <a:chOff x="-2103075" y="-2519652"/>
            <a:chExt cx="3317554" cy="8621477"/>
          </a:xfrm>
        </p:grpSpPr>
        <p:pic>
          <p:nvPicPr>
            <p:cNvPr id="118" name="Google Shape;118;p14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-991349" y="4178825"/>
              <a:ext cx="1919100" cy="19230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19" name="Google Shape;119;p14"/>
            <p:cNvSpPr/>
            <p:nvPr/>
          </p:nvSpPr>
          <p:spPr>
            <a:xfrm rot="5400000">
              <a:off x="-2103075" y="-2519652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14"/>
            <p:cNvGrpSpPr/>
            <p:nvPr/>
          </p:nvGrpSpPr>
          <p:grpSpPr>
            <a:xfrm>
              <a:off x="713220" y="4832612"/>
              <a:ext cx="501259" cy="104071"/>
              <a:chOff x="6329500" y="-1097725"/>
              <a:chExt cx="744150" cy="154500"/>
            </a:xfrm>
          </p:grpSpPr>
          <p:sp>
            <p:nvSpPr>
              <p:cNvPr id="121" name="Google Shape;121;p14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14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14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" name="Google Shape;124;p14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32104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 txBox="1">
            <a:spLocks noGrp="1"/>
          </p:cNvSpPr>
          <p:nvPr>
            <p:ph type="subTitle" idx="1"/>
          </p:nvPr>
        </p:nvSpPr>
        <p:spPr>
          <a:xfrm>
            <a:off x="960000" y="1988400"/>
            <a:ext cx="5284800" cy="2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15"/>
          <p:cNvGrpSpPr/>
          <p:nvPr/>
        </p:nvGrpSpPr>
        <p:grpSpPr>
          <a:xfrm>
            <a:off x="-2991981" y="-1194125"/>
            <a:ext cx="4269600" cy="10827609"/>
            <a:chOff x="-2243986" y="-895594"/>
            <a:chExt cx="3202200" cy="8120707"/>
          </a:xfrm>
        </p:grpSpPr>
        <p:sp>
          <p:nvSpPr>
            <p:cNvPr id="130" name="Google Shape;130;p15"/>
            <p:cNvSpPr/>
            <p:nvPr/>
          </p:nvSpPr>
          <p:spPr>
            <a:xfrm>
              <a:off x="-2243986" y="4022913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31" name="Google Shape;131;p15"/>
            <p:cNvPicPr preferRelativeResize="0"/>
            <p:nvPr/>
          </p:nvPicPr>
          <p:blipFill rotWithShape="1">
            <a:blip r:embed="rId2">
              <a:alphaModFix/>
            </a:blip>
            <a:srcRect l="32845" t="16173" r="30417" b="46968"/>
            <a:stretch/>
          </p:blipFill>
          <p:spPr>
            <a:xfrm flipH="1">
              <a:off x="-868122" y="-895594"/>
              <a:ext cx="1748400" cy="175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2302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5988400" cy="12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3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subTitle" idx="1"/>
          </p:nvPr>
        </p:nvSpPr>
        <p:spPr>
          <a:xfrm>
            <a:off x="950967" y="1849267"/>
            <a:ext cx="59884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950967" y="4425251"/>
            <a:ext cx="65944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CREDITS: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This presentation template was created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2"/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and includes icons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infographics &amp; images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and content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Swetha Tandri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1A0E4B"/>
              </a:solidFill>
              <a:effectLst/>
              <a:uLnTx/>
              <a:uFillTx/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37" name="Google Shape;137;p16"/>
          <p:cNvGrpSpPr/>
          <p:nvPr/>
        </p:nvGrpSpPr>
        <p:grpSpPr>
          <a:xfrm>
            <a:off x="-1922432" y="304817"/>
            <a:ext cx="16466233" cy="9541417"/>
            <a:chOff x="-1441825" y="228612"/>
            <a:chExt cx="12349675" cy="7156063"/>
          </a:xfrm>
        </p:grpSpPr>
        <p:pic>
          <p:nvPicPr>
            <p:cNvPr id="138" name="Google Shape;138;p16"/>
            <p:cNvPicPr preferRelativeResize="0"/>
            <p:nvPr/>
          </p:nvPicPr>
          <p:blipFill rotWithShape="1">
            <a:blip r:embed="rId5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9" name="Google Shape;139;p16"/>
            <p:cNvSpPr/>
            <p:nvPr/>
          </p:nvSpPr>
          <p:spPr>
            <a:xfrm rot="-5400000">
              <a:off x="7705650" y="4182475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0" name="Google Shape;140;p16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141" name="Google Shape;141;p16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16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6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0844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7"/>
          <p:cNvGrpSpPr/>
          <p:nvPr/>
        </p:nvGrpSpPr>
        <p:grpSpPr>
          <a:xfrm>
            <a:off x="447360" y="649967"/>
            <a:ext cx="14767832" cy="9488111"/>
            <a:chOff x="335520" y="487475"/>
            <a:chExt cx="11075874" cy="7116083"/>
          </a:xfrm>
        </p:grpSpPr>
        <p:grpSp>
          <p:nvGrpSpPr>
            <p:cNvPr id="146" name="Google Shape;146;p17"/>
            <p:cNvGrpSpPr/>
            <p:nvPr/>
          </p:nvGrpSpPr>
          <p:grpSpPr>
            <a:xfrm>
              <a:off x="335520" y="487475"/>
              <a:ext cx="501259" cy="104071"/>
              <a:chOff x="6329500" y="-1097725"/>
              <a:chExt cx="744150" cy="154500"/>
            </a:xfrm>
          </p:grpSpPr>
          <p:sp>
            <p:nvSpPr>
              <p:cNvPr id="147" name="Google Shape;147;p1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1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50" name="Google Shape;150;p17"/>
            <p:cNvPicPr preferRelativeResize="0"/>
            <p:nvPr/>
          </p:nvPicPr>
          <p:blipFill rotWithShape="1">
            <a:blip r:embed="rId2">
              <a:alphaModFix/>
            </a:blip>
            <a:srcRect l="14215" t="13864" r="14207" b="21440"/>
            <a:stretch/>
          </p:blipFill>
          <p:spPr>
            <a:xfrm>
              <a:off x="7662894" y="3854158"/>
              <a:ext cx="3748500" cy="3749400"/>
            </a:xfrm>
            <a:prstGeom prst="ellipse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41012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oogle Shape;152;p18"/>
          <p:cNvGrpSpPr/>
          <p:nvPr/>
        </p:nvGrpSpPr>
        <p:grpSpPr>
          <a:xfrm>
            <a:off x="-1922433" y="-2421666"/>
            <a:ext cx="16898567" cy="11131484"/>
            <a:chOff x="-1441825" y="-1816250"/>
            <a:chExt cx="12673925" cy="8348613"/>
          </a:xfrm>
        </p:grpSpPr>
        <p:pic>
          <p:nvPicPr>
            <p:cNvPr id="153" name="Google Shape;153;p1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54" name="Google Shape;154;p18"/>
            <p:cNvGrpSpPr/>
            <p:nvPr/>
          </p:nvGrpSpPr>
          <p:grpSpPr>
            <a:xfrm rot="10800000">
              <a:off x="8029900" y="-1816250"/>
              <a:ext cx="3202200" cy="3202200"/>
              <a:chOff x="-2177175" y="3797400"/>
              <a:chExt cx="3202200" cy="3202200"/>
            </a:xfrm>
          </p:grpSpPr>
          <p:sp>
            <p:nvSpPr>
              <p:cNvPr id="155" name="Google Shape;155;p1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1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2747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37916123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34429516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hasCustomPrompt="1"/>
          </p:nvPr>
        </p:nvSpPr>
        <p:spPr>
          <a:xfrm>
            <a:off x="1577995" y="2138817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2" hasCustomPrompt="1"/>
          </p:nvPr>
        </p:nvSpPr>
        <p:spPr>
          <a:xfrm>
            <a:off x="1577995" y="3018600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3" hasCustomPrompt="1"/>
          </p:nvPr>
        </p:nvSpPr>
        <p:spPr>
          <a:xfrm>
            <a:off x="1577995" y="3898384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"/>
          </p:nvPr>
        </p:nvSpPr>
        <p:spPr>
          <a:xfrm>
            <a:off x="2973599" y="2200433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5"/>
          </p:nvPr>
        </p:nvSpPr>
        <p:spPr>
          <a:xfrm>
            <a:off x="2973599" y="3080217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subTitle" idx="6"/>
          </p:nvPr>
        </p:nvSpPr>
        <p:spPr>
          <a:xfrm>
            <a:off x="2973605" y="3960000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22" name="Google Shape;122;p13"/>
          <p:cNvGrpSpPr/>
          <p:nvPr/>
        </p:nvGrpSpPr>
        <p:grpSpPr>
          <a:xfrm>
            <a:off x="5720140" y="5295932"/>
            <a:ext cx="915912" cy="1222481"/>
            <a:chOff x="5467639" y="4075889"/>
            <a:chExt cx="450921" cy="601851"/>
          </a:xfrm>
        </p:grpSpPr>
        <p:sp>
          <p:nvSpPr>
            <p:cNvPr id="123" name="Google Shape;123;p13"/>
            <p:cNvSpPr/>
            <p:nvPr/>
          </p:nvSpPr>
          <p:spPr>
            <a:xfrm rot="563896" flipH="1">
              <a:off x="5756543" y="4536942"/>
              <a:ext cx="100377" cy="46001"/>
            </a:xfrm>
            <a:custGeom>
              <a:avLst/>
              <a:gdLst/>
              <a:ahLst/>
              <a:cxnLst/>
              <a:rect l="l" t="t" r="r" b="b"/>
              <a:pathLst>
                <a:path w="4015" h="1840" extrusionOk="0">
                  <a:moveTo>
                    <a:pt x="413" y="1"/>
                  </a:moveTo>
                  <a:cubicBezTo>
                    <a:pt x="413" y="1"/>
                    <a:pt x="1" y="1287"/>
                    <a:pt x="231" y="1319"/>
                  </a:cubicBezTo>
                  <a:cubicBezTo>
                    <a:pt x="461" y="1351"/>
                    <a:pt x="4015" y="1840"/>
                    <a:pt x="4015" y="1840"/>
                  </a:cubicBezTo>
                  <a:lnTo>
                    <a:pt x="3975" y="432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 rot="563896" flipH="1">
              <a:off x="5695676" y="4491940"/>
              <a:ext cx="218930" cy="66427"/>
            </a:xfrm>
            <a:custGeom>
              <a:avLst/>
              <a:gdLst/>
              <a:ahLst/>
              <a:cxnLst/>
              <a:rect l="l" t="t" r="r" b="b"/>
              <a:pathLst>
                <a:path w="8757" h="2657" extrusionOk="0">
                  <a:moveTo>
                    <a:pt x="193" y="1"/>
                  </a:moveTo>
                  <a:lnTo>
                    <a:pt x="193" y="1"/>
                  </a:lnTo>
                  <a:cubicBezTo>
                    <a:pt x="1" y="144"/>
                    <a:pt x="577" y="1659"/>
                    <a:pt x="802" y="1690"/>
                  </a:cubicBezTo>
                  <a:cubicBezTo>
                    <a:pt x="1015" y="1719"/>
                    <a:pt x="6706" y="2657"/>
                    <a:pt x="7658" y="2657"/>
                  </a:cubicBezTo>
                  <a:cubicBezTo>
                    <a:pt x="7706" y="2657"/>
                    <a:pt x="7742" y="2655"/>
                    <a:pt x="7765" y="2650"/>
                  </a:cubicBezTo>
                  <a:cubicBezTo>
                    <a:pt x="8237" y="2544"/>
                    <a:pt x="8757" y="1258"/>
                    <a:pt x="8757" y="1258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 rot="563896" flipH="1">
              <a:off x="5693517" y="4489640"/>
              <a:ext cx="220530" cy="70602"/>
            </a:xfrm>
            <a:custGeom>
              <a:avLst/>
              <a:gdLst/>
              <a:ahLst/>
              <a:cxnLst/>
              <a:rect l="l" t="t" r="r" b="b"/>
              <a:pathLst>
                <a:path w="8821" h="2824" extrusionOk="0">
                  <a:moveTo>
                    <a:pt x="214" y="174"/>
                  </a:moveTo>
                  <a:lnTo>
                    <a:pt x="8616" y="1408"/>
                  </a:lnTo>
                  <a:cubicBezTo>
                    <a:pt x="8444" y="1804"/>
                    <a:pt x="8046" y="2580"/>
                    <a:pt x="7724" y="2651"/>
                  </a:cubicBezTo>
                  <a:cubicBezTo>
                    <a:pt x="7714" y="2653"/>
                    <a:pt x="7690" y="2657"/>
                    <a:pt x="7634" y="2657"/>
                  </a:cubicBezTo>
                  <a:cubicBezTo>
                    <a:pt x="6830" y="2657"/>
                    <a:pt x="2609" y="1980"/>
                    <a:pt x="1222" y="1759"/>
                  </a:cubicBezTo>
                  <a:cubicBezTo>
                    <a:pt x="978" y="1720"/>
                    <a:pt x="821" y="1694"/>
                    <a:pt x="793" y="1691"/>
                  </a:cubicBezTo>
                  <a:cubicBezTo>
                    <a:pt x="721" y="1663"/>
                    <a:pt x="500" y="1275"/>
                    <a:pt x="332" y="758"/>
                  </a:cubicBezTo>
                  <a:cubicBezTo>
                    <a:pt x="227" y="435"/>
                    <a:pt x="206" y="243"/>
                    <a:pt x="214" y="174"/>
                  </a:cubicBezTo>
                  <a:close/>
                  <a:moveTo>
                    <a:pt x="169" y="1"/>
                  </a:moveTo>
                  <a:cubicBezTo>
                    <a:pt x="151" y="1"/>
                    <a:pt x="134" y="7"/>
                    <a:pt x="119" y="16"/>
                  </a:cubicBezTo>
                  <a:cubicBezTo>
                    <a:pt x="57" y="63"/>
                    <a:pt x="1" y="169"/>
                    <a:pt x="107" y="583"/>
                  </a:cubicBezTo>
                  <a:cubicBezTo>
                    <a:pt x="200" y="943"/>
                    <a:pt x="522" y="1821"/>
                    <a:pt x="766" y="1856"/>
                  </a:cubicBezTo>
                  <a:cubicBezTo>
                    <a:pt x="798" y="1859"/>
                    <a:pt x="953" y="1885"/>
                    <a:pt x="1196" y="1923"/>
                  </a:cubicBezTo>
                  <a:cubicBezTo>
                    <a:pt x="2586" y="2146"/>
                    <a:pt x="6816" y="2823"/>
                    <a:pt x="7634" y="2823"/>
                  </a:cubicBezTo>
                  <a:cubicBezTo>
                    <a:pt x="7690" y="2823"/>
                    <a:pt x="7731" y="2821"/>
                    <a:pt x="7759" y="2813"/>
                  </a:cubicBezTo>
                  <a:cubicBezTo>
                    <a:pt x="8260" y="2703"/>
                    <a:pt x="8757" y="1508"/>
                    <a:pt x="8812" y="1373"/>
                  </a:cubicBezTo>
                  <a:cubicBezTo>
                    <a:pt x="8820" y="1349"/>
                    <a:pt x="8819" y="1323"/>
                    <a:pt x="8807" y="1301"/>
                  </a:cubicBezTo>
                  <a:cubicBezTo>
                    <a:pt x="8794" y="1277"/>
                    <a:pt x="8772" y="1263"/>
                    <a:pt x="8746" y="1259"/>
                  </a:cubicBezTo>
                  <a:lnTo>
                    <a:pt x="182" y="2"/>
                  </a:lnTo>
                  <a:cubicBezTo>
                    <a:pt x="177" y="1"/>
                    <a:pt x="173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rot="563896" flipH="1">
              <a:off x="5487523" y="4278371"/>
              <a:ext cx="165204" cy="257106"/>
            </a:xfrm>
            <a:custGeom>
              <a:avLst/>
              <a:gdLst/>
              <a:ahLst/>
              <a:cxnLst/>
              <a:rect l="l" t="t" r="r" b="b"/>
              <a:pathLst>
                <a:path w="6608" h="10284" extrusionOk="0">
                  <a:moveTo>
                    <a:pt x="2330" y="1"/>
                  </a:moveTo>
                  <a:lnTo>
                    <a:pt x="1" y="790"/>
                  </a:lnTo>
                  <a:cubicBezTo>
                    <a:pt x="1" y="790"/>
                    <a:pt x="3968" y="3381"/>
                    <a:pt x="1594" y="10007"/>
                  </a:cubicBezTo>
                  <a:cubicBezTo>
                    <a:pt x="1594" y="10007"/>
                    <a:pt x="3257" y="10236"/>
                    <a:pt x="3601" y="10283"/>
                  </a:cubicBezTo>
                  <a:cubicBezTo>
                    <a:pt x="3602" y="10283"/>
                    <a:pt x="3604" y="10284"/>
                    <a:pt x="3605" y="10284"/>
                  </a:cubicBezTo>
                  <a:cubicBezTo>
                    <a:pt x="3964" y="10284"/>
                    <a:pt x="6607" y="4024"/>
                    <a:pt x="2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 rot="563896" flipH="1">
              <a:off x="5763338" y="4389457"/>
              <a:ext cx="76002" cy="72527"/>
            </a:xfrm>
            <a:custGeom>
              <a:avLst/>
              <a:gdLst/>
              <a:ahLst/>
              <a:cxnLst/>
              <a:rect l="l" t="t" r="r" b="b"/>
              <a:pathLst>
                <a:path w="3040" h="2901" extrusionOk="0">
                  <a:moveTo>
                    <a:pt x="1436" y="1"/>
                  </a:moveTo>
                  <a:lnTo>
                    <a:pt x="1437" y="1"/>
                  </a:lnTo>
                  <a:lnTo>
                    <a:pt x="1437" y="1"/>
                  </a:lnTo>
                  <a:cubicBezTo>
                    <a:pt x="1437" y="1"/>
                    <a:pt x="1437" y="1"/>
                    <a:pt x="1437" y="1"/>
                  </a:cubicBezTo>
                  <a:close/>
                  <a:moveTo>
                    <a:pt x="1437" y="1"/>
                  </a:moveTo>
                  <a:cubicBezTo>
                    <a:pt x="1402" y="32"/>
                    <a:pt x="0" y="1293"/>
                    <a:pt x="85" y="1630"/>
                  </a:cubicBezTo>
                  <a:cubicBezTo>
                    <a:pt x="165" y="1951"/>
                    <a:pt x="1307" y="2900"/>
                    <a:pt x="1575" y="2900"/>
                  </a:cubicBezTo>
                  <a:cubicBezTo>
                    <a:pt x="1592" y="2900"/>
                    <a:pt x="1605" y="2897"/>
                    <a:pt x="1615" y="2889"/>
                  </a:cubicBezTo>
                  <a:cubicBezTo>
                    <a:pt x="1778" y="2760"/>
                    <a:pt x="3039" y="1654"/>
                    <a:pt x="3039" y="1654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 rot="563896" flipH="1">
              <a:off x="5595565" y="4149140"/>
              <a:ext cx="78102" cy="74652"/>
            </a:xfrm>
            <a:custGeom>
              <a:avLst/>
              <a:gdLst/>
              <a:ahLst/>
              <a:cxnLst/>
              <a:rect l="l" t="t" r="r" b="b"/>
              <a:pathLst>
                <a:path w="3124" h="2986" extrusionOk="0">
                  <a:moveTo>
                    <a:pt x="1531" y="0"/>
                  </a:moveTo>
                  <a:cubicBezTo>
                    <a:pt x="1531" y="0"/>
                    <a:pt x="1" y="1171"/>
                    <a:pt x="77" y="1397"/>
                  </a:cubicBezTo>
                  <a:cubicBezTo>
                    <a:pt x="154" y="1623"/>
                    <a:pt x="1252" y="2986"/>
                    <a:pt x="1252" y="2986"/>
                  </a:cubicBezTo>
                  <a:cubicBezTo>
                    <a:pt x="1252" y="2986"/>
                    <a:pt x="3123" y="1632"/>
                    <a:pt x="2985" y="1353"/>
                  </a:cubicBezTo>
                  <a:cubicBezTo>
                    <a:pt x="2845" y="1074"/>
                    <a:pt x="1531" y="0"/>
                    <a:pt x="1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 rot="563896" flipH="1">
              <a:off x="5587379" y="4168399"/>
              <a:ext cx="288582" cy="272381"/>
            </a:xfrm>
            <a:custGeom>
              <a:avLst/>
              <a:gdLst/>
              <a:ahLst/>
              <a:cxnLst/>
              <a:rect l="l" t="t" r="r" b="b"/>
              <a:pathLst>
                <a:path w="11543" h="10895" extrusionOk="0">
                  <a:moveTo>
                    <a:pt x="8026" y="1"/>
                  </a:moveTo>
                  <a:cubicBezTo>
                    <a:pt x="8026" y="1"/>
                    <a:pt x="1" y="7683"/>
                    <a:pt x="336" y="8236"/>
                  </a:cubicBezTo>
                  <a:cubicBezTo>
                    <a:pt x="670" y="8789"/>
                    <a:pt x="2804" y="10895"/>
                    <a:pt x="3621" y="10895"/>
                  </a:cubicBezTo>
                  <a:cubicBezTo>
                    <a:pt x="3622" y="10895"/>
                    <a:pt x="3624" y="10895"/>
                    <a:pt x="3626" y="10895"/>
                  </a:cubicBezTo>
                  <a:cubicBezTo>
                    <a:pt x="4438" y="10886"/>
                    <a:pt x="11474" y="3842"/>
                    <a:pt x="11508" y="3548"/>
                  </a:cubicBezTo>
                  <a:cubicBezTo>
                    <a:pt x="11543" y="3256"/>
                    <a:pt x="8026" y="1"/>
                    <a:pt x="802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01010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 rot="563896" flipH="1">
              <a:off x="5585271" y="4166108"/>
              <a:ext cx="290182" cy="276531"/>
            </a:xfrm>
            <a:custGeom>
              <a:avLst/>
              <a:gdLst/>
              <a:ahLst/>
              <a:cxnLst/>
              <a:rect l="l" t="t" r="r" b="b"/>
              <a:pathLst>
                <a:path w="11607" h="11061" extrusionOk="0">
                  <a:moveTo>
                    <a:pt x="8005" y="199"/>
                  </a:moveTo>
                  <a:cubicBezTo>
                    <a:pt x="9301" y="1400"/>
                    <a:pt x="11304" y="3329"/>
                    <a:pt x="11402" y="3622"/>
                  </a:cubicBezTo>
                  <a:cubicBezTo>
                    <a:pt x="11275" y="3854"/>
                    <a:pt x="9586" y="5613"/>
                    <a:pt x="7723" y="7405"/>
                  </a:cubicBezTo>
                  <a:cubicBezTo>
                    <a:pt x="5056" y="9974"/>
                    <a:pt x="3847" y="10891"/>
                    <a:pt x="3603" y="10893"/>
                  </a:cubicBezTo>
                  <a:lnTo>
                    <a:pt x="3600" y="10978"/>
                  </a:lnTo>
                  <a:lnTo>
                    <a:pt x="3600" y="10893"/>
                  </a:lnTo>
                  <a:cubicBezTo>
                    <a:pt x="2821" y="10893"/>
                    <a:pt x="712" y="8814"/>
                    <a:pt x="388" y="8281"/>
                  </a:cubicBezTo>
                  <a:cubicBezTo>
                    <a:pt x="287" y="7807"/>
                    <a:pt x="4982" y="3096"/>
                    <a:pt x="8005" y="199"/>
                  </a:cubicBezTo>
                  <a:close/>
                  <a:moveTo>
                    <a:pt x="8005" y="0"/>
                  </a:moveTo>
                  <a:cubicBezTo>
                    <a:pt x="7984" y="0"/>
                    <a:pt x="7963" y="8"/>
                    <a:pt x="7947" y="24"/>
                  </a:cubicBezTo>
                  <a:cubicBezTo>
                    <a:pt x="7926" y="42"/>
                    <a:pt x="5917" y="1967"/>
                    <a:pt x="3975" y="3936"/>
                  </a:cubicBezTo>
                  <a:cubicBezTo>
                    <a:pt x="1" y="7962"/>
                    <a:pt x="164" y="8232"/>
                    <a:pt x="244" y="8363"/>
                  </a:cubicBezTo>
                  <a:cubicBezTo>
                    <a:pt x="590" y="8933"/>
                    <a:pt x="2755" y="11061"/>
                    <a:pt x="3600" y="11061"/>
                  </a:cubicBezTo>
                  <a:lnTo>
                    <a:pt x="3606" y="11061"/>
                  </a:lnTo>
                  <a:cubicBezTo>
                    <a:pt x="4106" y="11056"/>
                    <a:pt x="6509" y="8809"/>
                    <a:pt x="7896" y="7471"/>
                  </a:cubicBezTo>
                  <a:cubicBezTo>
                    <a:pt x="9164" y="6249"/>
                    <a:pt x="11545" y="3869"/>
                    <a:pt x="11571" y="3641"/>
                  </a:cubicBezTo>
                  <a:cubicBezTo>
                    <a:pt x="11606" y="3339"/>
                    <a:pt x="9128" y="1010"/>
                    <a:pt x="8061" y="23"/>
                  </a:cubicBezTo>
                  <a:cubicBezTo>
                    <a:pt x="8045" y="8"/>
                    <a:pt x="8025" y="0"/>
                    <a:pt x="800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 rot="563896" flipH="1">
              <a:off x="5542663" y="4085747"/>
              <a:ext cx="114578" cy="99902"/>
            </a:xfrm>
            <a:custGeom>
              <a:avLst/>
              <a:gdLst/>
              <a:ahLst/>
              <a:cxnLst/>
              <a:rect l="l" t="t" r="r" b="b"/>
              <a:pathLst>
                <a:path w="4583" h="3996" extrusionOk="0">
                  <a:moveTo>
                    <a:pt x="339" y="0"/>
                  </a:moveTo>
                  <a:cubicBezTo>
                    <a:pt x="339" y="0"/>
                    <a:pt x="1" y="2040"/>
                    <a:pt x="147" y="2570"/>
                  </a:cubicBezTo>
                  <a:cubicBezTo>
                    <a:pt x="196" y="2750"/>
                    <a:pt x="1769" y="3996"/>
                    <a:pt x="1769" y="3996"/>
                  </a:cubicBezTo>
                  <a:cubicBezTo>
                    <a:pt x="2427" y="3942"/>
                    <a:pt x="4583" y="3630"/>
                    <a:pt x="4234" y="3351"/>
                  </a:cubicBezTo>
                  <a:cubicBezTo>
                    <a:pt x="3298" y="2604"/>
                    <a:pt x="2071" y="1284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 rot="563896" flipH="1">
              <a:off x="5547960" y="4084278"/>
              <a:ext cx="111303" cy="104102"/>
            </a:xfrm>
            <a:custGeom>
              <a:avLst/>
              <a:gdLst/>
              <a:ahLst/>
              <a:cxnLst/>
              <a:rect l="l" t="t" r="r" b="b"/>
              <a:pathLst>
                <a:path w="4452" h="4164" extrusionOk="0">
                  <a:moveTo>
                    <a:pt x="484" y="233"/>
                  </a:moveTo>
                  <a:cubicBezTo>
                    <a:pt x="1507" y="1002"/>
                    <a:pt x="2367" y="1794"/>
                    <a:pt x="3061" y="2434"/>
                  </a:cubicBezTo>
                  <a:cubicBezTo>
                    <a:pt x="3512" y="2850"/>
                    <a:pt x="3902" y="3208"/>
                    <a:pt x="4264" y="3500"/>
                  </a:cubicBezTo>
                  <a:cubicBezTo>
                    <a:pt x="4111" y="3669"/>
                    <a:pt x="2712" y="3920"/>
                    <a:pt x="1878" y="3993"/>
                  </a:cubicBezTo>
                  <a:cubicBezTo>
                    <a:pt x="1141" y="3409"/>
                    <a:pt x="360" y="2743"/>
                    <a:pt x="310" y="2631"/>
                  </a:cubicBezTo>
                  <a:cubicBezTo>
                    <a:pt x="191" y="2203"/>
                    <a:pt x="411" y="695"/>
                    <a:pt x="482" y="233"/>
                  </a:cubicBezTo>
                  <a:close/>
                  <a:moveTo>
                    <a:pt x="422" y="0"/>
                  </a:moveTo>
                  <a:cubicBezTo>
                    <a:pt x="412" y="0"/>
                    <a:pt x="401" y="2"/>
                    <a:pt x="391" y="6"/>
                  </a:cubicBezTo>
                  <a:cubicBezTo>
                    <a:pt x="364" y="16"/>
                    <a:pt x="344" y="41"/>
                    <a:pt x="340" y="70"/>
                  </a:cubicBezTo>
                  <a:cubicBezTo>
                    <a:pt x="326" y="153"/>
                    <a:pt x="1" y="2134"/>
                    <a:pt x="150" y="2675"/>
                  </a:cubicBezTo>
                  <a:cubicBezTo>
                    <a:pt x="201" y="2861"/>
                    <a:pt x="1320" y="3764"/>
                    <a:pt x="1799" y="4145"/>
                  </a:cubicBezTo>
                  <a:cubicBezTo>
                    <a:pt x="1814" y="4156"/>
                    <a:pt x="1832" y="4163"/>
                    <a:pt x="1852" y="4163"/>
                  </a:cubicBezTo>
                  <a:cubicBezTo>
                    <a:pt x="1854" y="4163"/>
                    <a:pt x="1857" y="4163"/>
                    <a:pt x="1858" y="4162"/>
                  </a:cubicBezTo>
                  <a:cubicBezTo>
                    <a:pt x="1883" y="4161"/>
                    <a:pt x="4315" y="3921"/>
                    <a:pt x="4432" y="3538"/>
                  </a:cubicBezTo>
                  <a:cubicBezTo>
                    <a:pt x="4441" y="3509"/>
                    <a:pt x="4452" y="3435"/>
                    <a:pt x="4369" y="3369"/>
                  </a:cubicBezTo>
                  <a:cubicBezTo>
                    <a:pt x="4018" y="3088"/>
                    <a:pt x="3626" y="2729"/>
                    <a:pt x="3175" y="2312"/>
                  </a:cubicBezTo>
                  <a:cubicBezTo>
                    <a:pt x="2452" y="1646"/>
                    <a:pt x="1552" y="817"/>
                    <a:pt x="473" y="16"/>
                  </a:cubicBezTo>
                  <a:cubicBezTo>
                    <a:pt x="457" y="6"/>
                    <a:pt x="440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 rot="563896" flipH="1">
              <a:off x="5587243" y="4242861"/>
              <a:ext cx="111453" cy="111453"/>
            </a:xfrm>
            <a:custGeom>
              <a:avLst/>
              <a:gdLst/>
              <a:ahLst/>
              <a:cxnLst/>
              <a:rect l="l" t="t" r="r" b="b"/>
              <a:pathLst>
                <a:path w="4458" h="4458" extrusionOk="0">
                  <a:moveTo>
                    <a:pt x="2229" y="1"/>
                  </a:moveTo>
                  <a:cubicBezTo>
                    <a:pt x="999" y="1"/>
                    <a:pt x="1" y="999"/>
                    <a:pt x="1" y="2229"/>
                  </a:cubicBezTo>
                  <a:cubicBezTo>
                    <a:pt x="1" y="3459"/>
                    <a:pt x="999" y="4457"/>
                    <a:pt x="2229" y="4457"/>
                  </a:cubicBezTo>
                  <a:cubicBezTo>
                    <a:pt x="3459" y="4457"/>
                    <a:pt x="4457" y="3459"/>
                    <a:pt x="4457" y="2229"/>
                  </a:cubicBezTo>
                  <a:cubicBezTo>
                    <a:pt x="4457" y="999"/>
                    <a:pt x="3459" y="1"/>
                    <a:pt x="22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 rot="563896" flipH="1">
              <a:off x="5505772" y="4477300"/>
              <a:ext cx="141028" cy="104002"/>
            </a:xfrm>
            <a:custGeom>
              <a:avLst/>
              <a:gdLst/>
              <a:ahLst/>
              <a:cxnLst/>
              <a:rect l="l" t="t" r="r" b="b"/>
              <a:pathLst>
                <a:path w="5641" h="4160" extrusionOk="0">
                  <a:moveTo>
                    <a:pt x="2905" y="1"/>
                  </a:moveTo>
                  <a:cubicBezTo>
                    <a:pt x="715" y="1"/>
                    <a:pt x="1" y="3428"/>
                    <a:pt x="1" y="3428"/>
                  </a:cubicBezTo>
                  <a:lnTo>
                    <a:pt x="5212" y="4159"/>
                  </a:lnTo>
                  <a:cubicBezTo>
                    <a:pt x="5641" y="1472"/>
                    <a:pt x="4776" y="274"/>
                    <a:pt x="3264" y="30"/>
                  </a:cubicBezTo>
                  <a:cubicBezTo>
                    <a:pt x="3140" y="10"/>
                    <a:pt x="3021" y="1"/>
                    <a:pt x="2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 rot="563896" flipH="1">
              <a:off x="5501907" y="4475082"/>
              <a:ext cx="147028" cy="108178"/>
            </a:xfrm>
            <a:custGeom>
              <a:avLst/>
              <a:gdLst/>
              <a:ahLst/>
              <a:cxnLst/>
              <a:rect l="l" t="t" r="r" b="b"/>
              <a:pathLst>
                <a:path w="5881" h="4327" extrusionOk="0">
                  <a:moveTo>
                    <a:pt x="2992" y="167"/>
                  </a:moveTo>
                  <a:cubicBezTo>
                    <a:pt x="3104" y="167"/>
                    <a:pt x="3219" y="177"/>
                    <a:pt x="3335" y="195"/>
                  </a:cubicBezTo>
                  <a:cubicBezTo>
                    <a:pt x="4949" y="456"/>
                    <a:pt x="5585" y="1785"/>
                    <a:pt x="5227" y="4149"/>
                  </a:cubicBezTo>
                  <a:lnTo>
                    <a:pt x="189" y="3441"/>
                  </a:lnTo>
                  <a:cubicBezTo>
                    <a:pt x="318" y="2913"/>
                    <a:pt x="1085" y="167"/>
                    <a:pt x="2992" y="167"/>
                  </a:cubicBezTo>
                  <a:close/>
                  <a:moveTo>
                    <a:pt x="3000" y="1"/>
                  </a:moveTo>
                  <a:cubicBezTo>
                    <a:pt x="2066" y="1"/>
                    <a:pt x="1252" y="605"/>
                    <a:pt x="644" y="1758"/>
                  </a:cubicBezTo>
                  <a:cubicBezTo>
                    <a:pt x="191" y="2616"/>
                    <a:pt x="13" y="3459"/>
                    <a:pt x="5" y="3494"/>
                  </a:cubicBezTo>
                  <a:cubicBezTo>
                    <a:pt x="0" y="3517"/>
                    <a:pt x="5" y="3540"/>
                    <a:pt x="17" y="3560"/>
                  </a:cubicBezTo>
                  <a:cubicBezTo>
                    <a:pt x="31" y="3578"/>
                    <a:pt x="52" y="3590"/>
                    <a:pt x="75" y="3594"/>
                  </a:cubicBezTo>
                  <a:lnTo>
                    <a:pt x="5286" y="4325"/>
                  </a:lnTo>
                  <a:cubicBezTo>
                    <a:pt x="5289" y="4325"/>
                    <a:pt x="5293" y="4326"/>
                    <a:pt x="5297" y="4326"/>
                  </a:cubicBezTo>
                  <a:cubicBezTo>
                    <a:pt x="5337" y="4326"/>
                    <a:pt x="5373" y="4297"/>
                    <a:pt x="5379" y="4256"/>
                  </a:cubicBezTo>
                  <a:cubicBezTo>
                    <a:pt x="5880" y="1114"/>
                    <a:pt x="4559" y="224"/>
                    <a:pt x="3362" y="30"/>
                  </a:cubicBezTo>
                  <a:cubicBezTo>
                    <a:pt x="3239" y="11"/>
                    <a:pt x="3119" y="1"/>
                    <a:pt x="3000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 rot="563896" flipH="1">
              <a:off x="5612680" y="4270166"/>
              <a:ext cx="61326" cy="55851"/>
            </a:xfrm>
            <a:custGeom>
              <a:avLst/>
              <a:gdLst/>
              <a:ahLst/>
              <a:cxnLst/>
              <a:rect l="l" t="t" r="r" b="b"/>
              <a:pathLst>
                <a:path w="2453" h="2234" extrusionOk="0">
                  <a:moveTo>
                    <a:pt x="1215" y="0"/>
                  </a:moveTo>
                  <a:cubicBezTo>
                    <a:pt x="650" y="0"/>
                    <a:pt x="161" y="402"/>
                    <a:pt x="85" y="959"/>
                  </a:cubicBezTo>
                  <a:cubicBezTo>
                    <a:pt x="0" y="1570"/>
                    <a:pt x="443" y="2136"/>
                    <a:pt x="1074" y="2223"/>
                  </a:cubicBezTo>
                  <a:cubicBezTo>
                    <a:pt x="1129" y="2230"/>
                    <a:pt x="1184" y="2234"/>
                    <a:pt x="1238" y="2234"/>
                  </a:cubicBezTo>
                  <a:cubicBezTo>
                    <a:pt x="1802" y="2234"/>
                    <a:pt x="2292" y="1832"/>
                    <a:pt x="2368" y="1274"/>
                  </a:cubicBezTo>
                  <a:cubicBezTo>
                    <a:pt x="2452" y="663"/>
                    <a:pt x="2010" y="98"/>
                    <a:pt x="1378" y="12"/>
                  </a:cubicBezTo>
                  <a:cubicBezTo>
                    <a:pt x="1323" y="4"/>
                    <a:pt x="1269" y="0"/>
                    <a:pt x="1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 rot="563896" flipH="1">
              <a:off x="5611593" y="4268138"/>
              <a:ext cx="63451" cy="60051"/>
            </a:xfrm>
            <a:custGeom>
              <a:avLst/>
              <a:gdLst/>
              <a:ahLst/>
              <a:cxnLst/>
              <a:rect l="l" t="t" r="r" b="b"/>
              <a:pathLst>
                <a:path w="2538" h="2402" extrusionOk="0">
                  <a:moveTo>
                    <a:pt x="1257" y="168"/>
                  </a:moveTo>
                  <a:cubicBezTo>
                    <a:pt x="1308" y="168"/>
                    <a:pt x="1359" y="172"/>
                    <a:pt x="1409" y="178"/>
                  </a:cubicBezTo>
                  <a:cubicBezTo>
                    <a:pt x="1693" y="217"/>
                    <a:pt x="1944" y="360"/>
                    <a:pt x="2118" y="582"/>
                  </a:cubicBezTo>
                  <a:cubicBezTo>
                    <a:pt x="2291" y="803"/>
                    <a:pt x="2366" y="1075"/>
                    <a:pt x="2328" y="1347"/>
                  </a:cubicBezTo>
                  <a:cubicBezTo>
                    <a:pt x="2258" y="1852"/>
                    <a:pt x="1808" y="2234"/>
                    <a:pt x="1280" y="2234"/>
                  </a:cubicBezTo>
                  <a:cubicBezTo>
                    <a:pt x="1230" y="2234"/>
                    <a:pt x="1178" y="2230"/>
                    <a:pt x="1128" y="2223"/>
                  </a:cubicBezTo>
                  <a:cubicBezTo>
                    <a:pt x="844" y="2185"/>
                    <a:pt x="593" y="2041"/>
                    <a:pt x="419" y="1819"/>
                  </a:cubicBezTo>
                  <a:cubicBezTo>
                    <a:pt x="246" y="1599"/>
                    <a:pt x="172" y="1328"/>
                    <a:pt x="209" y="1055"/>
                  </a:cubicBezTo>
                  <a:cubicBezTo>
                    <a:pt x="278" y="549"/>
                    <a:pt x="730" y="168"/>
                    <a:pt x="1257" y="168"/>
                  </a:cubicBezTo>
                  <a:close/>
                  <a:moveTo>
                    <a:pt x="1257" y="1"/>
                  </a:moveTo>
                  <a:cubicBezTo>
                    <a:pt x="646" y="1"/>
                    <a:pt x="124" y="445"/>
                    <a:pt x="43" y="1032"/>
                  </a:cubicBezTo>
                  <a:cubicBezTo>
                    <a:pt x="1" y="1350"/>
                    <a:pt x="86" y="1666"/>
                    <a:pt x="288" y="1923"/>
                  </a:cubicBezTo>
                  <a:cubicBezTo>
                    <a:pt x="489" y="2179"/>
                    <a:pt x="778" y="2344"/>
                    <a:pt x="1105" y="2389"/>
                  </a:cubicBezTo>
                  <a:cubicBezTo>
                    <a:pt x="1164" y="2397"/>
                    <a:pt x="1222" y="2401"/>
                    <a:pt x="1280" y="2401"/>
                  </a:cubicBezTo>
                  <a:cubicBezTo>
                    <a:pt x="1891" y="2401"/>
                    <a:pt x="2412" y="1958"/>
                    <a:pt x="2493" y="1369"/>
                  </a:cubicBezTo>
                  <a:cubicBezTo>
                    <a:pt x="2537" y="1053"/>
                    <a:pt x="2450" y="736"/>
                    <a:pt x="2250" y="479"/>
                  </a:cubicBezTo>
                  <a:cubicBezTo>
                    <a:pt x="2049" y="223"/>
                    <a:pt x="1759" y="58"/>
                    <a:pt x="1433" y="13"/>
                  </a:cubicBezTo>
                  <a:cubicBezTo>
                    <a:pt x="1374" y="6"/>
                    <a:pt x="1315" y="1"/>
                    <a:pt x="12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 rot="563896" flipH="1">
              <a:off x="5484930" y="4538404"/>
              <a:ext cx="424585" cy="105377"/>
            </a:xfrm>
            <a:custGeom>
              <a:avLst/>
              <a:gdLst/>
              <a:ahLst/>
              <a:cxnLst/>
              <a:rect l="l" t="t" r="r" b="b"/>
              <a:pathLst>
                <a:path w="16983" h="4215" extrusionOk="0">
                  <a:moveTo>
                    <a:pt x="446" y="0"/>
                  </a:moveTo>
                  <a:cubicBezTo>
                    <a:pt x="1" y="0"/>
                    <a:pt x="51" y="1436"/>
                    <a:pt x="347" y="1584"/>
                  </a:cubicBezTo>
                  <a:cubicBezTo>
                    <a:pt x="636" y="1729"/>
                    <a:pt x="15440" y="4215"/>
                    <a:pt x="16479" y="4215"/>
                  </a:cubicBezTo>
                  <a:cubicBezTo>
                    <a:pt x="16508" y="4215"/>
                    <a:pt x="16526" y="4213"/>
                    <a:pt x="16533" y="4209"/>
                  </a:cubicBezTo>
                  <a:cubicBezTo>
                    <a:pt x="16781" y="4059"/>
                    <a:pt x="16982" y="3075"/>
                    <a:pt x="16781" y="2674"/>
                  </a:cubicBezTo>
                  <a:cubicBezTo>
                    <a:pt x="16682" y="2476"/>
                    <a:pt x="446" y="0"/>
                    <a:pt x="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552768" y="1356970"/>
            <a:ext cx="1144800" cy="834535"/>
            <a:chOff x="2693500" y="4128254"/>
            <a:chExt cx="755478" cy="550727"/>
          </a:xfrm>
        </p:grpSpPr>
        <p:sp>
          <p:nvSpPr>
            <p:cNvPr id="140" name="Google Shape;140;p13"/>
            <p:cNvSpPr/>
            <p:nvPr/>
          </p:nvSpPr>
          <p:spPr>
            <a:xfrm rot="4714171">
              <a:off x="2930485" y="4277181"/>
              <a:ext cx="108895" cy="136865"/>
            </a:xfrm>
            <a:custGeom>
              <a:avLst/>
              <a:gdLst/>
              <a:ahLst/>
              <a:cxnLst/>
              <a:rect l="l" t="t" r="r" b="b"/>
              <a:pathLst>
                <a:path w="3291" h="4136" extrusionOk="0">
                  <a:moveTo>
                    <a:pt x="1523" y="1"/>
                  </a:moveTo>
                  <a:lnTo>
                    <a:pt x="1" y="3206"/>
                  </a:lnTo>
                  <a:lnTo>
                    <a:pt x="1688" y="4136"/>
                  </a:lnTo>
                  <a:cubicBezTo>
                    <a:pt x="1688" y="4136"/>
                    <a:pt x="3290" y="873"/>
                    <a:pt x="3215" y="735"/>
                  </a:cubicBezTo>
                  <a:cubicBezTo>
                    <a:pt x="3137" y="595"/>
                    <a:pt x="1523" y="1"/>
                    <a:pt x="15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 rot="4714171">
              <a:off x="2958942" y="4195705"/>
              <a:ext cx="477802" cy="415824"/>
            </a:xfrm>
            <a:custGeom>
              <a:avLst/>
              <a:gdLst/>
              <a:ahLst/>
              <a:cxnLst/>
              <a:rect l="l" t="t" r="r" b="b"/>
              <a:pathLst>
                <a:path w="14440" h="12566" extrusionOk="0">
                  <a:moveTo>
                    <a:pt x="7197" y="2054"/>
                  </a:moveTo>
                  <a:cubicBezTo>
                    <a:pt x="7897" y="2054"/>
                    <a:pt x="8608" y="2218"/>
                    <a:pt x="9273" y="2565"/>
                  </a:cubicBezTo>
                  <a:cubicBezTo>
                    <a:pt x="11458" y="3703"/>
                    <a:pt x="12316" y="6377"/>
                    <a:pt x="11191" y="8536"/>
                  </a:cubicBezTo>
                  <a:cubicBezTo>
                    <a:pt x="10408" y="10038"/>
                    <a:pt x="8872" y="10896"/>
                    <a:pt x="7274" y="10896"/>
                  </a:cubicBezTo>
                  <a:cubicBezTo>
                    <a:pt x="6575" y="10896"/>
                    <a:pt x="5864" y="10732"/>
                    <a:pt x="5199" y="10385"/>
                  </a:cubicBezTo>
                  <a:cubicBezTo>
                    <a:pt x="3013" y="9247"/>
                    <a:pt x="2155" y="6573"/>
                    <a:pt x="3280" y="4414"/>
                  </a:cubicBezTo>
                  <a:cubicBezTo>
                    <a:pt x="4063" y="2912"/>
                    <a:pt x="5599" y="2054"/>
                    <a:pt x="7197" y="2054"/>
                  </a:cubicBezTo>
                  <a:close/>
                  <a:moveTo>
                    <a:pt x="7165" y="0"/>
                  </a:moveTo>
                  <a:cubicBezTo>
                    <a:pt x="4894" y="0"/>
                    <a:pt x="2711" y="1220"/>
                    <a:pt x="1598" y="3355"/>
                  </a:cubicBezTo>
                  <a:cubicBezTo>
                    <a:pt x="0" y="6423"/>
                    <a:pt x="1221" y="10223"/>
                    <a:pt x="4324" y="11839"/>
                  </a:cubicBezTo>
                  <a:cubicBezTo>
                    <a:pt x="5269" y="12332"/>
                    <a:pt x="6279" y="12565"/>
                    <a:pt x="7273" y="12565"/>
                  </a:cubicBezTo>
                  <a:cubicBezTo>
                    <a:pt x="9544" y="12565"/>
                    <a:pt x="11728" y="11346"/>
                    <a:pt x="12841" y="9211"/>
                  </a:cubicBezTo>
                  <a:cubicBezTo>
                    <a:pt x="14439" y="6143"/>
                    <a:pt x="13219" y="2343"/>
                    <a:pt x="10115" y="727"/>
                  </a:cubicBezTo>
                  <a:cubicBezTo>
                    <a:pt x="9170" y="234"/>
                    <a:pt x="8159" y="0"/>
                    <a:pt x="7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 rot="4714171">
              <a:off x="2738596" y="4169217"/>
              <a:ext cx="206639" cy="261057"/>
            </a:xfrm>
            <a:custGeom>
              <a:avLst/>
              <a:gdLst/>
              <a:ahLst/>
              <a:cxnLst/>
              <a:rect l="l" t="t" r="r" b="b"/>
              <a:pathLst>
                <a:path w="6245" h="7889" extrusionOk="0">
                  <a:moveTo>
                    <a:pt x="3437" y="1"/>
                  </a:moveTo>
                  <a:cubicBezTo>
                    <a:pt x="3437" y="1"/>
                    <a:pt x="3437" y="1"/>
                    <a:pt x="3437" y="1"/>
                  </a:cubicBezTo>
                  <a:lnTo>
                    <a:pt x="3437" y="1"/>
                  </a:lnTo>
                  <a:cubicBezTo>
                    <a:pt x="3438" y="1"/>
                    <a:pt x="3438" y="1"/>
                    <a:pt x="3438" y="1"/>
                  </a:cubicBezTo>
                  <a:close/>
                  <a:moveTo>
                    <a:pt x="3437" y="1"/>
                  </a:moveTo>
                  <a:lnTo>
                    <a:pt x="3437" y="1"/>
                  </a:lnTo>
                  <a:cubicBezTo>
                    <a:pt x="3060" y="63"/>
                    <a:pt x="46" y="6132"/>
                    <a:pt x="23" y="6366"/>
                  </a:cubicBezTo>
                  <a:cubicBezTo>
                    <a:pt x="0" y="6593"/>
                    <a:pt x="2559" y="7889"/>
                    <a:pt x="2907" y="7889"/>
                  </a:cubicBezTo>
                  <a:cubicBezTo>
                    <a:pt x="2919" y="7889"/>
                    <a:pt x="2928" y="7887"/>
                    <a:pt x="2934" y="7884"/>
                  </a:cubicBezTo>
                  <a:cubicBezTo>
                    <a:pt x="3131" y="7789"/>
                    <a:pt x="6245" y="1908"/>
                    <a:pt x="6173" y="1574"/>
                  </a:cubicBezTo>
                  <a:cubicBezTo>
                    <a:pt x="6100" y="1242"/>
                    <a:pt x="3470" y="16"/>
                    <a:pt x="34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 rot="4714171">
              <a:off x="3220602" y="4431188"/>
              <a:ext cx="46589" cy="105065"/>
            </a:xfrm>
            <a:custGeom>
              <a:avLst/>
              <a:gdLst/>
              <a:ahLst/>
              <a:cxnLst/>
              <a:rect l="l" t="t" r="r" b="b"/>
              <a:pathLst>
                <a:path w="1408" h="3175" extrusionOk="0">
                  <a:moveTo>
                    <a:pt x="96" y="1"/>
                  </a:moveTo>
                  <a:cubicBezTo>
                    <a:pt x="67" y="1"/>
                    <a:pt x="39" y="16"/>
                    <a:pt x="24" y="43"/>
                  </a:cubicBezTo>
                  <a:cubicBezTo>
                    <a:pt x="1" y="83"/>
                    <a:pt x="14" y="134"/>
                    <a:pt x="54" y="156"/>
                  </a:cubicBezTo>
                  <a:cubicBezTo>
                    <a:pt x="68" y="164"/>
                    <a:pt x="1373" y="937"/>
                    <a:pt x="1080" y="3079"/>
                  </a:cubicBezTo>
                  <a:cubicBezTo>
                    <a:pt x="1074" y="3126"/>
                    <a:pt x="1106" y="3167"/>
                    <a:pt x="1153" y="3173"/>
                  </a:cubicBezTo>
                  <a:cubicBezTo>
                    <a:pt x="1156" y="3175"/>
                    <a:pt x="1160" y="3175"/>
                    <a:pt x="1164" y="3175"/>
                  </a:cubicBezTo>
                  <a:cubicBezTo>
                    <a:pt x="1204" y="3175"/>
                    <a:pt x="1241" y="3144"/>
                    <a:pt x="1246" y="3102"/>
                  </a:cubicBezTo>
                  <a:cubicBezTo>
                    <a:pt x="1407" y="1925"/>
                    <a:pt x="1100" y="1149"/>
                    <a:pt x="814" y="705"/>
                  </a:cubicBezTo>
                  <a:cubicBezTo>
                    <a:pt x="501" y="221"/>
                    <a:pt x="152" y="19"/>
                    <a:pt x="136" y="12"/>
                  </a:cubicBezTo>
                  <a:cubicBezTo>
                    <a:pt x="124" y="4"/>
                    <a:pt x="11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 rot="4714171">
              <a:off x="3137701" y="4486335"/>
              <a:ext cx="21342" cy="49571"/>
            </a:xfrm>
            <a:custGeom>
              <a:avLst/>
              <a:gdLst/>
              <a:ahLst/>
              <a:cxnLst/>
              <a:rect l="l" t="t" r="r" b="b"/>
              <a:pathLst>
                <a:path w="645" h="1498" extrusionOk="0">
                  <a:moveTo>
                    <a:pt x="480" y="0"/>
                  </a:moveTo>
                  <a:cubicBezTo>
                    <a:pt x="478" y="0"/>
                    <a:pt x="475" y="0"/>
                    <a:pt x="473" y="0"/>
                  </a:cubicBezTo>
                  <a:cubicBezTo>
                    <a:pt x="426" y="5"/>
                    <a:pt x="393" y="46"/>
                    <a:pt x="397" y="91"/>
                  </a:cubicBezTo>
                  <a:cubicBezTo>
                    <a:pt x="398" y="100"/>
                    <a:pt x="469" y="956"/>
                    <a:pt x="38" y="1352"/>
                  </a:cubicBezTo>
                  <a:cubicBezTo>
                    <a:pt x="3" y="1384"/>
                    <a:pt x="1" y="1436"/>
                    <a:pt x="31" y="1470"/>
                  </a:cubicBezTo>
                  <a:cubicBezTo>
                    <a:pt x="49" y="1488"/>
                    <a:pt x="71" y="1497"/>
                    <a:pt x="94" y="1497"/>
                  </a:cubicBezTo>
                  <a:cubicBezTo>
                    <a:pt x="113" y="1497"/>
                    <a:pt x="134" y="1490"/>
                    <a:pt x="150" y="1475"/>
                  </a:cubicBezTo>
                  <a:cubicBezTo>
                    <a:pt x="644" y="1023"/>
                    <a:pt x="567" y="114"/>
                    <a:pt x="563" y="76"/>
                  </a:cubicBezTo>
                  <a:cubicBezTo>
                    <a:pt x="560" y="32"/>
                    <a:pt x="522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 rot="4714171">
              <a:off x="2865225" y="4291851"/>
              <a:ext cx="105884" cy="59068"/>
            </a:xfrm>
            <a:custGeom>
              <a:avLst/>
              <a:gdLst/>
              <a:ahLst/>
              <a:cxnLst/>
              <a:rect l="l" t="t" r="r" b="b"/>
              <a:pathLst>
                <a:path w="3200" h="1785" extrusionOk="0">
                  <a:moveTo>
                    <a:pt x="95" y="1"/>
                  </a:moveTo>
                  <a:cubicBezTo>
                    <a:pt x="66" y="1"/>
                    <a:pt x="37" y="17"/>
                    <a:pt x="22" y="45"/>
                  </a:cubicBezTo>
                  <a:cubicBezTo>
                    <a:pt x="0" y="86"/>
                    <a:pt x="16" y="136"/>
                    <a:pt x="56" y="158"/>
                  </a:cubicBezTo>
                  <a:lnTo>
                    <a:pt x="3065" y="1775"/>
                  </a:lnTo>
                  <a:cubicBezTo>
                    <a:pt x="3077" y="1781"/>
                    <a:pt x="3091" y="1784"/>
                    <a:pt x="3104" y="1784"/>
                  </a:cubicBezTo>
                  <a:cubicBezTo>
                    <a:pt x="3133" y="1784"/>
                    <a:pt x="3163" y="1768"/>
                    <a:pt x="3177" y="1740"/>
                  </a:cubicBezTo>
                  <a:cubicBezTo>
                    <a:pt x="3199" y="1700"/>
                    <a:pt x="3183" y="1649"/>
                    <a:pt x="3143" y="1628"/>
                  </a:cubicBezTo>
                  <a:lnTo>
                    <a:pt x="136" y="11"/>
                  </a:lnTo>
                  <a:cubicBezTo>
                    <a:pt x="123" y="4"/>
                    <a:pt x="109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 rot="4714171">
              <a:off x="2698641" y="4246494"/>
              <a:ext cx="109789" cy="57810"/>
            </a:xfrm>
            <a:custGeom>
              <a:avLst/>
              <a:gdLst/>
              <a:ahLst/>
              <a:cxnLst/>
              <a:rect l="l" t="t" r="r" b="b"/>
              <a:pathLst>
                <a:path w="3318" h="1747" extrusionOk="0">
                  <a:moveTo>
                    <a:pt x="96" y="1"/>
                  </a:moveTo>
                  <a:cubicBezTo>
                    <a:pt x="65" y="1"/>
                    <a:pt x="36" y="17"/>
                    <a:pt x="21" y="47"/>
                  </a:cubicBezTo>
                  <a:cubicBezTo>
                    <a:pt x="0" y="88"/>
                    <a:pt x="18" y="137"/>
                    <a:pt x="58" y="159"/>
                  </a:cubicBezTo>
                  <a:lnTo>
                    <a:pt x="3184" y="1738"/>
                  </a:lnTo>
                  <a:cubicBezTo>
                    <a:pt x="3196" y="1744"/>
                    <a:pt x="3209" y="1747"/>
                    <a:pt x="3222" y="1747"/>
                  </a:cubicBezTo>
                  <a:cubicBezTo>
                    <a:pt x="3252" y="1747"/>
                    <a:pt x="3282" y="1729"/>
                    <a:pt x="3296" y="1701"/>
                  </a:cubicBezTo>
                  <a:cubicBezTo>
                    <a:pt x="3317" y="1660"/>
                    <a:pt x="3301" y="1610"/>
                    <a:pt x="3260" y="1589"/>
                  </a:cubicBezTo>
                  <a:lnTo>
                    <a:pt x="134" y="10"/>
                  </a:lnTo>
                  <a:cubicBezTo>
                    <a:pt x="121" y="4"/>
                    <a:pt x="108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3"/>
          <p:cNvGrpSpPr/>
          <p:nvPr/>
        </p:nvGrpSpPr>
        <p:grpSpPr>
          <a:xfrm>
            <a:off x="10390868" y="5558236"/>
            <a:ext cx="1601347" cy="643185"/>
            <a:chOff x="7793150" y="4168675"/>
            <a:chExt cx="1201010" cy="482389"/>
          </a:xfrm>
        </p:grpSpPr>
        <p:sp>
          <p:nvSpPr>
            <p:cNvPr id="148" name="Google Shape;148;p13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13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150" name="Google Shape;150;p13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13"/>
          <p:cNvSpPr/>
          <p:nvPr/>
        </p:nvSpPr>
        <p:spPr>
          <a:xfrm>
            <a:off x="188733" y="5713233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65166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8BD51D1-EB5B-4002-9BDA-1D3B6D10CA2B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362845"/>
      </p:ext>
    </p:extLst>
  </p:cSld>
  <p:clrMapOvr>
    <a:masterClrMapping/>
  </p:clrMapOvr>
  <p:transition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0C95F2-B4F2-44ED-B316-17CCA9080976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891000"/>
      </p:ext>
    </p:extLst>
  </p:cSld>
  <p:clrMapOvr>
    <a:masterClrMapping/>
  </p:clrMapOvr>
  <p:transition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1CA97FF-2410-4148-81D7-E017146C233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772776"/>
      </p:ext>
    </p:extLst>
  </p:cSld>
  <p:clrMapOvr>
    <a:masterClrMapping/>
  </p:clrMapOvr>
  <p:transition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47DB498-9F80-4212-AC1F-CEC668EC7F3A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2086530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EDCB5FD-71E4-464F-A9C7-76A0347FB91F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2293963"/>
      </p:ext>
    </p:extLst>
  </p:cSld>
  <p:clrMapOvr>
    <a:masterClrMapping/>
  </p:clrMapOvr>
  <p:transition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30E450F-E0CF-4E6E-85EA-B34D27A063CC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217984"/>
      </p:ext>
    </p:extLst>
  </p:cSld>
  <p:clrMapOvr>
    <a:masterClrMapping/>
  </p:clrMapOvr>
  <p:transition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547ECB-D6BC-4826-AADF-E1845C8568C7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2392328"/>
      </p:ext>
    </p:extLst>
  </p:cSld>
  <p:clrMapOvr>
    <a:masterClrMapping/>
  </p:clrMapOvr>
  <p:transition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725E3E3-D70F-4D5F-B0C7-7F9C317440B5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560613"/>
      </p:ext>
    </p:extLst>
  </p:cSld>
  <p:clrMapOvr>
    <a:masterClrMapping/>
  </p:clrMapOvr>
  <p:transition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2CA3911-A023-4ED8-BE52-F77953468FD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8364631"/>
      </p:ext>
    </p:extLst>
  </p:cSld>
  <p:clrMapOvr>
    <a:masterClrMapping/>
  </p:clrMapOvr>
  <p:transition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58669C2-63EE-4CAE-9F51-BEAA126AF7AF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0480368"/>
      </p:ext>
    </p:extLst>
  </p:cSld>
  <p:clrMapOvr>
    <a:masterClrMapping/>
  </p:clrMapOvr>
  <p:transition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FD3493E-426D-4CE7-8BE6-B3786ECDF4B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370744"/>
      </p:ext>
    </p:extLst>
  </p:cSld>
  <p:clrMapOvr>
    <a:masterClrMapping/>
  </p:clrMapOvr>
  <p:transition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8BD51D1-EB5B-4002-9BDA-1D3B6D10CA2B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6142161"/>
      </p:ext>
    </p:extLst>
  </p:cSld>
  <p:clrMapOvr>
    <a:masterClrMapping/>
  </p:clrMapOvr>
  <p:transition>
    <p:wipe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0C95F2-B4F2-44ED-B316-17CCA9080976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3822"/>
      </p:ext>
    </p:extLst>
  </p:cSld>
  <p:clrMapOvr>
    <a:masterClrMapping/>
  </p:clrMapOvr>
  <p:transition>
    <p:wipe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1CA97FF-2410-4148-81D7-E017146C233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5823037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47DB498-9F80-4212-AC1F-CEC668EC7F3A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233898"/>
      </p:ext>
    </p:extLst>
  </p:cSld>
  <p:clrMapOvr>
    <a:masterClrMapping/>
  </p:clrMapOvr>
  <p:transition>
    <p:wipe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EDCB5FD-71E4-464F-A9C7-76A0347FB91F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841995"/>
      </p:ext>
    </p:extLst>
  </p:cSld>
  <p:clrMapOvr>
    <a:masterClrMapping/>
  </p:clrMapOvr>
  <p:transition>
    <p:wipe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30E450F-E0CF-4E6E-85EA-B34D27A063CC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847959"/>
      </p:ext>
    </p:extLst>
  </p:cSld>
  <p:clrMapOvr>
    <a:masterClrMapping/>
  </p:clrMapOvr>
  <p:transition>
    <p:wipe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547ECB-D6BC-4826-AADF-E1845C8568C7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314374"/>
      </p:ext>
    </p:extLst>
  </p:cSld>
  <p:clrMapOvr>
    <a:masterClrMapping/>
  </p:clrMapOvr>
  <p:transition>
    <p:wipe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725E3E3-D70F-4D5F-B0C7-7F9C317440B5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418133"/>
      </p:ext>
    </p:extLst>
  </p:cSld>
  <p:clrMapOvr>
    <a:masterClrMapping/>
  </p:clrMapOvr>
  <p:transition>
    <p:wipe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2CA3911-A023-4ED8-BE52-F77953468FD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131533"/>
      </p:ext>
    </p:extLst>
  </p:cSld>
  <p:clrMapOvr>
    <a:masterClrMapping/>
  </p:clrMapOvr>
  <p:transition>
    <p:wipe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58669C2-63EE-4CAE-9F51-BEAA126AF7AF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9870515"/>
      </p:ext>
    </p:extLst>
  </p:cSld>
  <p:clrMapOvr>
    <a:masterClrMapping/>
  </p:clrMapOvr>
  <p:transition>
    <p:wipe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FD3493E-426D-4CE7-8BE6-B3786ECDF4B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6579835"/>
      </p:ext>
    </p:extLst>
  </p:cSld>
  <p:clrMapOvr>
    <a:masterClrMapping/>
  </p:clrMapOvr>
  <p:transition>
    <p:wipe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8BD51D1-EB5B-4002-9BDA-1D3B6D10CA2B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6843028"/>
      </p:ext>
    </p:extLst>
  </p:cSld>
  <p:clrMapOvr>
    <a:masterClrMapping/>
  </p:clrMapOvr>
  <p:transition>
    <p:wipe dir="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0C95F2-B4F2-44ED-B316-17CCA9080976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398451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1CA97FF-2410-4148-81D7-E017146C233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2269"/>
      </p:ext>
    </p:extLst>
  </p:cSld>
  <p:clrMapOvr>
    <a:masterClrMapping/>
  </p:clrMapOvr>
  <p:transition>
    <p:wipe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47DB498-9F80-4212-AC1F-CEC668EC7F3A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6837429"/>
      </p:ext>
    </p:extLst>
  </p:cSld>
  <p:clrMapOvr>
    <a:masterClrMapping/>
  </p:clrMapOvr>
  <p:transition>
    <p:wipe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EDCB5FD-71E4-464F-A9C7-76A0347FB91F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563393"/>
      </p:ext>
    </p:extLst>
  </p:cSld>
  <p:clrMapOvr>
    <a:masterClrMapping/>
  </p:clrMapOvr>
  <p:transition>
    <p:wipe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30E450F-E0CF-4E6E-85EA-B34D27A063CC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004661"/>
      </p:ext>
    </p:extLst>
  </p:cSld>
  <p:clrMapOvr>
    <a:masterClrMapping/>
  </p:clrMapOvr>
  <p:transition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547ECB-D6BC-4826-AADF-E1845C8568C7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486920"/>
      </p:ext>
    </p:extLst>
  </p:cSld>
  <p:clrMapOvr>
    <a:masterClrMapping/>
  </p:clrMapOvr>
  <p:transition>
    <p:wipe dir="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725E3E3-D70F-4D5F-B0C7-7F9C317440B5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7449353"/>
      </p:ext>
    </p:extLst>
  </p:cSld>
  <p:clrMapOvr>
    <a:masterClrMapping/>
  </p:clrMapOvr>
  <p:transition>
    <p:wipe dir="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2CA3911-A023-4ED8-BE52-F77953468FD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6138868"/>
      </p:ext>
    </p:extLst>
  </p:cSld>
  <p:clrMapOvr>
    <a:masterClrMapping/>
  </p:clrMapOvr>
  <p:transition>
    <p:wipe dir="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58669C2-63EE-4CAE-9F51-BEAA126AF7AF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281120"/>
      </p:ext>
    </p:extLst>
  </p:cSld>
  <p:clrMapOvr>
    <a:masterClrMapping/>
  </p:clrMapOvr>
  <p:transition>
    <p:wipe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FD3493E-426D-4CE7-8BE6-B3786ECDF4B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5386081"/>
      </p:ext>
    </p:extLst>
  </p:cSld>
  <p:clrMapOvr>
    <a:masterClrMapping/>
  </p:clrMapOvr>
  <p:transition>
    <p:wipe dir="d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8BD51D1-EB5B-4002-9BDA-1D3B6D10CA2B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489460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0C95F2-B4F2-44ED-B316-17CCA9080976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291180"/>
      </p:ext>
    </p:extLst>
  </p:cSld>
  <p:clrMapOvr>
    <a:masterClrMapping/>
  </p:clrMapOvr>
  <p:transition>
    <p:wipe dir="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1CA97FF-2410-4148-81D7-E017146C233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912069"/>
      </p:ext>
    </p:extLst>
  </p:cSld>
  <p:clrMapOvr>
    <a:masterClrMapping/>
  </p:clrMapOvr>
  <p:transition>
    <p:wipe dir="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47DB498-9F80-4212-AC1F-CEC668EC7F3A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258310"/>
      </p:ext>
    </p:extLst>
  </p:cSld>
  <p:clrMapOvr>
    <a:masterClrMapping/>
  </p:clrMapOvr>
  <p:transition>
    <p:wipe dir="d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EDCB5FD-71E4-464F-A9C7-76A0347FB91F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952268"/>
      </p:ext>
    </p:extLst>
  </p:cSld>
  <p:clrMapOvr>
    <a:masterClrMapping/>
  </p:clrMapOvr>
  <p:transition>
    <p:wipe dir="d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30E450F-E0CF-4E6E-85EA-B34D27A063CC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296111"/>
      </p:ext>
    </p:extLst>
  </p:cSld>
  <p:clrMapOvr>
    <a:masterClrMapping/>
  </p:clrMapOvr>
  <p:transition>
    <p:wipe dir="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547ECB-D6BC-4826-AADF-E1845C8568C7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9451207"/>
      </p:ext>
    </p:extLst>
  </p:cSld>
  <p:clrMapOvr>
    <a:masterClrMapping/>
  </p:clrMapOvr>
  <p:transition>
    <p:wipe dir="d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725E3E3-D70F-4D5F-B0C7-7F9C317440B5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65763"/>
      </p:ext>
    </p:extLst>
  </p:cSld>
  <p:clrMapOvr>
    <a:masterClrMapping/>
  </p:clrMapOvr>
  <p:transition>
    <p:wipe dir="d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2CA3911-A023-4ED8-BE52-F77953468FD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9575732"/>
      </p:ext>
    </p:extLst>
  </p:cSld>
  <p:clrMapOvr>
    <a:masterClrMapping/>
  </p:clrMapOvr>
  <p:transition>
    <p:wipe dir="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58669C2-63EE-4CAE-9F51-BEAA126AF7AF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351055"/>
      </p:ext>
    </p:extLst>
  </p:cSld>
  <p:clrMapOvr>
    <a:masterClrMapping/>
  </p:clrMapOvr>
  <p:transition>
    <p:wipe dir="d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FD3493E-426D-4CE7-8BE6-B3786ECDF4B9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275472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443730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8" r:id="rId5"/>
    <p:sldLayoutId id="2147483669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3553848-0409-4804-9A6E-CAC12B906EF8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582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3553848-0409-4804-9A6E-CAC12B906EF8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71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3553848-0409-4804-9A6E-CAC12B906EF8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67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3553848-0409-4804-9A6E-CAC12B906EF8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005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6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2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 rot="5400000" flipH="1">
            <a:off x="-2179864" y="-2894623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 l="26453" t="18230" r="36809" b="44911"/>
          <a:stretch/>
        </p:blipFill>
        <p:spPr>
          <a:xfrm>
            <a:off x="-430267" y="-1147049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0" name="Google Shape;170;p22"/>
          <p:cNvSpPr/>
          <p:nvPr/>
        </p:nvSpPr>
        <p:spPr>
          <a:xfrm>
            <a:off x="756000" y="5714200"/>
            <a:ext cx="347200" cy="347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581" y="1839991"/>
            <a:ext cx="10289600" cy="1462000"/>
          </a:xfrm>
        </p:spPr>
        <p:txBody>
          <a:bodyPr/>
          <a:lstStyle/>
          <a:p>
            <a:r>
              <a:rPr lang="en-US" sz="5867" dirty="0">
                <a:solidFill>
                  <a:schemeClr val="tx1"/>
                </a:solidFill>
              </a:rPr>
              <a:t>Unit 5: INVENTIONS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267" dirty="0">
                <a:solidFill>
                  <a:schemeClr val="tx1"/>
                </a:solidFill>
              </a:rPr>
              <a:t>Lesson 5: Listening</a:t>
            </a:r>
            <a:br>
              <a:rPr lang="en-US" sz="4267" dirty="0">
                <a:solidFill>
                  <a:schemeClr val="tx1"/>
                </a:solidFill>
              </a:rPr>
            </a:br>
            <a:br>
              <a:rPr lang="en-US" sz="4267" dirty="0">
                <a:solidFill>
                  <a:schemeClr val="tx1"/>
                </a:solidFill>
              </a:rPr>
            </a:br>
            <a:endParaRPr lang="en-US" sz="4267" dirty="0">
              <a:solidFill>
                <a:schemeClr val="tx1"/>
              </a:solidFill>
            </a:endParaRPr>
          </a:p>
        </p:txBody>
      </p:sp>
      <p:sp>
        <p:nvSpPr>
          <p:cNvPr id="7" name="Google Shape;97;p2"/>
          <p:cNvSpPr txBox="1"/>
          <p:nvPr/>
        </p:nvSpPr>
        <p:spPr>
          <a:xfrm>
            <a:off x="2695368" y="3618708"/>
            <a:ext cx="5998027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1219170"/>
            <a:r>
              <a:rPr lang="en-US" sz="3200" b="1" i="1" dirty="0" err="1">
                <a:solidFill>
                  <a:srgbClr val="0070C0"/>
                </a:solidFill>
                <a:latin typeface="Public Sans" panose="020B0604020202020204" charset="0"/>
                <a:ea typeface="Calibri"/>
                <a:cs typeface="Calibri"/>
                <a:sym typeface="Calibri"/>
              </a:rPr>
              <a:t>RoboVacuum</a:t>
            </a:r>
            <a:endParaRPr lang="en-US" sz="3200" b="1" i="1" dirty="0">
              <a:solidFill>
                <a:srgbClr val="0070C0"/>
              </a:solidFill>
              <a:latin typeface="Public Sans" panose="020B060402020202020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264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07" name="WordArt 63"/>
          <p:cNvSpPr>
            <a:spLocks noChangeArrowheads="1" noChangeShapeType="1" noTextEdit="1"/>
          </p:cNvSpPr>
          <p:nvPr/>
        </p:nvSpPr>
        <p:spPr bwMode="auto">
          <a:xfrm>
            <a:off x="2135188" y="404813"/>
            <a:ext cx="8280400" cy="792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kern="10" dirty="0">
                <a:latin typeface="Comic Sans MS" panose="030F0702030302020204" pitchFamily="66" charset="0"/>
                <a:ea typeface="+mn-ea"/>
                <a:cs typeface="+mn-cs"/>
              </a:rPr>
              <a:t>I spy with my little eye ...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1" y="1371600"/>
            <a:ext cx="3122613" cy="4605338"/>
          </a:xfrm>
          <a:prstGeom prst="rect">
            <a:avLst/>
          </a:prstGeom>
          <a:effectLst>
            <a:outerShdw blurRad="76200" dist="203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5660292"/>
      </p:ext>
    </p:extLst>
  </p:cSld>
  <p:clrMapOvr>
    <a:masterClrMapping/>
  </p:clrMapOvr>
  <p:transition spd="slow" advTm="2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8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_sp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654" y="1786466"/>
            <a:ext cx="4506914" cy="4241801"/>
          </a:xfrm>
          <a:prstGeom prst="rect">
            <a:avLst/>
          </a:prstGeom>
        </p:spPr>
      </p:pic>
      <p:sp>
        <p:nvSpPr>
          <p:cNvPr id="2127" name="Oval 79"/>
          <p:cNvSpPr>
            <a:spLocks noChangeArrowheads="1"/>
          </p:cNvSpPr>
          <p:nvPr/>
        </p:nvSpPr>
        <p:spPr bwMode="auto">
          <a:xfrm>
            <a:off x="9551989" y="4868864"/>
            <a:ext cx="720725" cy="720725"/>
          </a:xfrm>
          <a:prstGeom prst="ellipse">
            <a:avLst/>
          </a:prstGeom>
          <a:gradFill rotWithShape="1">
            <a:gsLst>
              <a:gs pos="0">
                <a:srgbClr val="EAEAEA"/>
              </a:gs>
              <a:gs pos="100000">
                <a:srgbClr val="B2B2B2"/>
              </a:gs>
            </a:gsLst>
            <a:lin ang="5400000" scaled="1"/>
          </a:gradFill>
          <a:ln w="76200">
            <a:solidFill>
              <a:schemeClr val="bg2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s-ES" altLang="en-US" sz="4400" b="1" kern="1200" dirty="0">
                <a:solidFill>
                  <a:srgbClr val="FF9900"/>
                </a:solidFill>
                <a:ea typeface="+mn-ea"/>
                <a:cs typeface="+mn-cs"/>
              </a:rPr>
              <a:t>?</a:t>
            </a:r>
          </a:p>
        </p:txBody>
      </p:sp>
      <p:sp>
        <p:nvSpPr>
          <p:cNvPr id="2135" name="WordArt 87"/>
          <p:cNvSpPr>
            <a:spLocks noChangeArrowheads="1" noChangeShapeType="1" noTextEdit="1"/>
          </p:cNvSpPr>
          <p:nvPr/>
        </p:nvSpPr>
        <p:spPr bwMode="auto">
          <a:xfrm>
            <a:off x="2135188" y="188913"/>
            <a:ext cx="7848600" cy="628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kern="10">
                <a:latin typeface="Comic Sans MS" panose="030F0702030302020204" pitchFamily="66" charset="0"/>
                <a:ea typeface="+mn-ea"/>
                <a:cs typeface="+mn-cs"/>
              </a:rPr>
              <a:t>something beginning with ...</a:t>
            </a:r>
          </a:p>
        </p:txBody>
      </p:sp>
      <p:sp>
        <p:nvSpPr>
          <p:cNvPr id="2136" name="AutoShape 88"/>
          <p:cNvSpPr>
            <a:spLocks noChangeArrowheads="1"/>
          </p:cNvSpPr>
          <p:nvPr/>
        </p:nvSpPr>
        <p:spPr bwMode="auto">
          <a:xfrm>
            <a:off x="1013257" y="1149353"/>
            <a:ext cx="4034994" cy="1034807"/>
          </a:xfrm>
          <a:prstGeom prst="wedgeRectCallout">
            <a:avLst>
              <a:gd name="adj1" fmla="val 51932"/>
              <a:gd name="adj2" fmla="val 110444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996633">
                <a:alpha val="50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400" kern="1200" dirty="0">
                <a:solidFill>
                  <a:srgbClr val="000000"/>
                </a:solidFill>
                <a:latin typeface="Comic Sans MS" panose="030F0702030302020204" pitchFamily="66" charset="0"/>
                <a:ea typeface="+mn-ea"/>
                <a:cs typeface="+mn-cs"/>
              </a:rPr>
              <a:t>Press the ______ to start the device.</a:t>
            </a:r>
          </a:p>
        </p:txBody>
      </p:sp>
      <p:sp>
        <p:nvSpPr>
          <p:cNvPr id="46" name="Google Shape;215;p10"/>
          <p:cNvSpPr txBox="1"/>
          <p:nvPr/>
        </p:nvSpPr>
        <p:spPr>
          <a:xfrm>
            <a:off x="2563091" y="1149353"/>
            <a:ext cx="148045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Calibri"/>
                <a:cs typeface="Calibri"/>
                <a:sym typeface="Calibri"/>
              </a:rPr>
              <a:t>button</a:t>
            </a:r>
            <a:endParaRPr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77256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mething_wit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07" name="WordArt 63"/>
          <p:cNvSpPr>
            <a:spLocks noChangeArrowheads="1" noChangeShapeType="1" noTextEdit="1"/>
          </p:cNvSpPr>
          <p:nvPr/>
        </p:nvSpPr>
        <p:spPr bwMode="auto">
          <a:xfrm>
            <a:off x="2135188" y="404813"/>
            <a:ext cx="8280400" cy="792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kern="10" dirty="0">
                <a:latin typeface="Comic Sans MS" panose="030F0702030302020204" pitchFamily="66" charset="0"/>
                <a:ea typeface="+mn-ea"/>
                <a:cs typeface="+mn-cs"/>
              </a:rPr>
              <a:t>I spy with my little eye ...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1" y="1371600"/>
            <a:ext cx="3122613" cy="4605338"/>
          </a:xfrm>
          <a:prstGeom prst="rect">
            <a:avLst/>
          </a:prstGeom>
          <a:effectLst>
            <a:outerShdw blurRad="76200" dist="203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0989512"/>
      </p:ext>
    </p:extLst>
  </p:cSld>
  <p:clrMapOvr>
    <a:masterClrMapping/>
  </p:clrMapOvr>
  <p:transition spd="slow" advTm="2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8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_sp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869" y="1978805"/>
            <a:ext cx="4913961" cy="4591328"/>
          </a:xfrm>
          <a:prstGeom prst="rect">
            <a:avLst/>
          </a:prstGeom>
        </p:spPr>
      </p:pic>
      <p:sp>
        <p:nvSpPr>
          <p:cNvPr id="2127" name="Oval 79"/>
          <p:cNvSpPr>
            <a:spLocks noChangeArrowheads="1"/>
          </p:cNvSpPr>
          <p:nvPr/>
        </p:nvSpPr>
        <p:spPr bwMode="auto">
          <a:xfrm>
            <a:off x="9551989" y="4868864"/>
            <a:ext cx="720725" cy="720725"/>
          </a:xfrm>
          <a:prstGeom prst="ellipse">
            <a:avLst/>
          </a:prstGeom>
          <a:gradFill rotWithShape="1">
            <a:gsLst>
              <a:gs pos="0">
                <a:srgbClr val="EAEAEA"/>
              </a:gs>
              <a:gs pos="100000">
                <a:srgbClr val="B2B2B2"/>
              </a:gs>
            </a:gsLst>
            <a:lin ang="5400000" scaled="1"/>
          </a:gradFill>
          <a:ln w="76200">
            <a:solidFill>
              <a:schemeClr val="bg2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s-ES" altLang="en-US" sz="4400" b="1" kern="1200" dirty="0">
                <a:solidFill>
                  <a:srgbClr val="FF9900"/>
                </a:solidFill>
                <a:ea typeface="+mn-ea"/>
                <a:cs typeface="+mn-cs"/>
              </a:rPr>
              <a:t>?</a:t>
            </a:r>
          </a:p>
        </p:txBody>
      </p:sp>
      <p:sp>
        <p:nvSpPr>
          <p:cNvPr id="2135" name="WordArt 87"/>
          <p:cNvSpPr>
            <a:spLocks noChangeArrowheads="1" noChangeShapeType="1" noTextEdit="1"/>
          </p:cNvSpPr>
          <p:nvPr/>
        </p:nvSpPr>
        <p:spPr bwMode="auto">
          <a:xfrm>
            <a:off x="2135188" y="188913"/>
            <a:ext cx="7848600" cy="628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kern="10">
                <a:latin typeface="Comic Sans MS" panose="030F0702030302020204" pitchFamily="66" charset="0"/>
                <a:ea typeface="+mn-ea"/>
                <a:cs typeface="+mn-cs"/>
              </a:rPr>
              <a:t>something beginning with ...</a:t>
            </a:r>
          </a:p>
        </p:txBody>
      </p:sp>
      <p:sp>
        <p:nvSpPr>
          <p:cNvPr id="2136" name="AutoShape 88"/>
          <p:cNvSpPr>
            <a:spLocks noChangeArrowheads="1"/>
          </p:cNvSpPr>
          <p:nvPr/>
        </p:nvSpPr>
        <p:spPr bwMode="auto">
          <a:xfrm>
            <a:off x="1013257" y="1149353"/>
            <a:ext cx="3812743" cy="1404938"/>
          </a:xfrm>
          <a:prstGeom prst="wedgeRectCallout">
            <a:avLst>
              <a:gd name="adj1" fmla="val 51932"/>
              <a:gd name="adj2" fmla="val 110444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996633">
                <a:alpha val="50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400" kern="1200" dirty="0">
                <a:solidFill>
                  <a:srgbClr val="000000"/>
                </a:solidFill>
                <a:latin typeface="Comic Sans MS" panose="030F0702030302020204" pitchFamily="66" charset="0"/>
                <a:ea typeface="+mn-ea"/>
                <a:cs typeface="+mn-cs"/>
              </a:rPr>
              <a:t>You need to _______ your mobile phone. The battery is very low.</a:t>
            </a:r>
          </a:p>
        </p:txBody>
      </p:sp>
      <p:sp>
        <p:nvSpPr>
          <p:cNvPr id="46" name="Google Shape;215;p10"/>
          <p:cNvSpPr txBox="1"/>
          <p:nvPr/>
        </p:nvSpPr>
        <p:spPr>
          <a:xfrm>
            <a:off x="2919628" y="1102455"/>
            <a:ext cx="1322593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Calibri"/>
                <a:cs typeface="Calibri"/>
                <a:sym typeface="Calibri"/>
              </a:rPr>
              <a:t>charge</a:t>
            </a:r>
            <a:endParaRPr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27013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mething_wit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2"/>
          <p:cNvSpPr txBox="1"/>
          <p:nvPr/>
        </p:nvSpPr>
        <p:spPr>
          <a:xfrm>
            <a:off x="1654628" y="989693"/>
            <a:ext cx="957386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Listen to a conversation about RoboVacuum. Fill in each gap in the diagram below with one word.</a:t>
            </a:r>
            <a:endParaRPr/>
          </a:p>
        </p:txBody>
      </p:sp>
      <p:sp>
        <p:nvSpPr>
          <p:cNvPr id="242" name="Google Shape;242;p12"/>
          <p:cNvSpPr txBox="1"/>
          <p:nvPr/>
        </p:nvSpPr>
        <p:spPr>
          <a:xfrm>
            <a:off x="4051565" y="18593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WHILE-LISTENING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43" name="Google Shape;243;p12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12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245" name="Google Shape;245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83568" y="1818706"/>
            <a:ext cx="5551794" cy="4911896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12"/>
          <p:cNvSpPr txBox="1"/>
          <p:nvPr/>
        </p:nvSpPr>
        <p:spPr>
          <a:xfrm>
            <a:off x="4073492" y="2483763"/>
            <a:ext cx="18293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room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247" name="Google Shape;247;p12"/>
          <p:cNvSpPr txBox="1"/>
          <p:nvPr/>
        </p:nvSpPr>
        <p:spPr>
          <a:xfrm>
            <a:off x="6096000" y="5770025"/>
            <a:ext cx="11695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stop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248" name="Google Shape;248;p12"/>
          <p:cNvSpPr txBox="1"/>
          <p:nvPr/>
        </p:nvSpPr>
        <p:spPr>
          <a:xfrm>
            <a:off x="7129029" y="5063726"/>
            <a:ext cx="18293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stains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12" name="0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19693" y="26659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3"/>
          <p:cNvSpPr txBox="1"/>
          <p:nvPr/>
        </p:nvSpPr>
        <p:spPr>
          <a:xfrm>
            <a:off x="1654627" y="989693"/>
            <a:ext cx="1005840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Listen again. Put a tick next to the correct way and a cross next to the wrong way to use RoboVacuum.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3"/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WHILE-LISTENING</a:t>
            </a:r>
            <a:endParaRPr/>
          </a:p>
        </p:txBody>
      </p:sp>
      <p:sp>
        <p:nvSpPr>
          <p:cNvPr id="258" name="Google Shape;258;p13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13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pic>
        <p:nvPicPr>
          <p:cNvPr id="260" name="Google Shape;260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39320" y="1820690"/>
            <a:ext cx="3956137" cy="4740958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3"/>
          <p:cNvSpPr txBox="1"/>
          <p:nvPr/>
        </p:nvSpPr>
        <p:spPr>
          <a:xfrm>
            <a:off x="6668203" y="4339345"/>
            <a:ext cx="46863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✔</a:t>
            </a:r>
            <a:endParaRPr sz="36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3"/>
          <p:cNvSpPr txBox="1"/>
          <p:nvPr/>
        </p:nvSpPr>
        <p:spPr>
          <a:xfrm>
            <a:off x="6037384" y="2651015"/>
            <a:ext cx="46863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🗶</a:t>
            </a:r>
            <a:endParaRPr sz="36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13"/>
          <p:cNvSpPr txBox="1"/>
          <p:nvPr/>
        </p:nvSpPr>
        <p:spPr>
          <a:xfrm>
            <a:off x="6013939" y="6016656"/>
            <a:ext cx="46863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✔</a:t>
            </a:r>
            <a:endParaRPr sz="36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03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26615" y="159368"/>
            <a:ext cx="609600" cy="609600"/>
          </a:xfrm>
          <a:prstGeom prst="rect">
            <a:avLst/>
          </a:prstGeom>
        </p:spPr>
      </p:pic>
      <p:sp>
        <p:nvSpPr>
          <p:cNvPr id="14" name="Google Shape;242;p12"/>
          <p:cNvSpPr txBox="1"/>
          <p:nvPr/>
        </p:nvSpPr>
        <p:spPr>
          <a:xfrm>
            <a:off x="4051565" y="18593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WHILE-LISTENING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9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5"/>
          <p:cNvSpPr txBox="1"/>
          <p:nvPr/>
        </p:nvSpPr>
        <p:spPr>
          <a:xfrm>
            <a:off x="1578475" y="1007929"/>
            <a:ext cx="1024341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other buttons do you want RoboVacuum to have? Add them to the picture below and tell your friends about them.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15"/>
          <p:cNvSpPr txBox="1"/>
          <p:nvPr/>
        </p:nvSpPr>
        <p:spPr>
          <a:xfrm>
            <a:off x="4030274" y="140791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POST-LISTENING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93" name="Google Shape;293;p15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15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/>
          </a:p>
        </p:txBody>
      </p:sp>
      <p:sp>
        <p:nvSpPr>
          <p:cNvPr id="295" name="Google Shape;295;p15"/>
          <p:cNvSpPr/>
          <p:nvPr/>
        </p:nvSpPr>
        <p:spPr>
          <a:xfrm>
            <a:off x="746747" y="2598655"/>
            <a:ext cx="5868077" cy="224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want my Robo Vacuum to have a Timer button on the top. First, you press it. Then, you set the time by pressing the minute and second buttons on the right.</a:t>
            </a:r>
            <a:endParaRPr sz="28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6" name="Google Shape;29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14824" y="1970657"/>
            <a:ext cx="4695825" cy="468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7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7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8" name="Google Shape;328;p17"/>
          <p:cNvSpPr txBox="1"/>
          <p:nvPr/>
        </p:nvSpPr>
        <p:spPr>
          <a:xfrm>
            <a:off x="3933285" y="23077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329" name="Google Shape;329;p17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/>
          </a:p>
        </p:txBody>
      </p:sp>
      <p:sp>
        <p:nvSpPr>
          <p:cNvPr id="330" name="Google Shape;330;p17"/>
          <p:cNvSpPr txBox="1"/>
          <p:nvPr/>
        </p:nvSpPr>
        <p:spPr>
          <a:xfrm>
            <a:off x="1182920" y="2071279"/>
            <a:ext cx="858408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for specific information about </a:t>
            </a:r>
            <a:r>
              <a:rPr lang="en-US" sz="2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RoboVacuum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8"/>
          <p:cNvSpPr txBox="1"/>
          <p:nvPr/>
        </p:nvSpPr>
        <p:spPr>
          <a:xfrm>
            <a:off x="1399333" y="1884559"/>
            <a:ext cx="8584082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for the next lesson: Unit 5 – Writing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Do exercises in the workbook</a:t>
            </a:r>
            <a:endParaRPr/>
          </a:p>
        </p:txBody>
      </p:sp>
      <p:sp>
        <p:nvSpPr>
          <p:cNvPr id="336" name="Google Shape;336;p18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1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338" name="Google Shape;338;p18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8" name="Google Shape;328;p17"/>
          <p:cNvSpPr txBox="1"/>
          <p:nvPr/>
        </p:nvSpPr>
        <p:spPr>
          <a:xfrm>
            <a:off x="3933285" y="23077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5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/>
            <a:ahLst/>
            <a:cxnLst/>
            <a:rect l="l" t="t" r="r" b="b"/>
            <a:pathLst>
              <a:path w="1728196" h="941884" extrusionOk="0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5"/>
          <p:cNvSpPr/>
          <p:nvPr/>
        </p:nvSpPr>
        <p:spPr>
          <a:xfrm>
            <a:off x="772469" y="2306457"/>
            <a:ext cx="615369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it?</a:t>
            </a:r>
            <a:endParaRPr dirty="0"/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endParaRPr dirty="0"/>
          </a:p>
        </p:txBody>
      </p:sp>
      <p:pic>
        <p:nvPicPr>
          <p:cNvPr id="149" name="Google Shape;149;p5" descr="A picture containing text, clip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08669" y="1382110"/>
            <a:ext cx="3083331" cy="1848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5" descr="A black video game console&#10;&#10;Description automatically generated with medium confidenc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00125" y="2416239"/>
            <a:ext cx="3108544" cy="3108544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5"/>
          <p:cNvSpPr txBox="1"/>
          <p:nvPr/>
        </p:nvSpPr>
        <p:spPr>
          <a:xfrm>
            <a:off x="4081782" y="635231"/>
            <a:ext cx="533930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05A0B8"/>
                </a:solidFill>
                <a:latin typeface="Arial"/>
                <a:ea typeface="Arial"/>
                <a:cs typeface="Arial"/>
                <a:sym typeface="Arial"/>
              </a:rPr>
              <a:t>GUESSING GAME</a:t>
            </a:r>
            <a:endParaRPr sz="4400" b="1" dirty="0">
              <a:solidFill>
                <a:srgbClr val="05A0B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48;p5"/>
          <p:cNvSpPr/>
          <p:nvPr/>
        </p:nvSpPr>
        <p:spPr>
          <a:xfrm>
            <a:off x="551985" y="2820996"/>
            <a:ext cx="6153690" cy="224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 panose="02070309020205020404" pitchFamily="49" charset="0"/>
              <a:buChar char="o"/>
            </a:pPr>
            <a:r>
              <a:rPr lang="en-US" sz="28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It is a household appliance.</a:t>
            </a:r>
            <a:endParaRPr i="1" dirty="0">
              <a:solidFill>
                <a:srgbClr val="FF0000"/>
              </a:solidFill>
            </a:endParaRPr>
          </a:p>
          <a:p>
            <a:pPr marL="457200" marR="0" lvl="0" indent="-457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 panose="02070309020205020404" pitchFamily="49" charset="0"/>
              <a:buChar char="o"/>
            </a:pPr>
            <a:endParaRPr sz="2800" i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 panose="02070309020205020404" pitchFamily="49" charset="0"/>
              <a:buChar char="o"/>
            </a:pPr>
            <a:r>
              <a:rPr lang="en-US" sz="28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It has wheels.</a:t>
            </a:r>
            <a:endParaRPr i="1" dirty="0">
              <a:solidFill>
                <a:srgbClr val="FF0000"/>
              </a:solidFill>
            </a:endParaRPr>
          </a:p>
          <a:p>
            <a:pPr marL="457200" marR="0" lvl="0" indent="-457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 panose="02070309020205020404" pitchFamily="49" charset="0"/>
              <a:buChar char="o"/>
            </a:pPr>
            <a:endParaRPr sz="2800" i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 panose="02070309020205020404" pitchFamily="49" charset="0"/>
              <a:buChar char="o"/>
            </a:pPr>
            <a:r>
              <a:rPr lang="en-US" sz="28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It sucks up dirt and dust.</a:t>
            </a:r>
            <a:endParaRPr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/>
          <p:nvPr/>
        </p:nvSpPr>
        <p:spPr>
          <a:xfrm>
            <a:off x="4505167" y="180222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7"/>
          <p:cNvSpPr txBox="1"/>
          <p:nvPr/>
        </p:nvSpPr>
        <p:spPr>
          <a:xfrm>
            <a:off x="867865" y="1679457"/>
            <a:ext cx="5231128" cy="1349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button (n)</a:t>
            </a:r>
            <a:endParaRPr sz="880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7"/>
          <p:cNvSpPr/>
          <p:nvPr/>
        </p:nvSpPr>
        <p:spPr>
          <a:xfrm>
            <a:off x="1007138" y="4204909"/>
            <a:ext cx="631307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small part of a machine that you press to make it work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7"/>
          <p:cNvSpPr/>
          <p:nvPr/>
        </p:nvSpPr>
        <p:spPr>
          <a:xfrm>
            <a:off x="2529201" y="2747950"/>
            <a:ext cx="15258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/ˈ</a:t>
            </a: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bʌtn</a:t>
            </a:r>
            <a:r>
              <a:rPr lang="en-US" sz="32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endParaRPr sz="32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7" name="Google Shape;177;p7" descr="A picture containing ic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47750" y="2279683"/>
            <a:ext cx="3744133" cy="210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button__gb_4">
            <a:hlinkClick r:id="" action="ppaction://media"/>
            <a:extLst>
              <a:ext uri="{FF2B5EF4-FFF2-40B4-BE49-F238E27FC236}">
                <a16:creationId xmlns:a16="http://schemas.microsoft.com/office/drawing/2014/main" id="{26EE8A32-E2D6-490E-8693-8EFECF4CFD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68912" y="2879146"/>
            <a:ext cx="572854" cy="572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8"/>
          <p:cNvSpPr txBox="1"/>
          <p:nvPr/>
        </p:nvSpPr>
        <p:spPr>
          <a:xfrm>
            <a:off x="806003" y="1690790"/>
            <a:ext cx="5231128" cy="1349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charge (v)</a:t>
            </a:r>
            <a:endParaRPr sz="880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8"/>
          <p:cNvSpPr/>
          <p:nvPr/>
        </p:nvSpPr>
        <p:spPr>
          <a:xfrm>
            <a:off x="1007138" y="4204909"/>
            <a:ext cx="6313074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pass electricity through something so that it is stored there; to take in electricity so that it is stored and ready for use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8"/>
          <p:cNvSpPr/>
          <p:nvPr/>
        </p:nvSpPr>
        <p:spPr>
          <a:xfrm>
            <a:off x="2494627" y="2783699"/>
            <a:ext cx="151996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/tʃɑːdʒ/</a:t>
            </a:r>
            <a:endParaRPr sz="32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8" descr="A picture containing ic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05522" y="1125218"/>
            <a:ext cx="3048794" cy="4956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charge__gb_2">
            <a:hlinkClick r:id="" action="ppaction://media"/>
            <a:extLst>
              <a:ext uri="{FF2B5EF4-FFF2-40B4-BE49-F238E27FC236}">
                <a16:creationId xmlns:a16="http://schemas.microsoft.com/office/drawing/2014/main" id="{EEEA03D3-57F0-4552-9B83-6CD986D1F5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51421" y="2112413"/>
            <a:ext cx="671286" cy="671286"/>
          </a:xfrm>
          <a:prstGeom prst="rect">
            <a:avLst/>
          </a:prstGeom>
        </p:spPr>
      </p:pic>
      <p:sp>
        <p:nvSpPr>
          <p:cNvPr id="10" name="Google Shape;173;p7"/>
          <p:cNvSpPr txBox="1"/>
          <p:nvPr/>
        </p:nvSpPr>
        <p:spPr>
          <a:xfrm>
            <a:off x="4505167" y="180222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9"/>
          <p:cNvSpPr txBox="1"/>
          <p:nvPr/>
        </p:nvSpPr>
        <p:spPr>
          <a:xfrm>
            <a:off x="594964" y="1763477"/>
            <a:ext cx="5231128" cy="1349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50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stain (n)</a:t>
            </a:r>
            <a:endParaRPr sz="880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9"/>
          <p:cNvSpPr/>
          <p:nvPr/>
        </p:nvSpPr>
        <p:spPr>
          <a:xfrm>
            <a:off x="1007138" y="4204909"/>
            <a:ext cx="501266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dirty mark on something which is difficult to remove.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9"/>
          <p:cNvSpPr/>
          <p:nvPr/>
        </p:nvSpPr>
        <p:spPr>
          <a:xfrm>
            <a:off x="2494627" y="2783699"/>
            <a:ext cx="143180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/steɪn/</a:t>
            </a:r>
            <a:endParaRPr sz="32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77668" y="1997741"/>
            <a:ext cx="5255054" cy="3502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tain__gb_1">
            <a:hlinkClick r:id="" action="ppaction://media"/>
            <a:extLst>
              <a:ext uri="{FF2B5EF4-FFF2-40B4-BE49-F238E27FC236}">
                <a16:creationId xmlns:a16="http://schemas.microsoft.com/office/drawing/2014/main" id="{3260EFC6-3E6F-4D53-81F7-8519414BC3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12434" y="2118853"/>
            <a:ext cx="638629" cy="638629"/>
          </a:xfrm>
          <a:prstGeom prst="rect">
            <a:avLst/>
          </a:prstGeom>
        </p:spPr>
      </p:pic>
      <p:sp>
        <p:nvSpPr>
          <p:cNvPr id="10" name="Google Shape;173;p7"/>
          <p:cNvSpPr txBox="1"/>
          <p:nvPr/>
        </p:nvSpPr>
        <p:spPr>
          <a:xfrm>
            <a:off x="4505167" y="180222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81847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52" name="AutoShape 632"/>
          <p:cNvSpPr>
            <a:spLocks noChangeArrowheads="1"/>
          </p:cNvSpPr>
          <p:nvPr/>
        </p:nvSpPr>
        <p:spPr bwMode="auto">
          <a:xfrm>
            <a:off x="2135188" y="1052514"/>
            <a:ext cx="7993062" cy="4897437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3399FF"/>
            </a:solidFill>
            <a:miter lim="800000"/>
            <a:headEnd/>
            <a:tailEnd/>
          </a:ln>
          <a:effectLst>
            <a:outerShdw dist="107763" dir="2700000" algn="ctr" rotWithShape="0">
              <a:srgbClr val="000066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endParaRPr lang="en-US" altLang="en-US" sz="1800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pic>
        <p:nvPicPr>
          <p:cNvPr id="2052" name="Picture 633" descr="Adelant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089" y="5229226"/>
            <a:ext cx="7889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AutoShape 637"/>
          <p:cNvSpPr>
            <a:spLocks noChangeAspect="1" noChangeArrowheads="1" noTextEdit="1"/>
          </p:cNvSpPr>
          <p:nvPr/>
        </p:nvSpPr>
        <p:spPr bwMode="auto">
          <a:xfrm>
            <a:off x="3792539" y="2420939"/>
            <a:ext cx="4410075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359" name="Freeform 639"/>
          <p:cNvSpPr>
            <a:spLocks/>
          </p:cNvSpPr>
          <p:nvPr/>
        </p:nvSpPr>
        <p:spPr bwMode="auto">
          <a:xfrm>
            <a:off x="3800475" y="2490789"/>
            <a:ext cx="571500" cy="752475"/>
          </a:xfrm>
          <a:custGeom>
            <a:avLst/>
            <a:gdLst>
              <a:gd name="T0" fmla="*/ 2147483647 w 360"/>
              <a:gd name="T1" fmla="*/ 2147483647 h 474"/>
              <a:gd name="T2" fmla="*/ 2147483647 w 360"/>
              <a:gd name="T3" fmla="*/ 2147483647 h 474"/>
              <a:gd name="T4" fmla="*/ 2147483647 w 360"/>
              <a:gd name="T5" fmla="*/ 2147483647 h 474"/>
              <a:gd name="T6" fmla="*/ 2147483647 w 360"/>
              <a:gd name="T7" fmla="*/ 2147483647 h 474"/>
              <a:gd name="T8" fmla="*/ 2147483647 w 360"/>
              <a:gd name="T9" fmla="*/ 2147483647 h 474"/>
              <a:gd name="T10" fmla="*/ 2147483647 w 360"/>
              <a:gd name="T11" fmla="*/ 2147483647 h 474"/>
              <a:gd name="T12" fmla="*/ 2147483647 w 360"/>
              <a:gd name="T13" fmla="*/ 2147483647 h 474"/>
              <a:gd name="T14" fmla="*/ 2147483647 w 360"/>
              <a:gd name="T15" fmla="*/ 2147483647 h 474"/>
              <a:gd name="T16" fmla="*/ 2147483647 w 360"/>
              <a:gd name="T17" fmla="*/ 2147483647 h 474"/>
              <a:gd name="T18" fmla="*/ 2147483647 w 360"/>
              <a:gd name="T19" fmla="*/ 2147483647 h 474"/>
              <a:gd name="T20" fmla="*/ 2147483647 w 360"/>
              <a:gd name="T21" fmla="*/ 2147483647 h 474"/>
              <a:gd name="T22" fmla="*/ 2147483647 w 360"/>
              <a:gd name="T23" fmla="*/ 2147483647 h 474"/>
              <a:gd name="T24" fmla="*/ 2147483647 w 360"/>
              <a:gd name="T25" fmla="*/ 2147483647 h 474"/>
              <a:gd name="T26" fmla="*/ 2147483647 w 360"/>
              <a:gd name="T27" fmla="*/ 2147483647 h 474"/>
              <a:gd name="T28" fmla="*/ 2147483647 w 360"/>
              <a:gd name="T29" fmla="*/ 2147483647 h 474"/>
              <a:gd name="T30" fmla="*/ 2147483647 w 360"/>
              <a:gd name="T31" fmla="*/ 2147483647 h 474"/>
              <a:gd name="T32" fmla="*/ 2147483647 w 360"/>
              <a:gd name="T33" fmla="*/ 2147483647 h 474"/>
              <a:gd name="T34" fmla="*/ 2147483647 w 360"/>
              <a:gd name="T35" fmla="*/ 2147483647 h 474"/>
              <a:gd name="T36" fmla="*/ 2147483647 w 360"/>
              <a:gd name="T37" fmla="*/ 2147483647 h 474"/>
              <a:gd name="T38" fmla="*/ 2147483647 w 360"/>
              <a:gd name="T39" fmla="*/ 2147483647 h 474"/>
              <a:gd name="T40" fmla="*/ 2147483647 w 360"/>
              <a:gd name="T41" fmla="*/ 2147483647 h 474"/>
              <a:gd name="T42" fmla="*/ 2147483647 w 360"/>
              <a:gd name="T43" fmla="*/ 2147483647 h 474"/>
              <a:gd name="T44" fmla="*/ 2147483647 w 360"/>
              <a:gd name="T45" fmla="*/ 2147483647 h 474"/>
              <a:gd name="T46" fmla="*/ 2147483647 w 360"/>
              <a:gd name="T47" fmla="*/ 2147483647 h 474"/>
              <a:gd name="T48" fmla="*/ 2147483647 w 360"/>
              <a:gd name="T49" fmla="*/ 2147483647 h 474"/>
              <a:gd name="T50" fmla="*/ 2147483647 w 360"/>
              <a:gd name="T51" fmla="*/ 2147483647 h 474"/>
              <a:gd name="T52" fmla="*/ 2147483647 w 360"/>
              <a:gd name="T53" fmla="*/ 2147483647 h 474"/>
              <a:gd name="T54" fmla="*/ 2147483647 w 360"/>
              <a:gd name="T55" fmla="*/ 2147483647 h 474"/>
              <a:gd name="T56" fmla="*/ 2147483647 w 360"/>
              <a:gd name="T57" fmla="*/ 2147483647 h 474"/>
              <a:gd name="T58" fmla="*/ 2147483647 w 360"/>
              <a:gd name="T59" fmla="*/ 2147483647 h 474"/>
              <a:gd name="T60" fmla="*/ 2147483647 w 360"/>
              <a:gd name="T61" fmla="*/ 2147483647 h 474"/>
              <a:gd name="T62" fmla="*/ 2147483647 w 360"/>
              <a:gd name="T63" fmla="*/ 2147483647 h 474"/>
              <a:gd name="T64" fmla="*/ 2147483647 w 360"/>
              <a:gd name="T65" fmla="*/ 2147483647 h 474"/>
              <a:gd name="T66" fmla="*/ 2147483647 w 360"/>
              <a:gd name="T67" fmla="*/ 2147483647 h 474"/>
              <a:gd name="T68" fmla="*/ 2147483647 w 360"/>
              <a:gd name="T69" fmla="*/ 2147483647 h 474"/>
              <a:gd name="T70" fmla="*/ 2147483647 w 360"/>
              <a:gd name="T71" fmla="*/ 2147483647 h 474"/>
              <a:gd name="T72" fmla="*/ 2147483647 w 360"/>
              <a:gd name="T73" fmla="*/ 2147483647 h 474"/>
              <a:gd name="T74" fmla="*/ 2147483647 w 360"/>
              <a:gd name="T75" fmla="*/ 2147483647 h 474"/>
              <a:gd name="T76" fmla="*/ 2147483647 w 360"/>
              <a:gd name="T77" fmla="*/ 2147483647 h 474"/>
              <a:gd name="T78" fmla="*/ 2147483647 w 360"/>
              <a:gd name="T79" fmla="*/ 2147483647 h 474"/>
              <a:gd name="T80" fmla="*/ 2147483647 w 360"/>
              <a:gd name="T81" fmla="*/ 0 h 474"/>
              <a:gd name="T82" fmla="*/ 2147483647 w 360"/>
              <a:gd name="T83" fmla="*/ 0 h 474"/>
              <a:gd name="T84" fmla="*/ 2147483647 w 360"/>
              <a:gd name="T85" fmla="*/ 2147483647 h 474"/>
              <a:gd name="T86" fmla="*/ 2147483647 w 360"/>
              <a:gd name="T87" fmla="*/ 2147483647 h 474"/>
              <a:gd name="T88" fmla="*/ 2147483647 w 360"/>
              <a:gd name="T89" fmla="*/ 2147483647 h 474"/>
              <a:gd name="T90" fmla="*/ 2147483647 w 360"/>
              <a:gd name="T91" fmla="*/ 2147483647 h 474"/>
              <a:gd name="T92" fmla="*/ 2147483647 w 360"/>
              <a:gd name="T93" fmla="*/ 2147483647 h 474"/>
              <a:gd name="T94" fmla="*/ 2147483647 w 360"/>
              <a:gd name="T95" fmla="*/ 2147483647 h 474"/>
              <a:gd name="T96" fmla="*/ 2147483647 w 360"/>
              <a:gd name="T97" fmla="*/ 2147483647 h 47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360" h="474">
                <a:moveTo>
                  <a:pt x="153" y="99"/>
                </a:moveTo>
                <a:lnTo>
                  <a:pt x="143" y="101"/>
                </a:lnTo>
                <a:lnTo>
                  <a:pt x="134" y="102"/>
                </a:lnTo>
                <a:lnTo>
                  <a:pt x="128" y="107"/>
                </a:lnTo>
                <a:lnTo>
                  <a:pt x="120" y="113"/>
                </a:lnTo>
                <a:lnTo>
                  <a:pt x="115" y="120"/>
                </a:lnTo>
                <a:lnTo>
                  <a:pt x="110" y="128"/>
                </a:lnTo>
                <a:lnTo>
                  <a:pt x="107" y="137"/>
                </a:lnTo>
                <a:lnTo>
                  <a:pt x="107" y="145"/>
                </a:lnTo>
                <a:lnTo>
                  <a:pt x="107" y="153"/>
                </a:lnTo>
                <a:lnTo>
                  <a:pt x="110" y="161"/>
                </a:lnTo>
                <a:lnTo>
                  <a:pt x="115" y="169"/>
                </a:lnTo>
                <a:lnTo>
                  <a:pt x="120" y="175"/>
                </a:lnTo>
                <a:lnTo>
                  <a:pt x="128" y="180"/>
                </a:lnTo>
                <a:lnTo>
                  <a:pt x="134" y="184"/>
                </a:lnTo>
                <a:lnTo>
                  <a:pt x="153" y="186"/>
                </a:lnTo>
                <a:lnTo>
                  <a:pt x="207" y="186"/>
                </a:lnTo>
                <a:lnTo>
                  <a:pt x="235" y="189"/>
                </a:lnTo>
                <a:lnTo>
                  <a:pt x="263" y="197"/>
                </a:lnTo>
                <a:lnTo>
                  <a:pt x="289" y="211"/>
                </a:lnTo>
                <a:lnTo>
                  <a:pt x="312" y="228"/>
                </a:lnTo>
                <a:lnTo>
                  <a:pt x="331" y="250"/>
                </a:lnTo>
                <a:lnTo>
                  <a:pt x="347" y="274"/>
                </a:lnTo>
                <a:lnTo>
                  <a:pt x="356" y="302"/>
                </a:lnTo>
                <a:lnTo>
                  <a:pt x="358" y="316"/>
                </a:lnTo>
                <a:lnTo>
                  <a:pt x="360" y="331"/>
                </a:lnTo>
                <a:lnTo>
                  <a:pt x="356" y="359"/>
                </a:lnTo>
                <a:lnTo>
                  <a:pt x="347" y="386"/>
                </a:lnTo>
                <a:lnTo>
                  <a:pt x="333" y="409"/>
                </a:lnTo>
                <a:lnTo>
                  <a:pt x="315" y="430"/>
                </a:lnTo>
                <a:lnTo>
                  <a:pt x="292" y="449"/>
                </a:lnTo>
                <a:lnTo>
                  <a:pt x="266" y="461"/>
                </a:lnTo>
                <a:lnTo>
                  <a:pt x="252" y="466"/>
                </a:lnTo>
                <a:lnTo>
                  <a:pt x="238" y="471"/>
                </a:lnTo>
                <a:lnTo>
                  <a:pt x="207" y="474"/>
                </a:lnTo>
                <a:lnTo>
                  <a:pt x="66" y="474"/>
                </a:lnTo>
                <a:lnTo>
                  <a:pt x="53" y="472"/>
                </a:lnTo>
                <a:lnTo>
                  <a:pt x="44" y="469"/>
                </a:lnTo>
                <a:lnTo>
                  <a:pt x="34" y="466"/>
                </a:lnTo>
                <a:lnTo>
                  <a:pt x="27" y="460"/>
                </a:lnTo>
                <a:lnTo>
                  <a:pt x="20" y="452"/>
                </a:lnTo>
                <a:lnTo>
                  <a:pt x="16" y="442"/>
                </a:lnTo>
                <a:lnTo>
                  <a:pt x="12" y="433"/>
                </a:lnTo>
                <a:lnTo>
                  <a:pt x="11" y="424"/>
                </a:lnTo>
                <a:lnTo>
                  <a:pt x="12" y="414"/>
                </a:lnTo>
                <a:lnTo>
                  <a:pt x="16" y="405"/>
                </a:lnTo>
                <a:lnTo>
                  <a:pt x="20" y="397"/>
                </a:lnTo>
                <a:lnTo>
                  <a:pt x="27" y="387"/>
                </a:lnTo>
                <a:lnTo>
                  <a:pt x="34" y="381"/>
                </a:lnTo>
                <a:lnTo>
                  <a:pt x="44" y="376"/>
                </a:lnTo>
                <a:lnTo>
                  <a:pt x="53" y="375"/>
                </a:lnTo>
                <a:lnTo>
                  <a:pt x="66" y="373"/>
                </a:lnTo>
                <a:lnTo>
                  <a:pt x="207" y="373"/>
                </a:lnTo>
                <a:lnTo>
                  <a:pt x="224" y="370"/>
                </a:lnTo>
                <a:lnTo>
                  <a:pt x="232" y="367"/>
                </a:lnTo>
                <a:lnTo>
                  <a:pt x="240" y="361"/>
                </a:lnTo>
                <a:lnTo>
                  <a:pt x="249" y="348"/>
                </a:lnTo>
                <a:lnTo>
                  <a:pt x="254" y="331"/>
                </a:lnTo>
                <a:lnTo>
                  <a:pt x="249" y="313"/>
                </a:lnTo>
                <a:lnTo>
                  <a:pt x="240" y="299"/>
                </a:lnTo>
                <a:lnTo>
                  <a:pt x="224" y="290"/>
                </a:lnTo>
                <a:lnTo>
                  <a:pt x="208" y="287"/>
                </a:lnTo>
                <a:lnTo>
                  <a:pt x="153" y="287"/>
                </a:lnTo>
                <a:lnTo>
                  <a:pt x="123" y="283"/>
                </a:lnTo>
                <a:lnTo>
                  <a:pt x="109" y="280"/>
                </a:lnTo>
                <a:lnTo>
                  <a:pt x="94" y="274"/>
                </a:lnTo>
                <a:lnTo>
                  <a:pt x="68" y="263"/>
                </a:lnTo>
                <a:lnTo>
                  <a:pt x="46" y="246"/>
                </a:lnTo>
                <a:lnTo>
                  <a:pt x="27" y="225"/>
                </a:lnTo>
                <a:lnTo>
                  <a:pt x="12" y="200"/>
                </a:lnTo>
                <a:lnTo>
                  <a:pt x="6" y="187"/>
                </a:lnTo>
                <a:lnTo>
                  <a:pt x="3" y="173"/>
                </a:lnTo>
                <a:lnTo>
                  <a:pt x="0" y="143"/>
                </a:lnTo>
                <a:lnTo>
                  <a:pt x="3" y="117"/>
                </a:lnTo>
                <a:lnTo>
                  <a:pt x="11" y="90"/>
                </a:lnTo>
                <a:lnTo>
                  <a:pt x="25" y="66"/>
                </a:lnTo>
                <a:lnTo>
                  <a:pt x="44" y="44"/>
                </a:lnTo>
                <a:lnTo>
                  <a:pt x="66" y="27"/>
                </a:lnTo>
                <a:lnTo>
                  <a:pt x="93" y="13"/>
                </a:lnTo>
                <a:lnTo>
                  <a:pt x="121" y="3"/>
                </a:lnTo>
                <a:lnTo>
                  <a:pt x="137" y="0"/>
                </a:lnTo>
                <a:lnTo>
                  <a:pt x="153" y="0"/>
                </a:lnTo>
                <a:lnTo>
                  <a:pt x="295" y="0"/>
                </a:lnTo>
                <a:lnTo>
                  <a:pt x="304" y="0"/>
                </a:lnTo>
                <a:lnTo>
                  <a:pt x="314" y="3"/>
                </a:lnTo>
                <a:lnTo>
                  <a:pt x="323" y="8"/>
                </a:lnTo>
                <a:lnTo>
                  <a:pt x="331" y="14"/>
                </a:lnTo>
                <a:lnTo>
                  <a:pt x="342" y="30"/>
                </a:lnTo>
                <a:lnTo>
                  <a:pt x="347" y="50"/>
                </a:lnTo>
                <a:lnTo>
                  <a:pt x="347" y="61"/>
                </a:lnTo>
                <a:lnTo>
                  <a:pt x="344" y="71"/>
                </a:lnTo>
                <a:lnTo>
                  <a:pt x="339" y="79"/>
                </a:lnTo>
                <a:lnTo>
                  <a:pt x="333" y="85"/>
                </a:lnTo>
                <a:lnTo>
                  <a:pt x="323" y="91"/>
                </a:lnTo>
                <a:lnTo>
                  <a:pt x="315" y="96"/>
                </a:lnTo>
                <a:lnTo>
                  <a:pt x="304" y="99"/>
                </a:lnTo>
                <a:lnTo>
                  <a:pt x="295" y="99"/>
                </a:lnTo>
                <a:lnTo>
                  <a:pt x="153" y="99"/>
                </a:lnTo>
                <a:close/>
              </a:path>
            </a:pathLst>
          </a:custGeom>
          <a:solidFill>
            <a:srgbClr val="FF3300"/>
          </a:solidFill>
          <a:ln w="38100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360" name="Freeform 640"/>
          <p:cNvSpPr>
            <a:spLocks noEditPoints="1"/>
          </p:cNvSpPr>
          <p:nvPr/>
        </p:nvSpPr>
        <p:spPr bwMode="auto">
          <a:xfrm>
            <a:off x="4438650" y="2490789"/>
            <a:ext cx="571500" cy="752475"/>
          </a:xfrm>
          <a:custGeom>
            <a:avLst/>
            <a:gdLst>
              <a:gd name="T0" fmla="*/ 2147483647 w 360"/>
              <a:gd name="T1" fmla="*/ 2147483647 h 474"/>
              <a:gd name="T2" fmla="*/ 2147483647 w 360"/>
              <a:gd name="T3" fmla="*/ 2147483647 h 474"/>
              <a:gd name="T4" fmla="*/ 2147483647 w 360"/>
              <a:gd name="T5" fmla="*/ 2147483647 h 474"/>
              <a:gd name="T6" fmla="*/ 2147483647 w 360"/>
              <a:gd name="T7" fmla="*/ 2147483647 h 474"/>
              <a:gd name="T8" fmla="*/ 2147483647 w 360"/>
              <a:gd name="T9" fmla="*/ 2147483647 h 474"/>
              <a:gd name="T10" fmla="*/ 0 w 360"/>
              <a:gd name="T11" fmla="*/ 2147483647 h 474"/>
              <a:gd name="T12" fmla="*/ 0 w 360"/>
              <a:gd name="T13" fmla="*/ 2147483647 h 474"/>
              <a:gd name="T14" fmla="*/ 2147483647 w 360"/>
              <a:gd name="T15" fmla="*/ 2147483647 h 474"/>
              <a:gd name="T16" fmla="*/ 2147483647 w 360"/>
              <a:gd name="T17" fmla="*/ 2147483647 h 474"/>
              <a:gd name="T18" fmla="*/ 2147483647 w 360"/>
              <a:gd name="T19" fmla="*/ 2147483647 h 474"/>
              <a:gd name="T20" fmla="*/ 2147483647 w 360"/>
              <a:gd name="T21" fmla="*/ 2147483647 h 474"/>
              <a:gd name="T22" fmla="*/ 2147483647 w 360"/>
              <a:gd name="T23" fmla="*/ 2147483647 h 474"/>
              <a:gd name="T24" fmla="*/ 2147483647 w 360"/>
              <a:gd name="T25" fmla="*/ 2147483647 h 474"/>
              <a:gd name="T26" fmla="*/ 2147483647 w 360"/>
              <a:gd name="T27" fmla="*/ 2147483647 h 474"/>
              <a:gd name="T28" fmla="*/ 2147483647 w 360"/>
              <a:gd name="T29" fmla="*/ 2147483647 h 474"/>
              <a:gd name="T30" fmla="*/ 2147483647 w 360"/>
              <a:gd name="T31" fmla="*/ 2147483647 h 474"/>
              <a:gd name="T32" fmla="*/ 2147483647 w 360"/>
              <a:gd name="T33" fmla="*/ 2147483647 h 474"/>
              <a:gd name="T34" fmla="*/ 2147483647 w 360"/>
              <a:gd name="T35" fmla="*/ 2147483647 h 474"/>
              <a:gd name="T36" fmla="*/ 2147483647 w 360"/>
              <a:gd name="T37" fmla="*/ 2147483647 h 474"/>
              <a:gd name="T38" fmla="*/ 2147483647 w 360"/>
              <a:gd name="T39" fmla="*/ 2147483647 h 474"/>
              <a:gd name="T40" fmla="*/ 2147483647 w 360"/>
              <a:gd name="T41" fmla="*/ 2147483647 h 474"/>
              <a:gd name="T42" fmla="*/ 2147483647 w 360"/>
              <a:gd name="T43" fmla="*/ 2147483647 h 474"/>
              <a:gd name="T44" fmla="*/ 2147483647 w 360"/>
              <a:gd name="T45" fmla="*/ 2147483647 h 474"/>
              <a:gd name="T46" fmla="*/ 2147483647 w 360"/>
              <a:gd name="T47" fmla="*/ 2147483647 h 474"/>
              <a:gd name="T48" fmla="*/ 2147483647 w 360"/>
              <a:gd name="T49" fmla="*/ 2147483647 h 474"/>
              <a:gd name="T50" fmla="*/ 2147483647 w 360"/>
              <a:gd name="T51" fmla="*/ 2147483647 h 474"/>
              <a:gd name="T52" fmla="*/ 2147483647 w 360"/>
              <a:gd name="T53" fmla="*/ 2147483647 h 474"/>
              <a:gd name="T54" fmla="*/ 2147483647 w 360"/>
              <a:gd name="T55" fmla="*/ 2147483647 h 474"/>
              <a:gd name="T56" fmla="*/ 2147483647 w 360"/>
              <a:gd name="T57" fmla="*/ 0 h 474"/>
              <a:gd name="T58" fmla="*/ 2147483647 w 360"/>
              <a:gd name="T59" fmla="*/ 0 h 474"/>
              <a:gd name="T60" fmla="*/ 2147483647 w 360"/>
              <a:gd name="T61" fmla="*/ 2147483647 h 474"/>
              <a:gd name="T62" fmla="*/ 2147483647 w 360"/>
              <a:gd name="T63" fmla="*/ 2147483647 h 474"/>
              <a:gd name="T64" fmla="*/ 2147483647 w 360"/>
              <a:gd name="T65" fmla="*/ 2147483647 h 474"/>
              <a:gd name="T66" fmla="*/ 2147483647 w 360"/>
              <a:gd name="T67" fmla="*/ 2147483647 h 474"/>
              <a:gd name="T68" fmla="*/ 2147483647 w 360"/>
              <a:gd name="T69" fmla="*/ 2147483647 h 474"/>
              <a:gd name="T70" fmla="*/ 2147483647 w 360"/>
              <a:gd name="T71" fmla="*/ 2147483647 h 474"/>
              <a:gd name="T72" fmla="*/ 2147483647 w 360"/>
              <a:gd name="T73" fmla="*/ 2147483647 h 474"/>
              <a:gd name="T74" fmla="*/ 2147483647 w 360"/>
              <a:gd name="T75" fmla="*/ 2147483647 h 474"/>
              <a:gd name="T76" fmla="*/ 2147483647 w 360"/>
              <a:gd name="T77" fmla="*/ 2147483647 h 474"/>
              <a:gd name="T78" fmla="*/ 2147483647 w 360"/>
              <a:gd name="T79" fmla="*/ 2147483647 h 474"/>
              <a:gd name="T80" fmla="*/ 2147483647 w 360"/>
              <a:gd name="T81" fmla="*/ 2147483647 h 474"/>
              <a:gd name="T82" fmla="*/ 2147483647 w 360"/>
              <a:gd name="T83" fmla="*/ 2147483647 h 474"/>
              <a:gd name="T84" fmla="*/ 2147483647 w 360"/>
              <a:gd name="T85" fmla="*/ 2147483647 h 474"/>
              <a:gd name="T86" fmla="*/ 2147483647 w 360"/>
              <a:gd name="T87" fmla="*/ 2147483647 h 474"/>
              <a:gd name="T88" fmla="*/ 2147483647 w 360"/>
              <a:gd name="T89" fmla="*/ 2147483647 h 474"/>
              <a:gd name="T90" fmla="*/ 2147483647 w 360"/>
              <a:gd name="T91" fmla="*/ 2147483647 h 47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60" h="474">
                <a:moveTo>
                  <a:pt x="161" y="0"/>
                </a:moveTo>
                <a:lnTo>
                  <a:pt x="144" y="3"/>
                </a:lnTo>
                <a:lnTo>
                  <a:pt x="111" y="14"/>
                </a:lnTo>
                <a:lnTo>
                  <a:pt x="81" y="32"/>
                </a:lnTo>
                <a:lnTo>
                  <a:pt x="54" y="52"/>
                </a:lnTo>
                <a:lnTo>
                  <a:pt x="41" y="65"/>
                </a:lnTo>
                <a:lnTo>
                  <a:pt x="32" y="77"/>
                </a:lnTo>
                <a:lnTo>
                  <a:pt x="14" y="106"/>
                </a:lnTo>
                <a:lnTo>
                  <a:pt x="8" y="121"/>
                </a:lnTo>
                <a:lnTo>
                  <a:pt x="3" y="135"/>
                </a:lnTo>
                <a:lnTo>
                  <a:pt x="0" y="151"/>
                </a:lnTo>
                <a:lnTo>
                  <a:pt x="0" y="169"/>
                </a:lnTo>
                <a:lnTo>
                  <a:pt x="0" y="424"/>
                </a:lnTo>
                <a:lnTo>
                  <a:pt x="0" y="433"/>
                </a:lnTo>
                <a:lnTo>
                  <a:pt x="3" y="442"/>
                </a:lnTo>
                <a:lnTo>
                  <a:pt x="8" y="452"/>
                </a:lnTo>
                <a:lnTo>
                  <a:pt x="14" y="460"/>
                </a:lnTo>
                <a:lnTo>
                  <a:pt x="24" y="466"/>
                </a:lnTo>
                <a:lnTo>
                  <a:pt x="32" y="469"/>
                </a:lnTo>
                <a:lnTo>
                  <a:pt x="43" y="472"/>
                </a:lnTo>
                <a:lnTo>
                  <a:pt x="54" y="474"/>
                </a:lnTo>
                <a:lnTo>
                  <a:pt x="63" y="472"/>
                </a:lnTo>
                <a:lnTo>
                  <a:pt x="73" y="469"/>
                </a:lnTo>
                <a:lnTo>
                  <a:pt x="82" y="466"/>
                </a:lnTo>
                <a:lnTo>
                  <a:pt x="92" y="460"/>
                </a:lnTo>
                <a:lnTo>
                  <a:pt x="98" y="452"/>
                </a:lnTo>
                <a:lnTo>
                  <a:pt x="103" y="442"/>
                </a:lnTo>
                <a:lnTo>
                  <a:pt x="106" y="433"/>
                </a:lnTo>
                <a:lnTo>
                  <a:pt x="108" y="424"/>
                </a:lnTo>
                <a:lnTo>
                  <a:pt x="108" y="313"/>
                </a:lnTo>
                <a:lnTo>
                  <a:pt x="125" y="324"/>
                </a:lnTo>
                <a:lnTo>
                  <a:pt x="144" y="332"/>
                </a:lnTo>
                <a:lnTo>
                  <a:pt x="161" y="337"/>
                </a:lnTo>
                <a:lnTo>
                  <a:pt x="180" y="337"/>
                </a:lnTo>
                <a:lnTo>
                  <a:pt x="199" y="337"/>
                </a:lnTo>
                <a:lnTo>
                  <a:pt x="216" y="334"/>
                </a:lnTo>
                <a:lnTo>
                  <a:pt x="234" y="329"/>
                </a:lnTo>
                <a:lnTo>
                  <a:pt x="251" y="323"/>
                </a:lnTo>
                <a:lnTo>
                  <a:pt x="281" y="309"/>
                </a:lnTo>
                <a:lnTo>
                  <a:pt x="295" y="299"/>
                </a:lnTo>
                <a:lnTo>
                  <a:pt x="308" y="287"/>
                </a:lnTo>
                <a:lnTo>
                  <a:pt x="329" y="263"/>
                </a:lnTo>
                <a:lnTo>
                  <a:pt x="346" y="235"/>
                </a:lnTo>
                <a:lnTo>
                  <a:pt x="352" y="219"/>
                </a:lnTo>
                <a:lnTo>
                  <a:pt x="357" y="202"/>
                </a:lnTo>
                <a:lnTo>
                  <a:pt x="359" y="186"/>
                </a:lnTo>
                <a:lnTo>
                  <a:pt x="360" y="169"/>
                </a:lnTo>
                <a:lnTo>
                  <a:pt x="359" y="151"/>
                </a:lnTo>
                <a:lnTo>
                  <a:pt x="357" y="134"/>
                </a:lnTo>
                <a:lnTo>
                  <a:pt x="352" y="118"/>
                </a:lnTo>
                <a:lnTo>
                  <a:pt x="344" y="102"/>
                </a:lnTo>
                <a:lnTo>
                  <a:pt x="327" y="74"/>
                </a:lnTo>
                <a:lnTo>
                  <a:pt x="305" y="49"/>
                </a:lnTo>
                <a:lnTo>
                  <a:pt x="278" y="28"/>
                </a:lnTo>
                <a:lnTo>
                  <a:pt x="248" y="13"/>
                </a:lnTo>
                <a:lnTo>
                  <a:pt x="231" y="8"/>
                </a:lnTo>
                <a:lnTo>
                  <a:pt x="215" y="3"/>
                </a:lnTo>
                <a:lnTo>
                  <a:pt x="198" y="0"/>
                </a:lnTo>
                <a:lnTo>
                  <a:pt x="180" y="0"/>
                </a:lnTo>
                <a:lnTo>
                  <a:pt x="161" y="0"/>
                </a:lnTo>
                <a:close/>
                <a:moveTo>
                  <a:pt x="164" y="236"/>
                </a:moveTo>
                <a:lnTo>
                  <a:pt x="152" y="231"/>
                </a:lnTo>
                <a:lnTo>
                  <a:pt x="139" y="225"/>
                </a:lnTo>
                <a:lnTo>
                  <a:pt x="128" y="217"/>
                </a:lnTo>
                <a:lnTo>
                  <a:pt x="119" y="208"/>
                </a:lnTo>
                <a:lnTo>
                  <a:pt x="112" y="195"/>
                </a:lnTo>
                <a:lnTo>
                  <a:pt x="109" y="183"/>
                </a:lnTo>
                <a:lnTo>
                  <a:pt x="108" y="169"/>
                </a:lnTo>
                <a:lnTo>
                  <a:pt x="109" y="154"/>
                </a:lnTo>
                <a:lnTo>
                  <a:pt x="112" y="142"/>
                </a:lnTo>
                <a:lnTo>
                  <a:pt x="119" y="129"/>
                </a:lnTo>
                <a:lnTo>
                  <a:pt x="128" y="120"/>
                </a:lnTo>
                <a:lnTo>
                  <a:pt x="139" y="112"/>
                </a:lnTo>
                <a:lnTo>
                  <a:pt x="152" y="106"/>
                </a:lnTo>
                <a:lnTo>
                  <a:pt x="164" y="101"/>
                </a:lnTo>
                <a:lnTo>
                  <a:pt x="180" y="99"/>
                </a:lnTo>
                <a:lnTo>
                  <a:pt x="194" y="101"/>
                </a:lnTo>
                <a:lnTo>
                  <a:pt x="209" y="106"/>
                </a:lnTo>
                <a:lnTo>
                  <a:pt x="221" y="112"/>
                </a:lnTo>
                <a:lnTo>
                  <a:pt x="231" y="120"/>
                </a:lnTo>
                <a:lnTo>
                  <a:pt x="240" y="129"/>
                </a:lnTo>
                <a:lnTo>
                  <a:pt x="248" y="142"/>
                </a:lnTo>
                <a:lnTo>
                  <a:pt x="251" y="154"/>
                </a:lnTo>
                <a:lnTo>
                  <a:pt x="254" y="169"/>
                </a:lnTo>
                <a:lnTo>
                  <a:pt x="251" y="183"/>
                </a:lnTo>
                <a:lnTo>
                  <a:pt x="248" y="195"/>
                </a:lnTo>
                <a:lnTo>
                  <a:pt x="242" y="206"/>
                </a:lnTo>
                <a:lnTo>
                  <a:pt x="232" y="217"/>
                </a:lnTo>
                <a:lnTo>
                  <a:pt x="220" y="227"/>
                </a:lnTo>
                <a:lnTo>
                  <a:pt x="209" y="233"/>
                </a:lnTo>
                <a:lnTo>
                  <a:pt x="194" y="236"/>
                </a:lnTo>
                <a:lnTo>
                  <a:pt x="180" y="236"/>
                </a:lnTo>
                <a:lnTo>
                  <a:pt x="164" y="236"/>
                </a:lnTo>
                <a:close/>
              </a:path>
            </a:pathLst>
          </a:custGeom>
          <a:solidFill>
            <a:srgbClr val="FF9933"/>
          </a:solidFill>
          <a:ln w="38100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361" name="Freeform 641"/>
          <p:cNvSpPr>
            <a:spLocks/>
          </p:cNvSpPr>
          <p:nvPr/>
        </p:nvSpPr>
        <p:spPr bwMode="auto">
          <a:xfrm>
            <a:off x="5073651" y="2490789"/>
            <a:ext cx="504825" cy="752475"/>
          </a:xfrm>
          <a:custGeom>
            <a:avLst/>
            <a:gdLst>
              <a:gd name="T0" fmla="*/ 2147483647 w 318"/>
              <a:gd name="T1" fmla="*/ 2147483647 h 474"/>
              <a:gd name="T2" fmla="*/ 2147483647 w 318"/>
              <a:gd name="T3" fmla="*/ 2147483647 h 474"/>
              <a:gd name="T4" fmla="*/ 2147483647 w 318"/>
              <a:gd name="T5" fmla="*/ 2147483647 h 474"/>
              <a:gd name="T6" fmla="*/ 2147483647 w 318"/>
              <a:gd name="T7" fmla="*/ 2147483647 h 474"/>
              <a:gd name="T8" fmla="*/ 2147483647 w 318"/>
              <a:gd name="T9" fmla="*/ 2147483647 h 474"/>
              <a:gd name="T10" fmla="*/ 2147483647 w 318"/>
              <a:gd name="T11" fmla="*/ 2147483647 h 474"/>
              <a:gd name="T12" fmla="*/ 2147483647 w 318"/>
              <a:gd name="T13" fmla="*/ 2147483647 h 474"/>
              <a:gd name="T14" fmla="*/ 2147483647 w 318"/>
              <a:gd name="T15" fmla="*/ 2147483647 h 474"/>
              <a:gd name="T16" fmla="*/ 2147483647 w 318"/>
              <a:gd name="T17" fmla="*/ 2147483647 h 474"/>
              <a:gd name="T18" fmla="*/ 2147483647 w 318"/>
              <a:gd name="T19" fmla="*/ 2147483647 h 474"/>
              <a:gd name="T20" fmla="*/ 2147483647 w 318"/>
              <a:gd name="T21" fmla="*/ 2147483647 h 474"/>
              <a:gd name="T22" fmla="*/ 2147483647 w 318"/>
              <a:gd name="T23" fmla="*/ 2147483647 h 474"/>
              <a:gd name="T24" fmla="*/ 0 w 318"/>
              <a:gd name="T25" fmla="*/ 2147483647 h 474"/>
              <a:gd name="T26" fmla="*/ 0 w 318"/>
              <a:gd name="T27" fmla="*/ 2147483647 h 474"/>
              <a:gd name="T28" fmla="*/ 2147483647 w 318"/>
              <a:gd name="T29" fmla="*/ 2147483647 h 474"/>
              <a:gd name="T30" fmla="*/ 2147483647 w 318"/>
              <a:gd name="T31" fmla="*/ 2147483647 h 474"/>
              <a:gd name="T32" fmla="*/ 2147483647 w 318"/>
              <a:gd name="T33" fmla="*/ 0 h 474"/>
              <a:gd name="T34" fmla="*/ 2147483647 w 318"/>
              <a:gd name="T35" fmla="*/ 0 h 474"/>
              <a:gd name="T36" fmla="*/ 2147483647 w 318"/>
              <a:gd name="T37" fmla="*/ 2147483647 h 474"/>
              <a:gd name="T38" fmla="*/ 2147483647 w 318"/>
              <a:gd name="T39" fmla="*/ 2147483647 h 474"/>
              <a:gd name="T40" fmla="*/ 2147483647 w 318"/>
              <a:gd name="T41" fmla="*/ 2147483647 h 474"/>
              <a:gd name="T42" fmla="*/ 2147483647 w 318"/>
              <a:gd name="T43" fmla="*/ 2147483647 h 474"/>
              <a:gd name="T44" fmla="*/ 2147483647 w 318"/>
              <a:gd name="T45" fmla="*/ 2147483647 h 474"/>
              <a:gd name="T46" fmla="*/ 2147483647 w 318"/>
              <a:gd name="T47" fmla="*/ 2147483647 h 474"/>
              <a:gd name="T48" fmla="*/ 2147483647 w 318"/>
              <a:gd name="T49" fmla="*/ 2147483647 h 474"/>
              <a:gd name="T50" fmla="*/ 2147483647 w 318"/>
              <a:gd name="T51" fmla="*/ 2147483647 h 474"/>
              <a:gd name="T52" fmla="*/ 2147483647 w 318"/>
              <a:gd name="T53" fmla="*/ 2147483647 h 474"/>
              <a:gd name="T54" fmla="*/ 2147483647 w 318"/>
              <a:gd name="T55" fmla="*/ 2147483647 h 474"/>
              <a:gd name="T56" fmla="*/ 2147483647 w 318"/>
              <a:gd name="T57" fmla="*/ 2147483647 h 474"/>
              <a:gd name="T58" fmla="*/ 2147483647 w 318"/>
              <a:gd name="T59" fmla="*/ 2147483647 h 474"/>
              <a:gd name="T60" fmla="*/ 2147483647 w 318"/>
              <a:gd name="T61" fmla="*/ 2147483647 h 474"/>
              <a:gd name="T62" fmla="*/ 2147483647 w 318"/>
              <a:gd name="T63" fmla="*/ 2147483647 h 474"/>
              <a:gd name="T64" fmla="*/ 2147483647 w 318"/>
              <a:gd name="T65" fmla="*/ 2147483647 h 474"/>
              <a:gd name="T66" fmla="*/ 2147483647 w 318"/>
              <a:gd name="T67" fmla="*/ 2147483647 h 474"/>
              <a:gd name="T68" fmla="*/ 2147483647 w 318"/>
              <a:gd name="T69" fmla="*/ 2147483647 h 47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18" h="474">
                <a:moveTo>
                  <a:pt x="265" y="373"/>
                </a:moveTo>
                <a:lnTo>
                  <a:pt x="274" y="375"/>
                </a:lnTo>
                <a:lnTo>
                  <a:pt x="285" y="376"/>
                </a:lnTo>
                <a:lnTo>
                  <a:pt x="293" y="381"/>
                </a:lnTo>
                <a:lnTo>
                  <a:pt x="303" y="387"/>
                </a:lnTo>
                <a:lnTo>
                  <a:pt x="309" y="397"/>
                </a:lnTo>
                <a:lnTo>
                  <a:pt x="314" y="405"/>
                </a:lnTo>
                <a:lnTo>
                  <a:pt x="317" y="414"/>
                </a:lnTo>
                <a:lnTo>
                  <a:pt x="318" y="424"/>
                </a:lnTo>
                <a:lnTo>
                  <a:pt x="317" y="433"/>
                </a:lnTo>
                <a:lnTo>
                  <a:pt x="314" y="442"/>
                </a:lnTo>
                <a:lnTo>
                  <a:pt x="309" y="452"/>
                </a:lnTo>
                <a:lnTo>
                  <a:pt x="303" y="460"/>
                </a:lnTo>
                <a:lnTo>
                  <a:pt x="293" y="466"/>
                </a:lnTo>
                <a:lnTo>
                  <a:pt x="285" y="469"/>
                </a:lnTo>
                <a:lnTo>
                  <a:pt x="274" y="472"/>
                </a:lnTo>
                <a:lnTo>
                  <a:pt x="265" y="474"/>
                </a:lnTo>
                <a:lnTo>
                  <a:pt x="53" y="474"/>
                </a:lnTo>
                <a:lnTo>
                  <a:pt x="42" y="472"/>
                </a:lnTo>
                <a:lnTo>
                  <a:pt x="33" y="469"/>
                </a:lnTo>
                <a:lnTo>
                  <a:pt x="25" y="466"/>
                </a:lnTo>
                <a:lnTo>
                  <a:pt x="15" y="460"/>
                </a:lnTo>
                <a:lnTo>
                  <a:pt x="9" y="452"/>
                </a:lnTo>
                <a:lnTo>
                  <a:pt x="3" y="442"/>
                </a:lnTo>
                <a:lnTo>
                  <a:pt x="1" y="433"/>
                </a:lnTo>
                <a:lnTo>
                  <a:pt x="0" y="424"/>
                </a:lnTo>
                <a:lnTo>
                  <a:pt x="0" y="50"/>
                </a:lnTo>
                <a:lnTo>
                  <a:pt x="0" y="41"/>
                </a:lnTo>
                <a:lnTo>
                  <a:pt x="3" y="32"/>
                </a:lnTo>
                <a:lnTo>
                  <a:pt x="7" y="24"/>
                </a:lnTo>
                <a:lnTo>
                  <a:pt x="15" y="16"/>
                </a:lnTo>
                <a:lnTo>
                  <a:pt x="23" y="8"/>
                </a:lnTo>
                <a:lnTo>
                  <a:pt x="31" y="3"/>
                </a:lnTo>
                <a:lnTo>
                  <a:pt x="42" y="0"/>
                </a:lnTo>
                <a:lnTo>
                  <a:pt x="53" y="0"/>
                </a:lnTo>
                <a:lnTo>
                  <a:pt x="265" y="0"/>
                </a:lnTo>
                <a:lnTo>
                  <a:pt x="274" y="0"/>
                </a:lnTo>
                <a:lnTo>
                  <a:pt x="285" y="3"/>
                </a:lnTo>
                <a:lnTo>
                  <a:pt x="293" y="8"/>
                </a:lnTo>
                <a:lnTo>
                  <a:pt x="303" y="14"/>
                </a:lnTo>
                <a:lnTo>
                  <a:pt x="309" y="22"/>
                </a:lnTo>
                <a:lnTo>
                  <a:pt x="314" y="32"/>
                </a:lnTo>
                <a:lnTo>
                  <a:pt x="317" y="41"/>
                </a:lnTo>
                <a:lnTo>
                  <a:pt x="318" y="50"/>
                </a:lnTo>
                <a:lnTo>
                  <a:pt x="317" y="61"/>
                </a:lnTo>
                <a:lnTo>
                  <a:pt x="314" y="71"/>
                </a:lnTo>
                <a:lnTo>
                  <a:pt x="309" y="79"/>
                </a:lnTo>
                <a:lnTo>
                  <a:pt x="303" y="85"/>
                </a:lnTo>
                <a:lnTo>
                  <a:pt x="293" y="91"/>
                </a:lnTo>
                <a:lnTo>
                  <a:pt x="285" y="96"/>
                </a:lnTo>
                <a:lnTo>
                  <a:pt x="274" y="99"/>
                </a:lnTo>
                <a:lnTo>
                  <a:pt x="265" y="99"/>
                </a:lnTo>
                <a:lnTo>
                  <a:pt x="105" y="99"/>
                </a:lnTo>
                <a:lnTo>
                  <a:pt x="105" y="172"/>
                </a:lnTo>
                <a:lnTo>
                  <a:pt x="211" y="172"/>
                </a:lnTo>
                <a:lnTo>
                  <a:pt x="232" y="176"/>
                </a:lnTo>
                <a:lnTo>
                  <a:pt x="239" y="180"/>
                </a:lnTo>
                <a:lnTo>
                  <a:pt x="249" y="186"/>
                </a:lnTo>
                <a:lnTo>
                  <a:pt x="260" y="203"/>
                </a:lnTo>
                <a:lnTo>
                  <a:pt x="263" y="213"/>
                </a:lnTo>
                <a:lnTo>
                  <a:pt x="265" y="222"/>
                </a:lnTo>
                <a:lnTo>
                  <a:pt x="263" y="231"/>
                </a:lnTo>
                <a:lnTo>
                  <a:pt x="260" y="241"/>
                </a:lnTo>
                <a:lnTo>
                  <a:pt x="249" y="258"/>
                </a:lnTo>
                <a:lnTo>
                  <a:pt x="239" y="265"/>
                </a:lnTo>
                <a:lnTo>
                  <a:pt x="232" y="269"/>
                </a:lnTo>
                <a:lnTo>
                  <a:pt x="222" y="271"/>
                </a:lnTo>
                <a:lnTo>
                  <a:pt x="211" y="272"/>
                </a:lnTo>
                <a:lnTo>
                  <a:pt x="105" y="272"/>
                </a:lnTo>
                <a:lnTo>
                  <a:pt x="105" y="373"/>
                </a:lnTo>
                <a:lnTo>
                  <a:pt x="265" y="373"/>
                </a:lnTo>
                <a:close/>
              </a:path>
            </a:pathLst>
          </a:custGeom>
          <a:solidFill>
            <a:srgbClr val="0000FF"/>
          </a:solidFill>
          <a:ln w="38100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362" name="Freeform 642"/>
          <p:cNvSpPr>
            <a:spLocks/>
          </p:cNvSpPr>
          <p:nvPr/>
        </p:nvSpPr>
        <p:spPr bwMode="auto">
          <a:xfrm>
            <a:off x="5643563" y="2486025"/>
            <a:ext cx="487362" cy="749300"/>
          </a:xfrm>
          <a:custGeom>
            <a:avLst/>
            <a:gdLst>
              <a:gd name="T0" fmla="*/ 2147483647 w 307"/>
              <a:gd name="T1" fmla="*/ 2147483647 h 472"/>
              <a:gd name="T2" fmla="*/ 2147483647 w 307"/>
              <a:gd name="T3" fmla="*/ 2147483647 h 472"/>
              <a:gd name="T4" fmla="*/ 2147483647 w 307"/>
              <a:gd name="T5" fmla="*/ 2147483647 h 472"/>
              <a:gd name="T6" fmla="*/ 2147483647 w 307"/>
              <a:gd name="T7" fmla="*/ 2147483647 h 472"/>
              <a:gd name="T8" fmla="*/ 2147483647 w 307"/>
              <a:gd name="T9" fmla="*/ 2147483647 h 472"/>
              <a:gd name="T10" fmla="*/ 2147483647 w 307"/>
              <a:gd name="T11" fmla="*/ 2147483647 h 472"/>
              <a:gd name="T12" fmla="*/ 2147483647 w 307"/>
              <a:gd name="T13" fmla="*/ 2147483647 h 472"/>
              <a:gd name="T14" fmla="*/ 2147483647 w 307"/>
              <a:gd name="T15" fmla="*/ 2147483647 h 472"/>
              <a:gd name="T16" fmla="*/ 2147483647 w 307"/>
              <a:gd name="T17" fmla="*/ 2147483647 h 472"/>
              <a:gd name="T18" fmla="*/ 2147483647 w 307"/>
              <a:gd name="T19" fmla="*/ 2147483647 h 472"/>
              <a:gd name="T20" fmla="*/ 2147483647 w 307"/>
              <a:gd name="T21" fmla="*/ 2147483647 h 472"/>
              <a:gd name="T22" fmla="*/ 2147483647 w 307"/>
              <a:gd name="T23" fmla="*/ 2147483647 h 472"/>
              <a:gd name="T24" fmla="*/ 2147483647 w 307"/>
              <a:gd name="T25" fmla="*/ 2147483647 h 472"/>
              <a:gd name="T26" fmla="*/ 2147483647 w 307"/>
              <a:gd name="T27" fmla="*/ 2147483647 h 472"/>
              <a:gd name="T28" fmla="*/ 2147483647 w 307"/>
              <a:gd name="T29" fmla="*/ 2147483647 h 472"/>
              <a:gd name="T30" fmla="*/ 2147483647 w 307"/>
              <a:gd name="T31" fmla="*/ 2147483647 h 472"/>
              <a:gd name="T32" fmla="*/ 2147483647 w 307"/>
              <a:gd name="T33" fmla="*/ 2147483647 h 472"/>
              <a:gd name="T34" fmla="*/ 2147483647 w 307"/>
              <a:gd name="T35" fmla="*/ 2147483647 h 472"/>
              <a:gd name="T36" fmla="*/ 2147483647 w 307"/>
              <a:gd name="T37" fmla="*/ 2147483647 h 472"/>
              <a:gd name="T38" fmla="*/ 2147483647 w 307"/>
              <a:gd name="T39" fmla="*/ 2147483647 h 472"/>
              <a:gd name="T40" fmla="*/ 2147483647 w 307"/>
              <a:gd name="T41" fmla="*/ 2147483647 h 472"/>
              <a:gd name="T42" fmla="*/ 2147483647 w 307"/>
              <a:gd name="T43" fmla="*/ 2147483647 h 472"/>
              <a:gd name="T44" fmla="*/ 2147483647 w 307"/>
              <a:gd name="T45" fmla="*/ 2147483647 h 472"/>
              <a:gd name="T46" fmla="*/ 2147483647 w 307"/>
              <a:gd name="T47" fmla="*/ 2147483647 h 472"/>
              <a:gd name="T48" fmla="*/ 0 w 307"/>
              <a:gd name="T49" fmla="*/ 2147483647 h 472"/>
              <a:gd name="T50" fmla="*/ 0 w 307"/>
              <a:gd name="T51" fmla="*/ 2147483647 h 472"/>
              <a:gd name="T52" fmla="*/ 0 w 307"/>
              <a:gd name="T53" fmla="*/ 2147483647 h 472"/>
              <a:gd name="T54" fmla="*/ 2147483647 w 307"/>
              <a:gd name="T55" fmla="*/ 2147483647 h 472"/>
              <a:gd name="T56" fmla="*/ 2147483647 w 307"/>
              <a:gd name="T57" fmla="*/ 2147483647 h 472"/>
              <a:gd name="T58" fmla="*/ 2147483647 w 307"/>
              <a:gd name="T59" fmla="*/ 2147483647 h 472"/>
              <a:gd name="T60" fmla="*/ 2147483647 w 307"/>
              <a:gd name="T61" fmla="*/ 2147483647 h 472"/>
              <a:gd name="T62" fmla="*/ 2147483647 w 307"/>
              <a:gd name="T63" fmla="*/ 2147483647 h 472"/>
              <a:gd name="T64" fmla="*/ 2147483647 w 307"/>
              <a:gd name="T65" fmla="*/ 0 h 472"/>
              <a:gd name="T66" fmla="*/ 2147483647 w 307"/>
              <a:gd name="T67" fmla="*/ 2147483647 h 472"/>
              <a:gd name="T68" fmla="*/ 2147483647 w 307"/>
              <a:gd name="T69" fmla="*/ 2147483647 h 472"/>
              <a:gd name="T70" fmla="*/ 2147483647 w 307"/>
              <a:gd name="T71" fmla="*/ 2147483647 h 472"/>
              <a:gd name="T72" fmla="*/ 2147483647 w 307"/>
              <a:gd name="T73" fmla="*/ 2147483647 h 472"/>
              <a:gd name="T74" fmla="*/ 2147483647 w 307"/>
              <a:gd name="T75" fmla="*/ 2147483647 h 472"/>
              <a:gd name="T76" fmla="*/ 2147483647 w 307"/>
              <a:gd name="T77" fmla="*/ 2147483647 h 472"/>
              <a:gd name="T78" fmla="*/ 2147483647 w 307"/>
              <a:gd name="T79" fmla="*/ 2147483647 h 472"/>
              <a:gd name="T80" fmla="*/ 2147483647 w 307"/>
              <a:gd name="T81" fmla="*/ 2147483647 h 472"/>
              <a:gd name="T82" fmla="*/ 2147483647 w 307"/>
              <a:gd name="T83" fmla="*/ 2147483647 h 47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07" h="472">
                <a:moveTo>
                  <a:pt x="253" y="373"/>
                </a:moveTo>
                <a:lnTo>
                  <a:pt x="274" y="376"/>
                </a:lnTo>
                <a:lnTo>
                  <a:pt x="281" y="381"/>
                </a:lnTo>
                <a:lnTo>
                  <a:pt x="289" y="387"/>
                </a:lnTo>
                <a:lnTo>
                  <a:pt x="297" y="395"/>
                </a:lnTo>
                <a:lnTo>
                  <a:pt x="302" y="403"/>
                </a:lnTo>
                <a:lnTo>
                  <a:pt x="305" y="412"/>
                </a:lnTo>
                <a:lnTo>
                  <a:pt x="307" y="422"/>
                </a:lnTo>
                <a:lnTo>
                  <a:pt x="305" y="433"/>
                </a:lnTo>
                <a:lnTo>
                  <a:pt x="302" y="442"/>
                </a:lnTo>
                <a:lnTo>
                  <a:pt x="297" y="450"/>
                </a:lnTo>
                <a:lnTo>
                  <a:pt x="289" y="458"/>
                </a:lnTo>
                <a:lnTo>
                  <a:pt x="281" y="464"/>
                </a:lnTo>
                <a:lnTo>
                  <a:pt x="274" y="469"/>
                </a:lnTo>
                <a:lnTo>
                  <a:pt x="264" y="472"/>
                </a:lnTo>
                <a:lnTo>
                  <a:pt x="253" y="472"/>
                </a:lnTo>
                <a:lnTo>
                  <a:pt x="54" y="472"/>
                </a:lnTo>
                <a:lnTo>
                  <a:pt x="43" y="472"/>
                </a:lnTo>
                <a:lnTo>
                  <a:pt x="34" y="469"/>
                </a:lnTo>
                <a:lnTo>
                  <a:pt x="24" y="464"/>
                </a:lnTo>
                <a:lnTo>
                  <a:pt x="16" y="458"/>
                </a:lnTo>
                <a:lnTo>
                  <a:pt x="10" y="450"/>
                </a:lnTo>
                <a:lnTo>
                  <a:pt x="5" y="442"/>
                </a:lnTo>
                <a:lnTo>
                  <a:pt x="2" y="433"/>
                </a:lnTo>
                <a:lnTo>
                  <a:pt x="0" y="422"/>
                </a:lnTo>
                <a:lnTo>
                  <a:pt x="0" y="49"/>
                </a:lnTo>
                <a:lnTo>
                  <a:pt x="0" y="39"/>
                </a:lnTo>
                <a:lnTo>
                  <a:pt x="4" y="31"/>
                </a:lnTo>
                <a:lnTo>
                  <a:pt x="8" y="22"/>
                </a:lnTo>
                <a:lnTo>
                  <a:pt x="16" y="14"/>
                </a:lnTo>
                <a:lnTo>
                  <a:pt x="34" y="5"/>
                </a:lnTo>
                <a:lnTo>
                  <a:pt x="43" y="2"/>
                </a:lnTo>
                <a:lnTo>
                  <a:pt x="54" y="0"/>
                </a:lnTo>
                <a:lnTo>
                  <a:pt x="65" y="2"/>
                </a:lnTo>
                <a:lnTo>
                  <a:pt x="75" y="5"/>
                </a:lnTo>
                <a:lnTo>
                  <a:pt x="92" y="14"/>
                </a:lnTo>
                <a:lnTo>
                  <a:pt x="98" y="22"/>
                </a:lnTo>
                <a:lnTo>
                  <a:pt x="103" y="31"/>
                </a:lnTo>
                <a:lnTo>
                  <a:pt x="106" y="39"/>
                </a:lnTo>
                <a:lnTo>
                  <a:pt x="108" y="49"/>
                </a:lnTo>
                <a:lnTo>
                  <a:pt x="108" y="373"/>
                </a:lnTo>
                <a:lnTo>
                  <a:pt x="253" y="373"/>
                </a:lnTo>
                <a:close/>
              </a:path>
            </a:pathLst>
          </a:custGeom>
          <a:solidFill>
            <a:srgbClr val="33CC33"/>
          </a:solidFill>
          <a:ln w="38100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363" name="Freeform 643"/>
          <p:cNvSpPr>
            <a:spLocks/>
          </p:cNvSpPr>
          <p:nvPr/>
        </p:nvSpPr>
        <p:spPr bwMode="auto">
          <a:xfrm>
            <a:off x="6192839" y="2486025"/>
            <a:ext cx="485775" cy="749300"/>
          </a:xfrm>
          <a:custGeom>
            <a:avLst/>
            <a:gdLst>
              <a:gd name="T0" fmla="*/ 2147483647 w 306"/>
              <a:gd name="T1" fmla="*/ 2147483647 h 472"/>
              <a:gd name="T2" fmla="*/ 2147483647 w 306"/>
              <a:gd name="T3" fmla="*/ 2147483647 h 472"/>
              <a:gd name="T4" fmla="*/ 2147483647 w 306"/>
              <a:gd name="T5" fmla="*/ 2147483647 h 472"/>
              <a:gd name="T6" fmla="*/ 2147483647 w 306"/>
              <a:gd name="T7" fmla="*/ 2147483647 h 472"/>
              <a:gd name="T8" fmla="*/ 2147483647 w 306"/>
              <a:gd name="T9" fmla="*/ 2147483647 h 472"/>
              <a:gd name="T10" fmla="*/ 2147483647 w 306"/>
              <a:gd name="T11" fmla="*/ 2147483647 h 472"/>
              <a:gd name="T12" fmla="*/ 2147483647 w 306"/>
              <a:gd name="T13" fmla="*/ 2147483647 h 472"/>
              <a:gd name="T14" fmla="*/ 2147483647 w 306"/>
              <a:gd name="T15" fmla="*/ 2147483647 h 472"/>
              <a:gd name="T16" fmla="*/ 2147483647 w 306"/>
              <a:gd name="T17" fmla="*/ 2147483647 h 472"/>
              <a:gd name="T18" fmla="*/ 2147483647 w 306"/>
              <a:gd name="T19" fmla="*/ 2147483647 h 472"/>
              <a:gd name="T20" fmla="*/ 2147483647 w 306"/>
              <a:gd name="T21" fmla="*/ 2147483647 h 472"/>
              <a:gd name="T22" fmla="*/ 2147483647 w 306"/>
              <a:gd name="T23" fmla="*/ 2147483647 h 472"/>
              <a:gd name="T24" fmla="*/ 2147483647 w 306"/>
              <a:gd name="T25" fmla="*/ 2147483647 h 472"/>
              <a:gd name="T26" fmla="*/ 2147483647 w 306"/>
              <a:gd name="T27" fmla="*/ 2147483647 h 472"/>
              <a:gd name="T28" fmla="*/ 2147483647 w 306"/>
              <a:gd name="T29" fmla="*/ 2147483647 h 472"/>
              <a:gd name="T30" fmla="*/ 2147483647 w 306"/>
              <a:gd name="T31" fmla="*/ 2147483647 h 472"/>
              <a:gd name="T32" fmla="*/ 2147483647 w 306"/>
              <a:gd name="T33" fmla="*/ 2147483647 h 472"/>
              <a:gd name="T34" fmla="*/ 2147483647 w 306"/>
              <a:gd name="T35" fmla="*/ 2147483647 h 472"/>
              <a:gd name="T36" fmla="*/ 2147483647 w 306"/>
              <a:gd name="T37" fmla="*/ 2147483647 h 472"/>
              <a:gd name="T38" fmla="*/ 2147483647 w 306"/>
              <a:gd name="T39" fmla="*/ 2147483647 h 472"/>
              <a:gd name="T40" fmla="*/ 2147483647 w 306"/>
              <a:gd name="T41" fmla="*/ 2147483647 h 472"/>
              <a:gd name="T42" fmla="*/ 2147483647 w 306"/>
              <a:gd name="T43" fmla="*/ 2147483647 h 472"/>
              <a:gd name="T44" fmla="*/ 2147483647 w 306"/>
              <a:gd name="T45" fmla="*/ 2147483647 h 472"/>
              <a:gd name="T46" fmla="*/ 2147483647 w 306"/>
              <a:gd name="T47" fmla="*/ 2147483647 h 472"/>
              <a:gd name="T48" fmla="*/ 0 w 306"/>
              <a:gd name="T49" fmla="*/ 2147483647 h 472"/>
              <a:gd name="T50" fmla="*/ 0 w 306"/>
              <a:gd name="T51" fmla="*/ 2147483647 h 472"/>
              <a:gd name="T52" fmla="*/ 0 w 306"/>
              <a:gd name="T53" fmla="*/ 2147483647 h 472"/>
              <a:gd name="T54" fmla="*/ 2147483647 w 306"/>
              <a:gd name="T55" fmla="*/ 2147483647 h 472"/>
              <a:gd name="T56" fmla="*/ 2147483647 w 306"/>
              <a:gd name="T57" fmla="*/ 2147483647 h 472"/>
              <a:gd name="T58" fmla="*/ 2147483647 w 306"/>
              <a:gd name="T59" fmla="*/ 2147483647 h 472"/>
              <a:gd name="T60" fmla="*/ 2147483647 w 306"/>
              <a:gd name="T61" fmla="*/ 2147483647 h 472"/>
              <a:gd name="T62" fmla="*/ 2147483647 w 306"/>
              <a:gd name="T63" fmla="*/ 2147483647 h 472"/>
              <a:gd name="T64" fmla="*/ 2147483647 w 306"/>
              <a:gd name="T65" fmla="*/ 0 h 472"/>
              <a:gd name="T66" fmla="*/ 2147483647 w 306"/>
              <a:gd name="T67" fmla="*/ 2147483647 h 472"/>
              <a:gd name="T68" fmla="*/ 2147483647 w 306"/>
              <a:gd name="T69" fmla="*/ 2147483647 h 472"/>
              <a:gd name="T70" fmla="*/ 2147483647 w 306"/>
              <a:gd name="T71" fmla="*/ 2147483647 h 472"/>
              <a:gd name="T72" fmla="*/ 2147483647 w 306"/>
              <a:gd name="T73" fmla="*/ 2147483647 h 472"/>
              <a:gd name="T74" fmla="*/ 2147483647 w 306"/>
              <a:gd name="T75" fmla="*/ 2147483647 h 472"/>
              <a:gd name="T76" fmla="*/ 2147483647 w 306"/>
              <a:gd name="T77" fmla="*/ 2147483647 h 472"/>
              <a:gd name="T78" fmla="*/ 2147483647 w 306"/>
              <a:gd name="T79" fmla="*/ 2147483647 h 472"/>
              <a:gd name="T80" fmla="*/ 2147483647 w 306"/>
              <a:gd name="T81" fmla="*/ 2147483647 h 472"/>
              <a:gd name="T82" fmla="*/ 2147483647 w 306"/>
              <a:gd name="T83" fmla="*/ 2147483647 h 47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06" h="472">
                <a:moveTo>
                  <a:pt x="254" y="373"/>
                </a:moveTo>
                <a:lnTo>
                  <a:pt x="273" y="376"/>
                </a:lnTo>
                <a:lnTo>
                  <a:pt x="283" y="381"/>
                </a:lnTo>
                <a:lnTo>
                  <a:pt x="291" y="387"/>
                </a:lnTo>
                <a:lnTo>
                  <a:pt x="297" y="395"/>
                </a:lnTo>
                <a:lnTo>
                  <a:pt x="302" y="403"/>
                </a:lnTo>
                <a:lnTo>
                  <a:pt x="305" y="412"/>
                </a:lnTo>
                <a:lnTo>
                  <a:pt x="306" y="422"/>
                </a:lnTo>
                <a:lnTo>
                  <a:pt x="305" y="433"/>
                </a:lnTo>
                <a:lnTo>
                  <a:pt x="302" y="442"/>
                </a:lnTo>
                <a:lnTo>
                  <a:pt x="297" y="450"/>
                </a:lnTo>
                <a:lnTo>
                  <a:pt x="291" y="458"/>
                </a:lnTo>
                <a:lnTo>
                  <a:pt x="283" y="464"/>
                </a:lnTo>
                <a:lnTo>
                  <a:pt x="273" y="469"/>
                </a:lnTo>
                <a:lnTo>
                  <a:pt x="264" y="472"/>
                </a:lnTo>
                <a:lnTo>
                  <a:pt x="254" y="472"/>
                </a:lnTo>
                <a:lnTo>
                  <a:pt x="54" y="472"/>
                </a:lnTo>
                <a:lnTo>
                  <a:pt x="43" y="472"/>
                </a:lnTo>
                <a:lnTo>
                  <a:pt x="33" y="469"/>
                </a:lnTo>
                <a:lnTo>
                  <a:pt x="24" y="464"/>
                </a:lnTo>
                <a:lnTo>
                  <a:pt x="16" y="458"/>
                </a:lnTo>
                <a:lnTo>
                  <a:pt x="10" y="450"/>
                </a:lnTo>
                <a:lnTo>
                  <a:pt x="5" y="442"/>
                </a:lnTo>
                <a:lnTo>
                  <a:pt x="2" y="433"/>
                </a:lnTo>
                <a:lnTo>
                  <a:pt x="0" y="422"/>
                </a:lnTo>
                <a:lnTo>
                  <a:pt x="0" y="49"/>
                </a:lnTo>
                <a:lnTo>
                  <a:pt x="0" y="39"/>
                </a:lnTo>
                <a:lnTo>
                  <a:pt x="3" y="31"/>
                </a:lnTo>
                <a:lnTo>
                  <a:pt x="8" y="22"/>
                </a:lnTo>
                <a:lnTo>
                  <a:pt x="16" y="14"/>
                </a:lnTo>
                <a:lnTo>
                  <a:pt x="33" y="5"/>
                </a:lnTo>
                <a:lnTo>
                  <a:pt x="43" y="2"/>
                </a:lnTo>
                <a:lnTo>
                  <a:pt x="54" y="0"/>
                </a:lnTo>
                <a:lnTo>
                  <a:pt x="65" y="2"/>
                </a:lnTo>
                <a:lnTo>
                  <a:pt x="74" y="5"/>
                </a:lnTo>
                <a:lnTo>
                  <a:pt x="92" y="14"/>
                </a:lnTo>
                <a:lnTo>
                  <a:pt x="98" y="22"/>
                </a:lnTo>
                <a:lnTo>
                  <a:pt x="103" y="31"/>
                </a:lnTo>
                <a:lnTo>
                  <a:pt x="106" y="39"/>
                </a:lnTo>
                <a:lnTo>
                  <a:pt x="107" y="49"/>
                </a:lnTo>
                <a:lnTo>
                  <a:pt x="107" y="373"/>
                </a:lnTo>
                <a:lnTo>
                  <a:pt x="254" y="373"/>
                </a:lnTo>
                <a:close/>
              </a:path>
            </a:pathLst>
          </a:custGeom>
          <a:solidFill>
            <a:srgbClr val="FF3300"/>
          </a:solidFill>
          <a:ln w="38100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364" name="Freeform 644"/>
          <p:cNvSpPr>
            <a:spLocks/>
          </p:cNvSpPr>
          <p:nvPr/>
        </p:nvSpPr>
        <p:spPr bwMode="auto">
          <a:xfrm>
            <a:off x="6746876" y="2490789"/>
            <a:ext cx="169863" cy="752475"/>
          </a:xfrm>
          <a:custGeom>
            <a:avLst/>
            <a:gdLst>
              <a:gd name="T0" fmla="*/ 2147483647 w 107"/>
              <a:gd name="T1" fmla="*/ 0 h 474"/>
              <a:gd name="T2" fmla="*/ 2147483647 w 107"/>
              <a:gd name="T3" fmla="*/ 2147483647 h 474"/>
              <a:gd name="T4" fmla="*/ 2147483647 w 107"/>
              <a:gd name="T5" fmla="*/ 2147483647 h 474"/>
              <a:gd name="T6" fmla="*/ 2147483647 w 107"/>
              <a:gd name="T7" fmla="*/ 2147483647 h 474"/>
              <a:gd name="T8" fmla="*/ 2147483647 w 107"/>
              <a:gd name="T9" fmla="*/ 2147483647 h 474"/>
              <a:gd name="T10" fmla="*/ 2147483647 w 107"/>
              <a:gd name="T11" fmla="*/ 2147483647 h 474"/>
              <a:gd name="T12" fmla="*/ 2147483647 w 107"/>
              <a:gd name="T13" fmla="*/ 2147483647 h 474"/>
              <a:gd name="T14" fmla="*/ 2147483647 w 107"/>
              <a:gd name="T15" fmla="*/ 2147483647 h 474"/>
              <a:gd name="T16" fmla="*/ 2147483647 w 107"/>
              <a:gd name="T17" fmla="*/ 2147483647 h 474"/>
              <a:gd name="T18" fmla="*/ 2147483647 w 107"/>
              <a:gd name="T19" fmla="*/ 2147483647 h 474"/>
              <a:gd name="T20" fmla="*/ 2147483647 w 107"/>
              <a:gd name="T21" fmla="*/ 2147483647 h 474"/>
              <a:gd name="T22" fmla="*/ 2147483647 w 107"/>
              <a:gd name="T23" fmla="*/ 2147483647 h 474"/>
              <a:gd name="T24" fmla="*/ 2147483647 w 107"/>
              <a:gd name="T25" fmla="*/ 2147483647 h 474"/>
              <a:gd name="T26" fmla="*/ 2147483647 w 107"/>
              <a:gd name="T27" fmla="*/ 2147483647 h 474"/>
              <a:gd name="T28" fmla="*/ 2147483647 w 107"/>
              <a:gd name="T29" fmla="*/ 2147483647 h 474"/>
              <a:gd name="T30" fmla="*/ 2147483647 w 107"/>
              <a:gd name="T31" fmla="*/ 2147483647 h 474"/>
              <a:gd name="T32" fmla="*/ 2147483647 w 107"/>
              <a:gd name="T33" fmla="*/ 2147483647 h 474"/>
              <a:gd name="T34" fmla="*/ 2147483647 w 107"/>
              <a:gd name="T35" fmla="*/ 2147483647 h 474"/>
              <a:gd name="T36" fmla="*/ 2147483647 w 107"/>
              <a:gd name="T37" fmla="*/ 2147483647 h 474"/>
              <a:gd name="T38" fmla="*/ 2147483647 w 107"/>
              <a:gd name="T39" fmla="*/ 2147483647 h 474"/>
              <a:gd name="T40" fmla="*/ 2147483647 w 107"/>
              <a:gd name="T41" fmla="*/ 2147483647 h 474"/>
              <a:gd name="T42" fmla="*/ 2147483647 w 107"/>
              <a:gd name="T43" fmla="*/ 2147483647 h 474"/>
              <a:gd name="T44" fmla="*/ 2147483647 w 107"/>
              <a:gd name="T45" fmla="*/ 2147483647 h 474"/>
              <a:gd name="T46" fmla="*/ 2147483647 w 107"/>
              <a:gd name="T47" fmla="*/ 2147483647 h 474"/>
              <a:gd name="T48" fmla="*/ 0 w 107"/>
              <a:gd name="T49" fmla="*/ 2147483647 h 474"/>
              <a:gd name="T50" fmla="*/ 0 w 107"/>
              <a:gd name="T51" fmla="*/ 2147483647 h 474"/>
              <a:gd name="T52" fmla="*/ 2147483647 w 107"/>
              <a:gd name="T53" fmla="*/ 2147483647 h 474"/>
              <a:gd name="T54" fmla="*/ 2147483647 w 107"/>
              <a:gd name="T55" fmla="*/ 2147483647 h 474"/>
              <a:gd name="T56" fmla="*/ 2147483647 w 107"/>
              <a:gd name="T57" fmla="*/ 2147483647 h 474"/>
              <a:gd name="T58" fmla="*/ 2147483647 w 107"/>
              <a:gd name="T59" fmla="*/ 2147483647 h 474"/>
              <a:gd name="T60" fmla="*/ 2147483647 w 107"/>
              <a:gd name="T61" fmla="*/ 2147483647 h 474"/>
              <a:gd name="T62" fmla="*/ 2147483647 w 107"/>
              <a:gd name="T63" fmla="*/ 2147483647 h 474"/>
              <a:gd name="T64" fmla="*/ 2147483647 w 107"/>
              <a:gd name="T65" fmla="*/ 0 h 47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7" h="474">
                <a:moveTo>
                  <a:pt x="54" y="0"/>
                </a:moveTo>
                <a:lnTo>
                  <a:pt x="74" y="5"/>
                </a:lnTo>
                <a:lnTo>
                  <a:pt x="82" y="10"/>
                </a:lnTo>
                <a:lnTo>
                  <a:pt x="90" y="16"/>
                </a:lnTo>
                <a:lnTo>
                  <a:pt x="98" y="24"/>
                </a:lnTo>
                <a:lnTo>
                  <a:pt x="103" y="32"/>
                </a:lnTo>
                <a:lnTo>
                  <a:pt x="106" y="41"/>
                </a:lnTo>
                <a:lnTo>
                  <a:pt x="107" y="50"/>
                </a:lnTo>
                <a:lnTo>
                  <a:pt x="107" y="424"/>
                </a:lnTo>
                <a:lnTo>
                  <a:pt x="106" y="433"/>
                </a:lnTo>
                <a:lnTo>
                  <a:pt x="103" y="442"/>
                </a:lnTo>
                <a:lnTo>
                  <a:pt x="98" y="452"/>
                </a:lnTo>
                <a:lnTo>
                  <a:pt x="90" y="460"/>
                </a:lnTo>
                <a:lnTo>
                  <a:pt x="82" y="466"/>
                </a:lnTo>
                <a:lnTo>
                  <a:pt x="74" y="469"/>
                </a:lnTo>
                <a:lnTo>
                  <a:pt x="65" y="472"/>
                </a:lnTo>
                <a:lnTo>
                  <a:pt x="54" y="474"/>
                </a:lnTo>
                <a:lnTo>
                  <a:pt x="43" y="472"/>
                </a:lnTo>
                <a:lnTo>
                  <a:pt x="33" y="469"/>
                </a:lnTo>
                <a:lnTo>
                  <a:pt x="24" y="466"/>
                </a:lnTo>
                <a:lnTo>
                  <a:pt x="16" y="460"/>
                </a:lnTo>
                <a:lnTo>
                  <a:pt x="8" y="452"/>
                </a:lnTo>
                <a:lnTo>
                  <a:pt x="3" y="442"/>
                </a:lnTo>
                <a:lnTo>
                  <a:pt x="2" y="433"/>
                </a:lnTo>
                <a:lnTo>
                  <a:pt x="0" y="424"/>
                </a:lnTo>
                <a:lnTo>
                  <a:pt x="0" y="50"/>
                </a:lnTo>
                <a:lnTo>
                  <a:pt x="2" y="41"/>
                </a:lnTo>
                <a:lnTo>
                  <a:pt x="3" y="32"/>
                </a:lnTo>
                <a:lnTo>
                  <a:pt x="8" y="24"/>
                </a:lnTo>
                <a:lnTo>
                  <a:pt x="16" y="16"/>
                </a:lnTo>
                <a:lnTo>
                  <a:pt x="24" y="10"/>
                </a:lnTo>
                <a:lnTo>
                  <a:pt x="33" y="5"/>
                </a:lnTo>
                <a:lnTo>
                  <a:pt x="54" y="0"/>
                </a:lnTo>
                <a:close/>
              </a:path>
            </a:pathLst>
          </a:custGeom>
          <a:solidFill>
            <a:srgbClr val="FF9933"/>
          </a:solidFill>
          <a:ln w="38100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365" name="Freeform 645"/>
          <p:cNvSpPr>
            <a:spLocks/>
          </p:cNvSpPr>
          <p:nvPr/>
        </p:nvSpPr>
        <p:spPr bwMode="auto">
          <a:xfrm>
            <a:off x="6981826" y="2490789"/>
            <a:ext cx="574675" cy="752475"/>
          </a:xfrm>
          <a:custGeom>
            <a:avLst/>
            <a:gdLst>
              <a:gd name="T0" fmla="*/ 2147483647 w 362"/>
              <a:gd name="T1" fmla="*/ 0 h 474"/>
              <a:gd name="T2" fmla="*/ 2147483647 w 362"/>
              <a:gd name="T3" fmla="*/ 2147483647 h 474"/>
              <a:gd name="T4" fmla="*/ 2147483647 w 362"/>
              <a:gd name="T5" fmla="*/ 2147483647 h 474"/>
              <a:gd name="T6" fmla="*/ 2147483647 w 362"/>
              <a:gd name="T7" fmla="*/ 2147483647 h 474"/>
              <a:gd name="T8" fmla="*/ 2147483647 w 362"/>
              <a:gd name="T9" fmla="*/ 2147483647 h 474"/>
              <a:gd name="T10" fmla="*/ 2147483647 w 362"/>
              <a:gd name="T11" fmla="*/ 2147483647 h 474"/>
              <a:gd name="T12" fmla="*/ 2147483647 w 362"/>
              <a:gd name="T13" fmla="*/ 2147483647 h 474"/>
              <a:gd name="T14" fmla="*/ 2147483647 w 362"/>
              <a:gd name="T15" fmla="*/ 2147483647 h 474"/>
              <a:gd name="T16" fmla="*/ 2147483647 w 362"/>
              <a:gd name="T17" fmla="*/ 2147483647 h 474"/>
              <a:gd name="T18" fmla="*/ 2147483647 w 362"/>
              <a:gd name="T19" fmla="*/ 2147483647 h 474"/>
              <a:gd name="T20" fmla="*/ 2147483647 w 362"/>
              <a:gd name="T21" fmla="*/ 2147483647 h 474"/>
              <a:gd name="T22" fmla="*/ 2147483647 w 362"/>
              <a:gd name="T23" fmla="*/ 2147483647 h 474"/>
              <a:gd name="T24" fmla="*/ 2147483647 w 362"/>
              <a:gd name="T25" fmla="*/ 2147483647 h 474"/>
              <a:gd name="T26" fmla="*/ 2147483647 w 362"/>
              <a:gd name="T27" fmla="*/ 2147483647 h 474"/>
              <a:gd name="T28" fmla="*/ 2147483647 w 362"/>
              <a:gd name="T29" fmla="*/ 2147483647 h 474"/>
              <a:gd name="T30" fmla="*/ 2147483647 w 362"/>
              <a:gd name="T31" fmla="*/ 2147483647 h 474"/>
              <a:gd name="T32" fmla="*/ 2147483647 w 362"/>
              <a:gd name="T33" fmla="*/ 2147483647 h 474"/>
              <a:gd name="T34" fmla="*/ 2147483647 w 362"/>
              <a:gd name="T35" fmla="*/ 2147483647 h 474"/>
              <a:gd name="T36" fmla="*/ 2147483647 w 362"/>
              <a:gd name="T37" fmla="*/ 2147483647 h 474"/>
              <a:gd name="T38" fmla="*/ 2147483647 w 362"/>
              <a:gd name="T39" fmla="*/ 2147483647 h 474"/>
              <a:gd name="T40" fmla="*/ 2147483647 w 362"/>
              <a:gd name="T41" fmla="*/ 2147483647 h 474"/>
              <a:gd name="T42" fmla="*/ 2147483647 w 362"/>
              <a:gd name="T43" fmla="*/ 2147483647 h 474"/>
              <a:gd name="T44" fmla="*/ 2147483647 w 362"/>
              <a:gd name="T45" fmla="*/ 2147483647 h 474"/>
              <a:gd name="T46" fmla="*/ 2147483647 w 362"/>
              <a:gd name="T47" fmla="*/ 2147483647 h 474"/>
              <a:gd name="T48" fmla="*/ 2147483647 w 362"/>
              <a:gd name="T49" fmla="*/ 2147483647 h 474"/>
              <a:gd name="T50" fmla="*/ 2147483647 w 362"/>
              <a:gd name="T51" fmla="*/ 2147483647 h 474"/>
              <a:gd name="T52" fmla="*/ 2147483647 w 362"/>
              <a:gd name="T53" fmla="*/ 2147483647 h 474"/>
              <a:gd name="T54" fmla="*/ 2147483647 w 362"/>
              <a:gd name="T55" fmla="*/ 2147483647 h 474"/>
              <a:gd name="T56" fmla="*/ 2147483647 w 362"/>
              <a:gd name="T57" fmla="*/ 2147483647 h 474"/>
              <a:gd name="T58" fmla="*/ 2147483647 w 362"/>
              <a:gd name="T59" fmla="*/ 2147483647 h 474"/>
              <a:gd name="T60" fmla="*/ 0 w 362"/>
              <a:gd name="T61" fmla="*/ 2147483647 h 474"/>
              <a:gd name="T62" fmla="*/ 2147483647 w 362"/>
              <a:gd name="T63" fmla="*/ 2147483647 h 474"/>
              <a:gd name="T64" fmla="*/ 2147483647 w 362"/>
              <a:gd name="T65" fmla="*/ 2147483647 h 474"/>
              <a:gd name="T66" fmla="*/ 2147483647 w 362"/>
              <a:gd name="T67" fmla="*/ 2147483647 h 474"/>
              <a:gd name="T68" fmla="*/ 2147483647 w 362"/>
              <a:gd name="T69" fmla="*/ 2147483647 h 474"/>
              <a:gd name="T70" fmla="*/ 2147483647 w 362"/>
              <a:gd name="T71" fmla="*/ 0 h 47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62" h="474">
                <a:moveTo>
                  <a:pt x="182" y="0"/>
                </a:moveTo>
                <a:lnTo>
                  <a:pt x="199" y="0"/>
                </a:lnTo>
                <a:lnTo>
                  <a:pt x="217" y="3"/>
                </a:lnTo>
                <a:lnTo>
                  <a:pt x="234" y="8"/>
                </a:lnTo>
                <a:lnTo>
                  <a:pt x="250" y="13"/>
                </a:lnTo>
                <a:lnTo>
                  <a:pt x="280" y="28"/>
                </a:lnTo>
                <a:lnTo>
                  <a:pt x="307" y="49"/>
                </a:lnTo>
                <a:lnTo>
                  <a:pt x="327" y="74"/>
                </a:lnTo>
                <a:lnTo>
                  <a:pt x="344" y="102"/>
                </a:lnTo>
                <a:lnTo>
                  <a:pt x="357" y="134"/>
                </a:lnTo>
                <a:lnTo>
                  <a:pt x="362" y="169"/>
                </a:lnTo>
                <a:lnTo>
                  <a:pt x="362" y="424"/>
                </a:lnTo>
                <a:lnTo>
                  <a:pt x="360" y="433"/>
                </a:lnTo>
                <a:lnTo>
                  <a:pt x="357" y="442"/>
                </a:lnTo>
                <a:lnTo>
                  <a:pt x="346" y="460"/>
                </a:lnTo>
                <a:lnTo>
                  <a:pt x="338" y="466"/>
                </a:lnTo>
                <a:lnTo>
                  <a:pt x="329" y="469"/>
                </a:lnTo>
                <a:lnTo>
                  <a:pt x="319" y="472"/>
                </a:lnTo>
                <a:lnTo>
                  <a:pt x="308" y="474"/>
                </a:lnTo>
                <a:lnTo>
                  <a:pt x="297" y="472"/>
                </a:lnTo>
                <a:lnTo>
                  <a:pt x="286" y="469"/>
                </a:lnTo>
                <a:lnTo>
                  <a:pt x="278" y="466"/>
                </a:lnTo>
                <a:lnTo>
                  <a:pt x="270" y="460"/>
                </a:lnTo>
                <a:lnTo>
                  <a:pt x="262" y="452"/>
                </a:lnTo>
                <a:lnTo>
                  <a:pt x="258" y="442"/>
                </a:lnTo>
                <a:lnTo>
                  <a:pt x="254" y="433"/>
                </a:lnTo>
                <a:lnTo>
                  <a:pt x="254" y="424"/>
                </a:lnTo>
                <a:lnTo>
                  <a:pt x="254" y="169"/>
                </a:lnTo>
                <a:lnTo>
                  <a:pt x="253" y="154"/>
                </a:lnTo>
                <a:lnTo>
                  <a:pt x="248" y="142"/>
                </a:lnTo>
                <a:lnTo>
                  <a:pt x="240" y="129"/>
                </a:lnTo>
                <a:lnTo>
                  <a:pt x="232" y="120"/>
                </a:lnTo>
                <a:lnTo>
                  <a:pt x="221" y="112"/>
                </a:lnTo>
                <a:lnTo>
                  <a:pt x="209" y="106"/>
                </a:lnTo>
                <a:lnTo>
                  <a:pt x="196" y="101"/>
                </a:lnTo>
                <a:lnTo>
                  <a:pt x="182" y="99"/>
                </a:lnTo>
                <a:lnTo>
                  <a:pt x="166" y="101"/>
                </a:lnTo>
                <a:lnTo>
                  <a:pt x="153" y="106"/>
                </a:lnTo>
                <a:lnTo>
                  <a:pt x="139" y="112"/>
                </a:lnTo>
                <a:lnTo>
                  <a:pt x="128" y="120"/>
                </a:lnTo>
                <a:lnTo>
                  <a:pt x="120" y="129"/>
                </a:lnTo>
                <a:lnTo>
                  <a:pt x="112" y="142"/>
                </a:lnTo>
                <a:lnTo>
                  <a:pt x="109" y="154"/>
                </a:lnTo>
                <a:lnTo>
                  <a:pt x="108" y="169"/>
                </a:lnTo>
                <a:lnTo>
                  <a:pt x="108" y="424"/>
                </a:lnTo>
                <a:lnTo>
                  <a:pt x="106" y="433"/>
                </a:lnTo>
                <a:lnTo>
                  <a:pt x="103" y="442"/>
                </a:lnTo>
                <a:lnTo>
                  <a:pt x="98" y="452"/>
                </a:lnTo>
                <a:lnTo>
                  <a:pt x="92" y="460"/>
                </a:lnTo>
                <a:lnTo>
                  <a:pt x="84" y="466"/>
                </a:lnTo>
                <a:lnTo>
                  <a:pt x="75" y="469"/>
                </a:lnTo>
                <a:lnTo>
                  <a:pt x="65" y="472"/>
                </a:lnTo>
                <a:lnTo>
                  <a:pt x="56" y="474"/>
                </a:lnTo>
                <a:lnTo>
                  <a:pt x="43" y="472"/>
                </a:lnTo>
                <a:lnTo>
                  <a:pt x="33" y="469"/>
                </a:lnTo>
                <a:lnTo>
                  <a:pt x="24" y="466"/>
                </a:lnTo>
                <a:lnTo>
                  <a:pt x="16" y="460"/>
                </a:lnTo>
                <a:lnTo>
                  <a:pt x="10" y="452"/>
                </a:lnTo>
                <a:lnTo>
                  <a:pt x="5" y="442"/>
                </a:lnTo>
                <a:lnTo>
                  <a:pt x="2" y="433"/>
                </a:lnTo>
                <a:lnTo>
                  <a:pt x="0" y="424"/>
                </a:lnTo>
                <a:lnTo>
                  <a:pt x="0" y="169"/>
                </a:lnTo>
                <a:lnTo>
                  <a:pt x="2" y="151"/>
                </a:lnTo>
                <a:lnTo>
                  <a:pt x="5" y="135"/>
                </a:lnTo>
                <a:lnTo>
                  <a:pt x="8" y="120"/>
                </a:lnTo>
                <a:lnTo>
                  <a:pt x="15" y="104"/>
                </a:lnTo>
                <a:lnTo>
                  <a:pt x="32" y="76"/>
                </a:lnTo>
                <a:lnTo>
                  <a:pt x="54" y="50"/>
                </a:lnTo>
                <a:lnTo>
                  <a:pt x="81" y="32"/>
                </a:lnTo>
                <a:lnTo>
                  <a:pt x="111" y="14"/>
                </a:lnTo>
                <a:lnTo>
                  <a:pt x="146" y="5"/>
                </a:lnTo>
                <a:lnTo>
                  <a:pt x="182" y="0"/>
                </a:lnTo>
                <a:close/>
              </a:path>
            </a:pathLst>
          </a:custGeom>
          <a:solidFill>
            <a:srgbClr val="0000FF"/>
          </a:solidFill>
          <a:ln w="38100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366" name="Freeform 646"/>
          <p:cNvSpPr>
            <a:spLocks/>
          </p:cNvSpPr>
          <p:nvPr/>
        </p:nvSpPr>
        <p:spPr bwMode="auto">
          <a:xfrm>
            <a:off x="7616825" y="2490789"/>
            <a:ext cx="573088" cy="752475"/>
          </a:xfrm>
          <a:custGeom>
            <a:avLst/>
            <a:gdLst>
              <a:gd name="T0" fmla="*/ 2147483647 w 361"/>
              <a:gd name="T1" fmla="*/ 2147483647 h 474"/>
              <a:gd name="T2" fmla="*/ 2147483647 w 361"/>
              <a:gd name="T3" fmla="*/ 2147483647 h 474"/>
              <a:gd name="T4" fmla="*/ 2147483647 w 361"/>
              <a:gd name="T5" fmla="*/ 2147483647 h 474"/>
              <a:gd name="T6" fmla="*/ 2147483647 w 361"/>
              <a:gd name="T7" fmla="*/ 2147483647 h 474"/>
              <a:gd name="T8" fmla="*/ 2147483647 w 361"/>
              <a:gd name="T9" fmla="*/ 2147483647 h 474"/>
              <a:gd name="T10" fmla="*/ 2147483647 w 361"/>
              <a:gd name="T11" fmla="*/ 2147483647 h 474"/>
              <a:gd name="T12" fmla="*/ 2147483647 w 361"/>
              <a:gd name="T13" fmla="*/ 2147483647 h 474"/>
              <a:gd name="T14" fmla="*/ 2147483647 w 361"/>
              <a:gd name="T15" fmla="*/ 2147483647 h 474"/>
              <a:gd name="T16" fmla="*/ 2147483647 w 361"/>
              <a:gd name="T17" fmla="*/ 2147483647 h 474"/>
              <a:gd name="T18" fmla="*/ 2147483647 w 361"/>
              <a:gd name="T19" fmla="*/ 2147483647 h 474"/>
              <a:gd name="T20" fmla="*/ 2147483647 w 361"/>
              <a:gd name="T21" fmla="*/ 2147483647 h 474"/>
              <a:gd name="T22" fmla="*/ 2147483647 w 361"/>
              <a:gd name="T23" fmla="*/ 2147483647 h 474"/>
              <a:gd name="T24" fmla="*/ 2147483647 w 361"/>
              <a:gd name="T25" fmla="*/ 2147483647 h 474"/>
              <a:gd name="T26" fmla="*/ 2147483647 w 361"/>
              <a:gd name="T27" fmla="*/ 2147483647 h 474"/>
              <a:gd name="T28" fmla="*/ 2147483647 w 361"/>
              <a:gd name="T29" fmla="*/ 2147483647 h 474"/>
              <a:gd name="T30" fmla="*/ 0 w 361"/>
              <a:gd name="T31" fmla="*/ 2147483647 h 474"/>
              <a:gd name="T32" fmla="*/ 2147483647 w 361"/>
              <a:gd name="T33" fmla="*/ 2147483647 h 474"/>
              <a:gd name="T34" fmla="*/ 2147483647 w 361"/>
              <a:gd name="T35" fmla="*/ 2147483647 h 474"/>
              <a:gd name="T36" fmla="*/ 2147483647 w 361"/>
              <a:gd name="T37" fmla="*/ 2147483647 h 474"/>
              <a:gd name="T38" fmla="*/ 2147483647 w 361"/>
              <a:gd name="T39" fmla="*/ 2147483647 h 474"/>
              <a:gd name="T40" fmla="*/ 2147483647 w 361"/>
              <a:gd name="T41" fmla="*/ 2147483647 h 474"/>
              <a:gd name="T42" fmla="*/ 2147483647 w 361"/>
              <a:gd name="T43" fmla="*/ 0 h 474"/>
              <a:gd name="T44" fmla="*/ 2147483647 w 361"/>
              <a:gd name="T45" fmla="*/ 2147483647 h 474"/>
              <a:gd name="T46" fmla="*/ 2147483647 w 361"/>
              <a:gd name="T47" fmla="*/ 2147483647 h 474"/>
              <a:gd name="T48" fmla="*/ 2147483647 w 361"/>
              <a:gd name="T49" fmla="*/ 2147483647 h 474"/>
              <a:gd name="T50" fmla="*/ 2147483647 w 361"/>
              <a:gd name="T51" fmla="*/ 2147483647 h 474"/>
              <a:gd name="T52" fmla="*/ 2147483647 w 361"/>
              <a:gd name="T53" fmla="*/ 2147483647 h 474"/>
              <a:gd name="T54" fmla="*/ 2147483647 w 361"/>
              <a:gd name="T55" fmla="*/ 2147483647 h 474"/>
              <a:gd name="T56" fmla="*/ 2147483647 w 361"/>
              <a:gd name="T57" fmla="*/ 2147483647 h 474"/>
              <a:gd name="T58" fmla="*/ 2147483647 w 361"/>
              <a:gd name="T59" fmla="*/ 2147483647 h 474"/>
              <a:gd name="T60" fmla="*/ 2147483647 w 361"/>
              <a:gd name="T61" fmla="*/ 2147483647 h 474"/>
              <a:gd name="T62" fmla="*/ 2147483647 w 361"/>
              <a:gd name="T63" fmla="*/ 2147483647 h 474"/>
              <a:gd name="T64" fmla="*/ 2147483647 w 361"/>
              <a:gd name="T65" fmla="*/ 2147483647 h 474"/>
              <a:gd name="T66" fmla="*/ 2147483647 w 361"/>
              <a:gd name="T67" fmla="*/ 2147483647 h 474"/>
              <a:gd name="T68" fmla="*/ 2147483647 w 361"/>
              <a:gd name="T69" fmla="*/ 2147483647 h 474"/>
              <a:gd name="T70" fmla="*/ 2147483647 w 361"/>
              <a:gd name="T71" fmla="*/ 2147483647 h 474"/>
              <a:gd name="T72" fmla="*/ 2147483647 w 361"/>
              <a:gd name="T73" fmla="*/ 2147483647 h 474"/>
              <a:gd name="T74" fmla="*/ 2147483647 w 361"/>
              <a:gd name="T75" fmla="*/ 2147483647 h 474"/>
              <a:gd name="T76" fmla="*/ 2147483647 w 361"/>
              <a:gd name="T77" fmla="*/ 2147483647 h 474"/>
              <a:gd name="T78" fmla="*/ 2147483647 w 361"/>
              <a:gd name="T79" fmla="*/ 2147483647 h 474"/>
              <a:gd name="T80" fmla="*/ 2147483647 w 361"/>
              <a:gd name="T81" fmla="*/ 2147483647 h 474"/>
              <a:gd name="T82" fmla="*/ 2147483647 w 361"/>
              <a:gd name="T83" fmla="*/ 2147483647 h 474"/>
              <a:gd name="T84" fmla="*/ 2147483647 w 361"/>
              <a:gd name="T85" fmla="*/ 2147483647 h 474"/>
              <a:gd name="T86" fmla="*/ 2147483647 w 361"/>
              <a:gd name="T87" fmla="*/ 2147483647 h 474"/>
              <a:gd name="T88" fmla="*/ 2147483647 w 361"/>
              <a:gd name="T89" fmla="*/ 2147483647 h 474"/>
              <a:gd name="T90" fmla="*/ 2147483647 w 361"/>
              <a:gd name="T91" fmla="*/ 2147483647 h 474"/>
              <a:gd name="T92" fmla="*/ 2147483647 w 361"/>
              <a:gd name="T93" fmla="*/ 2147483647 h 474"/>
              <a:gd name="T94" fmla="*/ 2147483647 w 361"/>
              <a:gd name="T95" fmla="*/ 2147483647 h 474"/>
              <a:gd name="T96" fmla="*/ 2147483647 w 361"/>
              <a:gd name="T97" fmla="*/ 2147483647 h 474"/>
              <a:gd name="T98" fmla="*/ 2147483647 w 361"/>
              <a:gd name="T99" fmla="*/ 2147483647 h 474"/>
              <a:gd name="T100" fmla="*/ 2147483647 w 361"/>
              <a:gd name="T101" fmla="*/ 2147483647 h 474"/>
              <a:gd name="T102" fmla="*/ 2147483647 w 361"/>
              <a:gd name="T103" fmla="*/ 2147483647 h 474"/>
              <a:gd name="T104" fmla="*/ 2147483647 w 361"/>
              <a:gd name="T105" fmla="*/ 2147483647 h 474"/>
              <a:gd name="T106" fmla="*/ 2147483647 w 361"/>
              <a:gd name="T107" fmla="*/ 2147483647 h 474"/>
              <a:gd name="T108" fmla="*/ 2147483647 w 361"/>
              <a:gd name="T109" fmla="*/ 2147483647 h 474"/>
              <a:gd name="T110" fmla="*/ 2147483647 w 361"/>
              <a:gd name="T111" fmla="*/ 2147483647 h 47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1" h="474">
                <a:moveTo>
                  <a:pt x="307" y="206"/>
                </a:moveTo>
                <a:lnTo>
                  <a:pt x="330" y="209"/>
                </a:lnTo>
                <a:lnTo>
                  <a:pt x="337" y="214"/>
                </a:lnTo>
                <a:lnTo>
                  <a:pt x="347" y="220"/>
                </a:lnTo>
                <a:lnTo>
                  <a:pt x="353" y="227"/>
                </a:lnTo>
                <a:lnTo>
                  <a:pt x="356" y="236"/>
                </a:lnTo>
                <a:lnTo>
                  <a:pt x="361" y="254"/>
                </a:lnTo>
                <a:lnTo>
                  <a:pt x="361" y="304"/>
                </a:lnTo>
                <a:lnTo>
                  <a:pt x="360" y="328"/>
                </a:lnTo>
                <a:lnTo>
                  <a:pt x="355" y="351"/>
                </a:lnTo>
                <a:lnTo>
                  <a:pt x="347" y="373"/>
                </a:lnTo>
                <a:lnTo>
                  <a:pt x="336" y="394"/>
                </a:lnTo>
                <a:lnTo>
                  <a:pt x="320" y="413"/>
                </a:lnTo>
                <a:lnTo>
                  <a:pt x="304" y="428"/>
                </a:lnTo>
                <a:lnTo>
                  <a:pt x="285" y="442"/>
                </a:lnTo>
                <a:lnTo>
                  <a:pt x="266" y="453"/>
                </a:lnTo>
                <a:lnTo>
                  <a:pt x="246" y="463"/>
                </a:lnTo>
                <a:lnTo>
                  <a:pt x="227" y="468"/>
                </a:lnTo>
                <a:lnTo>
                  <a:pt x="203" y="472"/>
                </a:lnTo>
                <a:lnTo>
                  <a:pt x="181" y="474"/>
                </a:lnTo>
                <a:lnTo>
                  <a:pt x="159" y="472"/>
                </a:lnTo>
                <a:lnTo>
                  <a:pt x="137" y="468"/>
                </a:lnTo>
                <a:lnTo>
                  <a:pt x="116" y="463"/>
                </a:lnTo>
                <a:lnTo>
                  <a:pt x="96" y="453"/>
                </a:lnTo>
                <a:lnTo>
                  <a:pt x="75" y="442"/>
                </a:lnTo>
                <a:lnTo>
                  <a:pt x="56" y="428"/>
                </a:lnTo>
                <a:lnTo>
                  <a:pt x="41" y="413"/>
                </a:lnTo>
                <a:lnTo>
                  <a:pt x="26" y="394"/>
                </a:lnTo>
                <a:lnTo>
                  <a:pt x="15" y="373"/>
                </a:lnTo>
                <a:lnTo>
                  <a:pt x="8" y="351"/>
                </a:lnTo>
                <a:lnTo>
                  <a:pt x="3" y="328"/>
                </a:lnTo>
                <a:lnTo>
                  <a:pt x="0" y="304"/>
                </a:lnTo>
                <a:lnTo>
                  <a:pt x="0" y="169"/>
                </a:lnTo>
                <a:lnTo>
                  <a:pt x="1" y="151"/>
                </a:lnTo>
                <a:lnTo>
                  <a:pt x="4" y="135"/>
                </a:lnTo>
                <a:lnTo>
                  <a:pt x="9" y="120"/>
                </a:lnTo>
                <a:lnTo>
                  <a:pt x="15" y="104"/>
                </a:lnTo>
                <a:lnTo>
                  <a:pt x="31" y="76"/>
                </a:lnTo>
                <a:lnTo>
                  <a:pt x="53" y="50"/>
                </a:lnTo>
                <a:lnTo>
                  <a:pt x="80" y="30"/>
                </a:lnTo>
                <a:lnTo>
                  <a:pt x="112" y="14"/>
                </a:lnTo>
                <a:lnTo>
                  <a:pt x="145" y="3"/>
                </a:lnTo>
                <a:lnTo>
                  <a:pt x="162" y="0"/>
                </a:lnTo>
                <a:lnTo>
                  <a:pt x="181" y="0"/>
                </a:lnTo>
                <a:lnTo>
                  <a:pt x="205" y="2"/>
                </a:lnTo>
                <a:lnTo>
                  <a:pt x="229" y="6"/>
                </a:lnTo>
                <a:lnTo>
                  <a:pt x="251" y="13"/>
                </a:lnTo>
                <a:lnTo>
                  <a:pt x="271" y="24"/>
                </a:lnTo>
                <a:lnTo>
                  <a:pt x="292" y="36"/>
                </a:lnTo>
                <a:lnTo>
                  <a:pt x="309" y="50"/>
                </a:lnTo>
                <a:lnTo>
                  <a:pt x="326" y="68"/>
                </a:lnTo>
                <a:lnTo>
                  <a:pt x="341" y="87"/>
                </a:lnTo>
                <a:lnTo>
                  <a:pt x="339" y="88"/>
                </a:lnTo>
                <a:lnTo>
                  <a:pt x="341" y="88"/>
                </a:lnTo>
                <a:lnTo>
                  <a:pt x="345" y="101"/>
                </a:lnTo>
                <a:lnTo>
                  <a:pt x="347" y="112"/>
                </a:lnTo>
                <a:lnTo>
                  <a:pt x="345" y="123"/>
                </a:lnTo>
                <a:lnTo>
                  <a:pt x="342" y="132"/>
                </a:lnTo>
                <a:lnTo>
                  <a:pt x="331" y="148"/>
                </a:lnTo>
                <a:lnTo>
                  <a:pt x="323" y="154"/>
                </a:lnTo>
                <a:lnTo>
                  <a:pt x="314" y="159"/>
                </a:lnTo>
                <a:lnTo>
                  <a:pt x="303" y="161"/>
                </a:lnTo>
                <a:lnTo>
                  <a:pt x="293" y="162"/>
                </a:lnTo>
                <a:lnTo>
                  <a:pt x="277" y="161"/>
                </a:lnTo>
                <a:lnTo>
                  <a:pt x="265" y="156"/>
                </a:lnTo>
                <a:lnTo>
                  <a:pt x="254" y="148"/>
                </a:lnTo>
                <a:lnTo>
                  <a:pt x="247" y="135"/>
                </a:lnTo>
                <a:lnTo>
                  <a:pt x="233" y="121"/>
                </a:lnTo>
                <a:lnTo>
                  <a:pt x="219" y="110"/>
                </a:lnTo>
                <a:lnTo>
                  <a:pt x="202" y="102"/>
                </a:lnTo>
                <a:lnTo>
                  <a:pt x="181" y="99"/>
                </a:lnTo>
                <a:lnTo>
                  <a:pt x="167" y="101"/>
                </a:lnTo>
                <a:lnTo>
                  <a:pt x="153" y="106"/>
                </a:lnTo>
                <a:lnTo>
                  <a:pt x="140" y="112"/>
                </a:lnTo>
                <a:lnTo>
                  <a:pt x="129" y="120"/>
                </a:lnTo>
                <a:lnTo>
                  <a:pt x="121" y="129"/>
                </a:lnTo>
                <a:lnTo>
                  <a:pt x="115" y="142"/>
                </a:lnTo>
                <a:lnTo>
                  <a:pt x="109" y="154"/>
                </a:lnTo>
                <a:lnTo>
                  <a:pt x="109" y="169"/>
                </a:lnTo>
                <a:lnTo>
                  <a:pt x="109" y="304"/>
                </a:lnTo>
                <a:lnTo>
                  <a:pt x="109" y="320"/>
                </a:lnTo>
                <a:lnTo>
                  <a:pt x="115" y="332"/>
                </a:lnTo>
                <a:lnTo>
                  <a:pt x="121" y="343"/>
                </a:lnTo>
                <a:lnTo>
                  <a:pt x="129" y="353"/>
                </a:lnTo>
                <a:lnTo>
                  <a:pt x="140" y="362"/>
                </a:lnTo>
                <a:lnTo>
                  <a:pt x="153" y="368"/>
                </a:lnTo>
                <a:lnTo>
                  <a:pt x="167" y="372"/>
                </a:lnTo>
                <a:lnTo>
                  <a:pt x="181" y="373"/>
                </a:lnTo>
                <a:lnTo>
                  <a:pt x="195" y="372"/>
                </a:lnTo>
                <a:lnTo>
                  <a:pt x="210" y="368"/>
                </a:lnTo>
                <a:lnTo>
                  <a:pt x="222" y="362"/>
                </a:lnTo>
                <a:lnTo>
                  <a:pt x="233" y="353"/>
                </a:lnTo>
                <a:lnTo>
                  <a:pt x="243" y="343"/>
                </a:lnTo>
                <a:lnTo>
                  <a:pt x="249" y="332"/>
                </a:lnTo>
                <a:lnTo>
                  <a:pt x="254" y="320"/>
                </a:lnTo>
                <a:lnTo>
                  <a:pt x="255" y="304"/>
                </a:lnTo>
                <a:lnTo>
                  <a:pt x="244" y="304"/>
                </a:lnTo>
                <a:lnTo>
                  <a:pt x="233" y="301"/>
                </a:lnTo>
                <a:lnTo>
                  <a:pt x="224" y="296"/>
                </a:lnTo>
                <a:lnTo>
                  <a:pt x="216" y="290"/>
                </a:lnTo>
                <a:lnTo>
                  <a:pt x="210" y="282"/>
                </a:lnTo>
                <a:lnTo>
                  <a:pt x="205" y="274"/>
                </a:lnTo>
                <a:lnTo>
                  <a:pt x="202" y="265"/>
                </a:lnTo>
                <a:lnTo>
                  <a:pt x="202" y="254"/>
                </a:lnTo>
                <a:lnTo>
                  <a:pt x="202" y="244"/>
                </a:lnTo>
                <a:lnTo>
                  <a:pt x="205" y="236"/>
                </a:lnTo>
                <a:lnTo>
                  <a:pt x="210" y="227"/>
                </a:lnTo>
                <a:lnTo>
                  <a:pt x="216" y="220"/>
                </a:lnTo>
                <a:lnTo>
                  <a:pt x="224" y="214"/>
                </a:lnTo>
                <a:lnTo>
                  <a:pt x="233" y="209"/>
                </a:lnTo>
                <a:lnTo>
                  <a:pt x="255" y="206"/>
                </a:lnTo>
                <a:lnTo>
                  <a:pt x="307" y="206"/>
                </a:lnTo>
                <a:close/>
              </a:path>
            </a:pathLst>
          </a:custGeom>
          <a:solidFill>
            <a:srgbClr val="33CC33"/>
          </a:solidFill>
          <a:ln w="38100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2" name="Group 651"/>
          <p:cNvGrpSpPr>
            <a:grpSpLocks/>
          </p:cNvGrpSpPr>
          <p:nvPr/>
        </p:nvGrpSpPr>
        <p:grpSpPr bwMode="auto">
          <a:xfrm>
            <a:off x="4675189" y="3517900"/>
            <a:ext cx="2638425" cy="749300"/>
            <a:chOff x="1985" y="2216"/>
            <a:chExt cx="1662" cy="472"/>
          </a:xfrm>
        </p:grpSpPr>
        <p:sp>
          <p:nvSpPr>
            <p:cNvPr id="2064" name="Freeform 647"/>
            <p:cNvSpPr>
              <a:spLocks/>
            </p:cNvSpPr>
            <p:nvPr/>
          </p:nvSpPr>
          <p:spPr bwMode="auto">
            <a:xfrm>
              <a:off x="1985" y="2216"/>
              <a:ext cx="361" cy="472"/>
            </a:xfrm>
            <a:custGeom>
              <a:avLst/>
              <a:gdLst>
                <a:gd name="T0" fmla="*/ 328 w 361"/>
                <a:gd name="T1" fmla="*/ 209 h 472"/>
                <a:gd name="T2" fmla="*/ 345 w 361"/>
                <a:gd name="T3" fmla="*/ 219 h 472"/>
                <a:gd name="T4" fmla="*/ 356 w 361"/>
                <a:gd name="T5" fmla="*/ 235 h 472"/>
                <a:gd name="T6" fmla="*/ 361 w 361"/>
                <a:gd name="T7" fmla="*/ 304 h 472"/>
                <a:gd name="T8" fmla="*/ 353 w 361"/>
                <a:gd name="T9" fmla="*/ 351 h 472"/>
                <a:gd name="T10" fmla="*/ 334 w 361"/>
                <a:gd name="T11" fmla="*/ 392 h 472"/>
                <a:gd name="T12" fmla="*/ 303 w 361"/>
                <a:gd name="T13" fmla="*/ 428 h 472"/>
                <a:gd name="T14" fmla="*/ 265 w 361"/>
                <a:gd name="T15" fmla="*/ 453 h 472"/>
                <a:gd name="T16" fmla="*/ 225 w 361"/>
                <a:gd name="T17" fmla="*/ 468 h 472"/>
                <a:gd name="T18" fmla="*/ 181 w 361"/>
                <a:gd name="T19" fmla="*/ 472 h 472"/>
                <a:gd name="T20" fmla="*/ 135 w 361"/>
                <a:gd name="T21" fmla="*/ 468 h 472"/>
                <a:gd name="T22" fmla="*/ 96 w 361"/>
                <a:gd name="T23" fmla="*/ 453 h 472"/>
                <a:gd name="T24" fmla="*/ 56 w 361"/>
                <a:gd name="T25" fmla="*/ 428 h 472"/>
                <a:gd name="T26" fmla="*/ 25 w 361"/>
                <a:gd name="T27" fmla="*/ 392 h 472"/>
                <a:gd name="T28" fmla="*/ 6 w 361"/>
                <a:gd name="T29" fmla="*/ 351 h 472"/>
                <a:gd name="T30" fmla="*/ 0 w 361"/>
                <a:gd name="T31" fmla="*/ 304 h 472"/>
                <a:gd name="T32" fmla="*/ 0 w 361"/>
                <a:gd name="T33" fmla="*/ 151 h 472"/>
                <a:gd name="T34" fmla="*/ 7 w 361"/>
                <a:gd name="T35" fmla="*/ 120 h 472"/>
                <a:gd name="T36" fmla="*/ 31 w 361"/>
                <a:gd name="T37" fmla="*/ 76 h 472"/>
                <a:gd name="T38" fmla="*/ 79 w 361"/>
                <a:gd name="T39" fmla="*/ 30 h 472"/>
                <a:gd name="T40" fmla="*/ 143 w 361"/>
                <a:gd name="T41" fmla="*/ 3 h 472"/>
                <a:gd name="T42" fmla="*/ 181 w 361"/>
                <a:gd name="T43" fmla="*/ 0 h 472"/>
                <a:gd name="T44" fmla="*/ 227 w 361"/>
                <a:gd name="T45" fmla="*/ 5 h 472"/>
                <a:gd name="T46" fmla="*/ 271 w 361"/>
                <a:gd name="T47" fmla="*/ 24 h 472"/>
                <a:gd name="T48" fmla="*/ 309 w 361"/>
                <a:gd name="T49" fmla="*/ 50 h 472"/>
                <a:gd name="T50" fmla="*/ 339 w 361"/>
                <a:gd name="T51" fmla="*/ 87 h 472"/>
                <a:gd name="T52" fmla="*/ 339 w 361"/>
                <a:gd name="T53" fmla="*/ 88 h 472"/>
                <a:gd name="T54" fmla="*/ 345 w 361"/>
                <a:gd name="T55" fmla="*/ 112 h 472"/>
                <a:gd name="T56" fmla="*/ 342 w 361"/>
                <a:gd name="T57" fmla="*/ 131 h 472"/>
                <a:gd name="T58" fmla="*/ 322 w 361"/>
                <a:gd name="T59" fmla="*/ 154 h 472"/>
                <a:gd name="T60" fmla="*/ 303 w 361"/>
                <a:gd name="T61" fmla="*/ 161 h 472"/>
                <a:gd name="T62" fmla="*/ 277 w 361"/>
                <a:gd name="T63" fmla="*/ 161 h 472"/>
                <a:gd name="T64" fmla="*/ 254 w 361"/>
                <a:gd name="T65" fmla="*/ 146 h 472"/>
                <a:gd name="T66" fmla="*/ 233 w 361"/>
                <a:gd name="T67" fmla="*/ 121 h 472"/>
                <a:gd name="T68" fmla="*/ 200 w 361"/>
                <a:gd name="T69" fmla="*/ 102 h 472"/>
                <a:gd name="T70" fmla="*/ 165 w 361"/>
                <a:gd name="T71" fmla="*/ 101 h 472"/>
                <a:gd name="T72" fmla="*/ 139 w 361"/>
                <a:gd name="T73" fmla="*/ 112 h 472"/>
                <a:gd name="T74" fmla="*/ 120 w 361"/>
                <a:gd name="T75" fmla="*/ 129 h 472"/>
                <a:gd name="T76" fmla="*/ 109 w 361"/>
                <a:gd name="T77" fmla="*/ 154 h 472"/>
                <a:gd name="T78" fmla="*/ 107 w 361"/>
                <a:gd name="T79" fmla="*/ 304 h 472"/>
                <a:gd name="T80" fmla="*/ 113 w 361"/>
                <a:gd name="T81" fmla="*/ 331 h 472"/>
                <a:gd name="T82" fmla="*/ 127 w 361"/>
                <a:gd name="T83" fmla="*/ 353 h 472"/>
                <a:gd name="T84" fmla="*/ 153 w 361"/>
                <a:gd name="T85" fmla="*/ 367 h 472"/>
                <a:gd name="T86" fmla="*/ 181 w 361"/>
                <a:gd name="T87" fmla="*/ 373 h 472"/>
                <a:gd name="T88" fmla="*/ 208 w 361"/>
                <a:gd name="T89" fmla="*/ 367 h 472"/>
                <a:gd name="T90" fmla="*/ 232 w 361"/>
                <a:gd name="T91" fmla="*/ 353 h 472"/>
                <a:gd name="T92" fmla="*/ 249 w 361"/>
                <a:gd name="T93" fmla="*/ 331 h 472"/>
                <a:gd name="T94" fmla="*/ 255 w 361"/>
                <a:gd name="T95" fmla="*/ 304 h 472"/>
                <a:gd name="T96" fmla="*/ 233 w 361"/>
                <a:gd name="T97" fmla="*/ 301 h 472"/>
                <a:gd name="T98" fmla="*/ 216 w 361"/>
                <a:gd name="T99" fmla="*/ 290 h 472"/>
                <a:gd name="T100" fmla="*/ 203 w 361"/>
                <a:gd name="T101" fmla="*/ 274 h 472"/>
                <a:gd name="T102" fmla="*/ 200 w 361"/>
                <a:gd name="T103" fmla="*/ 254 h 472"/>
                <a:gd name="T104" fmla="*/ 203 w 361"/>
                <a:gd name="T105" fmla="*/ 235 h 472"/>
                <a:gd name="T106" fmla="*/ 216 w 361"/>
                <a:gd name="T107" fmla="*/ 219 h 472"/>
                <a:gd name="T108" fmla="*/ 233 w 361"/>
                <a:gd name="T109" fmla="*/ 209 h 472"/>
                <a:gd name="T110" fmla="*/ 307 w 361"/>
                <a:gd name="T111" fmla="*/ 205 h 4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61"/>
                <a:gd name="T169" fmla="*/ 0 h 472"/>
                <a:gd name="T170" fmla="*/ 361 w 361"/>
                <a:gd name="T171" fmla="*/ 472 h 47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61" h="472">
                  <a:moveTo>
                    <a:pt x="307" y="205"/>
                  </a:moveTo>
                  <a:lnTo>
                    <a:pt x="328" y="209"/>
                  </a:lnTo>
                  <a:lnTo>
                    <a:pt x="337" y="214"/>
                  </a:lnTo>
                  <a:lnTo>
                    <a:pt x="345" y="219"/>
                  </a:lnTo>
                  <a:lnTo>
                    <a:pt x="352" y="227"/>
                  </a:lnTo>
                  <a:lnTo>
                    <a:pt x="356" y="235"/>
                  </a:lnTo>
                  <a:lnTo>
                    <a:pt x="361" y="254"/>
                  </a:lnTo>
                  <a:lnTo>
                    <a:pt x="361" y="304"/>
                  </a:lnTo>
                  <a:lnTo>
                    <a:pt x="358" y="328"/>
                  </a:lnTo>
                  <a:lnTo>
                    <a:pt x="353" y="351"/>
                  </a:lnTo>
                  <a:lnTo>
                    <a:pt x="345" y="372"/>
                  </a:lnTo>
                  <a:lnTo>
                    <a:pt x="334" y="392"/>
                  </a:lnTo>
                  <a:lnTo>
                    <a:pt x="320" y="411"/>
                  </a:lnTo>
                  <a:lnTo>
                    <a:pt x="303" y="428"/>
                  </a:lnTo>
                  <a:lnTo>
                    <a:pt x="285" y="442"/>
                  </a:lnTo>
                  <a:lnTo>
                    <a:pt x="265" y="453"/>
                  </a:lnTo>
                  <a:lnTo>
                    <a:pt x="246" y="461"/>
                  </a:lnTo>
                  <a:lnTo>
                    <a:pt x="225" y="468"/>
                  </a:lnTo>
                  <a:lnTo>
                    <a:pt x="203" y="472"/>
                  </a:lnTo>
                  <a:lnTo>
                    <a:pt x="181" y="472"/>
                  </a:lnTo>
                  <a:lnTo>
                    <a:pt x="157" y="472"/>
                  </a:lnTo>
                  <a:lnTo>
                    <a:pt x="135" y="468"/>
                  </a:lnTo>
                  <a:lnTo>
                    <a:pt x="115" y="461"/>
                  </a:lnTo>
                  <a:lnTo>
                    <a:pt x="96" y="453"/>
                  </a:lnTo>
                  <a:lnTo>
                    <a:pt x="75" y="442"/>
                  </a:lnTo>
                  <a:lnTo>
                    <a:pt x="56" y="428"/>
                  </a:lnTo>
                  <a:lnTo>
                    <a:pt x="39" y="411"/>
                  </a:lnTo>
                  <a:lnTo>
                    <a:pt x="25" y="392"/>
                  </a:lnTo>
                  <a:lnTo>
                    <a:pt x="14" y="372"/>
                  </a:lnTo>
                  <a:lnTo>
                    <a:pt x="6" y="351"/>
                  </a:lnTo>
                  <a:lnTo>
                    <a:pt x="1" y="328"/>
                  </a:lnTo>
                  <a:lnTo>
                    <a:pt x="0" y="304"/>
                  </a:lnTo>
                  <a:lnTo>
                    <a:pt x="0" y="167"/>
                  </a:lnTo>
                  <a:lnTo>
                    <a:pt x="0" y="151"/>
                  </a:lnTo>
                  <a:lnTo>
                    <a:pt x="3" y="135"/>
                  </a:lnTo>
                  <a:lnTo>
                    <a:pt x="7" y="120"/>
                  </a:lnTo>
                  <a:lnTo>
                    <a:pt x="14" y="104"/>
                  </a:lnTo>
                  <a:lnTo>
                    <a:pt x="31" y="76"/>
                  </a:lnTo>
                  <a:lnTo>
                    <a:pt x="53" y="50"/>
                  </a:lnTo>
                  <a:lnTo>
                    <a:pt x="79" y="30"/>
                  </a:lnTo>
                  <a:lnTo>
                    <a:pt x="110" y="14"/>
                  </a:lnTo>
                  <a:lnTo>
                    <a:pt x="143" y="3"/>
                  </a:lnTo>
                  <a:lnTo>
                    <a:pt x="162" y="0"/>
                  </a:lnTo>
                  <a:lnTo>
                    <a:pt x="181" y="0"/>
                  </a:lnTo>
                  <a:lnTo>
                    <a:pt x="205" y="2"/>
                  </a:lnTo>
                  <a:lnTo>
                    <a:pt x="227" y="5"/>
                  </a:lnTo>
                  <a:lnTo>
                    <a:pt x="249" y="13"/>
                  </a:lnTo>
                  <a:lnTo>
                    <a:pt x="271" y="24"/>
                  </a:lnTo>
                  <a:lnTo>
                    <a:pt x="290" y="36"/>
                  </a:lnTo>
                  <a:lnTo>
                    <a:pt x="309" y="50"/>
                  </a:lnTo>
                  <a:lnTo>
                    <a:pt x="325" y="68"/>
                  </a:lnTo>
                  <a:lnTo>
                    <a:pt x="339" y="87"/>
                  </a:lnTo>
                  <a:lnTo>
                    <a:pt x="339" y="88"/>
                  </a:lnTo>
                  <a:lnTo>
                    <a:pt x="344" y="101"/>
                  </a:lnTo>
                  <a:lnTo>
                    <a:pt x="345" y="112"/>
                  </a:lnTo>
                  <a:lnTo>
                    <a:pt x="345" y="123"/>
                  </a:lnTo>
                  <a:lnTo>
                    <a:pt x="342" y="131"/>
                  </a:lnTo>
                  <a:lnTo>
                    <a:pt x="329" y="148"/>
                  </a:lnTo>
                  <a:lnTo>
                    <a:pt x="322" y="154"/>
                  </a:lnTo>
                  <a:lnTo>
                    <a:pt x="312" y="158"/>
                  </a:lnTo>
                  <a:lnTo>
                    <a:pt x="303" y="161"/>
                  </a:lnTo>
                  <a:lnTo>
                    <a:pt x="292" y="162"/>
                  </a:lnTo>
                  <a:lnTo>
                    <a:pt x="277" y="161"/>
                  </a:lnTo>
                  <a:lnTo>
                    <a:pt x="265" y="154"/>
                  </a:lnTo>
                  <a:lnTo>
                    <a:pt x="254" y="146"/>
                  </a:lnTo>
                  <a:lnTo>
                    <a:pt x="246" y="135"/>
                  </a:lnTo>
                  <a:lnTo>
                    <a:pt x="233" y="121"/>
                  </a:lnTo>
                  <a:lnTo>
                    <a:pt x="217" y="110"/>
                  </a:lnTo>
                  <a:lnTo>
                    <a:pt x="200" y="102"/>
                  </a:lnTo>
                  <a:lnTo>
                    <a:pt x="181" y="99"/>
                  </a:lnTo>
                  <a:lnTo>
                    <a:pt x="165" y="101"/>
                  </a:lnTo>
                  <a:lnTo>
                    <a:pt x="153" y="104"/>
                  </a:lnTo>
                  <a:lnTo>
                    <a:pt x="139" y="112"/>
                  </a:lnTo>
                  <a:lnTo>
                    <a:pt x="127" y="120"/>
                  </a:lnTo>
                  <a:lnTo>
                    <a:pt x="120" y="129"/>
                  </a:lnTo>
                  <a:lnTo>
                    <a:pt x="113" y="140"/>
                  </a:lnTo>
                  <a:lnTo>
                    <a:pt x="109" y="154"/>
                  </a:lnTo>
                  <a:lnTo>
                    <a:pt x="107" y="167"/>
                  </a:lnTo>
                  <a:lnTo>
                    <a:pt x="107" y="304"/>
                  </a:lnTo>
                  <a:lnTo>
                    <a:pt x="109" y="318"/>
                  </a:lnTo>
                  <a:lnTo>
                    <a:pt x="113" y="331"/>
                  </a:lnTo>
                  <a:lnTo>
                    <a:pt x="120" y="343"/>
                  </a:lnTo>
                  <a:lnTo>
                    <a:pt x="127" y="353"/>
                  </a:lnTo>
                  <a:lnTo>
                    <a:pt x="139" y="362"/>
                  </a:lnTo>
                  <a:lnTo>
                    <a:pt x="153" y="367"/>
                  </a:lnTo>
                  <a:lnTo>
                    <a:pt x="165" y="372"/>
                  </a:lnTo>
                  <a:lnTo>
                    <a:pt x="181" y="373"/>
                  </a:lnTo>
                  <a:lnTo>
                    <a:pt x="195" y="372"/>
                  </a:lnTo>
                  <a:lnTo>
                    <a:pt x="208" y="367"/>
                  </a:lnTo>
                  <a:lnTo>
                    <a:pt x="221" y="362"/>
                  </a:lnTo>
                  <a:lnTo>
                    <a:pt x="232" y="353"/>
                  </a:lnTo>
                  <a:lnTo>
                    <a:pt x="241" y="343"/>
                  </a:lnTo>
                  <a:lnTo>
                    <a:pt x="249" y="331"/>
                  </a:lnTo>
                  <a:lnTo>
                    <a:pt x="252" y="318"/>
                  </a:lnTo>
                  <a:lnTo>
                    <a:pt x="255" y="304"/>
                  </a:lnTo>
                  <a:lnTo>
                    <a:pt x="243" y="302"/>
                  </a:lnTo>
                  <a:lnTo>
                    <a:pt x="233" y="301"/>
                  </a:lnTo>
                  <a:lnTo>
                    <a:pt x="224" y="296"/>
                  </a:lnTo>
                  <a:lnTo>
                    <a:pt x="216" y="290"/>
                  </a:lnTo>
                  <a:lnTo>
                    <a:pt x="208" y="282"/>
                  </a:lnTo>
                  <a:lnTo>
                    <a:pt x="203" y="274"/>
                  </a:lnTo>
                  <a:lnTo>
                    <a:pt x="202" y="265"/>
                  </a:lnTo>
                  <a:lnTo>
                    <a:pt x="200" y="254"/>
                  </a:lnTo>
                  <a:lnTo>
                    <a:pt x="202" y="244"/>
                  </a:lnTo>
                  <a:lnTo>
                    <a:pt x="203" y="235"/>
                  </a:lnTo>
                  <a:lnTo>
                    <a:pt x="208" y="227"/>
                  </a:lnTo>
                  <a:lnTo>
                    <a:pt x="216" y="219"/>
                  </a:lnTo>
                  <a:lnTo>
                    <a:pt x="224" y="214"/>
                  </a:lnTo>
                  <a:lnTo>
                    <a:pt x="233" y="209"/>
                  </a:lnTo>
                  <a:lnTo>
                    <a:pt x="255" y="205"/>
                  </a:lnTo>
                  <a:lnTo>
                    <a:pt x="307" y="205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endParaRPr lang="en-US" sz="1800" kern="1200"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065" name="Freeform 648"/>
            <p:cNvSpPr>
              <a:spLocks noEditPoints="1"/>
            </p:cNvSpPr>
            <p:nvPr/>
          </p:nvSpPr>
          <p:spPr bwMode="auto">
            <a:xfrm>
              <a:off x="2389" y="2216"/>
              <a:ext cx="317" cy="472"/>
            </a:xfrm>
            <a:custGeom>
              <a:avLst/>
              <a:gdLst>
                <a:gd name="T0" fmla="*/ 304 w 317"/>
                <a:gd name="T1" fmla="*/ 90 h 472"/>
                <a:gd name="T2" fmla="*/ 270 w 317"/>
                <a:gd name="T3" fmla="*/ 43 h 472"/>
                <a:gd name="T4" fmla="*/ 219 w 317"/>
                <a:gd name="T5" fmla="*/ 11 h 472"/>
                <a:gd name="T6" fmla="*/ 158 w 317"/>
                <a:gd name="T7" fmla="*/ 0 h 472"/>
                <a:gd name="T8" fmla="*/ 96 w 317"/>
                <a:gd name="T9" fmla="*/ 11 h 472"/>
                <a:gd name="T10" fmla="*/ 45 w 317"/>
                <a:gd name="T11" fmla="*/ 43 h 472"/>
                <a:gd name="T12" fmla="*/ 12 w 317"/>
                <a:gd name="T13" fmla="*/ 90 h 472"/>
                <a:gd name="T14" fmla="*/ 1 w 317"/>
                <a:gd name="T15" fmla="*/ 117 h 472"/>
                <a:gd name="T16" fmla="*/ 0 w 317"/>
                <a:gd name="T17" fmla="*/ 146 h 472"/>
                <a:gd name="T18" fmla="*/ 0 w 317"/>
                <a:gd name="T19" fmla="*/ 148 h 472"/>
                <a:gd name="T20" fmla="*/ 0 w 317"/>
                <a:gd name="T21" fmla="*/ 309 h 472"/>
                <a:gd name="T22" fmla="*/ 0 w 317"/>
                <a:gd name="T23" fmla="*/ 433 h 472"/>
                <a:gd name="T24" fmla="*/ 8 w 317"/>
                <a:gd name="T25" fmla="*/ 450 h 472"/>
                <a:gd name="T26" fmla="*/ 22 w 317"/>
                <a:gd name="T27" fmla="*/ 464 h 472"/>
                <a:gd name="T28" fmla="*/ 41 w 317"/>
                <a:gd name="T29" fmla="*/ 472 h 472"/>
                <a:gd name="T30" fmla="*/ 63 w 317"/>
                <a:gd name="T31" fmla="*/ 472 h 472"/>
                <a:gd name="T32" fmla="*/ 82 w 317"/>
                <a:gd name="T33" fmla="*/ 464 h 472"/>
                <a:gd name="T34" fmla="*/ 102 w 317"/>
                <a:gd name="T35" fmla="*/ 442 h 472"/>
                <a:gd name="T36" fmla="*/ 107 w 317"/>
                <a:gd name="T37" fmla="*/ 424 h 472"/>
                <a:gd name="T38" fmla="*/ 210 w 317"/>
                <a:gd name="T39" fmla="*/ 337 h 472"/>
                <a:gd name="T40" fmla="*/ 211 w 317"/>
                <a:gd name="T41" fmla="*/ 433 h 472"/>
                <a:gd name="T42" fmla="*/ 219 w 317"/>
                <a:gd name="T43" fmla="*/ 450 h 472"/>
                <a:gd name="T44" fmla="*/ 233 w 317"/>
                <a:gd name="T45" fmla="*/ 464 h 472"/>
                <a:gd name="T46" fmla="*/ 254 w 317"/>
                <a:gd name="T47" fmla="*/ 472 h 472"/>
                <a:gd name="T48" fmla="*/ 274 w 317"/>
                <a:gd name="T49" fmla="*/ 472 h 472"/>
                <a:gd name="T50" fmla="*/ 293 w 317"/>
                <a:gd name="T51" fmla="*/ 464 h 472"/>
                <a:gd name="T52" fmla="*/ 309 w 317"/>
                <a:gd name="T53" fmla="*/ 450 h 472"/>
                <a:gd name="T54" fmla="*/ 317 w 317"/>
                <a:gd name="T55" fmla="*/ 433 h 472"/>
                <a:gd name="T56" fmla="*/ 317 w 317"/>
                <a:gd name="T57" fmla="*/ 309 h 472"/>
                <a:gd name="T58" fmla="*/ 317 w 317"/>
                <a:gd name="T59" fmla="*/ 148 h 472"/>
                <a:gd name="T60" fmla="*/ 317 w 317"/>
                <a:gd name="T61" fmla="*/ 146 h 472"/>
                <a:gd name="T62" fmla="*/ 210 w 317"/>
                <a:gd name="T63" fmla="*/ 236 h 472"/>
                <a:gd name="T64" fmla="*/ 107 w 317"/>
                <a:gd name="T65" fmla="*/ 148 h 472"/>
                <a:gd name="T66" fmla="*/ 109 w 317"/>
                <a:gd name="T67" fmla="*/ 129 h 472"/>
                <a:gd name="T68" fmla="*/ 121 w 317"/>
                <a:gd name="T69" fmla="*/ 115 h 472"/>
                <a:gd name="T70" fmla="*/ 139 w 317"/>
                <a:gd name="T71" fmla="*/ 104 h 472"/>
                <a:gd name="T72" fmla="*/ 158 w 317"/>
                <a:gd name="T73" fmla="*/ 99 h 472"/>
                <a:gd name="T74" fmla="*/ 178 w 317"/>
                <a:gd name="T75" fmla="*/ 104 h 472"/>
                <a:gd name="T76" fmla="*/ 194 w 317"/>
                <a:gd name="T77" fmla="*/ 115 h 472"/>
                <a:gd name="T78" fmla="*/ 206 w 317"/>
                <a:gd name="T79" fmla="*/ 129 h 472"/>
                <a:gd name="T80" fmla="*/ 210 w 317"/>
                <a:gd name="T81" fmla="*/ 148 h 4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7"/>
                <a:gd name="T124" fmla="*/ 0 h 472"/>
                <a:gd name="T125" fmla="*/ 317 w 317"/>
                <a:gd name="T126" fmla="*/ 472 h 47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7" h="472">
                  <a:moveTo>
                    <a:pt x="314" y="117"/>
                  </a:moveTo>
                  <a:lnTo>
                    <a:pt x="304" y="90"/>
                  </a:lnTo>
                  <a:lnTo>
                    <a:pt x="289" y="65"/>
                  </a:lnTo>
                  <a:lnTo>
                    <a:pt x="270" y="43"/>
                  </a:lnTo>
                  <a:lnTo>
                    <a:pt x="246" y="25"/>
                  </a:lnTo>
                  <a:lnTo>
                    <a:pt x="219" y="11"/>
                  </a:lnTo>
                  <a:lnTo>
                    <a:pt x="189" y="3"/>
                  </a:lnTo>
                  <a:lnTo>
                    <a:pt x="158" y="0"/>
                  </a:lnTo>
                  <a:lnTo>
                    <a:pt x="126" y="3"/>
                  </a:lnTo>
                  <a:lnTo>
                    <a:pt x="96" y="11"/>
                  </a:lnTo>
                  <a:lnTo>
                    <a:pt x="69" y="25"/>
                  </a:lnTo>
                  <a:lnTo>
                    <a:pt x="45" y="43"/>
                  </a:lnTo>
                  <a:lnTo>
                    <a:pt x="27" y="65"/>
                  </a:lnTo>
                  <a:lnTo>
                    <a:pt x="12" y="90"/>
                  </a:lnTo>
                  <a:lnTo>
                    <a:pt x="6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0" y="148"/>
                  </a:lnTo>
                  <a:lnTo>
                    <a:pt x="0" y="208"/>
                  </a:lnTo>
                  <a:lnTo>
                    <a:pt x="0" y="309"/>
                  </a:lnTo>
                  <a:lnTo>
                    <a:pt x="0" y="424"/>
                  </a:lnTo>
                  <a:lnTo>
                    <a:pt x="0" y="433"/>
                  </a:lnTo>
                  <a:lnTo>
                    <a:pt x="1" y="442"/>
                  </a:lnTo>
                  <a:lnTo>
                    <a:pt x="8" y="450"/>
                  </a:lnTo>
                  <a:lnTo>
                    <a:pt x="14" y="458"/>
                  </a:lnTo>
                  <a:lnTo>
                    <a:pt x="22" y="464"/>
                  </a:lnTo>
                  <a:lnTo>
                    <a:pt x="31" y="469"/>
                  </a:lnTo>
                  <a:lnTo>
                    <a:pt x="41" y="472"/>
                  </a:lnTo>
                  <a:lnTo>
                    <a:pt x="52" y="472"/>
                  </a:lnTo>
                  <a:lnTo>
                    <a:pt x="63" y="472"/>
                  </a:lnTo>
                  <a:lnTo>
                    <a:pt x="72" y="469"/>
                  </a:lnTo>
                  <a:lnTo>
                    <a:pt x="82" y="464"/>
                  </a:lnTo>
                  <a:lnTo>
                    <a:pt x="90" y="458"/>
                  </a:lnTo>
                  <a:lnTo>
                    <a:pt x="102" y="442"/>
                  </a:lnTo>
                  <a:lnTo>
                    <a:pt x="105" y="433"/>
                  </a:lnTo>
                  <a:lnTo>
                    <a:pt x="107" y="424"/>
                  </a:lnTo>
                  <a:lnTo>
                    <a:pt x="107" y="337"/>
                  </a:lnTo>
                  <a:lnTo>
                    <a:pt x="210" y="337"/>
                  </a:lnTo>
                  <a:lnTo>
                    <a:pt x="210" y="424"/>
                  </a:lnTo>
                  <a:lnTo>
                    <a:pt x="211" y="433"/>
                  </a:lnTo>
                  <a:lnTo>
                    <a:pt x="214" y="442"/>
                  </a:lnTo>
                  <a:lnTo>
                    <a:pt x="219" y="450"/>
                  </a:lnTo>
                  <a:lnTo>
                    <a:pt x="225" y="458"/>
                  </a:lnTo>
                  <a:lnTo>
                    <a:pt x="233" y="464"/>
                  </a:lnTo>
                  <a:lnTo>
                    <a:pt x="243" y="469"/>
                  </a:lnTo>
                  <a:lnTo>
                    <a:pt x="254" y="472"/>
                  </a:lnTo>
                  <a:lnTo>
                    <a:pt x="265" y="472"/>
                  </a:lnTo>
                  <a:lnTo>
                    <a:pt x="274" y="472"/>
                  </a:lnTo>
                  <a:lnTo>
                    <a:pt x="285" y="469"/>
                  </a:lnTo>
                  <a:lnTo>
                    <a:pt x="293" y="464"/>
                  </a:lnTo>
                  <a:lnTo>
                    <a:pt x="301" y="458"/>
                  </a:lnTo>
                  <a:lnTo>
                    <a:pt x="309" y="450"/>
                  </a:lnTo>
                  <a:lnTo>
                    <a:pt x="314" y="442"/>
                  </a:lnTo>
                  <a:lnTo>
                    <a:pt x="317" y="433"/>
                  </a:lnTo>
                  <a:lnTo>
                    <a:pt x="317" y="424"/>
                  </a:lnTo>
                  <a:lnTo>
                    <a:pt x="317" y="309"/>
                  </a:lnTo>
                  <a:lnTo>
                    <a:pt x="317" y="208"/>
                  </a:lnTo>
                  <a:lnTo>
                    <a:pt x="317" y="148"/>
                  </a:lnTo>
                  <a:lnTo>
                    <a:pt x="317" y="146"/>
                  </a:lnTo>
                  <a:lnTo>
                    <a:pt x="314" y="117"/>
                  </a:lnTo>
                  <a:close/>
                  <a:moveTo>
                    <a:pt x="210" y="236"/>
                  </a:moveTo>
                  <a:lnTo>
                    <a:pt x="107" y="236"/>
                  </a:lnTo>
                  <a:lnTo>
                    <a:pt x="107" y="148"/>
                  </a:lnTo>
                  <a:lnTo>
                    <a:pt x="107" y="139"/>
                  </a:lnTo>
                  <a:lnTo>
                    <a:pt x="109" y="129"/>
                  </a:lnTo>
                  <a:lnTo>
                    <a:pt x="115" y="121"/>
                  </a:lnTo>
                  <a:lnTo>
                    <a:pt x="121" y="115"/>
                  </a:lnTo>
                  <a:lnTo>
                    <a:pt x="129" y="107"/>
                  </a:lnTo>
                  <a:lnTo>
                    <a:pt x="139" y="104"/>
                  </a:lnTo>
                  <a:lnTo>
                    <a:pt x="148" y="101"/>
                  </a:lnTo>
                  <a:lnTo>
                    <a:pt x="158" y="99"/>
                  </a:lnTo>
                  <a:lnTo>
                    <a:pt x="169" y="101"/>
                  </a:lnTo>
                  <a:lnTo>
                    <a:pt x="178" y="104"/>
                  </a:lnTo>
                  <a:lnTo>
                    <a:pt x="186" y="107"/>
                  </a:lnTo>
                  <a:lnTo>
                    <a:pt x="194" y="115"/>
                  </a:lnTo>
                  <a:lnTo>
                    <a:pt x="202" y="121"/>
                  </a:lnTo>
                  <a:lnTo>
                    <a:pt x="206" y="129"/>
                  </a:lnTo>
                  <a:lnTo>
                    <a:pt x="210" y="139"/>
                  </a:lnTo>
                  <a:lnTo>
                    <a:pt x="210" y="148"/>
                  </a:lnTo>
                  <a:lnTo>
                    <a:pt x="210" y="236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endParaRPr lang="en-US" sz="1800" kern="1200"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066" name="Freeform 649"/>
            <p:cNvSpPr>
              <a:spLocks/>
            </p:cNvSpPr>
            <p:nvPr/>
          </p:nvSpPr>
          <p:spPr bwMode="auto">
            <a:xfrm>
              <a:off x="2747" y="2216"/>
              <a:ext cx="535" cy="472"/>
            </a:xfrm>
            <a:custGeom>
              <a:avLst/>
              <a:gdLst>
                <a:gd name="T0" fmla="*/ 406 w 535"/>
                <a:gd name="T1" fmla="*/ 3 h 472"/>
                <a:gd name="T2" fmla="*/ 462 w 535"/>
                <a:gd name="T3" fmla="*/ 25 h 472"/>
                <a:gd name="T4" fmla="*/ 505 w 535"/>
                <a:gd name="T5" fmla="*/ 66 h 472"/>
                <a:gd name="T6" fmla="*/ 530 w 535"/>
                <a:gd name="T7" fmla="*/ 120 h 472"/>
                <a:gd name="T8" fmla="*/ 535 w 535"/>
                <a:gd name="T9" fmla="*/ 422 h 472"/>
                <a:gd name="T10" fmla="*/ 530 w 535"/>
                <a:gd name="T11" fmla="*/ 442 h 472"/>
                <a:gd name="T12" fmla="*/ 511 w 535"/>
                <a:gd name="T13" fmla="*/ 464 h 472"/>
                <a:gd name="T14" fmla="*/ 492 w 535"/>
                <a:gd name="T15" fmla="*/ 472 h 472"/>
                <a:gd name="T16" fmla="*/ 470 w 535"/>
                <a:gd name="T17" fmla="*/ 472 h 472"/>
                <a:gd name="T18" fmla="*/ 451 w 535"/>
                <a:gd name="T19" fmla="*/ 464 h 472"/>
                <a:gd name="T20" fmla="*/ 436 w 535"/>
                <a:gd name="T21" fmla="*/ 450 h 472"/>
                <a:gd name="T22" fmla="*/ 428 w 535"/>
                <a:gd name="T23" fmla="*/ 433 h 472"/>
                <a:gd name="T24" fmla="*/ 428 w 535"/>
                <a:gd name="T25" fmla="*/ 156 h 472"/>
                <a:gd name="T26" fmla="*/ 423 w 535"/>
                <a:gd name="T27" fmla="*/ 137 h 472"/>
                <a:gd name="T28" fmla="*/ 395 w 535"/>
                <a:gd name="T29" fmla="*/ 110 h 472"/>
                <a:gd name="T30" fmla="*/ 374 w 535"/>
                <a:gd name="T31" fmla="*/ 106 h 472"/>
                <a:gd name="T32" fmla="*/ 354 w 535"/>
                <a:gd name="T33" fmla="*/ 110 h 472"/>
                <a:gd name="T34" fmla="*/ 328 w 535"/>
                <a:gd name="T35" fmla="*/ 128 h 472"/>
                <a:gd name="T36" fmla="*/ 320 w 535"/>
                <a:gd name="T37" fmla="*/ 146 h 472"/>
                <a:gd name="T38" fmla="*/ 320 w 535"/>
                <a:gd name="T39" fmla="*/ 422 h 472"/>
                <a:gd name="T40" fmla="*/ 316 w 535"/>
                <a:gd name="T41" fmla="*/ 442 h 472"/>
                <a:gd name="T42" fmla="*/ 297 w 535"/>
                <a:gd name="T43" fmla="*/ 464 h 472"/>
                <a:gd name="T44" fmla="*/ 278 w 535"/>
                <a:gd name="T45" fmla="*/ 472 h 472"/>
                <a:gd name="T46" fmla="*/ 256 w 535"/>
                <a:gd name="T47" fmla="*/ 472 h 472"/>
                <a:gd name="T48" fmla="*/ 237 w 535"/>
                <a:gd name="T49" fmla="*/ 464 h 472"/>
                <a:gd name="T50" fmla="*/ 223 w 535"/>
                <a:gd name="T51" fmla="*/ 450 h 472"/>
                <a:gd name="T52" fmla="*/ 215 w 535"/>
                <a:gd name="T53" fmla="*/ 433 h 472"/>
                <a:gd name="T54" fmla="*/ 215 w 535"/>
                <a:gd name="T55" fmla="*/ 156 h 472"/>
                <a:gd name="T56" fmla="*/ 210 w 535"/>
                <a:gd name="T57" fmla="*/ 137 h 472"/>
                <a:gd name="T58" fmla="*/ 197 w 535"/>
                <a:gd name="T59" fmla="*/ 120 h 472"/>
                <a:gd name="T60" fmla="*/ 170 w 535"/>
                <a:gd name="T61" fmla="*/ 107 h 472"/>
                <a:gd name="T62" fmla="*/ 148 w 535"/>
                <a:gd name="T63" fmla="*/ 107 h 472"/>
                <a:gd name="T64" fmla="*/ 122 w 535"/>
                <a:gd name="T65" fmla="*/ 120 h 472"/>
                <a:gd name="T66" fmla="*/ 110 w 535"/>
                <a:gd name="T67" fmla="*/ 137 h 472"/>
                <a:gd name="T68" fmla="*/ 107 w 535"/>
                <a:gd name="T69" fmla="*/ 156 h 472"/>
                <a:gd name="T70" fmla="*/ 106 w 535"/>
                <a:gd name="T71" fmla="*/ 433 h 472"/>
                <a:gd name="T72" fmla="*/ 98 w 535"/>
                <a:gd name="T73" fmla="*/ 450 h 472"/>
                <a:gd name="T74" fmla="*/ 82 w 535"/>
                <a:gd name="T75" fmla="*/ 464 h 472"/>
                <a:gd name="T76" fmla="*/ 65 w 535"/>
                <a:gd name="T77" fmla="*/ 472 h 472"/>
                <a:gd name="T78" fmla="*/ 43 w 535"/>
                <a:gd name="T79" fmla="*/ 472 h 472"/>
                <a:gd name="T80" fmla="*/ 24 w 535"/>
                <a:gd name="T81" fmla="*/ 464 h 472"/>
                <a:gd name="T82" fmla="*/ 8 w 535"/>
                <a:gd name="T83" fmla="*/ 450 h 472"/>
                <a:gd name="T84" fmla="*/ 0 w 535"/>
                <a:gd name="T85" fmla="*/ 433 h 472"/>
                <a:gd name="T86" fmla="*/ 0 w 535"/>
                <a:gd name="T87" fmla="*/ 150 h 472"/>
                <a:gd name="T88" fmla="*/ 3 w 535"/>
                <a:gd name="T89" fmla="*/ 121 h 472"/>
                <a:gd name="T90" fmla="*/ 13 w 535"/>
                <a:gd name="T91" fmla="*/ 93 h 472"/>
                <a:gd name="T92" fmla="*/ 46 w 535"/>
                <a:gd name="T93" fmla="*/ 46 h 472"/>
                <a:gd name="T94" fmla="*/ 96 w 535"/>
                <a:gd name="T95" fmla="*/ 13 h 472"/>
                <a:gd name="T96" fmla="*/ 144 w 535"/>
                <a:gd name="T97" fmla="*/ 0 h 472"/>
                <a:gd name="T98" fmla="*/ 189 w 535"/>
                <a:gd name="T99" fmla="*/ 2 h 472"/>
                <a:gd name="T100" fmla="*/ 243 w 535"/>
                <a:gd name="T101" fmla="*/ 22 h 472"/>
                <a:gd name="T102" fmla="*/ 290 w 535"/>
                <a:gd name="T103" fmla="*/ 24 h 472"/>
                <a:gd name="T104" fmla="*/ 344 w 535"/>
                <a:gd name="T105" fmla="*/ 2 h 47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35"/>
                <a:gd name="T160" fmla="*/ 0 h 472"/>
                <a:gd name="T161" fmla="*/ 535 w 535"/>
                <a:gd name="T162" fmla="*/ 472 h 47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35" h="472">
                  <a:moveTo>
                    <a:pt x="374" y="0"/>
                  </a:moveTo>
                  <a:lnTo>
                    <a:pt x="406" y="3"/>
                  </a:lnTo>
                  <a:lnTo>
                    <a:pt x="436" y="11"/>
                  </a:lnTo>
                  <a:lnTo>
                    <a:pt x="462" y="25"/>
                  </a:lnTo>
                  <a:lnTo>
                    <a:pt x="486" y="44"/>
                  </a:lnTo>
                  <a:lnTo>
                    <a:pt x="505" y="66"/>
                  </a:lnTo>
                  <a:lnTo>
                    <a:pt x="519" y="91"/>
                  </a:lnTo>
                  <a:lnTo>
                    <a:pt x="530" y="120"/>
                  </a:lnTo>
                  <a:lnTo>
                    <a:pt x="535" y="150"/>
                  </a:lnTo>
                  <a:lnTo>
                    <a:pt x="535" y="422"/>
                  </a:lnTo>
                  <a:lnTo>
                    <a:pt x="533" y="433"/>
                  </a:lnTo>
                  <a:lnTo>
                    <a:pt x="530" y="442"/>
                  </a:lnTo>
                  <a:lnTo>
                    <a:pt x="519" y="458"/>
                  </a:lnTo>
                  <a:lnTo>
                    <a:pt x="511" y="464"/>
                  </a:lnTo>
                  <a:lnTo>
                    <a:pt x="502" y="469"/>
                  </a:lnTo>
                  <a:lnTo>
                    <a:pt x="492" y="472"/>
                  </a:lnTo>
                  <a:lnTo>
                    <a:pt x="481" y="472"/>
                  </a:lnTo>
                  <a:lnTo>
                    <a:pt x="470" y="472"/>
                  </a:lnTo>
                  <a:lnTo>
                    <a:pt x="459" y="469"/>
                  </a:lnTo>
                  <a:lnTo>
                    <a:pt x="451" y="464"/>
                  </a:lnTo>
                  <a:lnTo>
                    <a:pt x="444" y="458"/>
                  </a:lnTo>
                  <a:lnTo>
                    <a:pt x="436" y="450"/>
                  </a:lnTo>
                  <a:lnTo>
                    <a:pt x="431" y="442"/>
                  </a:lnTo>
                  <a:lnTo>
                    <a:pt x="428" y="433"/>
                  </a:lnTo>
                  <a:lnTo>
                    <a:pt x="428" y="422"/>
                  </a:lnTo>
                  <a:lnTo>
                    <a:pt x="428" y="156"/>
                  </a:lnTo>
                  <a:lnTo>
                    <a:pt x="426" y="146"/>
                  </a:lnTo>
                  <a:lnTo>
                    <a:pt x="423" y="137"/>
                  </a:lnTo>
                  <a:lnTo>
                    <a:pt x="412" y="120"/>
                  </a:lnTo>
                  <a:lnTo>
                    <a:pt x="395" y="110"/>
                  </a:lnTo>
                  <a:lnTo>
                    <a:pt x="385" y="107"/>
                  </a:lnTo>
                  <a:lnTo>
                    <a:pt x="374" y="106"/>
                  </a:lnTo>
                  <a:lnTo>
                    <a:pt x="363" y="107"/>
                  </a:lnTo>
                  <a:lnTo>
                    <a:pt x="354" y="110"/>
                  </a:lnTo>
                  <a:lnTo>
                    <a:pt x="336" y="120"/>
                  </a:lnTo>
                  <a:lnTo>
                    <a:pt x="328" y="128"/>
                  </a:lnTo>
                  <a:lnTo>
                    <a:pt x="324" y="137"/>
                  </a:lnTo>
                  <a:lnTo>
                    <a:pt x="320" y="146"/>
                  </a:lnTo>
                  <a:lnTo>
                    <a:pt x="320" y="156"/>
                  </a:lnTo>
                  <a:lnTo>
                    <a:pt x="320" y="422"/>
                  </a:lnTo>
                  <a:lnTo>
                    <a:pt x="319" y="433"/>
                  </a:lnTo>
                  <a:lnTo>
                    <a:pt x="316" y="442"/>
                  </a:lnTo>
                  <a:lnTo>
                    <a:pt x="305" y="458"/>
                  </a:lnTo>
                  <a:lnTo>
                    <a:pt x="297" y="464"/>
                  </a:lnTo>
                  <a:lnTo>
                    <a:pt x="287" y="469"/>
                  </a:lnTo>
                  <a:lnTo>
                    <a:pt x="278" y="472"/>
                  </a:lnTo>
                  <a:lnTo>
                    <a:pt x="267" y="472"/>
                  </a:lnTo>
                  <a:lnTo>
                    <a:pt x="256" y="472"/>
                  </a:lnTo>
                  <a:lnTo>
                    <a:pt x="246" y="469"/>
                  </a:lnTo>
                  <a:lnTo>
                    <a:pt x="237" y="464"/>
                  </a:lnTo>
                  <a:lnTo>
                    <a:pt x="229" y="458"/>
                  </a:lnTo>
                  <a:lnTo>
                    <a:pt x="223" y="450"/>
                  </a:lnTo>
                  <a:lnTo>
                    <a:pt x="218" y="442"/>
                  </a:lnTo>
                  <a:lnTo>
                    <a:pt x="215" y="433"/>
                  </a:lnTo>
                  <a:lnTo>
                    <a:pt x="215" y="422"/>
                  </a:lnTo>
                  <a:lnTo>
                    <a:pt x="215" y="156"/>
                  </a:lnTo>
                  <a:lnTo>
                    <a:pt x="213" y="146"/>
                  </a:lnTo>
                  <a:lnTo>
                    <a:pt x="210" y="137"/>
                  </a:lnTo>
                  <a:lnTo>
                    <a:pt x="205" y="128"/>
                  </a:lnTo>
                  <a:lnTo>
                    <a:pt x="197" y="120"/>
                  </a:lnTo>
                  <a:lnTo>
                    <a:pt x="180" y="110"/>
                  </a:lnTo>
                  <a:lnTo>
                    <a:pt x="170" y="107"/>
                  </a:lnTo>
                  <a:lnTo>
                    <a:pt x="159" y="106"/>
                  </a:lnTo>
                  <a:lnTo>
                    <a:pt x="148" y="107"/>
                  </a:lnTo>
                  <a:lnTo>
                    <a:pt x="139" y="110"/>
                  </a:lnTo>
                  <a:lnTo>
                    <a:pt x="122" y="120"/>
                  </a:lnTo>
                  <a:lnTo>
                    <a:pt x="115" y="128"/>
                  </a:lnTo>
                  <a:lnTo>
                    <a:pt x="110" y="137"/>
                  </a:lnTo>
                  <a:lnTo>
                    <a:pt x="107" y="146"/>
                  </a:lnTo>
                  <a:lnTo>
                    <a:pt x="107" y="156"/>
                  </a:lnTo>
                  <a:lnTo>
                    <a:pt x="107" y="422"/>
                  </a:lnTo>
                  <a:lnTo>
                    <a:pt x="106" y="433"/>
                  </a:lnTo>
                  <a:lnTo>
                    <a:pt x="103" y="442"/>
                  </a:lnTo>
                  <a:lnTo>
                    <a:pt x="98" y="450"/>
                  </a:lnTo>
                  <a:lnTo>
                    <a:pt x="90" y="458"/>
                  </a:lnTo>
                  <a:lnTo>
                    <a:pt x="82" y="464"/>
                  </a:lnTo>
                  <a:lnTo>
                    <a:pt x="73" y="469"/>
                  </a:lnTo>
                  <a:lnTo>
                    <a:pt x="65" y="472"/>
                  </a:lnTo>
                  <a:lnTo>
                    <a:pt x="54" y="472"/>
                  </a:lnTo>
                  <a:lnTo>
                    <a:pt x="43" y="472"/>
                  </a:lnTo>
                  <a:lnTo>
                    <a:pt x="33" y="469"/>
                  </a:lnTo>
                  <a:lnTo>
                    <a:pt x="24" y="464"/>
                  </a:lnTo>
                  <a:lnTo>
                    <a:pt x="16" y="458"/>
                  </a:lnTo>
                  <a:lnTo>
                    <a:pt x="8" y="450"/>
                  </a:lnTo>
                  <a:lnTo>
                    <a:pt x="3" y="442"/>
                  </a:lnTo>
                  <a:lnTo>
                    <a:pt x="0" y="433"/>
                  </a:lnTo>
                  <a:lnTo>
                    <a:pt x="0" y="422"/>
                  </a:lnTo>
                  <a:lnTo>
                    <a:pt x="0" y="150"/>
                  </a:lnTo>
                  <a:lnTo>
                    <a:pt x="0" y="135"/>
                  </a:lnTo>
                  <a:lnTo>
                    <a:pt x="3" y="121"/>
                  </a:lnTo>
                  <a:lnTo>
                    <a:pt x="6" y="107"/>
                  </a:lnTo>
                  <a:lnTo>
                    <a:pt x="13" y="93"/>
                  </a:lnTo>
                  <a:lnTo>
                    <a:pt x="27" y="68"/>
                  </a:lnTo>
                  <a:lnTo>
                    <a:pt x="46" y="46"/>
                  </a:lnTo>
                  <a:lnTo>
                    <a:pt x="69" y="27"/>
                  </a:lnTo>
                  <a:lnTo>
                    <a:pt x="96" y="13"/>
                  </a:lnTo>
                  <a:lnTo>
                    <a:pt x="128" y="3"/>
                  </a:lnTo>
                  <a:lnTo>
                    <a:pt x="144" y="0"/>
                  </a:lnTo>
                  <a:lnTo>
                    <a:pt x="159" y="0"/>
                  </a:lnTo>
                  <a:lnTo>
                    <a:pt x="189" y="2"/>
                  </a:lnTo>
                  <a:lnTo>
                    <a:pt x="216" y="10"/>
                  </a:lnTo>
                  <a:lnTo>
                    <a:pt x="243" y="22"/>
                  </a:lnTo>
                  <a:lnTo>
                    <a:pt x="267" y="38"/>
                  </a:lnTo>
                  <a:lnTo>
                    <a:pt x="290" y="24"/>
                  </a:lnTo>
                  <a:lnTo>
                    <a:pt x="316" y="11"/>
                  </a:lnTo>
                  <a:lnTo>
                    <a:pt x="344" y="2"/>
                  </a:lnTo>
                  <a:lnTo>
                    <a:pt x="374" y="0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endParaRPr lang="en-US" sz="1800" kern="1200"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067" name="Freeform 650"/>
            <p:cNvSpPr>
              <a:spLocks/>
            </p:cNvSpPr>
            <p:nvPr/>
          </p:nvSpPr>
          <p:spPr bwMode="auto">
            <a:xfrm>
              <a:off x="3329" y="2216"/>
              <a:ext cx="318" cy="472"/>
            </a:xfrm>
            <a:custGeom>
              <a:avLst/>
              <a:gdLst>
                <a:gd name="T0" fmla="*/ 275 w 318"/>
                <a:gd name="T1" fmla="*/ 373 h 472"/>
                <a:gd name="T2" fmla="*/ 294 w 318"/>
                <a:gd name="T3" fmla="*/ 381 h 472"/>
                <a:gd name="T4" fmla="*/ 308 w 318"/>
                <a:gd name="T5" fmla="*/ 395 h 472"/>
                <a:gd name="T6" fmla="*/ 316 w 318"/>
                <a:gd name="T7" fmla="*/ 413 h 472"/>
                <a:gd name="T8" fmla="*/ 316 w 318"/>
                <a:gd name="T9" fmla="*/ 433 h 472"/>
                <a:gd name="T10" fmla="*/ 308 w 318"/>
                <a:gd name="T11" fmla="*/ 450 h 472"/>
                <a:gd name="T12" fmla="*/ 294 w 318"/>
                <a:gd name="T13" fmla="*/ 464 h 472"/>
                <a:gd name="T14" fmla="*/ 275 w 318"/>
                <a:gd name="T15" fmla="*/ 472 h 472"/>
                <a:gd name="T16" fmla="*/ 52 w 318"/>
                <a:gd name="T17" fmla="*/ 472 h 472"/>
                <a:gd name="T18" fmla="*/ 34 w 318"/>
                <a:gd name="T19" fmla="*/ 469 h 472"/>
                <a:gd name="T20" fmla="*/ 16 w 318"/>
                <a:gd name="T21" fmla="*/ 458 h 472"/>
                <a:gd name="T22" fmla="*/ 4 w 318"/>
                <a:gd name="T23" fmla="*/ 442 h 472"/>
                <a:gd name="T24" fmla="*/ 0 w 318"/>
                <a:gd name="T25" fmla="*/ 422 h 472"/>
                <a:gd name="T26" fmla="*/ 0 w 318"/>
                <a:gd name="T27" fmla="*/ 41 h 472"/>
                <a:gd name="T28" fmla="*/ 8 w 318"/>
                <a:gd name="T29" fmla="*/ 24 h 472"/>
                <a:gd name="T30" fmla="*/ 23 w 318"/>
                <a:gd name="T31" fmla="*/ 8 h 472"/>
                <a:gd name="T32" fmla="*/ 41 w 318"/>
                <a:gd name="T33" fmla="*/ 0 h 472"/>
                <a:gd name="T34" fmla="*/ 264 w 318"/>
                <a:gd name="T35" fmla="*/ 0 h 472"/>
                <a:gd name="T36" fmla="*/ 285 w 318"/>
                <a:gd name="T37" fmla="*/ 3 h 472"/>
                <a:gd name="T38" fmla="*/ 302 w 318"/>
                <a:gd name="T39" fmla="*/ 14 h 472"/>
                <a:gd name="T40" fmla="*/ 313 w 318"/>
                <a:gd name="T41" fmla="*/ 32 h 472"/>
                <a:gd name="T42" fmla="*/ 318 w 318"/>
                <a:gd name="T43" fmla="*/ 50 h 472"/>
                <a:gd name="T44" fmla="*/ 313 w 318"/>
                <a:gd name="T45" fmla="*/ 69 h 472"/>
                <a:gd name="T46" fmla="*/ 302 w 318"/>
                <a:gd name="T47" fmla="*/ 85 h 472"/>
                <a:gd name="T48" fmla="*/ 285 w 318"/>
                <a:gd name="T49" fmla="*/ 96 h 472"/>
                <a:gd name="T50" fmla="*/ 264 w 318"/>
                <a:gd name="T51" fmla="*/ 99 h 472"/>
                <a:gd name="T52" fmla="*/ 106 w 318"/>
                <a:gd name="T53" fmla="*/ 172 h 472"/>
                <a:gd name="T54" fmla="*/ 231 w 318"/>
                <a:gd name="T55" fmla="*/ 175 h 472"/>
                <a:gd name="T56" fmla="*/ 248 w 318"/>
                <a:gd name="T57" fmla="*/ 186 h 472"/>
                <a:gd name="T58" fmla="*/ 262 w 318"/>
                <a:gd name="T59" fmla="*/ 213 h 472"/>
                <a:gd name="T60" fmla="*/ 262 w 318"/>
                <a:gd name="T61" fmla="*/ 231 h 472"/>
                <a:gd name="T62" fmla="*/ 248 w 318"/>
                <a:gd name="T63" fmla="*/ 257 h 472"/>
                <a:gd name="T64" fmla="*/ 231 w 318"/>
                <a:gd name="T65" fmla="*/ 268 h 472"/>
                <a:gd name="T66" fmla="*/ 212 w 318"/>
                <a:gd name="T67" fmla="*/ 271 h 472"/>
                <a:gd name="T68" fmla="*/ 106 w 318"/>
                <a:gd name="T69" fmla="*/ 373 h 47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8"/>
                <a:gd name="T106" fmla="*/ 0 h 472"/>
                <a:gd name="T107" fmla="*/ 318 w 318"/>
                <a:gd name="T108" fmla="*/ 472 h 47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8" h="472">
                  <a:moveTo>
                    <a:pt x="264" y="373"/>
                  </a:moveTo>
                  <a:lnTo>
                    <a:pt x="275" y="373"/>
                  </a:lnTo>
                  <a:lnTo>
                    <a:pt x="285" y="376"/>
                  </a:lnTo>
                  <a:lnTo>
                    <a:pt x="294" y="381"/>
                  </a:lnTo>
                  <a:lnTo>
                    <a:pt x="302" y="387"/>
                  </a:lnTo>
                  <a:lnTo>
                    <a:pt x="308" y="395"/>
                  </a:lnTo>
                  <a:lnTo>
                    <a:pt x="313" y="405"/>
                  </a:lnTo>
                  <a:lnTo>
                    <a:pt x="316" y="413"/>
                  </a:lnTo>
                  <a:lnTo>
                    <a:pt x="318" y="422"/>
                  </a:lnTo>
                  <a:lnTo>
                    <a:pt x="316" y="433"/>
                  </a:lnTo>
                  <a:lnTo>
                    <a:pt x="313" y="442"/>
                  </a:lnTo>
                  <a:lnTo>
                    <a:pt x="308" y="450"/>
                  </a:lnTo>
                  <a:lnTo>
                    <a:pt x="302" y="458"/>
                  </a:lnTo>
                  <a:lnTo>
                    <a:pt x="294" y="464"/>
                  </a:lnTo>
                  <a:lnTo>
                    <a:pt x="285" y="469"/>
                  </a:lnTo>
                  <a:lnTo>
                    <a:pt x="275" y="472"/>
                  </a:lnTo>
                  <a:lnTo>
                    <a:pt x="264" y="472"/>
                  </a:lnTo>
                  <a:lnTo>
                    <a:pt x="52" y="472"/>
                  </a:lnTo>
                  <a:lnTo>
                    <a:pt x="43" y="472"/>
                  </a:lnTo>
                  <a:lnTo>
                    <a:pt x="34" y="469"/>
                  </a:lnTo>
                  <a:lnTo>
                    <a:pt x="24" y="464"/>
                  </a:lnTo>
                  <a:lnTo>
                    <a:pt x="16" y="458"/>
                  </a:lnTo>
                  <a:lnTo>
                    <a:pt x="8" y="450"/>
                  </a:lnTo>
                  <a:lnTo>
                    <a:pt x="4" y="442"/>
                  </a:lnTo>
                  <a:lnTo>
                    <a:pt x="0" y="433"/>
                  </a:lnTo>
                  <a:lnTo>
                    <a:pt x="0" y="422"/>
                  </a:lnTo>
                  <a:lnTo>
                    <a:pt x="0" y="50"/>
                  </a:lnTo>
                  <a:lnTo>
                    <a:pt x="0" y="41"/>
                  </a:lnTo>
                  <a:lnTo>
                    <a:pt x="4" y="32"/>
                  </a:lnTo>
                  <a:lnTo>
                    <a:pt x="8" y="24"/>
                  </a:lnTo>
                  <a:lnTo>
                    <a:pt x="15" y="14"/>
                  </a:lnTo>
                  <a:lnTo>
                    <a:pt x="23" y="8"/>
                  </a:lnTo>
                  <a:lnTo>
                    <a:pt x="32" y="3"/>
                  </a:lnTo>
                  <a:lnTo>
                    <a:pt x="41" y="0"/>
                  </a:lnTo>
                  <a:lnTo>
                    <a:pt x="52" y="0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285" y="3"/>
                  </a:lnTo>
                  <a:lnTo>
                    <a:pt x="294" y="8"/>
                  </a:lnTo>
                  <a:lnTo>
                    <a:pt x="302" y="14"/>
                  </a:lnTo>
                  <a:lnTo>
                    <a:pt x="308" y="22"/>
                  </a:lnTo>
                  <a:lnTo>
                    <a:pt x="313" y="32"/>
                  </a:lnTo>
                  <a:lnTo>
                    <a:pt x="316" y="39"/>
                  </a:lnTo>
                  <a:lnTo>
                    <a:pt x="318" y="50"/>
                  </a:lnTo>
                  <a:lnTo>
                    <a:pt x="316" y="60"/>
                  </a:lnTo>
                  <a:lnTo>
                    <a:pt x="313" y="69"/>
                  </a:lnTo>
                  <a:lnTo>
                    <a:pt x="308" y="79"/>
                  </a:lnTo>
                  <a:lnTo>
                    <a:pt x="302" y="85"/>
                  </a:lnTo>
                  <a:lnTo>
                    <a:pt x="294" y="91"/>
                  </a:lnTo>
                  <a:lnTo>
                    <a:pt x="285" y="96"/>
                  </a:lnTo>
                  <a:lnTo>
                    <a:pt x="275" y="99"/>
                  </a:lnTo>
                  <a:lnTo>
                    <a:pt x="264" y="99"/>
                  </a:lnTo>
                  <a:lnTo>
                    <a:pt x="106" y="99"/>
                  </a:lnTo>
                  <a:lnTo>
                    <a:pt x="106" y="172"/>
                  </a:lnTo>
                  <a:lnTo>
                    <a:pt x="212" y="172"/>
                  </a:lnTo>
                  <a:lnTo>
                    <a:pt x="231" y="175"/>
                  </a:lnTo>
                  <a:lnTo>
                    <a:pt x="240" y="180"/>
                  </a:lnTo>
                  <a:lnTo>
                    <a:pt x="248" y="186"/>
                  </a:lnTo>
                  <a:lnTo>
                    <a:pt x="259" y="203"/>
                  </a:lnTo>
                  <a:lnTo>
                    <a:pt x="262" y="213"/>
                  </a:lnTo>
                  <a:lnTo>
                    <a:pt x="264" y="222"/>
                  </a:lnTo>
                  <a:lnTo>
                    <a:pt x="262" y="231"/>
                  </a:lnTo>
                  <a:lnTo>
                    <a:pt x="259" y="241"/>
                  </a:lnTo>
                  <a:lnTo>
                    <a:pt x="248" y="257"/>
                  </a:lnTo>
                  <a:lnTo>
                    <a:pt x="240" y="263"/>
                  </a:lnTo>
                  <a:lnTo>
                    <a:pt x="231" y="268"/>
                  </a:lnTo>
                  <a:lnTo>
                    <a:pt x="221" y="271"/>
                  </a:lnTo>
                  <a:lnTo>
                    <a:pt x="212" y="271"/>
                  </a:lnTo>
                  <a:lnTo>
                    <a:pt x="106" y="271"/>
                  </a:lnTo>
                  <a:lnTo>
                    <a:pt x="106" y="373"/>
                  </a:lnTo>
                  <a:lnTo>
                    <a:pt x="264" y="373"/>
                  </a:ln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endParaRPr lang="en-US" sz="1800" kern="1200"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623599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2208213" y="214314"/>
            <a:ext cx="7993062" cy="6383337"/>
          </a:xfrm>
          <a:prstGeom prst="irregularSeal1">
            <a:avLst/>
          </a:prstGeom>
          <a:solidFill>
            <a:schemeClr val="bg1">
              <a:alpha val="7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endParaRPr lang="en-US" altLang="en-US" sz="1800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55" name="WordArt 63"/>
          <p:cNvSpPr>
            <a:spLocks noChangeArrowheads="1" noChangeShapeType="1" noTextEdit="1"/>
          </p:cNvSpPr>
          <p:nvPr/>
        </p:nvSpPr>
        <p:spPr bwMode="auto">
          <a:xfrm>
            <a:off x="3524232" y="2493962"/>
            <a:ext cx="6215106" cy="7302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3600" b="1" kern="10" spc="50" dirty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/>
                <a:ea typeface="+mn-ea"/>
                <a:cs typeface="+mn-cs"/>
              </a:rPr>
              <a:t>I spy with my little eye ...</a:t>
            </a:r>
            <a:endParaRPr lang="es-ES" sz="3600" b="1" kern="10" spc="50" dirty="0">
              <a:ln w="11430"/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/>
              <a:ea typeface="+mn-ea"/>
              <a:cs typeface="+mn-cs"/>
            </a:endParaRPr>
          </a:p>
        </p:txBody>
      </p:sp>
      <p:sp>
        <p:nvSpPr>
          <p:cNvPr id="3" name="2 Elipse">
            <a:hlinkClick r:id="" action="ppaction://hlinkshowjump?jump=nextslide"/>
          </p:cNvPr>
          <p:cNvSpPr/>
          <p:nvPr/>
        </p:nvSpPr>
        <p:spPr>
          <a:xfrm>
            <a:off x="2711624" y="2636912"/>
            <a:ext cx="432048" cy="432048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sz="1800" kern="120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08782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07" name="WordArt 63"/>
          <p:cNvSpPr>
            <a:spLocks noChangeArrowheads="1" noChangeShapeType="1" noTextEdit="1"/>
          </p:cNvSpPr>
          <p:nvPr/>
        </p:nvSpPr>
        <p:spPr bwMode="auto">
          <a:xfrm>
            <a:off x="2135188" y="404813"/>
            <a:ext cx="8280400" cy="792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kern="10" dirty="0">
                <a:latin typeface="Comic Sans MS" panose="030F0702030302020204" pitchFamily="66" charset="0"/>
                <a:ea typeface="+mn-ea"/>
                <a:cs typeface="+mn-cs"/>
              </a:rPr>
              <a:t>I spy with my little eye ...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1" y="1371600"/>
            <a:ext cx="3122613" cy="4605338"/>
          </a:xfrm>
          <a:prstGeom prst="rect">
            <a:avLst/>
          </a:prstGeom>
          <a:effectLst>
            <a:outerShdw blurRad="76200" dist="203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0894474"/>
      </p:ext>
    </p:extLst>
  </p:cSld>
  <p:clrMapOvr>
    <a:masterClrMapping/>
  </p:clrMapOvr>
  <p:transition spd="slow" advTm="2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8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_sp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623" y="1354668"/>
            <a:ext cx="5000297" cy="4709582"/>
          </a:xfrm>
          <a:prstGeom prst="rect">
            <a:avLst/>
          </a:prstGeom>
        </p:spPr>
      </p:pic>
      <p:sp>
        <p:nvSpPr>
          <p:cNvPr id="2127" name="Oval 79"/>
          <p:cNvSpPr>
            <a:spLocks noChangeArrowheads="1"/>
          </p:cNvSpPr>
          <p:nvPr/>
        </p:nvSpPr>
        <p:spPr bwMode="auto">
          <a:xfrm>
            <a:off x="9551989" y="4868864"/>
            <a:ext cx="720725" cy="720725"/>
          </a:xfrm>
          <a:prstGeom prst="ellipse">
            <a:avLst/>
          </a:prstGeom>
          <a:gradFill rotWithShape="1">
            <a:gsLst>
              <a:gs pos="0">
                <a:srgbClr val="EAEAEA"/>
              </a:gs>
              <a:gs pos="100000">
                <a:srgbClr val="B2B2B2"/>
              </a:gs>
            </a:gsLst>
            <a:lin ang="5400000" scaled="1"/>
          </a:gradFill>
          <a:ln w="76200">
            <a:solidFill>
              <a:schemeClr val="bg2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s-ES" altLang="en-US" sz="4400" b="1" kern="1200" dirty="0">
                <a:solidFill>
                  <a:srgbClr val="FF9900"/>
                </a:solidFill>
                <a:ea typeface="+mn-ea"/>
                <a:cs typeface="+mn-cs"/>
              </a:rPr>
              <a:t>?</a:t>
            </a:r>
          </a:p>
        </p:txBody>
      </p:sp>
      <p:sp>
        <p:nvSpPr>
          <p:cNvPr id="2135" name="WordArt 87"/>
          <p:cNvSpPr>
            <a:spLocks noChangeArrowheads="1" noChangeShapeType="1" noTextEdit="1"/>
          </p:cNvSpPr>
          <p:nvPr/>
        </p:nvSpPr>
        <p:spPr bwMode="auto">
          <a:xfrm>
            <a:off x="2135188" y="188913"/>
            <a:ext cx="7848600" cy="628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600" kern="10">
                <a:latin typeface="Comic Sans MS" panose="030F0702030302020204" pitchFamily="66" charset="0"/>
                <a:ea typeface="+mn-ea"/>
                <a:cs typeface="+mn-cs"/>
              </a:rPr>
              <a:t>something beginning with ...</a:t>
            </a:r>
          </a:p>
        </p:txBody>
      </p:sp>
      <p:sp>
        <p:nvSpPr>
          <p:cNvPr id="2136" name="AutoShape 88"/>
          <p:cNvSpPr>
            <a:spLocks noChangeArrowheads="1"/>
          </p:cNvSpPr>
          <p:nvPr/>
        </p:nvSpPr>
        <p:spPr bwMode="auto">
          <a:xfrm>
            <a:off x="1013257" y="1149353"/>
            <a:ext cx="4034994" cy="1404938"/>
          </a:xfrm>
          <a:prstGeom prst="wedgeRectCallout">
            <a:avLst>
              <a:gd name="adj1" fmla="val 51932"/>
              <a:gd name="adj2" fmla="val 110444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996633">
                <a:alpha val="50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400" kern="1200" dirty="0">
                <a:solidFill>
                  <a:srgbClr val="000000"/>
                </a:solidFill>
                <a:latin typeface="Comic Sans MS" panose="030F0702030302020204" pitchFamily="66" charset="0"/>
                <a:ea typeface="+mn-ea"/>
                <a:cs typeface="+mn-cs"/>
              </a:rPr>
              <a:t>There is a dirty _____ on your smartphone. Wipe it away.</a:t>
            </a:r>
          </a:p>
        </p:txBody>
      </p:sp>
      <p:sp>
        <p:nvSpPr>
          <p:cNvPr id="46" name="Google Shape;215;p10"/>
          <p:cNvSpPr txBox="1"/>
          <p:nvPr/>
        </p:nvSpPr>
        <p:spPr>
          <a:xfrm>
            <a:off x="3432713" y="1062280"/>
            <a:ext cx="116347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stain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56732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mething_wit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rts of a Circle by Slidesgo">
  <a:themeElements>
    <a:clrScheme name="Simple Light">
      <a:dk1>
        <a:srgbClr val="1A0E4B"/>
      </a:dk1>
      <a:lt1>
        <a:srgbClr val="FFFFFF"/>
      </a:lt1>
      <a:dk2>
        <a:srgbClr val="FF83AE"/>
      </a:dk2>
      <a:lt2>
        <a:srgbClr val="F1F093"/>
      </a:lt2>
      <a:accent1>
        <a:srgbClr val="C8EED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A0E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343</Words>
  <Application>Microsoft Office PowerPoint</Application>
  <PresentationFormat>Widescreen</PresentationFormat>
  <Paragraphs>68</Paragraphs>
  <Slides>18</Slides>
  <Notes>10</Notes>
  <HiddenSlides>0</HiddenSlides>
  <MMClips>5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18</vt:i4>
      </vt:variant>
    </vt:vector>
  </HeadingPairs>
  <TitlesOfParts>
    <vt:vector size="35" baseType="lpstr">
      <vt:lpstr>Questrial</vt:lpstr>
      <vt:lpstr>Courier New</vt:lpstr>
      <vt:lpstr>Wingdings</vt:lpstr>
      <vt:lpstr>Arial</vt:lpstr>
      <vt:lpstr>Comic Sans MS</vt:lpstr>
      <vt:lpstr>Montserrat</vt:lpstr>
      <vt:lpstr>Nunito Light</vt:lpstr>
      <vt:lpstr>Public Sans Black</vt:lpstr>
      <vt:lpstr>Calibri</vt:lpstr>
      <vt:lpstr>Public Sans</vt:lpstr>
      <vt:lpstr>Open Sans</vt:lpstr>
      <vt:lpstr>Office Theme</vt:lpstr>
      <vt:lpstr>Parts of a Circle by Slidesgo</vt:lpstr>
      <vt:lpstr>Diseño predeterminado</vt:lpstr>
      <vt:lpstr>1_Diseño predeterminado</vt:lpstr>
      <vt:lpstr>2_Diseño predeterminado</vt:lpstr>
      <vt:lpstr>3_Diseño predeterminado</vt:lpstr>
      <vt:lpstr>Unit 5: INVENTIONS Lesson 5: Listening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15</cp:revision>
  <dcterms:created xsi:type="dcterms:W3CDTF">2020-12-09T02:04:09Z</dcterms:created>
  <dcterms:modified xsi:type="dcterms:W3CDTF">2025-09-27T14:18:11Z</dcterms:modified>
</cp:coreProperties>
</file>