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80" r:id="rId2"/>
  </p:sldMasterIdLst>
  <p:notesMasterIdLst>
    <p:notesMasterId r:id="rId19"/>
  </p:notesMasterIdLst>
  <p:sldIdLst>
    <p:sldId id="279" r:id="rId3"/>
    <p:sldId id="261" r:id="rId4"/>
    <p:sldId id="262" r:id="rId5"/>
    <p:sldId id="263" r:id="rId6"/>
    <p:sldId id="264" r:id="rId7"/>
    <p:sldId id="266" r:id="rId8"/>
    <p:sldId id="267" r:id="rId9"/>
    <p:sldId id="288" r:id="rId10"/>
    <p:sldId id="289" r:id="rId11"/>
    <p:sldId id="290" r:id="rId12"/>
    <p:sldId id="291" r:id="rId13"/>
    <p:sldId id="270" r:id="rId14"/>
    <p:sldId id="271" r:id="rId15"/>
    <p:sldId id="273" r:id="rId16"/>
    <p:sldId id="275" r:id="rId17"/>
    <p:sldId id="276" r:id="rId18"/>
  </p:sldIdLst>
  <p:sldSz cx="12192000" cy="6858000"/>
  <p:notesSz cx="6858000" cy="9144000"/>
  <p:embeddedFontLst>
    <p:embeddedFont>
      <p:font typeface="Comic Sans MS" panose="030F0702030302020204" pitchFamily="66" charset="0"/>
      <p:regular r:id="rId20"/>
      <p:bold r:id="rId21"/>
      <p:italic r:id="rId22"/>
      <p:boldItalic r:id="rId23"/>
    </p:embeddedFont>
    <p:embeddedFont>
      <p:font typeface="Montserrat" panose="00000500000000000000" pitchFamily="2" charset="0"/>
      <p:regular r:id="rId24"/>
      <p:bold r:id="rId25"/>
    </p:embeddedFont>
    <p:embeddedFont>
      <p:font typeface="Nunito Light" pitchFamily="2" charset="0"/>
      <p:regular r:id="rId26"/>
    </p:embeddedFont>
    <p:embeddedFont>
      <p:font typeface="Open Sans" panose="020B0606030504020204" pitchFamily="34" charset="0"/>
      <p:regular r:id="rId27"/>
      <p:bold r:id="rId28"/>
      <p:italic r:id="rId29"/>
      <p:boldItalic r:id="rId30"/>
    </p:embeddedFont>
    <p:embeddedFont>
      <p:font typeface="Public Sans" panose="020B0604020202020204" charset="0"/>
      <p:regular r:id="rId31"/>
      <p:bold r:id="rId32"/>
      <p:italic r:id="rId33"/>
      <p:boldItalic r:id="rId34"/>
    </p:embeddedFont>
    <p:embeddedFont>
      <p:font typeface="Public Sans Black" panose="020B0604020202020204" charset="0"/>
      <p:bold r:id="rId35"/>
      <p:boldItalic r:id="rId36"/>
    </p:embeddedFont>
    <p:embeddedFont>
      <p:font typeface="Questrial" pitchFamily="2" charset="0"/>
      <p:regular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4" roundtripDataSignature="AMtx7mgy73TEHUm82tfEv1F73YUd5M6Af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94660"/>
  </p:normalViewPr>
  <p:slideViewPr>
    <p:cSldViewPr snapToGrid="0">
      <p:cViewPr varScale="1">
        <p:scale>
          <a:sx n="91" d="100"/>
          <a:sy n="91" d="100"/>
        </p:scale>
        <p:origin x="53"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21" Type="http://schemas.openxmlformats.org/officeDocument/2006/relationships/font" Target="fonts/font2.fntdata"/><Relationship Id="rId34" Type="http://schemas.openxmlformats.org/officeDocument/2006/relationships/font" Target="fonts/font15.fntdata"/><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font" Target="fonts/font10.fntdata"/><Relationship Id="rId54"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font" Target="fonts/font18.fntdata"/><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56"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78b0fc1a0c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278b0fc1a0c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377386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4" name="Google Shape;30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9" name="Google Shape;33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8" name="Google Shape;16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4" name="Google Shape;17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 name="Google Shape;18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1" name="Google Shape;27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hyperlink" Target="http://bit.ly/2TtBDfr" TargetMode="Externa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951200" y="2698000"/>
            <a:ext cx="10289600" cy="1462000"/>
          </a:xfrm>
          <a:prstGeom prst="rect">
            <a:avLst/>
          </a:prstGeom>
        </p:spPr>
        <p:txBody>
          <a:bodyPr spcFirstLastPara="1" wrap="square" lIns="91425" tIns="91425" rIns="91425" bIns="91425" anchor="t" anchorCtr="0">
            <a:noAutofit/>
          </a:bodyPr>
          <a:lstStyle>
            <a:lvl1pPr lvl="0" algn="ctr">
              <a:spcBef>
                <a:spcPts val="0"/>
              </a:spcBef>
              <a:spcAft>
                <a:spcPts val="0"/>
              </a:spcAft>
              <a:buClr>
                <a:srgbClr val="191919"/>
              </a:buClr>
              <a:buSzPts val="5200"/>
              <a:buNone/>
              <a:defRPr sz="8000"/>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grpSp>
        <p:nvGrpSpPr>
          <p:cNvPr id="10" name="Google Shape;10;p2"/>
          <p:cNvGrpSpPr/>
          <p:nvPr/>
        </p:nvGrpSpPr>
        <p:grpSpPr>
          <a:xfrm>
            <a:off x="-2902900" y="406400"/>
            <a:ext cx="16562567" cy="8926400"/>
            <a:chOff x="-2177175" y="304800"/>
            <a:chExt cx="12421925" cy="6694800"/>
          </a:xfrm>
        </p:grpSpPr>
        <p:pic>
          <p:nvPicPr>
            <p:cNvPr id="11" name="Google Shape;11;p2"/>
            <p:cNvPicPr preferRelativeResize="0"/>
            <p:nvPr/>
          </p:nvPicPr>
          <p:blipFill rotWithShape="1">
            <a:blip r:embed="rId2">
              <a:alphaModFix/>
            </a:blip>
            <a:srcRect l="18492" t="14228" r="12145" b="18272"/>
            <a:stretch/>
          </p:blipFill>
          <p:spPr>
            <a:xfrm>
              <a:off x="7890650" y="3797388"/>
              <a:ext cx="2354100" cy="2349900"/>
            </a:xfrm>
            <a:prstGeom prst="ellipse">
              <a:avLst/>
            </a:prstGeom>
            <a:noFill/>
            <a:ln>
              <a:noFill/>
            </a:ln>
          </p:spPr>
        </p:pic>
        <p:sp>
          <p:nvSpPr>
            <p:cNvPr id="12" name="Google Shape;12;p2"/>
            <p:cNvSpPr/>
            <p:nvPr/>
          </p:nvSpPr>
          <p:spPr>
            <a:xfrm>
              <a:off x="-2177175" y="3797400"/>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13" name="Google Shape;13;p2"/>
            <p:cNvGrpSpPr/>
            <p:nvPr/>
          </p:nvGrpSpPr>
          <p:grpSpPr>
            <a:xfrm>
              <a:off x="8512500" y="304800"/>
              <a:ext cx="326700" cy="490050"/>
              <a:chOff x="7388600" y="376150"/>
              <a:chExt cx="326700" cy="490050"/>
            </a:xfrm>
          </p:grpSpPr>
          <p:sp>
            <p:nvSpPr>
              <p:cNvPr id="14" name="Google Shape;14;p2"/>
              <p:cNvSpPr/>
              <p:nvPr/>
            </p:nvSpPr>
            <p:spPr>
              <a:xfrm>
                <a:off x="7388600" y="376150"/>
                <a:ext cx="326700" cy="3267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15;p2"/>
              <p:cNvSpPr/>
              <p:nvPr/>
            </p:nvSpPr>
            <p:spPr>
              <a:xfrm>
                <a:off x="7388600" y="539500"/>
                <a:ext cx="326700" cy="326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6" name="Google Shape;16;p2"/>
            <p:cNvGrpSpPr/>
            <p:nvPr/>
          </p:nvGrpSpPr>
          <p:grpSpPr>
            <a:xfrm>
              <a:off x="7715295" y="4551962"/>
              <a:ext cx="501259" cy="104071"/>
              <a:chOff x="6329500" y="-1097725"/>
              <a:chExt cx="744150" cy="154500"/>
            </a:xfrm>
          </p:grpSpPr>
          <p:sp>
            <p:nvSpPr>
              <p:cNvPr id="17" name="Google Shape;17;p2"/>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18;p2"/>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19;p2"/>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spTree>
    <p:extLst>
      <p:ext uri="{BB962C8B-B14F-4D97-AF65-F5344CB8AC3E}">
        <p14:creationId xmlns:p14="http://schemas.microsoft.com/office/powerpoint/2010/main" val="2269554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33"/>
        <p:cNvGrpSpPr/>
        <p:nvPr/>
      </p:nvGrpSpPr>
      <p:grpSpPr>
        <a:xfrm>
          <a:off x="0" y="0"/>
          <a:ext cx="0" cy="0"/>
          <a:chOff x="0" y="0"/>
          <a:chExt cx="0" cy="0"/>
        </a:xfrm>
      </p:grpSpPr>
      <p:sp>
        <p:nvSpPr>
          <p:cNvPr id="134" name="Google Shape;134;p16"/>
          <p:cNvSpPr txBox="1">
            <a:spLocks noGrp="1"/>
          </p:cNvSpPr>
          <p:nvPr>
            <p:ph type="title"/>
          </p:nvPr>
        </p:nvSpPr>
        <p:spPr>
          <a:xfrm>
            <a:off x="950967" y="719333"/>
            <a:ext cx="5988400" cy="12500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sz="7333"/>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5" name="Google Shape;135;p16"/>
          <p:cNvSpPr txBox="1">
            <a:spLocks noGrp="1"/>
          </p:cNvSpPr>
          <p:nvPr>
            <p:ph type="subTitle" idx="1"/>
          </p:nvPr>
        </p:nvSpPr>
        <p:spPr>
          <a:xfrm>
            <a:off x="950967" y="1849267"/>
            <a:ext cx="5988400" cy="1411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136" name="Google Shape;136;p16"/>
          <p:cNvSpPr txBox="1"/>
          <p:nvPr/>
        </p:nvSpPr>
        <p:spPr>
          <a:xfrm>
            <a:off x="950967" y="4425251"/>
            <a:ext cx="6594400" cy="741600"/>
          </a:xfrm>
          <a:prstGeom prst="rect">
            <a:avLst/>
          </a:prstGeom>
          <a:noFill/>
          <a:ln>
            <a:noFill/>
          </a:ln>
        </p:spPr>
        <p:txBody>
          <a:bodyPr spcFirstLastPara="1" wrap="square" lIns="121900" tIns="121900" rIns="121900" bIns="121900" anchor="t" anchorCtr="0">
            <a:noAutofit/>
          </a:bodyPr>
          <a:lstStyle/>
          <a:p>
            <a:pPr marL="0" marR="0" lvl="0" indent="0" algn="l" defTabSz="1219170" rtl="0" eaLnBrk="1" fontAlgn="auto" latinLnBrk="0" hangingPunct="1">
              <a:lnSpc>
                <a:spcPct val="100000"/>
              </a:lnSpc>
              <a:spcBef>
                <a:spcPts val="400"/>
              </a:spcBef>
              <a:spcAft>
                <a:spcPts val="0"/>
              </a:spcAft>
              <a:buClr>
                <a:srgbClr val="000000"/>
              </a:buClr>
              <a:buSzTx/>
              <a:buFont typeface="Arial"/>
              <a:buNone/>
              <a:tabLst/>
              <a:defRPr/>
            </a:pPr>
            <a:r>
              <a:rPr kumimoji="0" lang="en" sz="1600" b="1" i="0" u="none" strike="noStrike" kern="0" cap="none" spc="0" normalizeH="0" baseline="0" noProof="0">
                <a:ln>
                  <a:noFill/>
                </a:ln>
                <a:solidFill>
                  <a:srgbClr val="1A0E4B"/>
                </a:solidFill>
                <a:effectLst/>
                <a:uLnTx/>
                <a:uFillTx/>
                <a:latin typeface="Questrial"/>
                <a:ea typeface="Questrial"/>
                <a:cs typeface="Questrial"/>
                <a:sym typeface="Questrial"/>
              </a:rPr>
              <a:t>CREDITS:</a:t>
            </a:r>
            <a:r>
              <a:rPr kumimoji="0" lang="en" sz="1600" b="0" i="0" u="none" strike="noStrike" kern="0" cap="none" spc="0" normalizeH="0" baseline="0" noProof="0">
                <a:ln>
                  <a:noFill/>
                </a:ln>
                <a:solidFill>
                  <a:srgbClr val="1A0E4B"/>
                </a:solidFill>
                <a:effectLst/>
                <a:uLnTx/>
                <a:uFillTx/>
                <a:latin typeface="Questrial"/>
                <a:ea typeface="Questrial"/>
                <a:cs typeface="Questrial"/>
                <a:sym typeface="Questrial"/>
              </a:rPr>
              <a:t> This presentation template was created by </a:t>
            </a:r>
            <a:r>
              <a:rPr kumimoji="0" lang="en" sz="1600" b="1" i="0" u="sng" strike="noStrike" kern="0" cap="none" spc="0" normalizeH="0" baseline="0" noProof="0">
                <a:ln>
                  <a:noFill/>
                </a:ln>
                <a:solidFill>
                  <a:srgbClr val="1A0E4B"/>
                </a:solidFill>
                <a:effectLst/>
                <a:uLnTx/>
                <a:uFillTx/>
                <a:latin typeface="Questrial"/>
                <a:ea typeface="Questrial"/>
                <a:cs typeface="Questrial"/>
                <a:sym typeface="Questrial"/>
                <a:hlinkClick r:id="rId2"/>
              </a:rPr>
              <a:t>Slidesgo</a:t>
            </a:r>
            <a:r>
              <a:rPr kumimoji="0" lang="en" sz="1600" b="0" i="0" u="none" strike="noStrike" kern="0" cap="none" spc="0" normalizeH="0" baseline="0" noProof="0">
                <a:ln>
                  <a:noFill/>
                </a:ln>
                <a:solidFill>
                  <a:srgbClr val="1A0E4B"/>
                </a:solidFill>
                <a:effectLst/>
                <a:uLnTx/>
                <a:uFillTx/>
                <a:latin typeface="Questrial"/>
                <a:ea typeface="Questrial"/>
                <a:cs typeface="Questrial"/>
                <a:sym typeface="Questrial"/>
              </a:rPr>
              <a:t>, and includes icons by </a:t>
            </a:r>
            <a:r>
              <a:rPr kumimoji="0" lang="en" sz="1600" b="1" i="0" u="sng" strike="noStrike" kern="0" cap="none" spc="0" normalizeH="0" baseline="0" noProof="0">
                <a:ln>
                  <a:noFill/>
                </a:ln>
                <a:solidFill>
                  <a:srgbClr val="1A0E4B"/>
                </a:solidFill>
                <a:effectLst/>
                <a:uLnTx/>
                <a:uFillTx/>
                <a:latin typeface="Questrial"/>
                <a:ea typeface="Questrial"/>
                <a:cs typeface="Questrial"/>
                <a:sym typeface="Questrial"/>
                <a:hlinkClick r:id="rId3">
                  <a:extLst>
                    <a:ext uri="{A12FA001-AC4F-418D-AE19-62706E023703}">
                      <ahyp:hlinkClr xmlns:ahyp="http://schemas.microsoft.com/office/drawing/2018/hyperlinkcolor" val="tx"/>
                    </a:ext>
                  </a:extLst>
                </a:hlinkClick>
              </a:rPr>
              <a:t>Flaticon</a:t>
            </a:r>
            <a:r>
              <a:rPr kumimoji="0" lang="en" sz="1600" b="0" i="0" u="none" strike="noStrike" kern="0" cap="none" spc="0" normalizeH="0" baseline="0" noProof="0">
                <a:ln>
                  <a:noFill/>
                </a:ln>
                <a:solidFill>
                  <a:srgbClr val="1A0E4B"/>
                </a:solidFill>
                <a:effectLst/>
                <a:uLnTx/>
                <a:uFillTx/>
                <a:latin typeface="Questrial"/>
                <a:ea typeface="Questrial"/>
                <a:cs typeface="Questrial"/>
                <a:sym typeface="Questrial"/>
              </a:rPr>
              <a:t>, infographics &amp; images by </a:t>
            </a:r>
            <a:r>
              <a:rPr kumimoji="0" lang="en" sz="1600" b="1" i="0" u="sng" strike="noStrike" kern="0" cap="none" spc="0" normalizeH="0" baseline="0" noProof="0">
                <a:ln>
                  <a:noFill/>
                </a:ln>
                <a:solidFill>
                  <a:srgbClr val="1A0E4B"/>
                </a:solidFill>
                <a:effectLst/>
                <a:uLnTx/>
                <a:uFillTx/>
                <a:latin typeface="Questrial"/>
                <a:ea typeface="Questrial"/>
                <a:cs typeface="Questrial"/>
                <a:sym typeface="Questrial"/>
                <a:hlinkClick r:id="rId4">
                  <a:extLst>
                    <a:ext uri="{A12FA001-AC4F-418D-AE19-62706E023703}">
                      <ahyp:hlinkClr xmlns:ahyp="http://schemas.microsoft.com/office/drawing/2018/hyperlinkcolor" val="tx"/>
                    </a:ext>
                  </a:extLst>
                </a:hlinkClick>
              </a:rPr>
              <a:t>Freepik</a:t>
            </a:r>
            <a:r>
              <a:rPr kumimoji="0" lang="en" sz="1600" b="0" i="0" u="none" strike="noStrike" kern="0" cap="none" spc="0" normalizeH="0" baseline="0" noProof="0">
                <a:ln>
                  <a:noFill/>
                </a:ln>
                <a:solidFill>
                  <a:srgbClr val="1A0E4B"/>
                </a:solidFill>
                <a:effectLst/>
                <a:uLnTx/>
                <a:uFillTx/>
                <a:latin typeface="Questrial"/>
                <a:ea typeface="Questrial"/>
                <a:cs typeface="Questrial"/>
                <a:sym typeface="Questrial"/>
              </a:rPr>
              <a:t> and content by </a:t>
            </a:r>
            <a:r>
              <a:rPr kumimoji="0" lang="en" sz="1600" b="1" i="0" u="none" strike="noStrike" kern="0" cap="none" spc="0" normalizeH="0" baseline="0" noProof="0">
                <a:ln>
                  <a:noFill/>
                </a:ln>
                <a:solidFill>
                  <a:srgbClr val="1A0E4B"/>
                </a:solidFill>
                <a:effectLst/>
                <a:uLnTx/>
                <a:uFillTx/>
                <a:latin typeface="Questrial"/>
                <a:ea typeface="Questrial"/>
                <a:cs typeface="Questrial"/>
                <a:sym typeface="Questrial"/>
              </a:rPr>
              <a:t>Swetha Tandri</a:t>
            </a:r>
            <a:endParaRPr kumimoji="0" sz="1600" b="1" i="0" u="none" strike="noStrike" kern="0" cap="none" spc="0" normalizeH="0" baseline="0" noProof="0">
              <a:ln>
                <a:noFill/>
              </a:ln>
              <a:solidFill>
                <a:srgbClr val="1A0E4B"/>
              </a:solidFill>
              <a:effectLst/>
              <a:uLnTx/>
              <a:uFillTx/>
              <a:latin typeface="Questrial"/>
              <a:ea typeface="Questrial"/>
              <a:cs typeface="Questrial"/>
              <a:sym typeface="Questrial"/>
            </a:endParaRPr>
          </a:p>
        </p:txBody>
      </p:sp>
      <p:grpSp>
        <p:nvGrpSpPr>
          <p:cNvPr id="137" name="Google Shape;137;p16"/>
          <p:cNvGrpSpPr/>
          <p:nvPr/>
        </p:nvGrpSpPr>
        <p:grpSpPr>
          <a:xfrm>
            <a:off x="-1922432" y="304817"/>
            <a:ext cx="16466233" cy="9541417"/>
            <a:chOff x="-1441825" y="228612"/>
            <a:chExt cx="12349675" cy="7156063"/>
          </a:xfrm>
        </p:grpSpPr>
        <p:pic>
          <p:nvPicPr>
            <p:cNvPr id="138" name="Google Shape;138;p16"/>
            <p:cNvPicPr preferRelativeResize="0"/>
            <p:nvPr/>
          </p:nvPicPr>
          <p:blipFill rotWithShape="1">
            <a:blip r:embed="rId5">
              <a:alphaModFix/>
            </a:blip>
            <a:srcRect l="18492" t="14228" r="12145" b="18272"/>
            <a:stretch/>
          </p:blipFill>
          <p:spPr>
            <a:xfrm>
              <a:off x="-1441825" y="4182463"/>
              <a:ext cx="2354100" cy="2349900"/>
            </a:xfrm>
            <a:prstGeom prst="ellipse">
              <a:avLst/>
            </a:prstGeom>
            <a:noFill/>
            <a:ln>
              <a:noFill/>
            </a:ln>
          </p:spPr>
        </p:pic>
        <p:sp>
          <p:nvSpPr>
            <p:cNvPr id="139" name="Google Shape;139;p16"/>
            <p:cNvSpPr/>
            <p:nvPr/>
          </p:nvSpPr>
          <p:spPr>
            <a:xfrm rot="-5400000">
              <a:off x="7705650" y="4182475"/>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140" name="Google Shape;140;p16"/>
            <p:cNvGrpSpPr/>
            <p:nvPr/>
          </p:nvGrpSpPr>
          <p:grpSpPr>
            <a:xfrm>
              <a:off x="228595" y="228612"/>
              <a:ext cx="501259" cy="104071"/>
              <a:chOff x="6329500" y="-1097725"/>
              <a:chExt cx="744150" cy="154500"/>
            </a:xfrm>
          </p:grpSpPr>
          <p:sp>
            <p:nvSpPr>
              <p:cNvPr id="141" name="Google Shape;141;p16"/>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6"/>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6"/>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spTree>
    <p:extLst>
      <p:ext uri="{BB962C8B-B14F-4D97-AF65-F5344CB8AC3E}">
        <p14:creationId xmlns:p14="http://schemas.microsoft.com/office/powerpoint/2010/main" val="854584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44"/>
        <p:cNvGrpSpPr/>
        <p:nvPr/>
      </p:nvGrpSpPr>
      <p:grpSpPr>
        <a:xfrm>
          <a:off x="0" y="0"/>
          <a:ext cx="0" cy="0"/>
          <a:chOff x="0" y="0"/>
          <a:chExt cx="0" cy="0"/>
        </a:xfrm>
      </p:grpSpPr>
      <p:grpSp>
        <p:nvGrpSpPr>
          <p:cNvPr id="145" name="Google Shape;145;p17"/>
          <p:cNvGrpSpPr/>
          <p:nvPr/>
        </p:nvGrpSpPr>
        <p:grpSpPr>
          <a:xfrm>
            <a:off x="447360" y="649967"/>
            <a:ext cx="14767832" cy="9488111"/>
            <a:chOff x="335520" y="487475"/>
            <a:chExt cx="11075874" cy="7116083"/>
          </a:xfrm>
        </p:grpSpPr>
        <p:grpSp>
          <p:nvGrpSpPr>
            <p:cNvPr id="146" name="Google Shape;146;p17"/>
            <p:cNvGrpSpPr/>
            <p:nvPr/>
          </p:nvGrpSpPr>
          <p:grpSpPr>
            <a:xfrm>
              <a:off x="335520" y="487475"/>
              <a:ext cx="501259" cy="104071"/>
              <a:chOff x="6329500" y="-1097725"/>
              <a:chExt cx="744150" cy="154500"/>
            </a:xfrm>
          </p:grpSpPr>
          <p:sp>
            <p:nvSpPr>
              <p:cNvPr id="147" name="Google Shape;147;p17"/>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7"/>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7"/>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150" name="Google Shape;150;p17"/>
            <p:cNvPicPr preferRelativeResize="0"/>
            <p:nvPr/>
          </p:nvPicPr>
          <p:blipFill rotWithShape="1">
            <a:blip r:embed="rId2">
              <a:alphaModFix/>
            </a:blip>
            <a:srcRect l="14215" t="13864" r="14207" b="21440"/>
            <a:stretch/>
          </p:blipFill>
          <p:spPr>
            <a:xfrm>
              <a:off x="7662894" y="3854158"/>
              <a:ext cx="3748500" cy="3749400"/>
            </a:xfrm>
            <a:prstGeom prst="ellipse">
              <a:avLst/>
            </a:prstGeom>
            <a:noFill/>
            <a:ln>
              <a:noFill/>
            </a:ln>
          </p:spPr>
        </p:pic>
      </p:grpSp>
    </p:spTree>
    <p:extLst>
      <p:ext uri="{BB962C8B-B14F-4D97-AF65-F5344CB8AC3E}">
        <p14:creationId xmlns:p14="http://schemas.microsoft.com/office/powerpoint/2010/main" val="437747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51"/>
        <p:cNvGrpSpPr/>
        <p:nvPr/>
      </p:nvGrpSpPr>
      <p:grpSpPr>
        <a:xfrm>
          <a:off x="0" y="0"/>
          <a:ext cx="0" cy="0"/>
          <a:chOff x="0" y="0"/>
          <a:chExt cx="0" cy="0"/>
        </a:xfrm>
      </p:grpSpPr>
      <p:grpSp>
        <p:nvGrpSpPr>
          <p:cNvPr id="152" name="Google Shape;152;p18"/>
          <p:cNvGrpSpPr/>
          <p:nvPr/>
        </p:nvGrpSpPr>
        <p:grpSpPr>
          <a:xfrm>
            <a:off x="-1922433" y="-2421666"/>
            <a:ext cx="16898567" cy="11131484"/>
            <a:chOff x="-1441825" y="-1816250"/>
            <a:chExt cx="12673925" cy="8348613"/>
          </a:xfrm>
        </p:grpSpPr>
        <p:pic>
          <p:nvPicPr>
            <p:cNvPr id="153" name="Google Shape;153;p18"/>
            <p:cNvPicPr preferRelativeResize="0"/>
            <p:nvPr/>
          </p:nvPicPr>
          <p:blipFill rotWithShape="1">
            <a:blip r:embed="rId2">
              <a:alphaModFix/>
            </a:blip>
            <a:srcRect l="18492" t="14228" r="12145" b="18272"/>
            <a:stretch/>
          </p:blipFill>
          <p:spPr>
            <a:xfrm>
              <a:off x="-1441825" y="4182463"/>
              <a:ext cx="2354100" cy="2349900"/>
            </a:xfrm>
            <a:prstGeom prst="ellipse">
              <a:avLst/>
            </a:prstGeom>
            <a:noFill/>
            <a:ln>
              <a:noFill/>
            </a:ln>
          </p:spPr>
        </p:pic>
        <p:grpSp>
          <p:nvGrpSpPr>
            <p:cNvPr id="154" name="Google Shape;154;p18"/>
            <p:cNvGrpSpPr/>
            <p:nvPr/>
          </p:nvGrpSpPr>
          <p:grpSpPr>
            <a:xfrm rot="10800000">
              <a:off x="8029900" y="-1816250"/>
              <a:ext cx="3202200" cy="3202200"/>
              <a:chOff x="-2177175" y="3797400"/>
              <a:chExt cx="3202200" cy="3202200"/>
            </a:xfrm>
          </p:grpSpPr>
          <p:sp>
            <p:nvSpPr>
              <p:cNvPr id="155" name="Google Shape;155;p18"/>
              <p:cNvSpPr/>
              <p:nvPr/>
            </p:nvSpPr>
            <p:spPr>
              <a:xfrm>
                <a:off x="-2177175" y="3797400"/>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8"/>
              <p:cNvSpPr/>
              <p:nvPr/>
            </p:nvSpPr>
            <p:spPr>
              <a:xfrm>
                <a:off x="533850" y="4252500"/>
                <a:ext cx="326700" cy="326700"/>
              </a:xfrm>
              <a:prstGeom prst="ellipse">
                <a:avLst/>
              </a:pr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spTree>
    <p:extLst>
      <p:ext uri="{BB962C8B-B14F-4D97-AF65-F5344CB8AC3E}">
        <p14:creationId xmlns:p14="http://schemas.microsoft.com/office/powerpoint/2010/main" val="4135798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1_Title Slide">
    <p:spTree>
      <p:nvGrpSpPr>
        <p:cNvPr id="1" name="Shape 19"/>
        <p:cNvGrpSpPr/>
        <p:nvPr/>
      </p:nvGrpSpPr>
      <p:grpSpPr>
        <a:xfrm>
          <a:off x="0" y="0"/>
          <a:ext cx="0" cy="0"/>
          <a:chOff x="0" y="0"/>
          <a:chExt cx="0" cy="0"/>
        </a:xfrm>
      </p:grpSpPr>
      <p:sp>
        <p:nvSpPr>
          <p:cNvPr id="20" name="Google Shape;20;p2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27"/>
          <p:cNvSpPr txBox="1">
            <a:spLocks noGrp="1"/>
          </p:cNvSpPr>
          <p:nvPr>
            <p:ph type="subTitle" idx="1"/>
          </p:nvPr>
        </p:nvSpPr>
        <p:spPr>
          <a:xfrm>
            <a:off x="1524000" y="3602037"/>
            <a:ext cx="9144000" cy="165576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27"/>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1219170"/>
            <a:endParaRPr lang="en-US" sz="1867"/>
          </a:p>
        </p:txBody>
      </p:sp>
      <p:sp>
        <p:nvSpPr>
          <p:cNvPr id="23" name="Google Shape;23;p27"/>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1219170"/>
            <a:endParaRPr lang="en-US" sz="1867"/>
          </a:p>
        </p:txBody>
      </p:sp>
      <p:sp>
        <p:nvSpPr>
          <p:cNvPr id="24" name="Google Shape;24;p27"/>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fld id="{00000000-1234-1234-1234-123412341234}" type="slidenum">
              <a:rPr lang="en-US" sz="1867" smtClean="0"/>
              <a:pPr defTabSz="1219170"/>
              <a:t>‹#›</a:t>
            </a:fld>
            <a:endParaRPr lang="en-US" sz="1867"/>
          </a:p>
        </p:txBody>
      </p:sp>
    </p:spTree>
    <p:extLst>
      <p:ext uri="{BB962C8B-B14F-4D97-AF65-F5344CB8AC3E}">
        <p14:creationId xmlns:p14="http://schemas.microsoft.com/office/powerpoint/2010/main" val="19225583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5"/>
        <p:cNvGrpSpPr/>
        <p:nvPr/>
      </p:nvGrpSpPr>
      <p:grpSpPr>
        <a:xfrm>
          <a:off x="0" y="0"/>
          <a:ext cx="0" cy="0"/>
          <a:chOff x="0" y="0"/>
          <a:chExt cx="0" cy="0"/>
        </a:xfrm>
      </p:grpSpPr>
      <p:sp>
        <p:nvSpPr>
          <p:cNvPr id="26" name="Google Shape;26;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8"/>
          <p:cNvSpPr txBox="1">
            <a:spLocks noGrp="1"/>
          </p:cNvSpPr>
          <p:nvPr>
            <p:ph type="body" idx="1"/>
          </p:nvPr>
        </p:nvSpPr>
        <p:spPr>
          <a:xfrm>
            <a:off x="838200" y="1825625"/>
            <a:ext cx="10515600" cy="4351339"/>
          </a:xfrm>
          <a:prstGeom prst="rect">
            <a:avLst/>
          </a:prstGeom>
          <a:noFill/>
          <a:ln>
            <a:noFill/>
          </a:ln>
        </p:spPr>
        <p:txBody>
          <a:bodyPr spcFirstLastPara="1" wrap="square" lIns="91425" tIns="45700" rIns="91425" bIns="45700" anchor="t" anchorCtr="0">
            <a:normAutofit/>
          </a:bodyPr>
          <a:lstStyle>
            <a:lvl1pPr marL="457189" lvl="0" indent="-342891" algn="l">
              <a:lnSpc>
                <a:spcPct val="90000"/>
              </a:lnSpc>
              <a:spcBef>
                <a:spcPts val="1000"/>
              </a:spcBef>
              <a:spcAft>
                <a:spcPts val="0"/>
              </a:spcAft>
              <a:buClr>
                <a:schemeClr val="dk1"/>
              </a:buClr>
              <a:buSzPts val="1800"/>
              <a:buChar char="•"/>
              <a:defRPr/>
            </a:lvl1pPr>
            <a:lvl2pPr marL="914377" lvl="1" indent="-342891" algn="l">
              <a:lnSpc>
                <a:spcPct val="90000"/>
              </a:lnSpc>
              <a:spcBef>
                <a:spcPts val="500"/>
              </a:spcBef>
              <a:spcAft>
                <a:spcPts val="0"/>
              </a:spcAft>
              <a:buClr>
                <a:schemeClr val="dk1"/>
              </a:buClr>
              <a:buSzPts val="1800"/>
              <a:buChar char="•"/>
              <a:defRPr/>
            </a:lvl2pPr>
            <a:lvl3pPr marL="1371566" lvl="2" indent="-342891" algn="l">
              <a:lnSpc>
                <a:spcPct val="90000"/>
              </a:lnSpc>
              <a:spcBef>
                <a:spcPts val="500"/>
              </a:spcBef>
              <a:spcAft>
                <a:spcPts val="0"/>
              </a:spcAft>
              <a:buClr>
                <a:schemeClr val="dk1"/>
              </a:buClr>
              <a:buSzPts val="1800"/>
              <a:buChar char="•"/>
              <a:defRPr/>
            </a:lvl3pPr>
            <a:lvl4pPr marL="1828754" lvl="3" indent="-342891" algn="l">
              <a:lnSpc>
                <a:spcPct val="90000"/>
              </a:lnSpc>
              <a:spcBef>
                <a:spcPts val="500"/>
              </a:spcBef>
              <a:spcAft>
                <a:spcPts val="0"/>
              </a:spcAft>
              <a:buClr>
                <a:schemeClr val="dk1"/>
              </a:buClr>
              <a:buSzPts val="1800"/>
              <a:buChar char="•"/>
              <a:defRPr/>
            </a:lvl4pPr>
            <a:lvl5pPr marL="2285943" lvl="4" indent="-342891" algn="l">
              <a:lnSpc>
                <a:spcPct val="90000"/>
              </a:lnSpc>
              <a:spcBef>
                <a:spcPts val="500"/>
              </a:spcBef>
              <a:spcAft>
                <a:spcPts val="0"/>
              </a:spcAft>
              <a:buClr>
                <a:schemeClr val="dk1"/>
              </a:buClr>
              <a:buSzPts val="1800"/>
              <a:buChar char="•"/>
              <a:defRPr/>
            </a:lvl5pPr>
            <a:lvl6pPr marL="2743131" lvl="5" indent="-342891" algn="l">
              <a:lnSpc>
                <a:spcPct val="90000"/>
              </a:lnSpc>
              <a:spcBef>
                <a:spcPts val="500"/>
              </a:spcBef>
              <a:spcAft>
                <a:spcPts val="0"/>
              </a:spcAft>
              <a:buClr>
                <a:schemeClr val="dk1"/>
              </a:buClr>
              <a:buSzPts val="1800"/>
              <a:buChar char="•"/>
              <a:defRPr/>
            </a:lvl6pPr>
            <a:lvl7pPr marL="3200320" lvl="6" indent="-342891" algn="l">
              <a:lnSpc>
                <a:spcPct val="90000"/>
              </a:lnSpc>
              <a:spcBef>
                <a:spcPts val="500"/>
              </a:spcBef>
              <a:spcAft>
                <a:spcPts val="0"/>
              </a:spcAft>
              <a:buClr>
                <a:schemeClr val="dk1"/>
              </a:buClr>
              <a:buSzPts val="1800"/>
              <a:buChar char="•"/>
              <a:defRPr/>
            </a:lvl7pPr>
            <a:lvl8pPr marL="3657509" lvl="7" indent="-342891" algn="l">
              <a:lnSpc>
                <a:spcPct val="90000"/>
              </a:lnSpc>
              <a:spcBef>
                <a:spcPts val="500"/>
              </a:spcBef>
              <a:spcAft>
                <a:spcPts val="0"/>
              </a:spcAft>
              <a:buClr>
                <a:schemeClr val="dk1"/>
              </a:buClr>
              <a:buSzPts val="1800"/>
              <a:buChar char="•"/>
              <a:defRPr/>
            </a:lvl8pPr>
            <a:lvl9pPr marL="4114697" lvl="8" indent="-342891" algn="l">
              <a:lnSpc>
                <a:spcPct val="90000"/>
              </a:lnSpc>
              <a:spcBef>
                <a:spcPts val="500"/>
              </a:spcBef>
              <a:spcAft>
                <a:spcPts val="0"/>
              </a:spcAft>
              <a:buClr>
                <a:schemeClr val="dk1"/>
              </a:buClr>
              <a:buSzPts val="1800"/>
              <a:buChar char="•"/>
              <a:defRPr/>
            </a:lvl9pPr>
          </a:lstStyle>
          <a:p>
            <a:endParaRPr/>
          </a:p>
        </p:txBody>
      </p:sp>
      <p:sp>
        <p:nvSpPr>
          <p:cNvPr id="28" name="Google Shape;28;p28"/>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1219170"/>
            <a:endParaRPr lang="en-US" sz="1867"/>
          </a:p>
        </p:txBody>
      </p:sp>
      <p:sp>
        <p:nvSpPr>
          <p:cNvPr id="29" name="Google Shape;29;p28"/>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defTabSz="1219170"/>
            <a:endParaRPr lang="en-US" sz="1867"/>
          </a:p>
        </p:txBody>
      </p:sp>
      <p:sp>
        <p:nvSpPr>
          <p:cNvPr id="30" name="Google Shape;30;p28"/>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defTabSz="1219170"/>
            <a:fld id="{00000000-1234-1234-1234-123412341234}" type="slidenum">
              <a:rPr lang="en-US" sz="1867" smtClean="0"/>
              <a:pPr defTabSz="1219170"/>
              <a:t>‹#›</a:t>
            </a:fld>
            <a:endParaRPr lang="en-US" sz="1867"/>
          </a:p>
        </p:txBody>
      </p:sp>
    </p:spTree>
    <p:extLst>
      <p:ext uri="{BB962C8B-B14F-4D97-AF65-F5344CB8AC3E}">
        <p14:creationId xmlns:p14="http://schemas.microsoft.com/office/powerpoint/2010/main" val="29698756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dk2"/>
        </a:solidFill>
        <a:effectLst/>
      </p:bgPr>
    </p:bg>
    <p:spTree>
      <p:nvGrpSpPr>
        <p:cNvPr id="1" name="Shape 113"/>
        <p:cNvGrpSpPr/>
        <p:nvPr/>
      </p:nvGrpSpPr>
      <p:grpSpPr>
        <a:xfrm>
          <a:off x="0" y="0"/>
          <a:ext cx="0" cy="0"/>
          <a:chOff x="0" y="0"/>
          <a:chExt cx="0" cy="0"/>
        </a:xfrm>
      </p:grpSpPr>
      <p:sp>
        <p:nvSpPr>
          <p:cNvPr id="114" name="Google Shape;114;p13"/>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3"/>
          <p:cNvSpPr txBox="1">
            <a:spLocks noGrp="1"/>
          </p:cNvSpPr>
          <p:nvPr>
            <p:ph type="title" hasCustomPrompt="1"/>
          </p:nvPr>
        </p:nvSpPr>
        <p:spPr>
          <a:xfrm>
            <a:off x="1577995" y="2138817"/>
            <a:ext cx="1700400" cy="8208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3733"/>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6" name="Google Shape;116;p13"/>
          <p:cNvSpPr txBox="1">
            <a:spLocks noGrp="1"/>
          </p:cNvSpPr>
          <p:nvPr>
            <p:ph type="title" idx="2" hasCustomPrompt="1"/>
          </p:nvPr>
        </p:nvSpPr>
        <p:spPr>
          <a:xfrm>
            <a:off x="1577995" y="3018600"/>
            <a:ext cx="1700400" cy="8208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3733"/>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7" name="Google Shape;117;p13"/>
          <p:cNvSpPr txBox="1">
            <a:spLocks noGrp="1"/>
          </p:cNvSpPr>
          <p:nvPr>
            <p:ph type="title" idx="3" hasCustomPrompt="1"/>
          </p:nvPr>
        </p:nvSpPr>
        <p:spPr>
          <a:xfrm>
            <a:off x="1577995" y="3898384"/>
            <a:ext cx="1700400" cy="8208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3733"/>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8" name="Google Shape;118;p13"/>
          <p:cNvSpPr txBox="1">
            <a:spLocks noGrp="1"/>
          </p:cNvSpPr>
          <p:nvPr>
            <p:ph type="title" idx="4"/>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sz="3733"/>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9" name="Google Shape;119;p13"/>
          <p:cNvSpPr txBox="1">
            <a:spLocks noGrp="1"/>
          </p:cNvSpPr>
          <p:nvPr>
            <p:ph type="subTitle" idx="1"/>
          </p:nvPr>
        </p:nvSpPr>
        <p:spPr>
          <a:xfrm>
            <a:off x="2973599" y="2200433"/>
            <a:ext cx="7640400" cy="6976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Montserrat"/>
              <a:buNone/>
              <a:defRPr sz="2933" b="1">
                <a:latin typeface="Montserrat"/>
                <a:ea typeface="Montserrat"/>
                <a:cs typeface="Montserrat"/>
                <a:sym typeface="Montserrat"/>
              </a:defRPr>
            </a:lvl1pPr>
            <a:lvl2pPr lvl="1"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2pPr>
            <a:lvl3pPr lvl="2"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3pPr>
            <a:lvl4pPr lvl="3"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4pPr>
            <a:lvl5pPr lvl="4"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5pPr>
            <a:lvl6pPr lvl="5"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6pPr>
            <a:lvl7pPr lvl="6"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7pPr>
            <a:lvl8pPr lvl="7"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8pPr>
            <a:lvl9pPr lvl="8"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9pPr>
          </a:lstStyle>
          <a:p>
            <a:endParaRPr/>
          </a:p>
        </p:txBody>
      </p:sp>
      <p:sp>
        <p:nvSpPr>
          <p:cNvPr id="120" name="Google Shape;120;p13"/>
          <p:cNvSpPr txBox="1">
            <a:spLocks noGrp="1"/>
          </p:cNvSpPr>
          <p:nvPr>
            <p:ph type="subTitle" idx="5"/>
          </p:nvPr>
        </p:nvSpPr>
        <p:spPr>
          <a:xfrm>
            <a:off x="2973599" y="3080217"/>
            <a:ext cx="7640400" cy="6976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Montserrat"/>
              <a:buNone/>
              <a:defRPr sz="2933" b="1">
                <a:latin typeface="Montserrat"/>
                <a:ea typeface="Montserrat"/>
                <a:cs typeface="Montserrat"/>
                <a:sym typeface="Montserrat"/>
              </a:defRPr>
            </a:lvl1pPr>
            <a:lvl2pPr lvl="1"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2pPr>
            <a:lvl3pPr lvl="2"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3pPr>
            <a:lvl4pPr lvl="3"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4pPr>
            <a:lvl5pPr lvl="4"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5pPr>
            <a:lvl6pPr lvl="5"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6pPr>
            <a:lvl7pPr lvl="6"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7pPr>
            <a:lvl8pPr lvl="7"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8pPr>
            <a:lvl9pPr lvl="8"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9pPr>
          </a:lstStyle>
          <a:p>
            <a:endParaRPr/>
          </a:p>
        </p:txBody>
      </p:sp>
      <p:sp>
        <p:nvSpPr>
          <p:cNvPr id="121" name="Google Shape;121;p13"/>
          <p:cNvSpPr txBox="1">
            <a:spLocks noGrp="1"/>
          </p:cNvSpPr>
          <p:nvPr>
            <p:ph type="subTitle" idx="6"/>
          </p:nvPr>
        </p:nvSpPr>
        <p:spPr>
          <a:xfrm>
            <a:off x="2973605" y="3960000"/>
            <a:ext cx="7640400" cy="6976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Montserrat"/>
              <a:buNone/>
              <a:defRPr sz="2933" b="1">
                <a:latin typeface="Montserrat"/>
                <a:ea typeface="Montserrat"/>
                <a:cs typeface="Montserrat"/>
                <a:sym typeface="Montserrat"/>
              </a:defRPr>
            </a:lvl1pPr>
            <a:lvl2pPr lvl="1"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2pPr>
            <a:lvl3pPr lvl="2"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3pPr>
            <a:lvl4pPr lvl="3"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4pPr>
            <a:lvl5pPr lvl="4"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5pPr>
            <a:lvl6pPr lvl="5"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6pPr>
            <a:lvl7pPr lvl="6"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7pPr>
            <a:lvl8pPr lvl="7"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8pPr>
            <a:lvl9pPr lvl="8" rtl="0">
              <a:lnSpc>
                <a:spcPct val="100000"/>
              </a:lnSpc>
              <a:spcBef>
                <a:spcPts val="0"/>
              </a:spcBef>
              <a:spcAft>
                <a:spcPts val="0"/>
              </a:spcAft>
              <a:buClr>
                <a:schemeClr val="dk1"/>
              </a:buClr>
              <a:buSzPts val="2400"/>
              <a:buFont typeface="Montserrat"/>
              <a:buNone/>
              <a:defRPr sz="3200">
                <a:solidFill>
                  <a:schemeClr val="dk1"/>
                </a:solidFill>
                <a:latin typeface="Montserrat"/>
                <a:ea typeface="Montserrat"/>
                <a:cs typeface="Montserrat"/>
                <a:sym typeface="Montserrat"/>
              </a:defRPr>
            </a:lvl9pPr>
          </a:lstStyle>
          <a:p>
            <a:endParaRPr/>
          </a:p>
        </p:txBody>
      </p:sp>
      <p:grpSp>
        <p:nvGrpSpPr>
          <p:cNvPr id="122" name="Google Shape;122;p13"/>
          <p:cNvGrpSpPr/>
          <p:nvPr/>
        </p:nvGrpSpPr>
        <p:grpSpPr>
          <a:xfrm>
            <a:off x="5720140" y="5295932"/>
            <a:ext cx="915912" cy="1222481"/>
            <a:chOff x="5467639" y="4075889"/>
            <a:chExt cx="450921" cy="601851"/>
          </a:xfrm>
        </p:grpSpPr>
        <p:sp>
          <p:nvSpPr>
            <p:cNvPr id="123" name="Google Shape;123;p13"/>
            <p:cNvSpPr/>
            <p:nvPr/>
          </p:nvSpPr>
          <p:spPr>
            <a:xfrm rot="563896" flipH="1">
              <a:off x="5756543" y="4536942"/>
              <a:ext cx="100377" cy="46001"/>
            </a:xfrm>
            <a:custGeom>
              <a:avLst/>
              <a:gdLst/>
              <a:ahLst/>
              <a:cxnLst/>
              <a:rect l="l" t="t" r="r" b="b"/>
              <a:pathLst>
                <a:path w="4015" h="1840" extrusionOk="0">
                  <a:moveTo>
                    <a:pt x="413" y="1"/>
                  </a:moveTo>
                  <a:cubicBezTo>
                    <a:pt x="413" y="1"/>
                    <a:pt x="1" y="1287"/>
                    <a:pt x="231" y="1319"/>
                  </a:cubicBezTo>
                  <a:cubicBezTo>
                    <a:pt x="461" y="1351"/>
                    <a:pt x="4015" y="1840"/>
                    <a:pt x="4015" y="1840"/>
                  </a:cubicBezTo>
                  <a:lnTo>
                    <a:pt x="3975" y="432"/>
                  </a:lnTo>
                  <a:lnTo>
                    <a:pt x="413"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3"/>
            <p:cNvSpPr/>
            <p:nvPr/>
          </p:nvSpPr>
          <p:spPr>
            <a:xfrm rot="563896" flipH="1">
              <a:off x="5695676" y="4491940"/>
              <a:ext cx="218930" cy="66427"/>
            </a:xfrm>
            <a:custGeom>
              <a:avLst/>
              <a:gdLst/>
              <a:ahLst/>
              <a:cxnLst/>
              <a:rect l="l" t="t" r="r" b="b"/>
              <a:pathLst>
                <a:path w="8757" h="2657" extrusionOk="0">
                  <a:moveTo>
                    <a:pt x="193" y="1"/>
                  </a:moveTo>
                  <a:lnTo>
                    <a:pt x="193" y="1"/>
                  </a:lnTo>
                  <a:cubicBezTo>
                    <a:pt x="1" y="144"/>
                    <a:pt x="577" y="1659"/>
                    <a:pt x="802" y="1690"/>
                  </a:cubicBezTo>
                  <a:cubicBezTo>
                    <a:pt x="1015" y="1719"/>
                    <a:pt x="6706" y="2657"/>
                    <a:pt x="7658" y="2657"/>
                  </a:cubicBezTo>
                  <a:cubicBezTo>
                    <a:pt x="7706" y="2657"/>
                    <a:pt x="7742" y="2655"/>
                    <a:pt x="7765" y="2650"/>
                  </a:cubicBezTo>
                  <a:cubicBezTo>
                    <a:pt x="8237" y="2544"/>
                    <a:pt x="8757" y="1258"/>
                    <a:pt x="8757" y="1258"/>
                  </a:cubicBezTo>
                  <a:lnTo>
                    <a:pt x="19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3"/>
            <p:cNvSpPr/>
            <p:nvPr/>
          </p:nvSpPr>
          <p:spPr>
            <a:xfrm rot="563896" flipH="1">
              <a:off x="5693517" y="4489640"/>
              <a:ext cx="220530" cy="70602"/>
            </a:xfrm>
            <a:custGeom>
              <a:avLst/>
              <a:gdLst/>
              <a:ahLst/>
              <a:cxnLst/>
              <a:rect l="l" t="t" r="r" b="b"/>
              <a:pathLst>
                <a:path w="8821" h="2824" extrusionOk="0">
                  <a:moveTo>
                    <a:pt x="214" y="174"/>
                  </a:moveTo>
                  <a:lnTo>
                    <a:pt x="8616" y="1408"/>
                  </a:lnTo>
                  <a:cubicBezTo>
                    <a:pt x="8444" y="1804"/>
                    <a:pt x="8046" y="2580"/>
                    <a:pt x="7724" y="2651"/>
                  </a:cubicBezTo>
                  <a:cubicBezTo>
                    <a:pt x="7714" y="2653"/>
                    <a:pt x="7690" y="2657"/>
                    <a:pt x="7634" y="2657"/>
                  </a:cubicBezTo>
                  <a:cubicBezTo>
                    <a:pt x="6830" y="2657"/>
                    <a:pt x="2609" y="1980"/>
                    <a:pt x="1222" y="1759"/>
                  </a:cubicBezTo>
                  <a:cubicBezTo>
                    <a:pt x="978" y="1720"/>
                    <a:pt x="821" y="1694"/>
                    <a:pt x="793" y="1691"/>
                  </a:cubicBezTo>
                  <a:cubicBezTo>
                    <a:pt x="721" y="1663"/>
                    <a:pt x="500" y="1275"/>
                    <a:pt x="332" y="758"/>
                  </a:cubicBezTo>
                  <a:cubicBezTo>
                    <a:pt x="227" y="435"/>
                    <a:pt x="206" y="243"/>
                    <a:pt x="214" y="174"/>
                  </a:cubicBezTo>
                  <a:close/>
                  <a:moveTo>
                    <a:pt x="169" y="1"/>
                  </a:moveTo>
                  <a:cubicBezTo>
                    <a:pt x="151" y="1"/>
                    <a:pt x="134" y="7"/>
                    <a:pt x="119" y="16"/>
                  </a:cubicBezTo>
                  <a:cubicBezTo>
                    <a:pt x="57" y="63"/>
                    <a:pt x="1" y="169"/>
                    <a:pt x="107" y="583"/>
                  </a:cubicBezTo>
                  <a:cubicBezTo>
                    <a:pt x="200" y="943"/>
                    <a:pt x="522" y="1821"/>
                    <a:pt x="766" y="1856"/>
                  </a:cubicBezTo>
                  <a:cubicBezTo>
                    <a:pt x="798" y="1859"/>
                    <a:pt x="953" y="1885"/>
                    <a:pt x="1196" y="1923"/>
                  </a:cubicBezTo>
                  <a:cubicBezTo>
                    <a:pt x="2586" y="2146"/>
                    <a:pt x="6816" y="2823"/>
                    <a:pt x="7634" y="2823"/>
                  </a:cubicBezTo>
                  <a:cubicBezTo>
                    <a:pt x="7690" y="2823"/>
                    <a:pt x="7731" y="2821"/>
                    <a:pt x="7759" y="2813"/>
                  </a:cubicBezTo>
                  <a:cubicBezTo>
                    <a:pt x="8260" y="2703"/>
                    <a:pt x="8757" y="1508"/>
                    <a:pt x="8812" y="1373"/>
                  </a:cubicBezTo>
                  <a:cubicBezTo>
                    <a:pt x="8820" y="1349"/>
                    <a:pt x="8819" y="1323"/>
                    <a:pt x="8807" y="1301"/>
                  </a:cubicBezTo>
                  <a:cubicBezTo>
                    <a:pt x="8794" y="1277"/>
                    <a:pt x="8772" y="1263"/>
                    <a:pt x="8746" y="1259"/>
                  </a:cubicBezTo>
                  <a:lnTo>
                    <a:pt x="182" y="2"/>
                  </a:lnTo>
                  <a:cubicBezTo>
                    <a:pt x="177" y="1"/>
                    <a:pt x="173" y="1"/>
                    <a:pt x="169"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3"/>
            <p:cNvSpPr/>
            <p:nvPr/>
          </p:nvSpPr>
          <p:spPr>
            <a:xfrm rot="563896" flipH="1">
              <a:off x="5487523" y="4278371"/>
              <a:ext cx="165204" cy="257106"/>
            </a:xfrm>
            <a:custGeom>
              <a:avLst/>
              <a:gdLst/>
              <a:ahLst/>
              <a:cxnLst/>
              <a:rect l="l" t="t" r="r" b="b"/>
              <a:pathLst>
                <a:path w="6608" h="10284" extrusionOk="0">
                  <a:moveTo>
                    <a:pt x="2330" y="1"/>
                  </a:moveTo>
                  <a:lnTo>
                    <a:pt x="1" y="790"/>
                  </a:lnTo>
                  <a:cubicBezTo>
                    <a:pt x="1" y="790"/>
                    <a:pt x="3968" y="3381"/>
                    <a:pt x="1594" y="10007"/>
                  </a:cubicBezTo>
                  <a:cubicBezTo>
                    <a:pt x="1594" y="10007"/>
                    <a:pt x="3257" y="10236"/>
                    <a:pt x="3601" y="10283"/>
                  </a:cubicBezTo>
                  <a:cubicBezTo>
                    <a:pt x="3602" y="10283"/>
                    <a:pt x="3604" y="10284"/>
                    <a:pt x="3605" y="10284"/>
                  </a:cubicBezTo>
                  <a:cubicBezTo>
                    <a:pt x="3964" y="10284"/>
                    <a:pt x="6607" y="4024"/>
                    <a:pt x="2330"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3"/>
            <p:cNvSpPr/>
            <p:nvPr/>
          </p:nvSpPr>
          <p:spPr>
            <a:xfrm rot="563896" flipH="1">
              <a:off x="5763338" y="4389457"/>
              <a:ext cx="76002" cy="72527"/>
            </a:xfrm>
            <a:custGeom>
              <a:avLst/>
              <a:gdLst/>
              <a:ahLst/>
              <a:cxnLst/>
              <a:rect l="l" t="t" r="r" b="b"/>
              <a:pathLst>
                <a:path w="3040" h="2901" extrusionOk="0">
                  <a:moveTo>
                    <a:pt x="1436" y="1"/>
                  </a:moveTo>
                  <a:lnTo>
                    <a:pt x="1437" y="1"/>
                  </a:lnTo>
                  <a:lnTo>
                    <a:pt x="1437" y="1"/>
                  </a:lnTo>
                  <a:cubicBezTo>
                    <a:pt x="1437" y="1"/>
                    <a:pt x="1437" y="1"/>
                    <a:pt x="1437" y="1"/>
                  </a:cubicBezTo>
                  <a:close/>
                  <a:moveTo>
                    <a:pt x="1437" y="1"/>
                  </a:moveTo>
                  <a:cubicBezTo>
                    <a:pt x="1402" y="32"/>
                    <a:pt x="0" y="1293"/>
                    <a:pt x="85" y="1630"/>
                  </a:cubicBezTo>
                  <a:cubicBezTo>
                    <a:pt x="165" y="1951"/>
                    <a:pt x="1307" y="2900"/>
                    <a:pt x="1575" y="2900"/>
                  </a:cubicBezTo>
                  <a:cubicBezTo>
                    <a:pt x="1592" y="2900"/>
                    <a:pt x="1605" y="2897"/>
                    <a:pt x="1615" y="2889"/>
                  </a:cubicBezTo>
                  <a:cubicBezTo>
                    <a:pt x="1778" y="2760"/>
                    <a:pt x="3039" y="1654"/>
                    <a:pt x="3039" y="1654"/>
                  </a:cubicBezTo>
                  <a:lnTo>
                    <a:pt x="1437"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3"/>
            <p:cNvSpPr/>
            <p:nvPr/>
          </p:nvSpPr>
          <p:spPr>
            <a:xfrm rot="563896" flipH="1">
              <a:off x="5595565" y="4149140"/>
              <a:ext cx="78102" cy="74652"/>
            </a:xfrm>
            <a:custGeom>
              <a:avLst/>
              <a:gdLst/>
              <a:ahLst/>
              <a:cxnLst/>
              <a:rect l="l" t="t" r="r" b="b"/>
              <a:pathLst>
                <a:path w="3124" h="2986" extrusionOk="0">
                  <a:moveTo>
                    <a:pt x="1531" y="0"/>
                  </a:moveTo>
                  <a:cubicBezTo>
                    <a:pt x="1531" y="0"/>
                    <a:pt x="1" y="1171"/>
                    <a:pt x="77" y="1397"/>
                  </a:cubicBezTo>
                  <a:cubicBezTo>
                    <a:pt x="154" y="1623"/>
                    <a:pt x="1252" y="2986"/>
                    <a:pt x="1252" y="2986"/>
                  </a:cubicBezTo>
                  <a:cubicBezTo>
                    <a:pt x="1252" y="2986"/>
                    <a:pt x="3123" y="1632"/>
                    <a:pt x="2985" y="1353"/>
                  </a:cubicBezTo>
                  <a:cubicBezTo>
                    <a:pt x="2845" y="1074"/>
                    <a:pt x="1531" y="0"/>
                    <a:pt x="1531"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3"/>
            <p:cNvSpPr/>
            <p:nvPr/>
          </p:nvSpPr>
          <p:spPr>
            <a:xfrm rot="563896" flipH="1">
              <a:off x="5587379" y="4168399"/>
              <a:ext cx="288582" cy="272381"/>
            </a:xfrm>
            <a:custGeom>
              <a:avLst/>
              <a:gdLst/>
              <a:ahLst/>
              <a:cxnLst/>
              <a:rect l="l" t="t" r="r" b="b"/>
              <a:pathLst>
                <a:path w="11543" h="10895" extrusionOk="0">
                  <a:moveTo>
                    <a:pt x="8026" y="1"/>
                  </a:moveTo>
                  <a:cubicBezTo>
                    <a:pt x="8026" y="1"/>
                    <a:pt x="1" y="7683"/>
                    <a:pt x="336" y="8236"/>
                  </a:cubicBezTo>
                  <a:cubicBezTo>
                    <a:pt x="670" y="8789"/>
                    <a:pt x="2804" y="10895"/>
                    <a:pt x="3621" y="10895"/>
                  </a:cubicBezTo>
                  <a:cubicBezTo>
                    <a:pt x="3622" y="10895"/>
                    <a:pt x="3624" y="10895"/>
                    <a:pt x="3626" y="10895"/>
                  </a:cubicBezTo>
                  <a:cubicBezTo>
                    <a:pt x="4438" y="10886"/>
                    <a:pt x="11474" y="3842"/>
                    <a:pt x="11508" y="3548"/>
                  </a:cubicBezTo>
                  <a:cubicBezTo>
                    <a:pt x="11543" y="3256"/>
                    <a:pt x="8026" y="1"/>
                    <a:pt x="8026" y="1"/>
                  </a:cubicBezTo>
                  <a:close/>
                </a:path>
              </a:pathLst>
            </a:custGeom>
            <a:solidFill>
              <a:schemeClr val="lt1"/>
            </a:solidFill>
            <a:ln w="1525" cap="flat" cmpd="sng">
              <a:solidFill>
                <a:srgbClr val="01010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3"/>
            <p:cNvSpPr/>
            <p:nvPr/>
          </p:nvSpPr>
          <p:spPr>
            <a:xfrm rot="563896" flipH="1">
              <a:off x="5585271" y="4166108"/>
              <a:ext cx="290182" cy="276531"/>
            </a:xfrm>
            <a:custGeom>
              <a:avLst/>
              <a:gdLst/>
              <a:ahLst/>
              <a:cxnLst/>
              <a:rect l="l" t="t" r="r" b="b"/>
              <a:pathLst>
                <a:path w="11607" h="11061" extrusionOk="0">
                  <a:moveTo>
                    <a:pt x="8005" y="199"/>
                  </a:moveTo>
                  <a:cubicBezTo>
                    <a:pt x="9301" y="1400"/>
                    <a:pt x="11304" y="3329"/>
                    <a:pt x="11402" y="3622"/>
                  </a:cubicBezTo>
                  <a:cubicBezTo>
                    <a:pt x="11275" y="3854"/>
                    <a:pt x="9586" y="5613"/>
                    <a:pt x="7723" y="7405"/>
                  </a:cubicBezTo>
                  <a:cubicBezTo>
                    <a:pt x="5056" y="9974"/>
                    <a:pt x="3847" y="10891"/>
                    <a:pt x="3603" y="10893"/>
                  </a:cubicBezTo>
                  <a:lnTo>
                    <a:pt x="3600" y="10978"/>
                  </a:lnTo>
                  <a:lnTo>
                    <a:pt x="3600" y="10893"/>
                  </a:lnTo>
                  <a:cubicBezTo>
                    <a:pt x="2821" y="10893"/>
                    <a:pt x="712" y="8814"/>
                    <a:pt x="388" y="8281"/>
                  </a:cubicBezTo>
                  <a:cubicBezTo>
                    <a:pt x="287" y="7807"/>
                    <a:pt x="4982" y="3096"/>
                    <a:pt x="8005" y="199"/>
                  </a:cubicBezTo>
                  <a:close/>
                  <a:moveTo>
                    <a:pt x="8005" y="0"/>
                  </a:moveTo>
                  <a:cubicBezTo>
                    <a:pt x="7984" y="0"/>
                    <a:pt x="7963" y="8"/>
                    <a:pt x="7947" y="24"/>
                  </a:cubicBezTo>
                  <a:cubicBezTo>
                    <a:pt x="7926" y="42"/>
                    <a:pt x="5917" y="1967"/>
                    <a:pt x="3975" y="3936"/>
                  </a:cubicBezTo>
                  <a:cubicBezTo>
                    <a:pt x="1" y="7962"/>
                    <a:pt x="164" y="8232"/>
                    <a:pt x="244" y="8363"/>
                  </a:cubicBezTo>
                  <a:cubicBezTo>
                    <a:pt x="590" y="8933"/>
                    <a:pt x="2755" y="11061"/>
                    <a:pt x="3600" y="11061"/>
                  </a:cubicBezTo>
                  <a:lnTo>
                    <a:pt x="3606" y="11061"/>
                  </a:lnTo>
                  <a:cubicBezTo>
                    <a:pt x="4106" y="11056"/>
                    <a:pt x="6509" y="8809"/>
                    <a:pt x="7896" y="7471"/>
                  </a:cubicBezTo>
                  <a:cubicBezTo>
                    <a:pt x="9164" y="6249"/>
                    <a:pt x="11545" y="3869"/>
                    <a:pt x="11571" y="3641"/>
                  </a:cubicBezTo>
                  <a:cubicBezTo>
                    <a:pt x="11606" y="3339"/>
                    <a:pt x="9128" y="1010"/>
                    <a:pt x="8061" y="23"/>
                  </a:cubicBezTo>
                  <a:cubicBezTo>
                    <a:pt x="8045" y="8"/>
                    <a:pt x="8025" y="0"/>
                    <a:pt x="8005"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3"/>
            <p:cNvSpPr/>
            <p:nvPr/>
          </p:nvSpPr>
          <p:spPr>
            <a:xfrm rot="563896" flipH="1">
              <a:off x="5542663" y="4085747"/>
              <a:ext cx="114578" cy="99902"/>
            </a:xfrm>
            <a:custGeom>
              <a:avLst/>
              <a:gdLst/>
              <a:ahLst/>
              <a:cxnLst/>
              <a:rect l="l" t="t" r="r" b="b"/>
              <a:pathLst>
                <a:path w="4583" h="3996" extrusionOk="0">
                  <a:moveTo>
                    <a:pt x="339" y="0"/>
                  </a:moveTo>
                  <a:cubicBezTo>
                    <a:pt x="339" y="0"/>
                    <a:pt x="1" y="2040"/>
                    <a:pt x="147" y="2570"/>
                  </a:cubicBezTo>
                  <a:cubicBezTo>
                    <a:pt x="196" y="2750"/>
                    <a:pt x="1769" y="3996"/>
                    <a:pt x="1769" y="3996"/>
                  </a:cubicBezTo>
                  <a:cubicBezTo>
                    <a:pt x="2427" y="3942"/>
                    <a:pt x="4583" y="3630"/>
                    <a:pt x="4234" y="3351"/>
                  </a:cubicBezTo>
                  <a:cubicBezTo>
                    <a:pt x="3298" y="2604"/>
                    <a:pt x="2071" y="1284"/>
                    <a:pt x="339"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3"/>
            <p:cNvSpPr/>
            <p:nvPr/>
          </p:nvSpPr>
          <p:spPr>
            <a:xfrm rot="563896" flipH="1">
              <a:off x="5547960" y="4084278"/>
              <a:ext cx="111303" cy="104102"/>
            </a:xfrm>
            <a:custGeom>
              <a:avLst/>
              <a:gdLst/>
              <a:ahLst/>
              <a:cxnLst/>
              <a:rect l="l" t="t" r="r" b="b"/>
              <a:pathLst>
                <a:path w="4452" h="4164" extrusionOk="0">
                  <a:moveTo>
                    <a:pt x="484" y="233"/>
                  </a:moveTo>
                  <a:cubicBezTo>
                    <a:pt x="1507" y="1002"/>
                    <a:pt x="2367" y="1794"/>
                    <a:pt x="3061" y="2434"/>
                  </a:cubicBezTo>
                  <a:cubicBezTo>
                    <a:pt x="3512" y="2850"/>
                    <a:pt x="3902" y="3208"/>
                    <a:pt x="4264" y="3500"/>
                  </a:cubicBezTo>
                  <a:cubicBezTo>
                    <a:pt x="4111" y="3669"/>
                    <a:pt x="2712" y="3920"/>
                    <a:pt x="1878" y="3993"/>
                  </a:cubicBezTo>
                  <a:cubicBezTo>
                    <a:pt x="1141" y="3409"/>
                    <a:pt x="360" y="2743"/>
                    <a:pt x="310" y="2631"/>
                  </a:cubicBezTo>
                  <a:cubicBezTo>
                    <a:pt x="191" y="2203"/>
                    <a:pt x="411" y="695"/>
                    <a:pt x="482" y="233"/>
                  </a:cubicBezTo>
                  <a:close/>
                  <a:moveTo>
                    <a:pt x="422" y="0"/>
                  </a:moveTo>
                  <a:cubicBezTo>
                    <a:pt x="412" y="0"/>
                    <a:pt x="401" y="2"/>
                    <a:pt x="391" y="6"/>
                  </a:cubicBezTo>
                  <a:cubicBezTo>
                    <a:pt x="364" y="16"/>
                    <a:pt x="344" y="41"/>
                    <a:pt x="340" y="70"/>
                  </a:cubicBezTo>
                  <a:cubicBezTo>
                    <a:pt x="326" y="153"/>
                    <a:pt x="1" y="2134"/>
                    <a:pt x="150" y="2675"/>
                  </a:cubicBezTo>
                  <a:cubicBezTo>
                    <a:pt x="201" y="2861"/>
                    <a:pt x="1320" y="3764"/>
                    <a:pt x="1799" y="4145"/>
                  </a:cubicBezTo>
                  <a:cubicBezTo>
                    <a:pt x="1814" y="4156"/>
                    <a:pt x="1832" y="4163"/>
                    <a:pt x="1852" y="4163"/>
                  </a:cubicBezTo>
                  <a:cubicBezTo>
                    <a:pt x="1854" y="4163"/>
                    <a:pt x="1857" y="4163"/>
                    <a:pt x="1858" y="4162"/>
                  </a:cubicBezTo>
                  <a:cubicBezTo>
                    <a:pt x="1883" y="4161"/>
                    <a:pt x="4315" y="3921"/>
                    <a:pt x="4432" y="3538"/>
                  </a:cubicBezTo>
                  <a:cubicBezTo>
                    <a:pt x="4441" y="3509"/>
                    <a:pt x="4452" y="3435"/>
                    <a:pt x="4369" y="3369"/>
                  </a:cubicBezTo>
                  <a:cubicBezTo>
                    <a:pt x="4018" y="3088"/>
                    <a:pt x="3626" y="2729"/>
                    <a:pt x="3175" y="2312"/>
                  </a:cubicBezTo>
                  <a:cubicBezTo>
                    <a:pt x="2452" y="1646"/>
                    <a:pt x="1552" y="817"/>
                    <a:pt x="473" y="16"/>
                  </a:cubicBezTo>
                  <a:cubicBezTo>
                    <a:pt x="457" y="6"/>
                    <a:pt x="440" y="0"/>
                    <a:pt x="422"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3"/>
            <p:cNvSpPr/>
            <p:nvPr/>
          </p:nvSpPr>
          <p:spPr>
            <a:xfrm rot="563896" flipH="1">
              <a:off x="5587243" y="4242861"/>
              <a:ext cx="111453" cy="111453"/>
            </a:xfrm>
            <a:custGeom>
              <a:avLst/>
              <a:gdLst/>
              <a:ahLst/>
              <a:cxnLst/>
              <a:rect l="l" t="t" r="r" b="b"/>
              <a:pathLst>
                <a:path w="4458" h="4458" extrusionOk="0">
                  <a:moveTo>
                    <a:pt x="2229" y="1"/>
                  </a:moveTo>
                  <a:cubicBezTo>
                    <a:pt x="999" y="1"/>
                    <a:pt x="1" y="999"/>
                    <a:pt x="1" y="2229"/>
                  </a:cubicBezTo>
                  <a:cubicBezTo>
                    <a:pt x="1" y="3459"/>
                    <a:pt x="999" y="4457"/>
                    <a:pt x="2229" y="4457"/>
                  </a:cubicBezTo>
                  <a:cubicBezTo>
                    <a:pt x="3459" y="4457"/>
                    <a:pt x="4457" y="3459"/>
                    <a:pt x="4457" y="2229"/>
                  </a:cubicBezTo>
                  <a:cubicBezTo>
                    <a:pt x="4457" y="999"/>
                    <a:pt x="3459" y="1"/>
                    <a:pt x="2229"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3"/>
            <p:cNvSpPr/>
            <p:nvPr/>
          </p:nvSpPr>
          <p:spPr>
            <a:xfrm rot="563896" flipH="1">
              <a:off x="5505772" y="4477300"/>
              <a:ext cx="141028" cy="104002"/>
            </a:xfrm>
            <a:custGeom>
              <a:avLst/>
              <a:gdLst/>
              <a:ahLst/>
              <a:cxnLst/>
              <a:rect l="l" t="t" r="r" b="b"/>
              <a:pathLst>
                <a:path w="5641" h="4160" extrusionOk="0">
                  <a:moveTo>
                    <a:pt x="2905" y="1"/>
                  </a:moveTo>
                  <a:cubicBezTo>
                    <a:pt x="715" y="1"/>
                    <a:pt x="1" y="3428"/>
                    <a:pt x="1" y="3428"/>
                  </a:cubicBezTo>
                  <a:lnTo>
                    <a:pt x="5212" y="4159"/>
                  </a:lnTo>
                  <a:cubicBezTo>
                    <a:pt x="5641" y="1472"/>
                    <a:pt x="4776" y="274"/>
                    <a:pt x="3264" y="30"/>
                  </a:cubicBezTo>
                  <a:cubicBezTo>
                    <a:pt x="3140" y="10"/>
                    <a:pt x="3021" y="1"/>
                    <a:pt x="2905"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3"/>
            <p:cNvSpPr/>
            <p:nvPr/>
          </p:nvSpPr>
          <p:spPr>
            <a:xfrm rot="563896" flipH="1">
              <a:off x="5501907" y="4475082"/>
              <a:ext cx="147028" cy="108178"/>
            </a:xfrm>
            <a:custGeom>
              <a:avLst/>
              <a:gdLst/>
              <a:ahLst/>
              <a:cxnLst/>
              <a:rect l="l" t="t" r="r" b="b"/>
              <a:pathLst>
                <a:path w="5881" h="4327" extrusionOk="0">
                  <a:moveTo>
                    <a:pt x="2992" y="167"/>
                  </a:moveTo>
                  <a:cubicBezTo>
                    <a:pt x="3104" y="167"/>
                    <a:pt x="3219" y="177"/>
                    <a:pt x="3335" y="195"/>
                  </a:cubicBezTo>
                  <a:cubicBezTo>
                    <a:pt x="4949" y="456"/>
                    <a:pt x="5585" y="1785"/>
                    <a:pt x="5227" y="4149"/>
                  </a:cubicBezTo>
                  <a:lnTo>
                    <a:pt x="189" y="3441"/>
                  </a:lnTo>
                  <a:cubicBezTo>
                    <a:pt x="318" y="2913"/>
                    <a:pt x="1085" y="167"/>
                    <a:pt x="2992" y="167"/>
                  </a:cubicBezTo>
                  <a:close/>
                  <a:moveTo>
                    <a:pt x="3000" y="1"/>
                  </a:moveTo>
                  <a:cubicBezTo>
                    <a:pt x="2066" y="1"/>
                    <a:pt x="1252" y="605"/>
                    <a:pt x="644" y="1758"/>
                  </a:cubicBezTo>
                  <a:cubicBezTo>
                    <a:pt x="191" y="2616"/>
                    <a:pt x="13" y="3459"/>
                    <a:pt x="5" y="3494"/>
                  </a:cubicBezTo>
                  <a:cubicBezTo>
                    <a:pt x="0" y="3517"/>
                    <a:pt x="5" y="3540"/>
                    <a:pt x="17" y="3560"/>
                  </a:cubicBezTo>
                  <a:cubicBezTo>
                    <a:pt x="31" y="3578"/>
                    <a:pt x="52" y="3590"/>
                    <a:pt x="75" y="3594"/>
                  </a:cubicBezTo>
                  <a:lnTo>
                    <a:pt x="5286" y="4325"/>
                  </a:lnTo>
                  <a:cubicBezTo>
                    <a:pt x="5289" y="4325"/>
                    <a:pt x="5293" y="4326"/>
                    <a:pt x="5297" y="4326"/>
                  </a:cubicBezTo>
                  <a:cubicBezTo>
                    <a:pt x="5337" y="4326"/>
                    <a:pt x="5373" y="4297"/>
                    <a:pt x="5379" y="4256"/>
                  </a:cubicBezTo>
                  <a:cubicBezTo>
                    <a:pt x="5880" y="1114"/>
                    <a:pt x="4559" y="224"/>
                    <a:pt x="3362" y="30"/>
                  </a:cubicBezTo>
                  <a:cubicBezTo>
                    <a:pt x="3239" y="11"/>
                    <a:pt x="3119" y="1"/>
                    <a:pt x="3000"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3"/>
            <p:cNvSpPr/>
            <p:nvPr/>
          </p:nvSpPr>
          <p:spPr>
            <a:xfrm rot="563896" flipH="1">
              <a:off x="5612680" y="4270166"/>
              <a:ext cx="61326" cy="55851"/>
            </a:xfrm>
            <a:custGeom>
              <a:avLst/>
              <a:gdLst/>
              <a:ahLst/>
              <a:cxnLst/>
              <a:rect l="l" t="t" r="r" b="b"/>
              <a:pathLst>
                <a:path w="2453" h="2234" extrusionOk="0">
                  <a:moveTo>
                    <a:pt x="1215" y="0"/>
                  </a:moveTo>
                  <a:cubicBezTo>
                    <a:pt x="650" y="0"/>
                    <a:pt x="161" y="402"/>
                    <a:pt x="85" y="959"/>
                  </a:cubicBezTo>
                  <a:cubicBezTo>
                    <a:pt x="0" y="1570"/>
                    <a:pt x="443" y="2136"/>
                    <a:pt x="1074" y="2223"/>
                  </a:cubicBezTo>
                  <a:cubicBezTo>
                    <a:pt x="1129" y="2230"/>
                    <a:pt x="1184" y="2234"/>
                    <a:pt x="1238" y="2234"/>
                  </a:cubicBezTo>
                  <a:cubicBezTo>
                    <a:pt x="1802" y="2234"/>
                    <a:pt x="2292" y="1832"/>
                    <a:pt x="2368" y="1274"/>
                  </a:cubicBezTo>
                  <a:cubicBezTo>
                    <a:pt x="2452" y="663"/>
                    <a:pt x="2010" y="98"/>
                    <a:pt x="1378" y="12"/>
                  </a:cubicBezTo>
                  <a:cubicBezTo>
                    <a:pt x="1323" y="4"/>
                    <a:pt x="1269" y="0"/>
                    <a:pt x="1215"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3"/>
            <p:cNvSpPr/>
            <p:nvPr/>
          </p:nvSpPr>
          <p:spPr>
            <a:xfrm rot="563896" flipH="1">
              <a:off x="5611593" y="4268138"/>
              <a:ext cx="63451" cy="60051"/>
            </a:xfrm>
            <a:custGeom>
              <a:avLst/>
              <a:gdLst/>
              <a:ahLst/>
              <a:cxnLst/>
              <a:rect l="l" t="t" r="r" b="b"/>
              <a:pathLst>
                <a:path w="2538" h="2402" extrusionOk="0">
                  <a:moveTo>
                    <a:pt x="1257" y="168"/>
                  </a:moveTo>
                  <a:cubicBezTo>
                    <a:pt x="1308" y="168"/>
                    <a:pt x="1359" y="172"/>
                    <a:pt x="1409" y="178"/>
                  </a:cubicBezTo>
                  <a:cubicBezTo>
                    <a:pt x="1693" y="217"/>
                    <a:pt x="1944" y="360"/>
                    <a:pt x="2118" y="582"/>
                  </a:cubicBezTo>
                  <a:cubicBezTo>
                    <a:pt x="2291" y="803"/>
                    <a:pt x="2366" y="1075"/>
                    <a:pt x="2328" y="1347"/>
                  </a:cubicBezTo>
                  <a:cubicBezTo>
                    <a:pt x="2258" y="1852"/>
                    <a:pt x="1808" y="2234"/>
                    <a:pt x="1280" y="2234"/>
                  </a:cubicBezTo>
                  <a:cubicBezTo>
                    <a:pt x="1230" y="2234"/>
                    <a:pt x="1178" y="2230"/>
                    <a:pt x="1128" y="2223"/>
                  </a:cubicBezTo>
                  <a:cubicBezTo>
                    <a:pt x="844" y="2185"/>
                    <a:pt x="593" y="2041"/>
                    <a:pt x="419" y="1819"/>
                  </a:cubicBezTo>
                  <a:cubicBezTo>
                    <a:pt x="246" y="1599"/>
                    <a:pt x="172" y="1328"/>
                    <a:pt x="209" y="1055"/>
                  </a:cubicBezTo>
                  <a:cubicBezTo>
                    <a:pt x="278" y="549"/>
                    <a:pt x="730" y="168"/>
                    <a:pt x="1257" y="168"/>
                  </a:cubicBezTo>
                  <a:close/>
                  <a:moveTo>
                    <a:pt x="1257" y="1"/>
                  </a:moveTo>
                  <a:cubicBezTo>
                    <a:pt x="646" y="1"/>
                    <a:pt x="124" y="445"/>
                    <a:pt x="43" y="1032"/>
                  </a:cubicBezTo>
                  <a:cubicBezTo>
                    <a:pt x="1" y="1350"/>
                    <a:pt x="86" y="1666"/>
                    <a:pt x="288" y="1923"/>
                  </a:cubicBezTo>
                  <a:cubicBezTo>
                    <a:pt x="489" y="2179"/>
                    <a:pt x="778" y="2344"/>
                    <a:pt x="1105" y="2389"/>
                  </a:cubicBezTo>
                  <a:cubicBezTo>
                    <a:pt x="1164" y="2397"/>
                    <a:pt x="1222" y="2401"/>
                    <a:pt x="1280" y="2401"/>
                  </a:cubicBezTo>
                  <a:cubicBezTo>
                    <a:pt x="1891" y="2401"/>
                    <a:pt x="2412" y="1958"/>
                    <a:pt x="2493" y="1369"/>
                  </a:cubicBezTo>
                  <a:cubicBezTo>
                    <a:pt x="2537" y="1053"/>
                    <a:pt x="2450" y="736"/>
                    <a:pt x="2250" y="479"/>
                  </a:cubicBezTo>
                  <a:cubicBezTo>
                    <a:pt x="2049" y="223"/>
                    <a:pt x="1759" y="58"/>
                    <a:pt x="1433" y="13"/>
                  </a:cubicBezTo>
                  <a:cubicBezTo>
                    <a:pt x="1374" y="6"/>
                    <a:pt x="1315" y="1"/>
                    <a:pt x="1257"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3"/>
            <p:cNvSpPr/>
            <p:nvPr/>
          </p:nvSpPr>
          <p:spPr>
            <a:xfrm rot="563896" flipH="1">
              <a:off x="5484930" y="4538404"/>
              <a:ext cx="424585" cy="105377"/>
            </a:xfrm>
            <a:custGeom>
              <a:avLst/>
              <a:gdLst/>
              <a:ahLst/>
              <a:cxnLst/>
              <a:rect l="l" t="t" r="r" b="b"/>
              <a:pathLst>
                <a:path w="16983" h="4215" extrusionOk="0">
                  <a:moveTo>
                    <a:pt x="446" y="0"/>
                  </a:moveTo>
                  <a:cubicBezTo>
                    <a:pt x="1" y="0"/>
                    <a:pt x="51" y="1436"/>
                    <a:pt x="347" y="1584"/>
                  </a:cubicBezTo>
                  <a:cubicBezTo>
                    <a:pt x="636" y="1729"/>
                    <a:pt x="15440" y="4215"/>
                    <a:pt x="16479" y="4215"/>
                  </a:cubicBezTo>
                  <a:cubicBezTo>
                    <a:pt x="16508" y="4215"/>
                    <a:pt x="16526" y="4213"/>
                    <a:pt x="16533" y="4209"/>
                  </a:cubicBezTo>
                  <a:cubicBezTo>
                    <a:pt x="16781" y="4059"/>
                    <a:pt x="16982" y="3075"/>
                    <a:pt x="16781" y="2674"/>
                  </a:cubicBezTo>
                  <a:cubicBezTo>
                    <a:pt x="16682" y="2476"/>
                    <a:pt x="446" y="0"/>
                    <a:pt x="44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 name="Google Shape;139;p13"/>
          <p:cNvGrpSpPr/>
          <p:nvPr/>
        </p:nvGrpSpPr>
        <p:grpSpPr>
          <a:xfrm>
            <a:off x="552768" y="1356970"/>
            <a:ext cx="1144800" cy="834535"/>
            <a:chOff x="2693500" y="4128254"/>
            <a:chExt cx="755478" cy="550727"/>
          </a:xfrm>
        </p:grpSpPr>
        <p:sp>
          <p:nvSpPr>
            <p:cNvPr id="140" name="Google Shape;140;p13"/>
            <p:cNvSpPr/>
            <p:nvPr/>
          </p:nvSpPr>
          <p:spPr>
            <a:xfrm rot="4714171">
              <a:off x="2930485" y="4277181"/>
              <a:ext cx="108895" cy="136865"/>
            </a:xfrm>
            <a:custGeom>
              <a:avLst/>
              <a:gdLst/>
              <a:ahLst/>
              <a:cxnLst/>
              <a:rect l="l" t="t" r="r" b="b"/>
              <a:pathLst>
                <a:path w="3291" h="4136" extrusionOk="0">
                  <a:moveTo>
                    <a:pt x="1523" y="1"/>
                  </a:moveTo>
                  <a:lnTo>
                    <a:pt x="1" y="3206"/>
                  </a:lnTo>
                  <a:lnTo>
                    <a:pt x="1688" y="4136"/>
                  </a:lnTo>
                  <a:cubicBezTo>
                    <a:pt x="1688" y="4136"/>
                    <a:pt x="3290" y="873"/>
                    <a:pt x="3215" y="735"/>
                  </a:cubicBezTo>
                  <a:cubicBezTo>
                    <a:pt x="3137" y="595"/>
                    <a:pt x="1523" y="1"/>
                    <a:pt x="1523"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3"/>
            <p:cNvSpPr/>
            <p:nvPr/>
          </p:nvSpPr>
          <p:spPr>
            <a:xfrm rot="4714171">
              <a:off x="2958942" y="4195705"/>
              <a:ext cx="477802" cy="415824"/>
            </a:xfrm>
            <a:custGeom>
              <a:avLst/>
              <a:gdLst/>
              <a:ahLst/>
              <a:cxnLst/>
              <a:rect l="l" t="t" r="r" b="b"/>
              <a:pathLst>
                <a:path w="14440" h="12566" extrusionOk="0">
                  <a:moveTo>
                    <a:pt x="7197" y="2054"/>
                  </a:moveTo>
                  <a:cubicBezTo>
                    <a:pt x="7897" y="2054"/>
                    <a:pt x="8608" y="2218"/>
                    <a:pt x="9273" y="2565"/>
                  </a:cubicBezTo>
                  <a:cubicBezTo>
                    <a:pt x="11458" y="3703"/>
                    <a:pt x="12316" y="6377"/>
                    <a:pt x="11191" y="8536"/>
                  </a:cubicBezTo>
                  <a:cubicBezTo>
                    <a:pt x="10408" y="10038"/>
                    <a:pt x="8872" y="10896"/>
                    <a:pt x="7274" y="10896"/>
                  </a:cubicBezTo>
                  <a:cubicBezTo>
                    <a:pt x="6575" y="10896"/>
                    <a:pt x="5864" y="10732"/>
                    <a:pt x="5199" y="10385"/>
                  </a:cubicBezTo>
                  <a:cubicBezTo>
                    <a:pt x="3013" y="9247"/>
                    <a:pt x="2155" y="6573"/>
                    <a:pt x="3280" y="4414"/>
                  </a:cubicBezTo>
                  <a:cubicBezTo>
                    <a:pt x="4063" y="2912"/>
                    <a:pt x="5599" y="2054"/>
                    <a:pt x="7197" y="2054"/>
                  </a:cubicBezTo>
                  <a:close/>
                  <a:moveTo>
                    <a:pt x="7165" y="0"/>
                  </a:moveTo>
                  <a:cubicBezTo>
                    <a:pt x="4894" y="0"/>
                    <a:pt x="2711" y="1220"/>
                    <a:pt x="1598" y="3355"/>
                  </a:cubicBezTo>
                  <a:cubicBezTo>
                    <a:pt x="0" y="6423"/>
                    <a:pt x="1221" y="10223"/>
                    <a:pt x="4324" y="11839"/>
                  </a:cubicBezTo>
                  <a:cubicBezTo>
                    <a:pt x="5269" y="12332"/>
                    <a:pt x="6279" y="12565"/>
                    <a:pt x="7273" y="12565"/>
                  </a:cubicBezTo>
                  <a:cubicBezTo>
                    <a:pt x="9544" y="12565"/>
                    <a:pt x="11728" y="11346"/>
                    <a:pt x="12841" y="9211"/>
                  </a:cubicBezTo>
                  <a:cubicBezTo>
                    <a:pt x="14439" y="6143"/>
                    <a:pt x="13219" y="2343"/>
                    <a:pt x="10115" y="727"/>
                  </a:cubicBezTo>
                  <a:cubicBezTo>
                    <a:pt x="9170" y="234"/>
                    <a:pt x="8159" y="0"/>
                    <a:pt x="716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3"/>
            <p:cNvSpPr/>
            <p:nvPr/>
          </p:nvSpPr>
          <p:spPr>
            <a:xfrm rot="4714171">
              <a:off x="2738596" y="4169217"/>
              <a:ext cx="206639" cy="261057"/>
            </a:xfrm>
            <a:custGeom>
              <a:avLst/>
              <a:gdLst/>
              <a:ahLst/>
              <a:cxnLst/>
              <a:rect l="l" t="t" r="r" b="b"/>
              <a:pathLst>
                <a:path w="6245" h="7889" extrusionOk="0">
                  <a:moveTo>
                    <a:pt x="3437" y="1"/>
                  </a:moveTo>
                  <a:cubicBezTo>
                    <a:pt x="3437" y="1"/>
                    <a:pt x="3437" y="1"/>
                    <a:pt x="3437" y="1"/>
                  </a:cubicBezTo>
                  <a:lnTo>
                    <a:pt x="3437" y="1"/>
                  </a:lnTo>
                  <a:cubicBezTo>
                    <a:pt x="3438" y="1"/>
                    <a:pt x="3438" y="1"/>
                    <a:pt x="3438" y="1"/>
                  </a:cubicBezTo>
                  <a:close/>
                  <a:moveTo>
                    <a:pt x="3437" y="1"/>
                  </a:moveTo>
                  <a:lnTo>
                    <a:pt x="3437" y="1"/>
                  </a:lnTo>
                  <a:cubicBezTo>
                    <a:pt x="3060" y="63"/>
                    <a:pt x="46" y="6132"/>
                    <a:pt x="23" y="6366"/>
                  </a:cubicBezTo>
                  <a:cubicBezTo>
                    <a:pt x="0" y="6593"/>
                    <a:pt x="2559" y="7889"/>
                    <a:pt x="2907" y="7889"/>
                  </a:cubicBezTo>
                  <a:cubicBezTo>
                    <a:pt x="2919" y="7889"/>
                    <a:pt x="2928" y="7887"/>
                    <a:pt x="2934" y="7884"/>
                  </a:cubicBezTo>
                  <a:cubicBezTo>
                    <a:pt x="3131" y="7789"/>
                    <a:pt x="6245" y="1908"/>
                    <a:pt x="6173" y="1574"/>
                  </a:cubicBezTo>
                  <a:cubicBezTo>
                    <a:pt x="6100" y="1242"/>
                    <a:pt x="3470" y="16"/>
                    <a:pt x="3437"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3"/>
            <p:cNvSpPr/>
            <p:nvPr/>
          </p:nvSpPr>
          <p:spPr>
            <a:xfrm rot="4714171">
              <a:off x="3220602" y="4431188"/>
              <a:ext cx="46589" cy="105065"/>
            </a:xfrm>
            <a:custGeom>
              <a:avLst/>
              <a:gdLst/>
              <a:ahLst/>
              <a:cxnLst/>
              <a:rect l="l" t="t" r="r" b="b"/>
              <a:pathLst>
                <a:path w="1408" h="3175" extrusionOk="0">
                  <a:moveTo>
                    <a:pt x="96" y="1"/>
                  </a:moveTo>
                  <a:cubicBezTo>
                    <a:pt x="67" y="1"/>
                    <a:pt x="39" y="16"/>
                    <a:pt x="24" y="43"/>
                  </a:cubicBezTo>
                  <a:cubicBezTo>
                    <a:pt x="1" y="83"/>
                    <a:pt x="14" y="134"/>
                    <a:pt x="54" y="156"/>
                  </a:cubicBezTo>
                  <a:cubicBezTo>
                    <a:pt x="68" y="164"/>
                    <a:pt x="1373" y="937"/>
                    <a:pt x="1080" y="3079"/>
                  </a:cubicBezTo>
                  <a:cubicBezTo>
                    <a:pt x="1074" y="3126"/>
                    <a:pt x="1106" y="3167"/>
                    <a:pt x="1153" y="3173"/>
                  </a:cubicBezTo>
                  <a:cubicBezTo>
                    <a:pt x="1156" y="3175"/>
                    <a:pt x="1160" y="3175"/>
                    <a:pt x="1164" y="3175"/>
                  </a:cubicBezTo>
                  <a:cubicBezTo>
                    <a:pt x="1204" y="3175"/>
                    <a:pt x="1241" y="3144"/>
                    <a:pt x="1246" y="3102"/>
                  </a:cubicBezTo>
                  <a:cubicBezTo>
                    <a:pt x="1407" y="1925"/>
                    <a:pt x="1100" y="1149"/>
                    <a:pt x="814" y="705"/>
                  </a:cubicBezTo>
                  <a:cubicBezTo>
                    <a:pt x="501" y="221"/>
                    <a:pt x="152" y="19"/>
                    <a:pt x="136" y="12"/>
                  </a:cubicBezTo>
                  <a:cubicBezTo>
                    <a:pt x="124" y="4"/>
                    <a:pt x="110" y="1"/>
                    <a:pt x="96"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3"/>
            <p:cNvSpPr/>
            <p:nvPr/>
          </p:nvSpPr>
          <p:spPr>
            <a:xfrm rot="4714171">
              <a:off x="3137701" y="4486335"/>
              <a:ext cx="21342" cy="49571"/>
            </a:xfrm>
            <a:custGeom>
              <a:avLst/>
              <a:gdLst/>
              <a:ahLst/>
              <a:cxnLst/>
              <a:rect l="l" t="t" r="r" b="b"/>
              <a:pathLst>
                <a:path w="645" h="1498" extrusionOk="0">
                  <a:moveTo>
                    <a:pt x="480" y="0"/>
                  </a:moveTo>
                  <a:cubicBezTo>
                    <a:pt x="478" y="0"/>
                    <a:pt x="475" y="0"/>
                    <a:pt x="473" y="0"/>
                  </a:cubicBezTo>
                  <a:cubicBezTo>
                    <a:pt x="426" y="5"/>
                    <a:pt x="393" y="46"/>
                    <a:pt x="397" y="91"/>
                  </a:cubicBezTo>
                  <a:cubicBezTo>
                    <a:pt x="398" y="100"/>
                    <a:pt x="469" y="956"/>
                    <a:pt x="38" y="1352"/>
                  </a:cubicBezTo>
                  <a:cubicBezTo>
                    <a:pt x="3" y="1384"/>
                    <a:pt x="1" y="1436"/>
                    <a:pt x="31" y="1470"/>
                  </a:cubicBezTo>
                  <a:cubicBezTo>
                    <a:pt x="49" y="1488"/>
                    <a:pt x="71" y="1497"/>
                    <a:pt x="94" y="1497"/>
                  </a:cubicBezTo>
                  <a:cubicBezTo>
                    <a:pt x="113" y="1497"/>
                    <a:pt x="134" y="1490"/>
                    <a:pt x="150" y="1475"/>
                  </a:cubicBezTo>
                  <a:cubicBezTo>
                    <a:pt x="644" y="1023"/>
                    <a:pt x="567" y="114"/>
                    <a:pt x="563" y="76"/>
                  </a:cubicBezTo>
                  <a:cubicBezTo>
                    <a:pt x="560" y="32"/>
                    <a:pt x="522" y="0"/>
                    <a:pt x="480"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3"/>
            <p:cNvSpPr/>
            <p:nvPr/>
          </p:nvSpPr>
          <p:spPr>
            <a:xfrm rot="4714171">
              <a:off x="2865225" y="4291851"/>
              <a:ext cx="105884" cy="59068"/>
            </a:xfrm>
            <a:custGeom>
              <a:avLst/>
              <a:gdLst/>
              <a:ahLst/>
              <a:cxnLst/>
              <a:rect l="l" t="t" r="r" b="b"/>
              <a:pathLst>
                <a:path w="3200" h="1785" extrusionOk="0">
                  <a:moveTo>
                    <a:pt x="95" y="1"/>
                  </a:moveTo>
                  <a:cubicBezTo>
                    <a:pt x="66" y="1"/>
                    <a:pt x="37" y="17"/>
                    <a:pt x="22" y="45"/>
                  </a:cubicBezTo>
                  <a:cubicBezTo>
                    <a:pt x="0" y="86"/>
                    <a:pt x="16" y="136"/>
                    <a:pt x="56" y="158"/>
                  </a:cubicBezTo>
                  <a:lnTo>
                    <a:pt x="3065" y="1775"/>
                  </a:lnTo>
                  <a:cubicBezTo>
                    <a:pt x="3077" y="1781"/>
                    <a:pt x="3091" y="1784"/>
                    <a:pt x="3104" y="1784"/>
                  </a:cubicBezTo>
                  <a:cubicBezTo>
                    <a:pt x="3133" y="1784"/>
                    <a:pt x="3163" y="1768"/>
                    <a:pt x="3177" y="1740"/>
                  </a:cubicBezTo>
                  <a:cubicBezTo>
                    <a:pt x="3199" y="1700"/>
                    <a:pt x="3183" y="1649"/>
                    <a:pt x="3143" y="1628"/>
                  </a:cubicBezTo>
                  <a:lnTo>
                    <a:pt x="136" y="11"/>
                  </a:lnTo>
                  <a:cubicBezTo>
                    <a:pt x="123" y="4"/>
                    <a:pt x="109" y="1"/>
                    <a:pt x="95"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3"/>
            <p:cNvSpPr/>
            <p:nvPr/>
          </p:nvSpPr>
          <p:spPr>
            <a:xfrm rot="4714171">
              <a:off x="2698641" y="4246494"/>
              <a:ext cx="109789" cy="57810"/>
            </a:xfrm>
            <a:custGeom>
              <a:avLst/>
              <a:gdLst/>
              <a:ahLst/>
              <a:cxnLst/>
              <a:rect l="l" t="t" r="r" b="b"/>
              <a:pathLst>
                <a:path w="3318" h="1747" extrusionOk="0">
                  <a:moveTo>
                    <a:pt x="96" y="1"/>
                  </a:moveTo>
                  <a:cubicBezTo>
                    <a:pt x="65" y="1"/>
                    <a:pt x="36" y="17"/>
                    <a:pt x="21" y="47"/>
                  </a:cubicBezTo>
                  <a:cubicBezTo>
                    <a:pt x="0" y="88"/>
                    <a:pt x="18" y="137"/>
                    <a:pt x="58" y="159"/>
                  </a:cubicBezTo>
                  <a:lnTo>
                    <a:pt x="3184" y="1738"/>
                  </a:lnTo>
                  <a:cubicBezTo>
                    <a:pt x="3196" y="1744"/>
                    <a:pt x="3209" y="1747"/>
                    <a:pt x="3222" y="1747"/>
                  </a:cubicBezTo>
                  <a:cubicBezTo>
                    <a:pt x="3252" y="1747"/>
                    <a:pt x="3282" y="1729"/>
                    <a:pt x="3296" y="1701"/>
                  </a:cubicBezTo>
                  <a:cubicBezTo>
                    <a:pt x="3317" y="1660"/>
                    <a:pt x="3301" y="1610"/>
                    <a:pt x="3260" y="1589"/>
                  </a:cubicBezTo>
                  <a:lnTo>
                    <a:pt x="134" y="10"/>
                  </a:lnTo>
                  <a:cubicBezTo>
                    <a:pt x="121" y="4"/>
                    <a:pt x="108" y="1"/>
                    <a:pt x="96"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7" name="Google Shape;147;p13"/>
          <p:cNvGrpSpPr/>
          <p:nvPr/>
        </p:nvGrpSpPr>
        <p:grpSpPr>
          <a:xfrm>
            <a:off x="10390868" y="5558236"/>
            <a:ext cx="1601347" cy="643185"/>
            <a:chOff x="7793150" y="4168675"/>
            <a:chExt cx="1201010" cy="482389"/>
          </a:xfrm>
        </p:grpSpPr>
        <p:sp>
          <p:nvSpPr>
            <p:cNvPr id="148" name="Google Shape;148;p13"/>
            <p:cNvSpPr/>
            <p:nvPr/>
          </p:nvSpPr>
          <p:spPr>
            <a:xfrm>
              <a:off x="7950916" y="4305967"/>
              <a:ext cx="1043244" cy="345098"/>
            </a:xfrm>
            <a:custGeom>
              <a:avLst/>
              <a:gdLst/>
              <a:ahLst/>
              <a:cxnLst/>
              <a:rect l="l" t="t" r="r" b="b"/>
              <a:pathLst>
                <a:path w="15521" h="5135" extrusionOk="0">
                  <a:moveTo>
                    <a:pt x="15349" y="1"/>
                  </a:moveTo>
                  <a:cubicBezTo>
                    <a:pt x="15226" y="1"/>
                    <a:pt x="15105" y="7"/>
                    <a:pt x="14990" y="20"/>
                  </a:cubicBezTo>
                  <a:cubicBezTo>
                    <a:pt x="14933" y="27"/>
                    <a:pt x="14892" y="78"/>
                    <a:pt x="14898" y="134"/>
                  </a:cubicBezTo>
                  <a:cubicBezTo>
                    <a:pt x="14904" y="188"/>
                    <a:pt x="14949" y="227"/>
                    <a:pt x="15001" y="227"/>
                  </a:cubicBezTo>
                  <a:cubicBezTo>
                    <a:pt x="15005" y="227"/>
                    <a:pt x="15008" y="227"/>
                    <a:pt x="15013" y="226"/>
                  </a:cubicBezTo>
                  <a:cubicBezTo>
                    <a:pt x="15121" y="215"/>
                    <a:pt x="15234" y="209"/>
                    <a:pt x="15349" y="209"/>
                  </a:cubicBezTo>
                  <a:lnTo>
                    <a:pt x="15414" y="209"/>
                  </a:lnTo>
                  <a:cubicBezTo>
                    <a:pt x="15475" y="208"/>
                    <a:pt x="15518" y="165"/>
                    <a:pt x="15519" y="107"/>
                  </a:cubicBezTo>
                  <a:cubicBezTo>
                    <a:pt x="15520" y="50"/>
                    <a:pt x="15475" y="2"/>
                    <a:pt x="15417" y="1"/>
                  </a:cubicBezTo>
                  <a:close/>
                  <a:moveTo>
                    <a:pt x="14595" y="97"/>
                  </a:moveTo>
                  <a:cubicBezTo>
                    <a:pt x="14586" y="97"/>
                    <a:pt x="14577" y="98"/>
                    <a:pt x="14568" y="100"/>
                  </a:cubicBezTo>
                  <a:cubicBezTo>
                    <a:pt x="14428" y="139"/>
                    <a:pt x="14292" y="191"/>
                    <a:pt x="14164" y="253"/>
                  </a:cubicBezTo>
                  <a:cubicBezTo>
                    <a:pt x="14113" y="278"/>
                    <a:pt x="14091" y="340"/>
                    <a:pt x="14115" y="392"/>
                  </a:cubicBezTo>
                  <a:cubicBezTo>
                    <a:pt x="14134" y="428"/>
                    <a:pt x="14170" y="450"/>
                    <a:pt x="14210" y="450"/>
                  </a:cubicBezTo>
                  <a:cubicBezTo>
                    <a:pt x="14224" y="450"/>
                    <a:pt x="14240" y="447"/>
                    <a:pt x="14255" y="439"/>
                  </a:cubicBezTo>
                  <a:cubicBezTo>
                    <a:pt x="14371" y="383"/>
                    <a:pt x="14495" y="337"/>
                    <a:pt x="14624" y="301"/>
                  </a:cubicBezTo>
                  <a:cubicBezTo>
                    <a:pt x="14679" y="285"/>
                    <a:pt x="14711" y="229"/>
                    <a:pt x="14696" y="174"/>
                  </a:cubicBezTo>
                  <a:cubicBezTo>
                    <a:pt x="14683" y="127"/>
                    <a:pt x="14640" y="97"/>
                    <a:pt x="14595" y="97"/>
                  </a:cubicBezTo>
                  <a:close/>
                  <a:moveTo>
                    <a:pt x="13856" y="456"/>
                  </a:moveTo>
                  <a:cubicBezTo>
                    <a:pt x="13835" y="456"/>
                    <a:pt x="13813" y="462"/>
                    <a:pt x="13794" y="476"/>
                  </a:cubicBezTo>
                  <a:cubicBezTo>
                    <a:pt x="13683" y="557"/>
                    <a:pt x="13574" y="651"/>
                    <a:pt x="13468" y="757"/>
                  </a:cubicBezTo>
                  <a:cubicBezTo>
                    <a:pt x="13427" y="797"/>
                    <a:pt x="13427" y="862"/>
                    <a:pt x="13468" y="904"/>
                  </a:cubicBezTo>
                  <a:cubicBezTo>
                    <a:pt x="13488" y="923"/>
                    <a:pt x="13515" y="933"/>
                    <a:pt x="13542" y="933"/>
                  </a:cubicBezTo>
                  <a:cubicBezTo>
                    <a:pt x="13568" y="933"/>
                    <a:pt x="13595" y="923"/>
                    <a:pt x="13614" y="904"/>
                  </a:cubicBezTo>
                  <a:cubicBezTo>
                    <a:pt x="13712" y="806"/>
                    <a:pt x="13814" y="719"/>
                    <a:pt x="13917" y="644"/>
                  </a:cubicBezTo>
                  <a:cubicBezTo>
                    <a:pt x="13963" y="610"/>
                    <a:pt x="13973" y="545"/>
                    <a:pt x="13939" y="498"/>
                  </a:cubicBezTo>
                  <a:cubicBezTo>
                    <a:pt x="13919" y="470"/>
                    <a:pt x="13888" y="456"/>
                    <a:pt x="13856" y="456"/>
                  </a:cubicBezTo>
                  <a:close/>
                  <a:moveTo>
                    <a:pt x="6683" y="831"/>
                  </a:moveTo>
                  <a:cubicBezTo>
                    <a:pt x="6631" y="831"/>
                    <a:pt x="6575" y="836"/>
                    <a:pt x="6514" y="846"/>
                  </a:cubicBezTo>
                  <a:cubicBezTo>
                    <a:pt x="6457" y="856"/>
                    <a:pt x="6419" y="909"/>
                    <a:pt x="6429" y="965"/>
                  </a:cubicBezTo>
                  <a:cubicBezTo>
                    <a:pt x="6436" y="1016"/>
                    <a:pt x="6479" y="1053"/>
                    <a:pt x="6528" y="1053"/>
                  </a:cubicBezTo>
                  <a:cubicBezTo>
                    <a:pt x="6535" y="1053"/>
                    <a:pt x="6541" y="1052"/>
                    <a:pt x="6548" y="1051"/>
                  </a:cubicBezTo>
                  <a:cubicBezTo>
                    <a:pt x="6595" y="1043"/>
                    <a:pt x="6638" y="1040"/>
                    <a:pt x="6677" y="1040"/>
                  </a:cubicBezTo>
                  <a:cubicBezTo>
                    <a:pt x="6760" y="1040"/>
                    <a:pt x="6825" y="1056"/>
                    <a:pt x="6868" y="1089"/>
                  </a:cubicBezTo>
                  <a:cubicBezTo>
                    <a:pt x="6887" y="1102"/>
                    <a:pt x="6909" y="1109"/>
                    <a:pt x="6931" y="1109"/>
                  </a:cubicBezTo>
                  <a:cubicBezTo>
                    <a:pt x="6963" y="1109"/>
                    <a:pt x="6993" y="1095"/>
                    <a:pt x="7014" y="1068"/>
                  </a:cubicBezTo>
                  <a:cubicBezTo>
                    <a:pt x="7049" y="1022"/>
                    <a:pt x="7040" y="958"/>
                    <a:pt x="6993" y="922"/>
                  </a:cubicBezTo>
                  <a:cubicBezTo>
                    <a:pt x="6914" y="862"/>
                    <a:pt x="6812" y="831"/>
                    <a:pt x="6683" y="831"/>
                  </a:cubicBezTo>
                  <a:close/>
                  <a:moveTo>
                    <a:pt x="6141" y="980"/>
                  </a:moveTo>
                  <a:cubicBezTo>
                    <a:pt x="6123" y="980"/>
                    <a:pt x="6104" y="985"/>
                    <a:pt x="6087" y="996"/>
                  </a:cubicBezTo>
                  <a:cubicBezTo>
                    <a:pt x="5953" y="1076"/>
                    <a:pt x="5844" y="1188"/>
                    <a:pt x="5764" y="1325"/>
                  </a:cubicBezTo>
                  <a:cubicBezTo>
                    <a:pt x="5735" y="1375"/>
                    <a:pt x="5751" y="1439"/>
                    <a:pt x="5800" y="1467"/>
                  </a:cubicBezTo>
                  <a:cubicBezTo>
                    <a:pt x="5817" y="1477"/>
                    <a:pt x="5836" y="1482"/>
                    <a:pt x="5853" y="1482"/>
                  </a:cubicBezTo>
                  <a:cubicBezTo>
                    <a:pt x="5890" y="1482"/>
                    <a:pt x="5924" y="1463"/>
                    <a:pt x="5944" y="1430"/>
                  </a:cubicBezTo>
                  <a:cubicBezTo>
                    <a:pt x="6006" y="1323"/>
                    <a:pt x="6091" y="1236"/>
                    <a:pt x="6195" y="1173"/>
                  </a:cubicBezTo>
                  <a:cubicBezTo>
                    <a:pt x="6244" y="1144"/>
                    <a:pt x="6260" y="1079"/>
                    <a:pt x="6230" y="1030"/>
                  </a:cubicBezTo>
                  <a:cubicBezTo>
                    <a:pt x="6210" y="998"/>
                    <a:pt x="6176" y="980"/>
                    <a:pt x="6141" y="980"/>
                  </a:cubicBezTo>
                  <a:close/>
                  <a:moveTo>
                    <a:pt x="13266" y="1036"/>
                  </a:moveTo>
                  <a:cubicBezTo>
                    <a:pt x="13236" y="1036"/>
                    <a:pt x="13205" y="1049"/>
                    <a:pt x="13184" y="1075"/>
                  </a:cubicBezTo>
                  <a:cubicBezTo>
                    <a:pt x="13103" y="1177"/>
                    <a:pt x="13021" y="1288"/>
                    <a:pt x="12934" y="1416"/>
                  </a:cubicBezTo>
                  <a:cubicBezTo>
                    <a:pt x="12903" y="1463"/>
                    <a:pt x="12914" y="1527"/>
                    <a:pt x="12961" y="1560"/>
                  </a:cubicBezTo>
                  <a:cubicBezTo>
                    <a:pt x="12980" y="1572"/>
                    <a:pt x="12999" y="1579"/>
                    <a:pt x="13020" y="1579"/>
                  </a:cubicBezTo>
                  <a:lnTo>
                    <a:pt x="13020" y="1577"/>
                  </a:lnTo>
                  <a:cubicBezTo>
                    <a:pt x="13053" y="1577"/>
                    <a:pt x="13085" y="1561"/>
                    <a:pt x="13106" y="1532"/>
                  </a:cubicBezTo>
                  <a:cubicBezTo>
                    <a:pt x="13189" y="1410"/>
                    <a:pt x="13269" y="1303"/>
                    <a:pt x="13347" y="1204"/>
                  </a:cubicBezTo>
                  <a:cubicBezTo>
                    <a:pt x="13383" y="1160"/>
                    <a:pt x="13375" y="1094"/>
                    <a:pt x="13330" y="1058"/>
                  </a:cubicBezTo>
                  <a:cubicBezTo>
                    <a:pt x="13311" y="1043"/>
                    <a:pt x="13289" y="1036"/>
                    <a:pt x="13266" y="1036"/>
                  </a:cubicBezTo>
                  <a:close/>
                  <a:moveTo>
                    <a:pt x="135" y="1254"/>
                  </a:moveTo>
                  <a:cubicBezTo>
                    <a:pt x="94" y="1254"/>
                    <a:pt x="54" y="1279"/>
                    <a:pt x="38" y="1320"/>
                  </a:cubicBezTo>
                  <a:cubicBezTo>
                    <a:pt x="35" y="1330"/>
                    <a:pt x="0" y="1421"/>
                    <a:pt x="0" y="1565"/>
                  </a:cubicBezTo>
                  <a:cubicBezTo>
                    <a:pt x="0" y="1640"/>
                    <a:pt x="10" y="1717"/>
                    <a:pt x="28" y="1793"/>
                  </a:cubicBezTo>
                  <a:cubicBezTo>
                    <a:pt x="39" y="1841"/>
                    <a:pt x="82" y="1873"/>
                    <a:pt x="129" y="1873"/>
                  </a:cubicBezTo>
                  <a:lnTo>
                    <a:pt x="129" y="1871"/>
                  </a:lnTo>
                  <a:cubicBezTo>
                    <a:pt x="137" y="1871"/>
                    <a:pt x="146" y="1871"/>
                    <a:pt x="153" y="1869"/>
                  </a:cubicBezTo>
                  <a:cubicBezTo>
                    <a:pt x="210" y="1855"/>
                    <a:pt x="244" y="1799"/>
                    <a:pt x="231" y="1744"/>
                  </a:cubicBezTo>
                  <a:cubicBezTo>
                    <a:pt x="216" y="1684"/>
                    <a:pt x="208" y="1624"/>
                    <a:pt x="208" y="1565"/>
                  </a:cubicBezTo>
                  <a:cubicBezTo>
                    <a:pt x="208" y="1462"/>
                    <a:pt x="232" y="1397"/>
                    <a:pt x="232" y="1395"/>
                  </a:cubicBezTo>
                  <a:cubicBezTo>
                    <a:pt x="253" y="1342"/>
                    <a:pt x="227" y="1282"/>
                    <a:pt x="173" y="1261"/>
                  </a:cubicBezTo>
                  <a:cubicBezTo>
                    <a:pt x="161" y="1256"/>
                    <a:pt x="148" y="1254"/>
                    <a:pt x="135" y="1254"/>
                  </a:cubicBezTo>
                  <a:close/>
                  <a:moveTo>
                    <a:pt x="7034" y="1281"/>
                  </a:moveTo>
                  <a:cubicBezTo>
                    <a:pt x="6985" y="1281"/>
                    <a:pt x="6942" y="1317"/>
                    <a:pt x="6932" y="1367"/>
                  </a:cubicBezTo>
                  <a:cubicBezTo>
                    <a:pt x="6914" y="1471"/>
                    <a:pt x="6866" y="1593"/>
                    <a:pt x="6795" y="1719"/>
                  </a:cubicBezTo>
                  <a:cubicBezTo>
                    <a:pt x="6767" y="1770"/>
                    <a:pt x="6784" y="1833"/>
                    <a:pt x="6834" y="1862"/>
                  </a:cubicBezTo>
                  <a:cubicBezTo>
                    <a:pt x="6850" y="1870"/>
                    <a:pt x="6868" y="1875"/>
                    <a:pt x="6886" y="1875"/>
                  </a:cubicBezTo>
                  <a:cubicBezTo>
                    <a:pt x="6921" y="1875"/>
                    <a:pt x="6957" y="1855"/>
                    <a:pt x="6976" y="1821"/>
                  </a:cubicBezTo>
                  <a:cubicBezTo>
                    <a:pt x="7060" y="1673"/>
                    <a:pt x="7113" y="1532"/>
                    <a:pt x="7137" y="1403"/>
                  </a:cubicBezTo>
                  <a:cubicBezTo>
                    <a:pt x="7147" y="1347"/>
                    <a:pt x="7110" y="1293"/>
                    <a:pt x="7053" y="1283"/>
                  </a:cubicBezTo>
                  <a:cubicBezTo>
                    <a:pt x="7047" y="1282"/>
                    <a:pt x="7040" y="1281"/>
                    <a:pt x="7034" y="1281"/>
                  </a:cubicBezTo>
                  <a:close/>
                  <a:moveTo>
                    <a:pt x="12793" y="1718"/>
                  </a:moveTo>
                  <a:cubicBezTo>
                    <a:pt x="12759" y="1718"/>
                    <a:pt x="12725" y="1736"/>
                    <a:pt x="12705" y="1767"/>
                  </a:cubicBezTo>
                  <a:cubicBezTo>
                    <a:pt x="12633" y="1884"/>
                    <a:pt x="12561" y="2002"/>
                    <a:pt x="12487" y="2124"/>
                  </a:cubicBezTo>
                  <a:cubicBezTo>
                    <a:pt x="12458" y="2173"/>
                    <a:pt x="12474" y="2236"/>
                    <a:pt x="12523" y="2266"/>
                  </a:cubicBezTo>
                  <a:cubicBezTo>
                    <a:pt x="12540" y="2276"/>
                    <a:pt x="12558" y="2280"/>
                    <a:pt x="12577" y="2280"/>
                  </a:cubicBezTo>
                  <a:cubicBezTo>
                    <a:pt x="12612" y="2280"/>
                    <a:pt x="12647" y="2263"/>
                    <a:pt x="12666" y="2232"/>
                  </a:cubicBezTo>
                  <a:cubicBezTo>
                    <a:pt x="12738" y="2111"/>
                    <a:pt x="12809" y="1993"/>
                    <a:pt x="12882" y="1877"/>
                  </a:cubicBezTo>
                  <a:cubicBezTo>
                    <a:pt x="12912" y="1828"/>
                    <a:pt x="12898" y="1765"/>
                    <a:pt x="12849" y="1734"/>
                  </a:cubicBezTo>
                  <a:cubicBezTo>
                    <a:pt x="12831" y="1723"/>
                    <a:pt x="12812" y="1718"/>
                    <a:pt x="12793" y="1718"/>
                  </a:cubicBezTo>
                  <a:close/>
                  <a:moveTo>
                    <a:pt x="5718" y="1664"/>
                  </a:moveTo>
                  <a:cubicBezTo>
                    <a:pt x="5668" y="1664"/>
                    <a:pt x="5624" y="1701"/>
                    <a:pt x="5617" y="1751"/>
                  </a:cubicBezTo>
                  <a:cubicBezTo>
                    <a:pt x="5603" y="1837"/>
                    <a:pt x="5596" y="1928"/>
                    <a:pt x="5596" y="2021"/>
                  </a:cubicBezTo>
                  <a:cubicBezTo>
                    <a:pt x="5596" y="2077"/>
                    <a:pt x="5598" y="2134"/>
                    <a:pt x="5603" y="2191"/>
                  </a:cubicBezTo>
                  <a:cubicBezTo>
                    <a:pt x="5608" y="2245"/>
                    <a:pt x="5653" y="2287"/>
                    <a:pt x="5706" y="2287"/>
                  </a:cubicBezTo>
                  <a:cubicBezTo>
                    <a:pt x="5710" y="2287"/>
                    <a:pt x="5712" y="2287"/>
                    <a:pt x="5715" y="2285"/>
                  </a:cubicBezTo>
                  <a:cubicBezTo>
                    <a:pt x="5772" y="2280"/>
                    <a:pt x="5815" y="2232"/>
                    <a:pt x="5810" y="2174"/>
                  </a:cubicBezTo>
                  <a:cubicBezTo>
                    <a:pt x="5805" y="2122"/>
                    <a:pt x="5804" y="2071"/>
                    <a:pt x="5804" y="2021"/>
                  </a:cubicBezTo>
                  <a:cubicBezTo>
                    <a:pt x="5804" y="1939"/>
                    <a:pt x="5810" y="1859"/>
                    <a:pt x="5821" y="1784"/>
                  </a:cubicBezTo>
                  <a:cubicBezTo>
                    <a:pt x="5831" y="1728"/>
                    <a:pt x="5792" y="1674"/>
                    <a:pt x="5735" y="1666"/>
                  </a:cubicBezTo>
                  <a:cubicBezTo>
                    <a:pt x="5730" y="1665"/>
                    <a:pt x="5724" y="1664"/>
                    <a:pt x="5718" y="1664"/>
                  </a:cubicBezTo>
                  <a:close/>
                  <a:moveTo>
                    <a:pt x="6648" y="2008"/>
                  </a:moveTo>
                  <a:cubicBezTo>
                    <a:pt x="6618" y="2008"/>
                    <a:pt x="6589" y="2021"/>
                    <a:pt x="6568" y="2045"/>
                  </a:cubicBezTo>
                  <a:cubicBezTo>
                    <a:pt x="6486" y="2146"/>
                    <a:pt x="6394" y="2244"/>
                    <a:pt x="6293" y="2338"/>
                  </a:cubicBezTo>
                  <a:cubicBezTo>
                    <a:pt x="6251" y="2377"/>
                    <a:pt x="6249" y="2443"/>
                    <a:pt x="6288" y="2485"/>
                  </a:cubicBezTo>
                  <a:cubicBezTo>
                    <a:pt x="6309" y="2507"/>
                    <a:pt x="6336" y="2518"/>
                    <a:pt x="6364" y="2518"/>
                  </a:cubicBezTo>
                  <a:cubicBezTo>
                    <a:pt x="6390" y="2518"/>
                    <a:pt x="6415" y="2508"/>
                    <a:pt x="6435" y="2490"/>
                  </a:cubicBezTo>
                  <a:cubicBezTo>
                    <a:pt x="6543" y="2390"/>
                    <a:pt x="6641" y="2285"/>
                    <a:pt x="6729" y="2178"/>
                  </a:cubicBezTo>
                  <a:cubicBezTo>
                    <a:pt x="6766" y="2134"/>
                    <a:pt x="6759" y="2069"/>
                    <a:pt x="6715" y="2032"/>
                  </a:cubicBezTo>
                  <a:cubicBezTo>
                    <a:pt x="6695" y="2016"/>
                    <a:pt x="6672" y="2008"/>
                    <a:pt x="6648" y="2008"/>
                  </a:cubicBezTo>
                  <a:close/>
                  <a:moveTo>
                    <a:pt x="306" y="2036"/>
                  </a:moveTo>
                  <a:cubicBezTo>
                    <a:pt x="285" y="2036"/>
                    <a:pt x="264" y="2043"/>
                    <a:pt x="245" y="2056"/>
                  </a:cubicBezTo>
                  <a:cubicBezTo>
                    <a:pt x="199" y="2089"/>
                    <a:pt x="188" y="2154"/>
                    <a:pt x="221" y="2201"/>
                  </a:cubicBezTo>
                  <a:cubicBezTo>
                    <a:pt x="300" y="2312"/>
                    <a:pt x="402" y="2420"/>
                    <a:pt x="523" y="2521"/>
                  </a:cubicBezTo>
                  <a:cubicBezTo>
                    <a:pt x="543" y="2538"/>
                    <a:pt x="566" y="2545"/>
                    <a:pt x="589" y="2545"/>
                  </a:cubicBezTo>
                  <a:cubicBezTo>
                    <a:pt x="620" y="2545"/>
                    <a:pt x="649" y="2533"/>
                    <a:pt x="670" y="2508"/>
                  </a:cubicBezTo>
                  <a:cubicBezTo>
                    <a:pt x="707" y="2464"/>
                    <a:pt x="701" y="2398"/>
                    <a:pt x="657" y="2361"/>
                  </a:cubicBezTo>
                  <a:cubicBezTo>
                    <a:pt x="549" y="2272"/>
                    <a:pt x="460" y="2178"/>
                    <a:pt x="390" y="2080"/>
                  </a:cubicBezTo>
                  <a:cubicBezTo>
                    <a:pt x="370" y="2051"/>
                    <a:pt x="338" y="2036"/>
                    <a:pt x="306" y="2036"/>
                  </a:cubicBezTo>
                  <a:close/>
                  <a:moveTo>
                    <a:pt x="930" y="2574"/>
                  </a:moveTo>
                  <a:cubicBezTo>
                    <a:pt x="894" y="2574"/>
                    <a:pt x="860" y="2593"/>
                    <a:pt x="841" y="2626"/>
                  </a:cubicBezTo>
                  <a:cubicBezTo>
                    <a:pt x="811" y="2675"/>
                    <a:pt x="827" y="2739"/>
                    <a:pt x="877" y="2768"/>
                  </a:cubicBezTo>
                  <a:cubicBezTo>
                    <a:pt x="992" y="2835"/>
                    <a:pt x="1120" y="2902"/>
                    <a:pt x="1256" y="2963"/>
                  </a:cubicBezTo>
                  <a:cubicBezTo>
                    <a:pt x="1270" y="2969"/>
                    <a:pt x="1284" y="2971"/>
                    <a:pt x="1299" y="2971"/>
                  </a:cubicBezTo>
                  <a:cubicBezTo>
                    <a:pt x="1338" y="2971"/>
                    <a:pt x="1376" y="2949"/>
                    <a:pt x="1393" y="2910"/>
                  </a:cubicBezTo>
                  <a:cubicBezTo>
                    <a:pt x="1417" y="2857"/>
                    <a:pt x="1394" y="2796"/>
                    <a:pt x="1342" y="2773"/>
                  </a:cubicBezTo>
                  <a:cubicBezTo>
                    <a:pt x="1212" y="2715"/>
                    <a:pt x="1092" y="2653"/>
                    <a:pt x="983" y="2589"/>
                  </a:cubicBezTo>
                  <a:cubicBezTo>
                    <a:pt x="966" y="2579"/>
                    <a:pt x="948" y="2574"/>
                    <a:pt x="930" y="2574"/>
                  </a:cubicBezTo>
                  <a:close/>
                  <a:moveTo>
                    <a:pt x="12361" y="2428"/>
                  </a:moveTo>
                  <a:cubicBezTo>
                    <a:pt x="12326" y="2428"/>
                    <a:pt x="12292" y="2446"/>
                    <a:pt x="12272" y="2478"/>
                  </a:cubicBezTo>
                  <a:cubicBezTo>
                    <a:pt x="12201" y="2593"/>
                    <a:pt x="12126" y="2709"/>
                    <a:pt x="12050" y="2824"/>
                  </a:cubicBezTo>
                  <a:cubicBezTo>
                    <a:pt x="12018" y="2872"/>
                    <a:pt x="12032" y="2937"/>
                    <a:pt x="12079" y="2969"/>
                  </a:cubicBezTo>
                  <a:cubicBezTo>
                    <a:pt x="12097" y="2981"/>
                    <a:pt x="12117" y="2986"/>
                    <a:pt x="12137" y="2986"/>
                  </a:cubicBezTo>
                  <a:cubicBezTo>
                    <a:pt x="12170" y="2986"/>
                    <a:pt x="12203" y="2970"/>
                    <a:pt x="12223" y="2940"/>
                  </a:cubicBezTo>
                  <a:cubicBezTo>
                    <a:pt x="12301" y="2822"/>
                    <a:pt x="12376" y="2704"/>
                    <a:pt x="12448" y="2587"/>
                  </a:cubicBezTo>
                  <a:cubicBezTo>
                    <a:pt x="12479" y="2538"/>
                    <a:pt x="12464" y="2474"/>
                    <a:pt x="12415" y="2443"/>
                  </a:cubicBezTo>
                  <a:cubicBezTo>
                    <a:pt x="12398" y="2433"/>
                    <a:pt x="12379" y="2428"/>
                    <a:pt x="12361" y="2428"/>
                  </a:cubicBezTo>
                  <a:close/>
                  <a:moveTo>
                    <a:pt x="5778" y="2488"/>
                  </a:moveTo>
                  <a:cubicBezTo>
                    <a:pt x="5769" y="2488"/>
                    <a:pt x="5760" y="2489"/>
                    <a:pt x="5751" y="2491"/>
                  </a:cubicBezTo>
                  <a:cubicBezTo>
                    <a:pt x="5696" y="2505"/>
                    <a:pt x="5663" y="2562"/>
                    <a:pt x="5678" y="2617"/>
                  </a:cubicBezTo>
                  <a:cubicBezTo>
                    <a:pt x="5690" y="2668"/>
                    <a:pt x="5705" y="2719"/>
                    <a:pt x="5722" y="2770"/>
                  </a:cubicBezTo>
                  <a:cubicBezTo>
                    <a:pt x="5696" y="2786"/>
                    <a:pt x="5670" y="2801"/>
                    <a:pt x="5644" y="2816"/>
                  </a:cubicBezTo>
                  <a:cubicBezTo>
                    <a:pt x="5595" y="2845"/>
                    <a:pt x="5577" y="2909"/>
                    <a:pt x="5606" y="2958"/>
                  </a:cubicBezTo>
                  <a:cubicBezTo>
                    <a:pt x="5625" y="2991"/>
                    <a:pt x="5660" y="3010"/>
                    <a:pt x="5696" y="3010"/>
                  </a:cubicBezTo>
                  <a:cubicBezTo>
                    <a:pt x="5714" y="3010"/>
                    <a:pt x="5731" y="3006"/>
                    <a:pt x="5748" y="2996"/>
                  </a:cubicBezTo>
                  <a:cubicBezTo>
                    <a:pt x="5764" y="2987"/>
                    <a:pt x="5778" y="2979"/>
                    <a:pt x="5793" y="2970"/>
                  </a:cubicBezTo>
                  <a:cubicBezTo>
                    <a:pt x="5800" y="2987"/>
                    <a:pt x="5808" y="3006"/>
                    <a:pt x="5815" y="3024"/>
                  </a:cubicBezTo>
                  <a:cubicBezTo>
                    <a:pt x="5831" y="3064"/>
                    <a:pt x="5870" y="3089"/>
                    <a:pt x="5911" y="3089"/>
                  </a:cubicBezTo>
                  <a:cubicBezTo>
                    <a:pt x="5924" y="3089"/>
                    <a:pt x="5938" y="3085"/>
                    <a:pt x="5951" y="3080"/>
                  </a:cubicBezTo>
                  <a:cubicBezTo>
                    <a:pt x="6004" y="3058"/>
                    <a:pt x="6029" y="2998"/>
                    <a:pt x="6007" y="2944"/>
                  </a:cubicBezTo>
                  <a:cubicBezTo>
                    <a:pt x="5995" y="2915"/>
                    <a:pt x="5983" y="2886"/>
                    <a:pt x="5972" y="2856"/>
                  </a:cubicBezTo>
                  <a:cubicBezTo>
                    <a:pt x="6017" y="2826"/>
                    <a:pt x="6061" y="2795"/>
                    <a:pt x="6105" y="2762"/>
                  </a:cubicBezTo>
                  <a:cubicBezTo>
                    <a:pt x="6152" y="2729"/>
                    <a:pt x="6162" y="2663"/>
                    <a:pt x="6127" y="2617"/>
                  </a:cubicBezTo>
                  <a:cubicBezTo>
                    <a:pt x="6107" y="2590"/>
                    <a:pt x="6075" y="2575"/>
                    <a:pt x="6044" y="2575"/>
                  </a:cubicBezTo>
                  <a:cubicBezTo>
                    <a:pt x="6022" y="2575"/>
                    <a:pt x="6000" y="2582"/>
                    <a:pt x="5982" y="2595"/>
                  </a:cubicBezTo>
                  <a:cubicBezTo>
                    <a:pt x="5956" y="2615"/>
                    <a:pt x="5929" y="2633"/>
                    <a:pt x="5902" y="2652"/>
                  </a:cubicBezTo>
                  <a:cubicBezTo>
                    <a:pt x="5893" y="2622"/>
                    <a:pt x="5886" y="2594"/>
                    <a:pt x="5879" y="2565"/>
                  </a:cubicBezTo>
                  <a:cubicBezTo>
                    <a:pt x="5866" y="2518"/>
                    <a:pt x="5825" y="2488"/>
                    <a:pt x="5778" y="2488"/>
                  </a:cubicBezTo>
                  <a:close/>
                  <a:moveTo>
                    <a:pt x="1684" y="2919"/>
                  </a:moveTo>
                  <a:cubicBezTo>
                    <a:pt x="1641" y="2919"/>
                    <a:pt x="1602" y="2945"/>
                    <a:pt x="1587" y="2987"/>
                  </a:cubicBezTo>
                  <a:cubicBezTo>
                    <a:pt x="1567" y="3041"/>
                    <a:pt x="1595" y="3100"/>
                    <a:pt x="1649" y="3120"/>
                  </a:cubicBezTo>
                  <a:cubicBezTo>
                    <a:pt x="1774" y="3164"/>
                    <a:pt x="1907" y="3208"/>
                    <a:pt x="2051" y="3249"/>
                  </a:cubicBezTo>
                  <a:cubicBezTo>
                    <a:pt x="2061" y="3252"/>
                    <a:pt x="2070" y="3253"/>
                    <a:pt x="2079" y="3253"/>
                  </a:cubicBezTo>
                  <a:cubicBezTo>
                    <a:pt x="2124" y="3253"/>
                    <a:pt x="2166" y="3224"/>
                    <a:pt x="2179" y="3178"/>
                  </a:cubicBezTo>
                  <a:cubicBezTo>
                    <a:pt x="2195" y="3123"/>
                    <a:pt x="2163" y="3066"/>
                    <a:pt x="2108" y="3050"/>
                  </a:cubicBezTo>
                  <a:cubicBezTo>
                    <a:pt x="1969" y="3009"/>
                    <a:pt x="1839" y="2968"/>
                    <a:pt x="1719" y="2925"/>
                  </a:cubicBezTo>
                  <a:cubicBezTo>
                    <a:pt x="1707" y="2921"/>
                    <a:pt x="1695" y="2919"/>
                    <a:pt x="1684" y="2919"/>
                  </a:cubicBezTo>
                  <a:close/>
                  <a:moveTo>
                    <a:pt x="5325" y="2991"/>
                  </a:moveTo>
                  <a:cubicBezTo>
                    <a:pt x="5311" y="2991"/>
                    <a:pt x="5297" y="2994"/>
                    <a:pt x="5283" y="3000"/>
                  </a:cubicBezTo>
                  <a:cubicBezTo>
                    <a:pt x="5161" y="3055"/>
                    <a:pt x="5035" y="3102"/>
                    <a:pt x="4906" y="3144"/>
                  </a:cubicBezTo>
                  <a:cubicBezTo>
                    <a:pt x="4851" y="3161"/>
                    <a:pt x="4822" y="3220"/>
                    <a:pt x="4839" y="3274"/>
                  </a:cubicBezTo>
                  <a:cubicBezTo>
                    <a:pt x="4853" y="3318"/>
                    <a:pt x="4894" y="3346"/>
                    <a:pt x="4938" y="3346"/>
                  </a:cubicBezTo>
                  <a:cubicBezTo>
                    <a:pt x="4949" y="3346"/>
                    <a:pt x="4959" y="3345"/>
                    <a:pt x="4970" y="3341"/>
                  </a:cubicBezTo>
                  <a:cubicBezTo>
                    <a:pt x="5105" y="3298"/>
                    <a:pt x="5239" y="3247"/>
                    <a:pt x="5368" y="3189"/>
                  </a:cubicBezTo>
                  <a:cubicBezTo>
                    <a:pt x="5421" y="3166"/>
                    <a:pt x="5444" y="3105"/>
                    <a:pt x="5421" y="3052"/>
                  </a:cubicBezTo>
                  <a:cubicBezTo>
                    <a:pt x="5403" y="3014"/>
                    <a:pt x="5365" y="2991"/>
                    <a:pt x="5325" y="2991"/>
                  </a:cubicBezTo>
                  <a:close/>
                  <a:moveTo>
                    <a:pt x="2481" y="3151"/>
                  </a:moveTo>
                  <a:cubicBezTo>
                    <a:pt x="2434" y="3151"/>
                    <a:pt x="2391" y="3183"/>
                    <a:pt x="2380" y="3231"/>
                  </a:cubicBezTo>
                  <a:cubicBezTo>
                    <a:pt x="2367" y="3286"/>
                    <a:pt x="2401" y="3343"/>
                    <a:pt x="2456" y="3356"/>
                  </a:cubicBezTo>
                  <a:cubicBezTo>
                    <a:pt x="2586" y="3387"/>
                    <a:pt x="2722" y="3416"/>
                    <a:pt x="2867" y="3444"/>
                  </a:cubicBezTo>
                  <a:cubicBezTo>
                    <a:pt x="2873" y="3447"/>
                    <a:pt x="2880" y="3447"/>
                    <a:pt x="2886" y="3447"/>
                  </a:cubicBezTo>
                  <a:cubicBezTo>
                    <a:pt x="2935" y="3447"/>
                    <a:pt x="2978" y="3412"/>
                    <a:pt x="2988" y="3363"/>
                  </a:cubicBezTo>
                  <a:cubicBezTo>
                    <a:pt x="2999" y="3307"/>
                    <a:pt x="2963" y="3252"/>
                    <a:pt x="2906" y="3241"/>
                  </a:cubicBezTo>
                  <a:cubicBezTo>
                    <a:pt x="2766" y="3213"/>
                    <a:pt x="2631" y="3185"/>
                    <a:pt x="2505" y="3154"/>
                  </a:cubicBezTo>
                  <a:cubicBezTo>
                    <a:pt x="2497" y="3152"/>
                    <a:pt x="2489" y="3151"/>
                    <a:pt x="2481" y="3151"/>
                  </a:cubicBezTo>
                  <a:close/>
                  <a:moveTo>
                    <a:pt x="4537" y="3245"/>
                  </a:moveTo>
                  <a:cubicBezTo>
                    <a:pt x="4530" y="3245"/>
                    <a:pt x="4523" y="3245"/>
                    <a:pt x="4515" y="3247"/>
                  </a:cubicBezTo>
                  <a:cubicBezTo>
                    <a:pt x="4384" y="3274"/>
                    <a:pt x="4251" y="3295"/>
                    <a:pt x="4116" y="3308"/>
                  </a:cubicBezTo>
                  <a:cubicBezTo>
                    <a:pt x="4058" y="3313"/>
                    <a:pt x="4018" y="3365"/>
                    <a:pt x="4023" y="3421"/>
                  </a:cubicBezTo>
                  <a:cubicBezTo>
                    <a:pt x="4028" y="3475"/>
                    <a:pt x="4073" y="3515"/>
                    <a:pt x="4126" y="3515"/>
                  </a:cubicBezTo>
                  <a:cubicBezTo>
                    <a:pt x="4129" y="3515"/>
                    <a:pt x="4133" y="3515"/>
                    <a:pt x="4137" y="3514"/>
                  </a:cubicBezTo>
                  <a:cubicBezTo>
                    <a:pt x="4278" y="3501"/>
                    <a:pt x="4420" y="3478"/>
                    <a:pt x="4558" y="3450"/>
                  </a:cubicBezTo>
                  <a:cubicBezTo>
                    <a:pt x="4615" y="3439"/>
                    <a:pt x="4650" y="3384"/>
                    <a:pt x="4639" y="3328"/>
                  </a:cubicBezTo>
                  <a:cubicBezTo>
                    <a:pt x="4628" y="3279"/>
                    <a:pt x="4585" y="3245"/>
                    <a:pt x="4537" y="3245"/>
                  </a:cubicBezTo>
                  <a:close/>
                  <a:moveTo>
                    <a:pt x="3295" y="3303"/>
                  </a:moveTo>
                  <a:cubicBezTo>
                    <a:pt x="3243" y="3303"/>
                    <a:pt x="3199" y="3343"/>
                    <a:pt x="3194" y="3395"/>
                  </a:cubicBezTo>
                  <a:cubicBezTo>
                    <a:pt x="3188" y="3453"/>
                    <a:pt x="3229" y="3503"/>
                    <a:pt x="3286" y="3509"/>
                  </a:cubicBezTo>
                  <a:cubicBezTo>
                    <a:pt x="3428" y="3525"/>
                    <a:pt x="3571" y="3532"/>
                    <a:pt x="3711" y="3534"/>
                  </a:cubicBezTo>
                  <a:lnTo>
                    <a:pt x="3712" y="3534"/>
                  </a:lnTo>
                  <a:cubicBezTo>
                    <a:pt x="3768" y="3534"/>
                    <a:pt x="3815" y="3487"/>
                    <a:pt x="3815" y="3431"/>
                  </a:cubicBezTo>
                  <a:cubicBezTo>
                    <a:pt x="3816" y="3373"/>
                    <a:pt x="3769" y="3327"/>
                    <a:pt x="3712" y="3325"/>
                  </a:cubicBezTo>
                  <a:cubicBezTo>
                    <a:pt x="3579" y="3325"/>
                    <a:pt x="3442" y="3317"/>
                    <a:pt x="3308" y="3303"/>
                  </a:cubicBezTo>
                  <a:cubicBezTo>
                    <a:pt x="3303" y="3303"/>
                    <a:pt x="3299" y="3303"/>
                    <a:pt x="3295" y="3303"/>
                  </a:cubicBezTo>
                  <a:close/>
                  <a:moveTo>
                    <a:pt x="11899" y="3119"/>
                  </a:moveTo>
                  <a:cubicBezTo>
                    <a:pt x="11867" y="3119"/>
                    <a:pt x="11835" y="3133"/>
                    <a:pt x="11815" y="3161"/>
                  </a:cubicBezTo>
                  <a:cubicBezTo>
                    <a:pt x="11730" y="3276"/>
                    <a:pt x="11648" y="3382"/>
                    <a:pt x="11562" y="3482"/>
                  </a:cubicBezTo>
                  <a:cubicBezTo>
                    <a:pt x="11526" y="3526"/>
                    <a:pt x="11531" y="3591"/>
                    <a:pt x="11575" y="3629"/>
                  </a:cubicBezTo>
                  <a:cubicBezTo>
                    <a:pt x="11594" y="3645"/>
                    <a:pt x="11619" y="3654"/>
                    <a:pt x="11642" y="3654"/>
                  </a:cubicBezTo>
                  <a:cubicBezTo>
                    <a:pt x="11671" y="3654"/>
                    <a:pt x="11701" y="3640"/>
                    <a:pt x="11722" y="3617"/>
                  </a:cubicBezTo>
                  <a:cubicBezTo>
                    <a:pt x="11810" y="3513"/>
                    <a:pt x="11894" y="3404"/>
                    <a:pt x="11983" y="3285"/>
                  </a:cubicBezTo>
                  <a:cubicBezTo>
                    <a:pt x="12017" y="3238"/>
                    <a:pt x="12007" y="3173"/>
                    <a:pt x="11961" y="3139"/>
                  </a:cubicBezTo>
                  <a:cubicBezTo>
                    <a:pt x="11942" y="3125"/>
                    <a:pt x="11920" y="3119"/>
                    <a:pt x="11899" y="3119"/>
                  </a:cubicBezTo>
                  <a:close/>
                  <a:moveTo>
                    <a:pt x="6093" y="3254"/>
                  </a:moveTo>
                  <a:cubicBezTo>
                    <a:pt x="6076" y="3254"/>
                    <a:pt x="6058" y="3259"/>
                    <a:pt x="6042" y="3268"/>
                  </a:cubicBezTo>
                  <a:cubicBezTo>
                    <a:pt x="5993" y="3296"/>
                    <a:pt x="5974" y="3358"/>
                    <a:pt x="6002" y="3409"/>
                  </a:cubicBezTo>
                  <a:cubicBezTo>
                    <a:pt x="6072" y="3532"/>
                    <a:pt x="6151" y="3654"/>
                    <a:pt x="6234" y="3769"/>
                  </a:cubicBezTo>
                  <a:cubicBezTo>
                    <a:pt x="6254" y="3796"/>
                    <a:pt x="6285" y="3812"/>
                    <a:pt x="6318" y="3812"/>
                  </a:cubicBezTo>
                  <a:cubicBezTo>
                    <a:pt x="6339" y="3812"/>
                    <a:pt x="6360" y="3804"/>
                    <a:pt x="6380" y="3791"/>
                  </a:cubicBezTo>
                  <a:cubicBezTo>
                    <a:pt x="6425" y="3758"/>
                    <a:pt x="6436" y="3693"/>
                    <a:pt x="6402" y="3646"/>
                  </a:cubicBezTo>
                  <a:cubicBezTo>
                    <a:pt x="6322" y="3537"/>
                    <a:pt x="6249" y="3423"/>
                    <a:pt x="6184" y="3307"/>
                  </a:cubicBezTo>
                  <a:cubicBezTo>
                    <a:pt x="6165" y="3273"/>
                    <a:pt x="6130" y="3254"/>
                    <a:pt x="6093" y="3254"/>
                  </a:cubicBezTo>
                  <a:close/>
                  <a:moveTo>
                    <a:pt x="11362" y="3751"/>
                  </a:moveTo>
                  <a:cubicBezTo>
                    <a:pt x="11335" y="3751"/>
                    <a:pt x="11308" y="3761"/>
                    <a:pt x="11288" y="3781"/>
                  </a:cubicBezTo>
                  <a:cubicBezTo>
                    <a:pt x="11191" y="3878"/>
                    <a:pt x="11091" y="3970"/>
                    <a:pt x="10989" y="4054"/>
                  </a:cubicBezTo>
                  <a:cubicBezTo>
                    <a:pt x="10944" y="4091"/>
                    <a:pt x="10938" y="4156"/>
                    <a:pt x="10974" y="4200"/>
                  </a:cubicBezTo>
                  <a:cubicBezTo>
                    <a:pt x="10995" y="4224"/>
                    <a:pt x="11025" y="4238"/>
                    <a:pt x="11055" y="4238"/>
                  </a:cubicBezTo>
                  <a:cubicBezTo>
                    <a:pt x="11079" y="4238"/>
                    <a:pt x="11102" y="4231"/>
                    <a:pt x="11121" y="4215"/>
                  </a:cubicBezTo>
                  <a:cubicBezTo>
                    <a:pt x="11228" y="4125"/>
                    <a:pt x="11333" y="4030"/>
                    <a:pt x="11435" y="3928"/>
                  </a:cubicBezTo>
                  <a:cubicBezTo>
                    <a:pt x="11475" y="3888"/>
                    <a:pt x="11475" y="3823"/>
                    <a:pt x="11435" y="3781"/>
                  </a:cubicBezTo>
                  <a:cubicBezTo>
                    <a:pt x="11415" y="3761"/>
                    <a:pt x="11388" y="3751"/>
                    <a:pt x="11362" y="3751"/>
                  </a:cubicBezTo>
                  <a:close/>
                  <a:moveTo>
                    <a:pt x="6581" y="3924"/>
                  </a:moveTo>
                  <a:cubicBezTo>
                    <a:pt x="6556" y="3924"/>
                    <a:pt x="6530" y="3933"/>
                    <a:pt x="6511" y="3951"/>
                  </a:cubicBezTo>
                  <a:cubicBezTo>
                    <a:pt x="6468" y="3991"/>
                    <a:pt x="6465" y="4057"/>
                    <a:pt x="6505" y="4098"/>
                  </a:cubicBezTo>
                  <a:cubicBezTo>
                    <a:pt x="6601" y="4204"/>
                    <a:pt x="6706" y="4304"/>
                    <a:pt x="6812" y="4395"/>
                  </a:cubicBezTo>
                  <a:cubicBezTo>
                    <a:pt x="6832" y="4412"/>
                    <a:pt x="6856" y="4420"/>
                    <a:pt x="6879" y="4420"/>
                  </a:cubicBezTo>
                  <a:cubicBezTo>
                    <a:pt x="6909" y="4420"/>
                    <a:pt x="6938" y="4408"/>
                    <a:pt x="6959" y="4384"/>
                  </a:cubicBezTo>
                  <a:cubicBezTo>
                    <a:pt x="6996" y="4340"/>
                    <a:pt x="6991" y="4275"/>
                    <a:pt x="6947" y="4237"/>
                  </a:cubicBezTo>
                  <a:cubicBezTo>
                    <a:pt x="6846" y="4151"/>
                    <a:pt x="6748" y="4057"/>
                    <a:pt x="6658" y="3957"/>
                  </a:cubicBezTo>
                  <a:cubicBezTo>
                    <a:pt x="6637" y="3936"/>
                    <a:pt x="6609" y="3924"/>
                    <a:pt x="6581" y="3924"/>
                  </a:cubicBezTo>
                  <a:close/>
                  <a:moveTo>
                    <a:pt x="10721" y="4277"/>
                  </a:moveTo>
                  <a:cubicBezTo>
                    <a:pt x="10702" y="4277"/>
                    <a:pt x="10682" y="4283"/>
                    <a:pt x="10665" y="4294"/>
                  </a:cubicBezTo>
                  <a:cubicBezTo>
                    <a:pt x="10553" y="4369"/>
                    <a:pt x="10437" y="4439"/>
                    <a:pt x="10318" y="4501"/>
                  </a:cubicBezTo>
                  <a:cubicBezTo>
                    <a:pt x="10268" y="4528"/>
                    <a:pt x="10248" y="4591"/>
                    <a:pt x="10274" y="4642"/>
                  </a:cubicBezTo>
                  <a:cubicBezTo>
                    <a:pt x="10293" y="4678"/>
                    <a:pt x="10329" y="4697"/>
                    <a:pt x="10367" y="4697"/>
                  </a:cubicBezTo>
                  <a:cubicBezTo>
                    <a:pt x="10383" y="4697"/>
                    <a:pt x="10399" y="4694"/>
                    <a:pt x="10415" y="4685"/>
                  </a:cubicBezTo>
                  <a:cubicBezTo>
                    <a:pt x="10540" y="4619"/>
                    <a:pt x="10662" y="4545"/>
                    <a:pt x="10780" y="4467"/>
                  </a:cubicBezTo>
                  <a:cubicBezTo>
                    <a:pt x="10827" y="4435"/>
                    <a:pt x="10841" y="4371"/>
                    <a:pt x="10809" y="4324"/>
                  </a:cubicBezTo>
                  <a:cubicBezTo>
                    <a:pt x="10788" y="4294"/>
                    <a:pt x="10755" y="4277"/>
                    <a:pt x="10721" y="4277"/>
                  </a:cubicBezTo>
                  <a:close/>
                  <a:moveTo>
                    <a:pt x="7211" y="4461"/>
                  </a:moveTo>
                  <a:cubicBezTo>
                    <a:pt x="7178" y="4461"/>
                    <a:pt x="7145" y="4477"/>
                    <a:pt x="7126" y="4507"/>
                  </a:cubicBezTo>
                  <a:cubicBezTo>
                    <a:pt x="7094" y="4556"/>
                    <a:pt x="7107" y="4620"/>
                    <a:pt x="7155" y="4652"/>
                  </a:cubicBezTo>
                  <a:cubicBezTo>
                    <a:pt x="7276" y="4730"/>
                    <a:pt x="7403" y="4801"/>
                    <a:pt x="7530" y="4861"/>
                  </a:cubicBezTo>
                  <a:cubicBezTo>
                    <a:pt x="7545" y="4868"/>
                    <a:pt x="7559" y="4871"/>
                    <a:pt x="7574" y="4871"/>
                  </a:cubicBezTo>
                  <a:lnTo>
                    <a:pt x="7574" y="4870"/>
                  </a:lnTo>
                  <a:cubicBezTo>
                    <a:pt x="7613" y="4870"/>
                    <a:pt x="7651" y="4848"/>
                    <a:pt x="7668" y="4811"/>
                  </a:cubicBezTo>
                  <a:cubicBezTo>
                    <a:pt x="7693" y="4759"/>
                    <a:pt x="7671" y="4697"/>
                    <a:pt x="7619" y="4673"/>
                  </a:cubicBezTo>
                  <a:cubicBezTo>
                    <a:pt x="7499" y="4616"/>
                    <a:pt x="7382" y="4552"/>
                    <a:pt x="7269" y="4478"/>
                  </a:cubicBezTo>
                  <a:cubicBezTo>
                    <a:pt x="7251" y="4466"/>
                    <a:pt x="7231" y="4461"/>
                    <a:pt x="7211" y="4461"/>
                  </a:cubicBezTo>
                  <a:close/>
                  <a:moveTo>
                    <a:pt x="9991" y="4665"/>
                  </a:moveTo>
                  <a:cubicBezTo>
                    <a:pt x="9978" y="4665"/>
                    <a:pt x="9964" y="4667"/>
                    <a:pt x="9952" y="4673"/>
                  </a:cubicBezTo>
                  <a:cubicBezTo>
                    <a:pt x="9882" y="4701"/>
                    <a:pt x="9810" y="4728"/>
                    <a:pt x="9736" y="4754"/>
                  </a:cubicBezTo>
                  <a:cubicBezTo>
                    <a:pt x="9680" y="4773"/>
                    <a:pt x="9625" y="4790"/>
                    <a:pt x="9571" y="4806"/>
                  </a:cubicBezTo>
                  <a:cubicBezTo>
                    <a:pt x="9516" y="4822"/>
                    <a:pt x="9484" y="4880"/>
                    <a:pt x="9500" y="4935"/>
                  </a:cubicBezTo>
                  <a:cubicBezTo>
                    <a:pt x="9513" y="4980"/>
                    <a:pt x="9555" y="5010"/>
                    <a:pt x="9600" y="5010"/>
                  </a:cubicBezTo>
                  <a:cubicBezTo>
                    <a:pt x="9610" y="5010"/>
                    <a:pt x="9618" y="5008"/>
                    <a:pt x="9628" y="5006"/>
                  </a:cubicBezTo>
                  <a:cubicBezTo>
                    <a:pt x="9687" y="4989"/>
                    <a:pt x="9745" y="4970"/>
                    <a:pt x="9803" y="4950"/>
                  </a:cubicBezTo>
                  <a:cubicBezTo>
                    <a:pt x="9882" y="4923"/>
                    <a:pt x="9957" y="4895"/>
                    <a:pt x="10030" y="4865"/>
                  </a:cubicBezTo>
                  <a:cubicBezTo>
                    <a:pt x="10084" y="4843"/>
                    <a:pt x="10108" y="4782"/>
                    <a:pt x="10088" y="4729"/>
                  </a:cubicBezTo>
                  <a:cubicBezTo>
                    <a:pt x="10071" y="4689"/>
                    <a:pt x="10032" y="4665"/>
                    <a:pt x="9991" y="4665"/>
                  </a:cubicBezTo>
                  <a:close/>
                  <a:moveTo>
                    <a:pt x="7961" y="4811"/>
                  </a:moveTo>
                  <a:cubicBezTo>
                    <a:pt x="7916" y="4811"/>
                    <a:pt x="7876" y="4841"/>
                    <a:pt x="7862" y="4885"/>
                  </a:cubicBezTo>
                  <a:cubicBezTo>
                    <a:pt x="7846" y="4940"/>
                    <a:pt x="7877" y="4999"/>
                    <a:pt x="7932" y="5015"/>
                  </a:cubicBezTo>
                  <a:cubicBezTo>
                    <a:pt x="8070" y="5056"/>
                    <a:pt x="8211" y="5087"/>
                    <a:pt x="8353" y="5106"/>
                  </a:cubicBezTo>
                  <a:cubicBezTo>
                    <a:pt x="8358" y="5108"/>
                    <a:pt x="8363" y="5108"/>
                    <a:pt x="8368" y="5108"/>
                  </a:cubicBezTo>
                  <a:cubicBezTo>
                    <a:pt x="8418" y="5108"/>
                    <a:pt x="8462" y="5071"/>
                    <a:pt x="8469" y="5018"/>
                  </a:cubicBezTo>
                  <a:cubicBezTo>
                    <a:pt x="8478" y="4962"/>
                    <a:pt x="8439" y="4909"/>
                    <a:pt x="8381" y="4901"/>
                  </a:cubicBezTo>
                  <a:cubicBezTo>
                    <a:pt x="8250" y="4882"/>
                    <a:pt x="8119" y="4854"/>
                    <a:pt x="7992" y="4816"/>
                  </a:cubicBezTo>
                  <a:cubicBezTo>
                    <a:pt x="7981" y="4813"/>
                    <a:pt x="7971" y="4811"/>
                    <a:pt x="7961" y="4811"/>
                  </a:cubicBezTo>
                  <a:close/>
                  <a:moveTo>
                    <a:pt x="9195" y="4892"/>
                  </a:moveTo>
                  <a:cubicBezTo>
                    <a:pt x="9189" y="4892"/>
                    <a:pt x="9184" y="4893"/>
                    <a:pt x="9179" y="4893"/>
                  </a:cubicBezTo>
                  <a:cubicBezTo>
                    <a:pt x="9045" y="4914"/>
                    <a:pt x="8910" y="4925"/>
                    <a:pt x="8779" y="4926"/>
                  </a:cubicBezTo>
                  <a:cubicBezTo>
                    <a:pt x="8723" y="4928"/>
                    <a:pt x="8676" y="4974"/>
                    <a:pt x="8678" y="5032"/>
                  </a:cubicBezTo>
                  <a:cubicBezTo>
                    <a:pt x="8678" y="5089"/>
                    <a:pt x="8724" y="5135"/>
                    <a:pt x="8781" y="5135"/>
                  </a:cubicBezTo>
                  <a:lnTo>
                    <a:pt x="8782" y="5135"/>
                  </a:lnTo>
                  <a:cubicBezTo>
                    <a:pt x="8923" y="5133"/>
                    <a:pt x="9067" y="5121"/>
                    <a:pt x="9211" y="5099"/>
                  </a:cubicBezTo>
                  <a:cubicBezTo>
                    <a:pt x="9267" y="5091"/>
                    <a:pt x="9306" y="5037"/>
                    <a:pt x="9298" y="4980"/>
                  </a:cubicBezTo>
                  <a:cubicBezTo>
                    <a:pt x="9290" y="4929"/>
                    <a:pt x="9246" y="4892"/>
                    <a:pt x="9195" y="4892"/>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149" name="Google Shape;149;p13"/>
            <p:cNvGrpSpPr/>
            <p:nvPr/>
          </p:nvGrpSpPr>
          <p:grpSpPr>
            <a:xfrm>
              <a:off x="7793150" y="4168675"/>
              <a:ext cx="195281" cy="230222"/>
              <a:chOff x="1887875" y="651475"/>
              <a:chExt cx="195281" cy="230222"/>
            </a:xfrm>
          </p:grpSpPr>
          <p:sp>
            <p:nvSpPr>
              <p:cNvPr id="150" name="Google Shape;150;p13"/>
              <p:cNvSpPr/>
              <p:nvPr/>
            </p:nvSpPr>
            <p:spPr>
              <a:xfrm>
                <a:off x="1887875" y="651475"/>
                <a:ext cx="195281" cy="230222"/>
              </a:xfrm>
              <a:custGeom>
                <a:avLst/>
                <a:gdLst/>
                <a:ahLst/>
                <a:cxnLst/>
                <a:rect l="l" t="t" r="r" b="b"/>
                <a:pathLst>
                  <a:path w="5818" h="6859" extrusionOk="0">
                    <a:moveTo>
                      <a:pt x="917" y="622"/>
                    </a:moveTo>
                    <a:cubicBezTo>
                      <a:pt x="2328" y="1478"/>
                      <a:pt x="5194" y="3670"/>
                      <a:pt x="5486" y="4070"/>
                    </a:cubicBezTo>
                    <a:cubicBezTo>
                      <a:pt x="5348" y="4156"/>
                      <a:pt x="4981" y="4236"/>
                      <a:pt x="4300" y="4236"/>
                    </a:cubicBezTo>
                    <a:cubicBezTo>
                      <a:pt x="4174" y="4236"/>
                      <a:pt x="4070" y="4232"/>
                      <a:pt x="4007" y="4231"/>
                    </a:cubicBezTo>
                    <a:cubicBezTo>
                      <a:pt x="2918" y="2916"/>
                      <a:pt x="1670" y="1436"/>
                      <a:pt x="917" y="622"/>
                    </a:cubicBezTo>
                    <a:close/>
                    <a:moveTo>
                      <a:pt x="331" y="768"/>
                    </a:moveTo>
                    <a:lnTo>
                      <a:pt x="331" y="768"/>
                    </a:lnTo>
                    <a:cubicBezTo>
                      <a:pt x="627" y="1368"/>
                      <a:pt x="1256" y="2513"/>
                      <a:pt x="2556" y="4736"/>
                    </a:cubicBezTo>
                    <a:cubicBezTo>
                      <a:pt x="2063" y="5533"/>
                      <a:pt x="1457" y="6390"/>
                      <a:pt x="1224" y="6552"/>
                    </a:cubicBezTo>
                    <a:cubicBezTo>
                      <a:pt x="989" y="5983"/>
                      <a:pt x="428" y="2226"/>
                      <a:pt x="331" y="768"/>
                    </a:cubicBezTo>
                    <a:close/>
                    <a:moveTo>
                      <a:pt x="227" y="1"/>
                    </a:moveTo>
                    <a:cubicBezTo>
                      <a:pt x="204" y="1"/>
                      <a:pt x="179" y="6"/>
                      <a:pt x="158" y="17"/>
                    </a:cubicBezTo>
                    <a:cubicBezTo>
                      <a:pt x="153" y="18"/>
                      <a:pt x="150" y="21"/>
                      <a:pt x="145" y="23"/>
                    </a:cubicBezTo>
                    <a:cubicBezTo>
                      <a:pt x="53" y="77"/>
                      <a:pt x="0" y="154"/>
                      <a:pt x="69" y="1012"/>
                    </a:cubicBezTo>
                    <a:cubicBezTo>
                      <a:pt x="142" y="1923"/>
                      <a:pt x="723" y="6692"/>
                      <a:pt x="1110" y="6844"/>
                    </a:cubicBezTo>
                    <a:cubicBezTo>
                      <a:pt x="1127" y="6851"/>
                      <a:pt x="1169" y="6858"/>
                      <a:pt x="1186" y="6858"/>
                    </a:cubicBezTo>
                    <a:cubicBezTo>
                      <a:pt x="1538" y="6858"/>
                      <a:pt x="2373" y="5575"/>
                      <a:pt x="2840" y="4810"/>
                    </a:cubicBezTo>
                    <a:cubicBezTo>
                      <a:pt x="2867" y="4766"/>
                      <a:pt x="2868" y="4711"/>
                      <a:pt x="2841" y="4666"/>
                    </a:cubicBezTo>
                    <a:cubicBezTo>
                      <a:pt x="2124" y="3441"/>
                      <a:pt x="1076" y="1607"/>
                      <a:pt x="603" y="691"/>
                    </a:cubicBezTo>
                    <a:lnTo>
                      <a:pt x="603" y="691"/>
                    </a:lnTo>
                    <a:cubicBezTo>
                      <a:pt x="1343" y="1493"/>
                      <a:pt x="2840" y="3263"/>
                      <a:pt x="3831" y="4459"/>
                    </a:cubicBezTo>
                    <a:cubicBezTo>
                      <a:pt x="3855" y="4489"/>
                      <a:pt x="3892" y="4508"/>
                      <a:pt x="3931" y="4509"/>
                    </a:cubicBezTo>
                    <a:cubicBezTo>
                      <a:pt x="3931" y="4509"/>
                      <a:pt x="4084" y="4517"/>
                      <a:pt x="4300" y="4517"/>
                    </a:cubicBezTo>
                    <a:cubicBezTo>
                      <a:pt x="5486" y="4517"/>
                      <a:pt x="5680" y="4292"/>
                      <a:pt x="5745" y="4219"/>
                    </a:cubicBezTo>
                    <a:cubicBezTo>
                      <a:pt x="5775" y="4184"/>
                      <a:pt x="5818" y="4107"/>
                      <a:pt x="5764" y="3988"/>
                    </a:cubicBezTo>
                    <a:cubicBezTo>
                      <a:pt x="5569" y="3562"/>
                      <a:pt x="3803" y="2278"/>
                      <a:pt x="3053" y="1745"/>
                    </a:cubicBezTo>
                    <a:cubicBezTo>
                      <a:pt x="2813" y="1576"/>
                      <a:pt x="804" y="158"/>
                      <a:pt x="287" y="13"/>
                    </a:cubicBezTo>
                    <a:cubicBezTo>
                      <a:pt x="277" y="8"/>
                      <a:pt x="267" y="5"/>
                      <a:pt x="256" y="4"/>
                    </a:cubicBezTo>
                    <a:cubicBezTo>
                      <a:pt x="247" y="2"/>
                      <a:pt x="237" y="1"/>
                      <a:pt x="227"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3"/>
              <p:cNvSpPr/>
              <p:nvPr/>
            </p:nvSpPr>
            <p:spPr>
              <a:xfrm>
                <a:off x="1958632" y="794835"/>
                <a:ext cx="65922" cy="75555"/>
              </a:xfrm>
              <a:custGeom>
                <a:avLst/>
                <a:gdLst/>
                <a:ahLst/>
                <a:cxnLst/>
                <a:rect l="l" t="t" r="r" b="b"/>
                <a:pathLst>
                  <a:path w="1964" h="2251" extrusionOk="0">
                    <a:moveTo>
                      <a:pt x="1803" y="1"/>
                    </a:moveTo>
                    <a:cubicBezTo>
                      <a:pt x="1749" y="1"/>
                      <a:pt x="1697" y="32"/>
                      <a:pt x="1674" y="85"/>
                    </a:cubicBezTo>
                    <a:cubicBezTo>
                      <a:pt x="1326" y="883"/>
                      <a:pt x="875" y="1797"/>
                      <a:pt x="732" y="1955"/>
                    </a:cubicBezTo>
                    <a:cubicBezTo>
                      <a:pt x="631" y="1870"/>
                      <a:pt x="435" y="1496"/>
                      <a:pt x="291" y="1110"/>
                    </a:cubicBezTo>
                    <a:cubicBezTo>
                      <a:pt x="270" y="1054"/>
                      <a:pt x="217" y="1019"/>
                      <a:pt x="160" y="1019"/>
                    </a:cubicBezTo>
                    <a:cubicBezTo>
                      <a:pt x="143" y="1019"/>
                      <a:pt x="126" y="1022"/>
                      <a:pt x="109" y="1028"/>
                    </a:cubicBezTo>
                    <a:cubicBezTo>
                      <a:pt x="37" y="1055"/>
                      <a:pt x="0" y="1136"/>
                      <a:pt x="27" y="1209"/>
                    </a:cubicBezTo>
                    <a:cubicBezTo>
                      <a:pt x="106" y="1419"/>
                      <a:pt x="383" y="2113"/>
                      <a:pt x="639" y="2228"/>
                    </a:cubicBezTo>
                    <a:cubicBezTo>
                      <a:pt x="674" y="2244"/>
                      <a:pt x="707" y="2250"/>
                      <a:pt x="737" y="2250"/>
                    </a:cubicBezTo>
                    <a:cubicBezTo>
                      <a:pt x="768" y="2250"/>
                      <a:pt x="794" y="2244"/>
                      <a:pt x="815" y="2236"/>
                    </a:cubicBezTo>
                    <a:cubicBezTo>
                      <a:pt x="1042" y="2149"/>
                      <a:pt x="1548" y="1079"/>
                      <a:pt x="1932" y="197"/>
                    </a:cubicBezTo>
                    <a:cubicBezTo>
                      <a:pt x="1964" y="126"/>
                      <a:pt x="1931" y="43"/>
                      <a:pt x="1860" y="13"/>
                    </a:cubicBezTo>
                    <a:cubicBezTo>
                      <a:pt x="1841" y="5"/>
                      <a:pt x="1822" y="1"/>
                      <a:pt x="180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
        <p:nvSpPr>
          <p:cNvPr id="152" name="Google Shape;152;p13"/>
          <p:cNvSpPr/>
          <p:nvPr/>
        </p:nvSpPr>
        <p:spPr>
          <a:xfrm>
            <a:off x="188733" y="5713233"/>
            <a:ext cx="1744872" cy="488195"/>
          </a:xfrm>
          <a:custGeom>
            <a:avLst/>
            <a:gdLst/>
            <a:ahLst/>
            <a:cxnLst/>
            <a:rect l="l" t="t" r="r" b="b"/>
            <a:pathLst>
              <a:path w="17823" h="4987" extrusionOk="0">
                <a:moveTo>
                  <a:pt x="6644" y="0"/>
                </a:moveTo>
                <a:cubicBezTo>
                  <a:pt x="6637" y="0"/>
                  <a:pt x="6630" y="1"/>
                  <a:pt x="6622" y="2"/>
                </a:cubicBezTo>
                <a:cubicBezTo>
                  <a:pt x="6473" y="34"/>
                  <a:pt x="6330" y="92"/>
                  <a:pt x="6205" y="169"/>
                </a:cubicBezTo>
                <a:cubicBezTo>
                  <a:pt x="6156" y="200"/>
                  <a:pt x="6141" y="263"/>
                  <a:pt x="6172" y="312"/>
                </a:cubicBezTo>
                <a:cubicBezTo>
                  <a:pt x="6191" y="344"/>
                  <a:pt x="6226" y="361"/>
                  <a:pt x="6260" y="361"/>
                </a:cubicBezTo>
                <a:cubicBezTo>
                  <a:pt x="6278" y="361"/>
                  <a:pt x="6298" y="356"/>
                  <a:pt x="6314" y="345"/>
                </a:cubicBezTo>
                <a:cubicBezTo>
                  <a:pt x="6419" y="282"/>
                  <a:pt x="6540" y="233"/>
                  <a:pt x="6665" y="206"/>
                </a:cubicBezTo>
                <a:cubicBezTo>
                  <a:pt x="6722" y="193"/>
                  <a:pt x="6757" y="138"/>
                  <a:pt x="6745" y="82"/>
                </a:cubicBezTo>
                <a:cubicBezTo>
                  <a:pt x="6735" y="34"/>
                  <a:pt x="6692" y="0"/>
                  <a:pt x="6644" y="0"/>
                </a:cubicBezTo>
                <a:close/>
                <a:moveTo>
                  <a:pt x="6996" y="138"/>
                </a:moveTo>
                <a:cubicBezTo>
                  <a:pt x="6982" y="138"/>
                  <a:pt x="6969" y="140"/>
                  <a:pt x="6956" y="146"/>
                </a:cubicBezTo>
                <a:cubicBezTo>
                  <a:pt x="6903" y="168"/>
                  <a:pt x="6877" y="229"/>
                  <a:pt x="6899" y="282"/>
                </a:cubicBezTo>
                <a:cubicBezTo>
                  <a:pt x="6915" y="320"/>
                  <a:pt x="6924" y="369"/>
                  <a:pt x="6924" y="429"/>
                </a:cubicBezTo>
                <a:cubicBezTo>
                  <a:pt x="6924" y="487"/>
                  <a:pt x="6915" y="555"/>
                  <a:pt x="6899" y="630"/>
                </a:cubicBezTo>
                <a:cubicBezTo>
                  <a:pt x="6888" y="685"/>
                  <a:pt x="6924" y="740"/>
                  <a:pt x="6980" y="752"/>
                </a:cubicBezTo>
                <a:cubicBezTo>
                  <a:pt x="6986" y="753"/>
                  <a:pt x="6994" y="754"/>
                  <a:pt x="7001" y="754"/>
                </a:cubicBezTo>
                <a:lnTo>
                  <a:pt x="7002" y="754"/>
                </a:lnTo>
                <a:cubicBezTo>
                  <a:pt x="7050" y="754"/>
                  <a:pt x="7093" y="721"/>
                  <a:pt x="7103" y="672"/>
                </a:cubicBezTo>
                <a:cubicBezTo>
                  <a:pt x="7122" y="584"/>
                  <a:pt x="7132" y="502"/>
                  <a:pt x="7132" y="429"/>
                </a:cubicBezTo>
                <a:cubicBezTo>
                  <a:pt x="7132" y="340"/>
                  <a:pt x="7119" y="265"/>
                  <a:pt x="7092" y="201"/>
                </a:cubicBezTo>
                <a:cubicBezTo>
                  <a:pt x="7075" y="161"/>
                  <a:pt x="7036" y="138"/>
                  <a:pt x="6996" y="138"/>
                </a:cubicBezTo>
                <a:close/>
                <a:moveTo>
                  <a:pt x="5960" y="437"/>
                </a:moveTo>
                <a:cubicBezTo>
                  <a:pt x="5927" y="437"/>
                  <a:pt x="5894" y="453"/>
                  <a:pt x="5874" y="483"/>
                </a:cubicBezTo>
                <a:cubicBezTo>
                  <a:pt x="5787" y="615"/>
                  <a:pt x="5736" y="762"/>
                  <a:pt x="5722" y="920"/>
                </a:cubicBezTo>
                <a:cubicBezTo>
                  <a:pt x="5717" y="977"/>
                  <a:pt x="5760" y="1028"/>
                  <a:pt x="5818" y="1033"/>
                </a:cubicBezTo>
                <a:lnTo>
                  <a:pt x="5826" y="1033"/>
                </a:lnTo>
                <a:cubicBezTo>
                  <a:pt x="5879" y="1033"/>
                  <a:pt x="5925" y="992"/>
                  <a:pt x="5929" y="937"/>
                </a:cubicBezTo>
                <a:cubicBezTo>
                  <a:pt x="5940" y="815"/>
                  <a:pt x="5979" y="701"/>
                  <a:pt x="6047" y="599"/>
                </a:cubicBezTo>
                <a:cubicBezTo>
                  <a:pt x="6079" y="551"/>
                  <a:pt x="6066" y="486"/>
                  <a:pt x="6019" y="454"/>
                </a:cubicBezTo>
                <a:cubicBezTo>
                  <a:pt x="6001" y="442"/>
                  <a:pt x="5980" y="437"/>
                  <a:pt x="5960" y="437"/>
                </a:cubicBezTo>
                <a:close/>
                <a:moveTo>
                  <a:pt x="17671" y="933"/>
                </a:moveTo>
                <a:cubicBezTo>
                  <a:pt x="17661" y="933"/>
                  <a:pt x="17652" y="934"/>
                  <a:pt x="17642" y="937"/>
                </a:cubicBezTo>
                <a:cubicBezTo>
                  <a:pt x="17587" y="953"/>
                  <a:pt x="17556" y="1011"/>
                  <a:pt x="17571" y="1066"/>
                </a:cubicBezTo>
                <a:lnTo>
                  <a:pt x="17596" y="1059"/>
                </a:lnTo>
                <a:lnTo>
                  <a:pt x="17596" y="1059"/>
                </a:lnTo>
                <a:lnTo>
                  <a:pt x="17769" y="1004"/>
                </a:lnTo>
                <a:cubicBezTo>
                  <a:pt x="17755" y="960"/>
                  <a:pt x="17714" y="933"/>
                  <a:pt x="17671" y="933"/>
                </a:cubicBezTo>
                <a:close/>
                <a:moveTo>
                  <a:pt x="17673" y="1040"/>
                </a:moveTo>
                <a:lnTo>
                  <a:pt x="17596" y="1059"/>
                </a:lnTo>
                <a:lnTo>
                  <a:pt x="17596" y="1059"/>
                </a:lnTo>
                <a:lnTo>
                  <a:pt x="17572" y="1067"/>
                </a:lnTo>
                <a:lnTo>
                  <a:pt x="17572" y="1067"/>
                </a:lnTo>
                <a:lnTo>
                  <a:pt x="17673" y="1040"/>
                </a:lnTo>
                <a:close/>
                <a:moveTo>
                  <a:pt x="6871" y="941"/>
                </a:moveTo>
                <a:cubicBezTo>
                  <a:pt x="6830" y="941"/>
                  <a:pt x="6792" y="964"/>
                  <a:pt x="6776" y="1004"/>
                </a:cubicBezTo>
                <a:cubicBezTo>
                  <a:pt x="6725" y="1121"/>
                  <a:pt x="6664" y="1241"/>
                  <a:pt x="6593" y="1363"/>
                </a:cubicBezTo>
                <a:cubicBezTo>
                  <a:pt x="6564" y="1414"/>
                  <a:pt x="6581" y="1476"/>
                  <a:pt x="6631" y="1505"/>
                </a:cubicBezTo>
                <a:cubicBezTo>
                  <a:pt x="6647" y="1515"/>
                  <a:pt x="6665" y="1519"/>
                  <a:pt x="6682" y="1519"/>
                </a:cubicBezTo>
                <a:lnTo>
                  <a:pt x="6682" y="1520"/>
                </a:lnTo>
                <a:cubicBezTo>
                  <a:pt x="6719" y="1520"/>
                  <a:pt x="6753" y="1500"/>
                  <a:pt x="6773" y="1467"/>
                </a:cubicBezTo>
                <a:cubicBezTo>
                  <a:pt x="6848" y="1339"/>
                  <a:pt x="6913" y="1210"/>
                  <a:pt x="6967" y="1086"/>
                </a:cubicBezTo>
                <a:cubicBezTo>
                  <a:pt x="6989" y="1034"/>
                  <a:pt x="6964" y="973"/>
                  <a:pt x="6912" y="949"/>
                </a:cubicBezTo>
                <a:cubicBezTo>
                  <a:pt x="6898" y="944"/>
                  <a:pt x="6884" y="941"/>
                  <a:pt x="6871" y="941"/>
                </a:cubicBezTo>
                <a:close/>
                <a:moveTo>
                  <a:pt x="5879" y="1233"/>
                </a:moveTo>
                <a:cubicBezTo>
                  <a:pt x="5868" y="1233"/>
                  <a:pt x="5858" y="1235"/>
                  <a:pt x="5847" y="1238"/>
                </a:cubicBezTo>
                <a:cubicBezTo>
                  <a:pt x="5793" y="1257"/>
                  <a:pt x="5763" y="1316"/>
                  <a:pt x="5781" y="1369"/>
                </a:cubicBezTo>
                <a:cubicBezTo>
                  <a:pt x="5823" y="1498"/>
                  <a:pt x="5886" y="1632"/>
                  <a:pt x="5971" y="1766"/>
                </a:cubicBezTo>
                <a:cubicBezTo>
                  <a:pt x="5990" y="1797"/>
                  <a:pt x="6023" y="1815"/>
                  <a:pt x="6059" y="1815"/>
                </a:cubicBezTo>
                <a:cubicBezTo>
                  <a:pt x="6077" y="1815"/>
                  <a:pt x="6096" y="1810"/>
                  <a:pt x="6113" y="1799"/>
                </a:cubicBezTo>
                <a:cubicBezTo>
                  <a:pt x="6162" y="1769"/>
                  <a:pt x="6177" y="1704"/>
                  <a:pt x="6146" y="1656"/>
                </a:cubicBezTo>
                <a:cubicBezTo>
                  <a:pt x="6071" y="1536"/>
                  <a:pt x="6015" y="1418"/>
                  <a:pt x="5978" y="1306"/>
                </a:cubicBezTo>
                <a:cubicBezTo>
                  <a:pt x="5964" y="1261"/>
                  <a:pt x="5923" y="1233"/>
                  <a:pt x="5879" y="1233"/>
                </a:cubicBezTo>
                <a:close/>
                <a:moveTo>
                  <a:pt x="17718" y="1347"/>
                </a:moveTo>
                <a:cubicBezTo>
                  <a:pt x="17661" y="1347"/>
                  <a:pt x="17614" y="1389"/>
                  <a:pt x="17611" y="1445"/>
                </a:cubicBezTo>
                <a:cubicBezTo>
                  <a:pt x="17604" y="1567"/>
                  <a:pt x="17580" y="1695"/>
                  <a:pt x="17539" y="1829"/>
                </a:cubicBezTo>
                <a:cubicBezTo>
                  <a:pt x="17522" y="1883"/>
                  <a:pt x="17554" y="1941"/>
                  <a:pt x="17608" y="1957"/>
                </a:cubicBezTo>
                <a:cubicBezTo>
                  <a:pt x="17619" y="1961"/>
                  <a:pt x="17629" y="1962"/>
                  <a:pt x="17638" y="1962"/>
                </a:cubicBezTo>
                <a:cubicBezTo>
                  <a:pt x="17682" y="1962"/>
                  <a:pt x="17724" y="1934"/>
                  <a:pt x="17738" y="1889"/>
                </a:cubicBezTo>
                <a:cubicBezTo>
                  <a:pt x="17783" y="1741"/>
                  <a:pt x="17810" y="1596"/>
                  <a:pt x="17818" y="1458"/>
                </a:cubicBezTo>
                <a:cubicBezTo>
                  <a:pt x="17822" y="1400"/>
                  <a:pt x="17778" y="1351"/>
                  <a:pt x="17720" y="1347"/>
                </a:cubicBezTo>
                <a:cubicBezTo>
                  <a:pt x="17720" y="1347"/>
                  <a:pt x="17719" y="1347"/>
                  <a:pt x="17718" y="1347"/>
                </a:cubicBezTo>
                <a:close/>
                <a:moveTo>
                  <a:pt x="118" y="1555"/>
                </a:moveTo>
                <a:cubicBezTo>
                  <a:pt x="104" y="1555"/>
                  <a:pt x="91" y="1557"/>
                  <a:pt x="78" y="1563"/>
                </a:cubicBezTo>
                <a:cubicBezTo>
                  <a:pt x="25" y="1585"/>
                  <a:pt x="0" y="1646"/>
                  <a:pt x="22" y="1699"/>
                </a:cubicBezTo>
                <a:cubicBezTo>
                  <a:pt x="25" y="1705"/>
                  <a:pt x="90" y="1858"/>
                  <a:pt x="223" y="2081"/>
                </a:cubicBezTo>
                <a:cubicBezTo>
                  <a:pt x="243" y="2113"/>
                  <a:pt x="277" y="2131"/>
                  <a:pt x="313" y="2131"/>
                </a:cubicBezTo>
                <a:cubicBezTo>
                  <a:pt x="330" y="2131"/>
                  <a:pt x="348" y="2126"/>
                  <a:pt x="365" y="2117"/>
                </a:cubicBezTo>
                <a:cubicBezTo>
                  <a:pt x="414" y="2087"/>
                  <a:pt x="430" y="2024"/>
                  <a:pt x="401" y="1975"/>
                </a:cubicBezTo>
                <a:cubicBezTo>
                  <a:pt x="276" y="1765"/>
                  <a:pt x="215" y="1619"/>
                  <a:pt x="214" y="1618"/>
                </a:cubicBezTo>
                <a:cubicBezTo>
                  <a:pt x="197" y="1579"/>
                  <a:pt x="158" y="1555"/>
                  <a:pt x="118" y="1555"/>
                </a:cubicBezTo>
                <a:close/>
                <a:moveTo>
                  <a:pt x="6457" y="1660"/>
                </a:moveTo>
                <a:cubicBezTo>
                  <a:pt x="6425" y="1660"/>
                  <a:pt x="6393" y="1675"/>
                  <a:pt x="6373" y="1704"/>
                </a:cubicBezTo>
                <a:cubicBezTo>
                  <a:pt x="6294" y="1813"/>
                  <a:pt x="6211" y="1921"/>
                  <a:pt x="6123" y="2025"/>
                </a:cubicBezTo>
                <a:cubicBezTo>
                  <a:pt x="6085" y="2068"/>
                  <a:pt x="6091" y="2134"/>
                  <a:pt x="6134" y="2171"/>
                </a:cubicBezTo>
                <a:cubicBezTo>
                  <a:pt x="6153" y="2187"/>
                  <a:pt x="6177" y="2195"/>
                  <a:pt x="6201" y="2195"/>
                </a:cubicBezTo>
                <a:cubicBezTo>
                  <a:pt x="6228" y="2195"/>
                  <a:pt x="6254" y="2185"/>
                  <a:pt x="6275" y="2166"/>
                </a:cubicBezTo>
                <a:cubicBezTo>
                  <a:pt x="6349" y="2249"/>
                  <a:pt x="6433" y="2333"/>
                  <a:pt x="6522" y="2418"/>
                </a:cubicBezTo>
                <a:cubicBezTo>
                  <a:pt x="6542" y="2438"/>
                  <a:pt x="6567" y="2446"/>
                  <a:pt x="6593" y="2446"/>
                </a:cubicBezTo>
                <a:cubicBezTo>
                  <a:pt x="6620" y="2446"/>
                  <a:pt x="6648" y="2435"/>
                  <a:pt x="6669" y="2414"/>
                </a:cubicBezTo>
                <a:cubicBezTo>
                  <a:pt x="6708" y="2373"/>
                  <a:pt x="6706" y="2306"/>
                  <a:pt x="6664" y="2267"/>
                </a:cubicBezTo>
                <a:cubicBezTo>
                  <a:pt x="6571" y="2178"/>
                  <a:pt x="6484" y="2090"/>
                  <a:pt x="6408" y="2003"/>
                </a:cubicBezTo>
                <a:cubicBezTo>
                  <a:pt x="6455" y="1944"/>
                  <a:pt x="6499" y="1884"/>
                  <a:pt x="6542" y="1824"/>
                </a:cubicBezTo>
                <a:cubicBezTo>
                  <a:pt x="6575" y="1777"/>
                  <a:pt x="6564" y="1712"/>
                  <a:pt x="6517" y="1679"/>
                </a:cubicBezTo>
                <a:cubicBezTo>
                  <a:pt x="6499" y="1666"/>
                  <a:pt x="6478" y="1660"/>
                  <a:pt x="6457" y="1660"/>
                </a:cubicBezTo>
                <a:close/>
                <a:moveTo>
                  <a:pt x="17482" y="2139"/>
                </a:moveTo>
                <a:cubicBezTo>
                  <a:pt x="17444" y="2139"/>
                  <a:pt x="17408" y="2160"/>
                  <a:pt x="17390" y="2196"/>
                </a:cubicBezTo>
                <a:cubicBezTo>
                  <a:pt x="17332" y="2310"/>
                  <a:pt x="17263" y="2428"/>
                  <a:pt x="17185" y="2542"/>
                </a:cubicBezTo>
                <a:cubicBezTo>
                  <a:pt x="17153" y="2589"/>
                  <a:pt x="17165" y="2654"/>
                  <a:pt x="17213" y="2686"/>
                </a:cubicBezTo>
                <a:cubicBezTo>
                  <a:pt x="17230" y="2698"/>
                  <a:pt x="17251" y="2705"/>
                  <a:pt x="17271" y="2705"/>
                </a:cubicBezTo>
                <a:cubicBezTo>
                  <a:pt x="17304" y="2705"/>
                  <a:pt x="17337" y="2689"/>
                  <a:pt x="17357" y="2659"/>
                </a:cubicBezTo>
                <a:cubicBezTo>
                  <a:pt x="17440" y="2537"/>
                  <a:pt x="17513" y="2412"/>
                  <a:pt x="17575" y="2289"/>
                </a:cubicBezTo>
                <a:cubicBezTo>
                  <a:pt x="17600" y="2238"/>
                  <a:pt x="17580" y="2175"/>
                  <a:pt x="17529" y="2150"/>
                </a:cubicBezTo>
                <a:cubicBezTo>
                  <a:pt x="17514" y="2142"/>
                  <a:pt x="17498" y="2139"/>
                  <a:pt x="17482" y="2139"/>
                </a:cubicBezTo>
                <a:close/>
                <a:moveTo>
                  <a:pt x="5919" y="2293"/>
                </a:moveTo>
                <a:cubicBezTo>
                  <a:pt x="5893" y="2293"/>
                  <a:pt x="5866" y="2303"/>
                  <a:pt x="5846" y="2324"/>
                </a:cubicBezTo>
                <a:cubicBezTo>
                  <a:pt x="5750" y="2420"/>
                  <a:pt x="5650" y="2514"/>
                  <a:pt x="5547" y="2600"/>
                </a:cubicBezTo>
                <a:cubicBezTo>
                  <a:pt x="5504" y="2637"/>
                  <a:pt x="5498" y="2703"/>
                  <a:pt x="5536" y="2746"/>
                </a:cubicBezTo>
                <a:cubicBezTo>
                  <a:pt x="5555" y="2771"/>
                  <a:pt x="5585" y="2783"/>
                  <a:pt x="5614" y="2783"/>
                </a:cubicBezTo>
                <a:cubicBezTo>
                  <a:pt x="5639" y="2783"/>
                  <a:pt x="5662" y="2776"/>
                  <a:pt x="5682" y="2758"/>
                </a:cubicBezTo>
                <a:cubicBezTo>
                  <a:pt x="5788" y="2668"/>
                  <a:pt x="5894" y="2571"/>
                  <a:pt x="5993" y="2471"/>
                </a:cubicBezTo>
                <a:cubicBezTo>
                  <a:pt x="6033" y="2430"/>
                  <a:pt x="6033" y="2364"/>
                  <a:pt x="5993" y="2324"/>
                </a:cubicBezTo>
                <a:cubicBezTo>
                  <a:pt x="5973" y="2303"/>
                  <a:pt x="5946" y="2293"/>
                  <a:pt x="5919" y="2293"/>
                </a:cubicBezTo>
                <a:close/>
                <a:moveTo>
                  <a:pt x="542" y="2271"/>
                </a:moveTo>
                <a:cubicBezTo>
                  <a:pt x="520" y="2271"/>
                  <a:pt x="499" y="2277"/>
                  <a:pt x="481" y="2291"/>
                </a:cubicBezTo>
                <a:cubicBezTo>
                  <a:pt x="434" y="2325"/>
                  <a:pt x="424" y="2390"/>
                  <a:pt x="457" y="2436"/>
                </a:cubicBezTo>
                <a:cubicBezTo>
                  <a:pt x="542" y="2553"/>
                  <a:pt x="632" y="2664"/>
                  <a:pt x="724" y="2768"/>
                </a:cubicBezTo>
                <a:cubicBezTo>
                  <a:pt x="745" y="2790"/>
                  <a:pt x="773" y="2803"/>
                  <a:pt x="803" y="2803"/>
                </a:cubicBezTo>
                <a:cubicBezTo>
                  <a:pt x="827" y="2803"/>
                  <a:pt x="852" y="2794"/>
                  <a:pt x="871" y="2777"/>
                </a:cubicBezTo>
                <a:cubicBezTo>
                  <a:pt x="914" y="2738"/>
                  <a:pt x="918" y="2673"/>
                  <a:pt x="880" y="2630"/>
                </a:cubicBezTo>
                <a:cubicBezTo>
                  <a:pt x="792" y="2531"/>
                  <a:pt x="706" y="2424"/>
                  <a:pt x="625" y="2314"/>
                </a:cubicBezTo>
                <a:cubicBezTo>
                  <a:pt x="605" y="2286"/>
                  <a:pt x="574" y="2271"/>
                  <a:pt x="542" y="2271"/>
                </a:cubicBezTo>
                <a:close/>
                <a:moveTo>
                  <a:pt x="6906" y="2512"/>
                </a:moveTo>
                <a:cubicBezTo>
                  <a:pt x="6875" y="2512"/>
                  <a:pt x="6845" y="2525"/>
                  <a:pt x="6825" y="2550"/>
                </a:cubicBezTo>
                <a:cubicBezTo>
                  <a:pt x="6789" y="2596"/>
                  <a:pt x="6795" y="2661"/>
                  <a:pt x="6840" y="2697"/>
                </a:cubicBezTo>
                <a:cubicBezTo>
                  <a:pt x="6942" y="2781"/>
                  <a:pt x="7054" y="2866"/>
                  <a:pt x="7174" y="2953"/>
                </a:cubicBezTo>
                <a:cubicBezTo>
                  <a:pt x="7192" y="2967"/>
                  <a:pt x="7214" y="2973"/>
                  <a:pt x="7235" y="2973"/>
                </a:cubicBezTo>
                <a:cubicBezTo>
                  <a:pt x="7267" y="2973"/>
                  <a:pt x="7299" y="2958"/>
                  <a:pt x="7319" y="2930"/>
                </a:cubicBezTo>
                <a:cubicBezTo>
                  <a:pt x="7352" y="2883"/>
                  <a:pt x="7343" y="2819"/>
                  <a:pt x="7296" y="2785"/>
                </a:cubicBezTo>
                <a:cubicBezTo>
                  <a:pt x="7180" y="2700"/>
                  <a:pt x="7071" y="2618"/>
                  <a:pt x="6972" y="2536"/>
                </a:cubicBezTo>
                <a:cubicBezTo>
                  <a:pt x="6952" y="2520"/>
                  <a:pt x="6929" y="2512"/>
                  <a:pt x="6906" y="2512"/>
                </a:cubicBezTo>
                <a:close/>
                <a:moveTo>
                  <a:pt x="5288" y="2832"/>
                </a:moveTo>
                <a:cubicBezTo>
                  <a:pt x="5267" y="2832"/>
                  <a:pt x="5246" y="2838"/>
                  <a:pt x="5227" y="2852"/>
                </a:cubicBezTo>
                <a:cubicBezTo>
                  <a:pt x="5116" y="2931"/>
                  <a:pt x="5002" y="3006"/>
                  <a:pt x="4888" y="3075"/>
                </a:cubicBezTo>
                <a:cubicBezTo>
                  <a:pt x="4838" y="3104"/>
                  <a:pt x="4822" y="3168"/>
                  <a:pt x="4851" y="3217"/>
                </a:cubicBezTo>
                <a:cubicBezTo>
                  <a:pt x="4871" y="3250"/>
                  <a:pt x="4905" y="3268"/>
                  <a:pt x="4941" y="3268"/>
                </a:cubicBezTo>
                <a:cubicBezTo>
                  <a:pt x="4959" y="3268"/>
                  <a:pt x="4977" y="3263"/>
                  <a:pt x="4994" y="3253"/>
                </a:cubicBezTo>
                <a:cubicBezTo>
                  <a:pt x="5113" y="3181"/>
                  <a:pt x="5233" y="3103"/>
                  <a:pt x="5348" y="3019"/>
                </a:cubicBezTo>
                <a:cubicBezTo>
                  <a:pt x="5395" y="2986"/>
                  <a:pt x="5406" y="2921"/>
                  <a:pt x="5372" y="2875"/>
                </a:cubicBezTo>
                <a:cubicBezTo>
                  <a:pt x="5352" y="2847"/>
                  <a:pt x="5320" y="2832"/>
                  <a:pt x="5288" y="2832"/>
                </a:cubicBezTo>
                <a:close/>
                <a:moveTo>
                  <a:pt x="17019" y="2827"/>
                </a:moveTo>
                <a:cubicBezTo>
                  <a:pt x="16990" y="2827"/>
                  <a:pt x="16960" y="2839"/>
                  <a:pt x="16940" y="2864"/>
                </a:cubicBezTo>
                <a:cubicBezTo>
                  <a:pt x="16856" y="2964"/>
                  <a:pt x="16762" y="3065"/>
                  <a:pt x="16664" y="3162"/>
                </a:cubicBezTo>
                <a:cubicBezTo>
                  <a:pt x="16623" y="3202"/>
                  <a:pt x="16623" y="3268"/>
                  <a:pt x="16663" y="3308"/>
                </a:cubicBezTo>
                <a:cubicBezTo>
                  <a:pt x="16684" y="3329"/>
                  <a:pt x="16710" y="3339"/>
                  <a:pt x="16738" y="3339"/>
                </a:cubicBezTo>
                <a:cubicBezTo>
                  <a:pt x="16764" y="3339"/>
                  <a:pt x="16791" y="3329"/>
                  <a:pt x="16810" y="3310"/>
                </a:cubicBezTo>
                <a:cubicBezTo>
                  <a:pt x="16913" y="3208"/>
                  <a:pt x="17010" y="3104"/>
                  <a:pt x="17099" y="2999"/>
                </a:cubicBezTo>
                <a:cubicBezTo>
                  <a:pt x="17136" y="2954"/>
                  <a:pt x="17131" y="2888"/>
                  <a:pt x="17087" y="2852"/>
                </a:cubicBezTo>
                <a:cubicBezTo>
                  <a:pt x="17067" y="2835"/>
                  <a:pt x="17043" y="2827"/>
                  <a:pt x="17019" y="2827"/>
                </a:cubicBezTo>
                <a:close/>
                <a:moveTo>
                  <a:pt x="1095" y="2890"/>
                </a:moveTo>
                <a:cubicBezTo>
                  <a:pt x="1067" y="2890"/>
                  <a:pt x="1038" y="2901"/>
                  <a:pt x="1018" y="2924"/>
                </a:cubicBezTo>
                <a:cubicBezTo>
                  <a:pt x="980" y="2967"/>
                  <a:pt x="983" y="3033"/>
                  <a:pt x="1026" y="3071"/>
                </a:cubicBezTo>
                <a:cubicBezTo>
                  <a:pt x="1133" y="3168"/>
                  <a:pt x="1246" y="3257"/>
                  <a:pt x="1361" y="3338"/>
                </a:cubicBezTo>
                <a:cubicBezTo>
                  <a:pt x="1380" y="3350"/>
                  <a:pt x="1399" y="3356"/>
                  <a:pt x="1420" y="3356"/>
                </a:cubicBezTo>
                <a:cubicBezTo>
                  <a:pt x="1453" y="3356"/>
                  <a:pt x="1485" y="3340"/>
                  <a:pt x="1506" y="3312"/>
                </a:cubicBezTo>
                <a:cubicBezTo>
                  <a:pt x="1539" y="3264"/>
                  <a:pt x="1527" y="3199"/>
                  <a:pt x="1480" y="3168"/>
                </a:cubicBezTo>
                <a:cubicBezTo>
                  <a:pt x="1372" y="3092"/>
                  <a:pt x="1267" y="3008"/>
                  <a:pt x="1165" y="2917"/>
                </a:cubicBezTo>
                <a:cubicBezTo>
                  <a:pt x="1145" y="2899"/>
                  <a:pt x="1120" y="2890"/>
                  <a:pt x="1095" y="2890"/>
                </a:cubicBezTo>
                <a:close/>
                <a:moveTo>
                  <a:pt x="7576" y="3001"/>
                </a:moveTo>
                <a:cubicBezTo>
                  <a:pt x="7543" y="3001"/>
                  <a:pt x="7510" y="3017"/>
                  <a:pt x="7490" y="3048"/>
                </a:cubicBezTo>
                <a:cubicBezTo>
                  <a:pt x="7458" y="3095"/>
                  <a:pt x="7471" y="3160"/>
                  <a:pt x="7519" y="3192"/>
                </a:cubicBezTo>
                <a:cubicBezTo>
                  <a:pt x="7631" y="3266"/>
                  <a:pt x="7749" y="3340"/>
                  <a:pt x="7873" y="3416"/>
                </a:cubicBezTo>
                <a:cubicBezTo>
                  <a:pt x="7890" y="3426"/>
                  <a:pt x="7909" y="3431"/>
                  <a:pt x="7927" y="3431"/>
                </a:cubicBezTo>
                <a:cubicBezTo>
                  <a:pt x="7963" y="3431"/>
                  <a:pt x="7997" y="3414"/>
                  <a:pt x="8016" y="3382"/>
                </a:cubicBezTo>
                <a:cubicBezTo>
                  <a:pt x="8046" y="3333"/>
                  <a:pt x="8030" y="3268"/>
                  <a:pt x="7981" y="3239"/>
                </a:cubicBezTo>
                <a:cubicBezTo>
                  <a:pt x="7860" y="3164"/>
                  <a:pt x="7743" y="3090"/>
                  <a:pt x="7634" y="3018"/>
                </a:cubicBezTo>
                <a:cubicBezTo>
                  <a:pt x="7616" y="3007"/>
                  <a:pt x="7596" y="3001"/>
                  <a:pt x="7576" y="3001"/>
                </a:cubicBezTo>
                <a:close/>
                <a:moveTo>
                  <a:pt x="4575" y="3257"/>
                </a:moveTo>
                <a:cubicBezTo>
                  <a:pt x="4560" y="3257"/>
                  <a:pt x="4544" y="3260"/>
                  <a:pt x="4530" y="3267"/>
                </a:cubicBezTo>
                <a:cubicBezTo>
                  <a:pt x="4407" y="3326"/>
                  <a:pt x="4282" y="3380"/>
                  <a:pt x="4157" y="3426"/>
                </a:cubicBezTo>
                <a:cubicBezTo>
                  <a:pt x="4103" y="3446"/>
                  <a:pt x="4076" y="3506"/>
                  <a:pt x="4095" y="3560"/>
                </a:cubicBezTo>
                <a:cubicBezTo>
                  <a:pt x="4111" y="3601"/>
                  <a:pt x="4150" y="3627"/>
                  <a:pt x="4192" y="3627"/>
                </a:cubicBezTo>
                <a:lnTo>
                  <a:pt x="4193" y="3627"/>
                </a:lnTo>
                <a:cubicBezTo>
                  <a:pt x="4204" y="3627"/>
                  <a:pt x="4217" y="3625"/>
                  <a:pt x="4229" y="3621"/>
                </a:cubicBezTo>
                <a:cubicBezTo>
                  <a:pt x="4360" y="3572"/>
                  <a:pt x="4491" y="3516"/>
                  <a:pt x="4620" y="3454"/>
                </a:cubicBezTo>
                <a:cubicBezTo>
                  <a:pt x="4672" y="3430"/>
                  <a:pt x="4693" y="3367"/>
                  <a:pt x="4669" y="3316"/>
                </a:cubicBezTo>
                <a:cubicBezTo>
                  <a:pt x="4651" y="3279"/>
                  <a:pt x="4613" y="3257"/>
                  <a:pt x="4575" y="3257"/>
                </a:cubicBezTo>
                <a:close/>
                <a:moveTo>
                  <a:pt x="1775" y="3362"/>
                </a:moveTo>
                <a:cubicBezTo>
                  <a:pt x="1738" y="3362"/>
                  <a:pt x="1702" y="3383"/>
                  <a:pt x="1683" y="3419"/>
                </a:cubicBezTo>
                <a:cubicBezTo>
                  <a:pt x="1658" y="3470"/>
                  <a:pt x="1679" y="3533"/>
                  <a:pt x="1730" y="3558"/>
                </a:cubicBezTo>
                <a:cubicBezTo>
                  <a:pt x="1859" y="3623"/>
                  <a:pt x="1992" y="3680"/>
                  <a:pt x="2127" y="3724"/>
                </a:cubicBezTo>
                <a:cubicBezTo>
                  <a:pt x="2138" y="3726"/>
                  <a:pt x="2149" y="3729"/>
                  <a:pt x="2160" y="3729"/>
                </a:cubicBezTo>
                <a:cubicBezTo>
                  <a:pt x="2203" y="3729"/>
                  <a:pt x="2244" y="3700"/>
                  <a:pt x="2258" y="3658"/>
                </a:cubicBezTo>
                <a:cubicBezTo>
                  <a:pt x="2276" y="3602"/>
                  <a:pt x="2247" y="3544"/>
                  <a:pt x="2192" y="3527"/>
                </a:cubicBezTo>
                <a:cubicBezTo>
                  <a:pt x="2067" y="3485"/>
                  <a:pt x="1943" y="3433"/>
                  <a:pt x="1823" y="3373"/>
                </a:cubicBezTo>
                <a:cubicBezTo>
                  <a:pt x="1808" y="3365"/>
                  <a:pt x="1791" y="3362"/>
                  <a:pt x="1775" y="3362"/>
                </a:cubicBezTo>
                <a:close/>
                <a:moveTo>
                  <a:pt x="3797" y="3545"/>
                </a:moveTo>
                <a:cubicBezTo>
                  <a:pt x="3789" y="3545"/>
                  <a:pt x="3780" y="3546"/>
                  <a:pt x="3771" y="3549"/>
                </a:cubicBezTo>
                <a:cubicBezTo>
                  <a:pt x="3638" y="3583"/>
                  <a:pt x="3505" y="3610"/>
                  <a:pt x="3376" y="3627"/>
                </a:cubicBezTo>
                <a:cubicBezTo>
                  <a:pt x="3319" y="3634"/>
                  <a:pt x="3280" y="3687"/>
                  <a:pt x="3287" y="3743"/>
                </a:cubicBezTo>
                <a:cubicBezTo>
                  <a:pt x="3294" y="3796"/>
                  <a:pt x="3338" y="3833"/>
                  <a:pt x="3390" y="3833"/>
                </a:cubicBezTo>
                <a:lnTo>
                  <a:pt x="3390" y="3834"/>
                </a:lnTo>
                <a:cubicBezTo>
                  <a:pt x="3393" y="3834"/>
                  <a:pt x="3398" y="3833"/>
                  <a:pt x="3403" y="3833"/>
                </a:cubicBezTo>
                <a:cubicBezTo>
                  <a:pt x="3542" y="3814"/>
                  <a:pt x="3683" y="3786"/>
                  <a:pt x="3823" y="3749"/>
                </a:cubicBezTo>
                <a:cubicBezTo>
                  <a:pt x="3879" y="3735"/>
                  <a:pt x="3912" y="3677"/>
                  <a:pt x="3897" y="3622"/>
                </a:cubicBezTo>
                <a:cubicBezTo>
                  <a:pt x="3885" y="3576"/>
                  <a:pt x="3843" y="3545"/>
                  <a:pt x="3797" y="3545"/>
                </a:cubicBezTo>
                <a:close/>
                <a:moveTo>
                  <a:pt x="8285" y="3434"/>
                </a:moveTo>
                <a:cubicBezTo>
                  <a:pt x="8249" y="3434"/>
                  <a:pt x="8214" y="3453"/>
                  <a:pt x="8195" y="3487"/>
                </a:cubicBezTo>
                <a:cubicBezTo>
                  <a:pt x="8167" y="3536"/>
                  <a:pt x="8184" y="3600"/>
                  <a:pt x="8234" y="3628"/>
                </a:cubicBezTo>
                <a:cubicBezTo>
                  <a:pt x="8351" y="3696"/>
                  <a:pt x="8473" y="3762"/>
                  <a:pt x="8599" y="3830"/>
                </a:cubicBezTo>
                <a:cubicBezTo>
                  <a:pt x="8615" y="3839"/>
                  <a:pt x="8633" y="3843"/>
                  <a:pt x="8648" y="3843"/>
                </a:cubicBezTo>
                <a:cubicBezTo>
                  <a:pt x="8686" y="3843"/>
                  <a:pt x="8722" y="3823"/>
                  <a:pt x="8740" y="3787"/>
                </a:cubicBezTo>
                <a:cubicBezTo>
                  <a:pt x="8767" y="3737"/>
                  <a:pt x="8749" y="3675"/>
                  <a:pt x="8699" y="3648"/>
                </a:cubicBezTo>
                <a:cubicBezTo>
                  <a:pt x="8573" y="3580"/>
                  <a:pt x="8452" y="3513"/>
                  <a:pt x="8336" y="3448"/>
                </a:cubicBezTo>
                <a:cubicBezTo>
                  <a:pt x="8320" y="3439"/>
                  <a:pt x="8303" y="3434"/>
                  <a:pt x="8285" y="3434"/>
                </a:cubicBezTo>
                <a:close/>
                <a:moveTo>
                  <a:pt x="2563" y="3618"/>
                </a:moveTo>
                <a:cubicBezTo>
                  <a:pt x="2512" y="3618"/>
                  <a:pt x="2468" y="3654"/>
                  <a:pt x="2460" y="3705"/>
                </a:cubicBezTo>
                <a:cubicBezTo>
                  <a:pt x="2450" y="3763"/>
                  <a:pt x="2489" y="3816"/>
                  <a:pt x="2546" y="3825"/>
                </a:cubicBezTo>
                <a:cubicBezTo>
                  <a:pt x="2685" y="3847"/>
                  <a:pt x="2830" y="3860"/>
                  <a:pt x="2975" y="3860"/>
                </a:cubicBezTo>
                <a:lnTo>
                  <a:pt x="2976" y="3860"/>
                </a:lnTo>
                <a:cubicBezTo>
                  <a:pt x="3032" y="3860"/>
                  <a:pt x="3079" y="3814"/>
                  <a:pt x="3080" y="3757"/>
                </a:cubicBezTo>
                <a:cubicBezTo>
                  <a:pt x="3080" y="3699"/>
                  <a:pt x="3033" y="3653"/>
                  <a:pt x="2976" y="3653"/>
                </a:cubicBezTo>
                <a:cubicBezTo>
                  <a:pt x="2842" y="3651"/>
                  <a:pt x="2709" y="3640"/>
                  <a:pt x="2579" y="3620"/>
                </a:cubicBezTo>
                <a:cubicBezTo>
                  <a:pt x="2573" y="3619"/>
                  <a:pt x="2568" y="3618"/>
                  <a:pt x="2563" y="3618"/>
                </a:cubicBezTo>
                <a:close/>
                <a:moveTo>
                  <a:pt x="16429" y="3411"/>
                </a:moveTo>
                <a:cubicBezTo>
                  <a:pt x="16406" y="3411"/>
                  <a:pt x="16383" y="3419"/>
                  <a:pt x="16363" y="3435"/>
                </a:cubicBezTo>
                <a:cubicBezTo>
                  <a:pt x="16260" y="3520"/>
                  <a:pt x="16151" y="3605"/>
                  <a:pt x="16040" y="3683"/>
                </a:cubicBezTo>
                <a:cubicBezTo>
                  <a:pt x="15993" y="3716"/>
                  <a:pt x="15982" y="3781"/>
                  <a:pt x="16016" y="3829"/>
                </a:cubicBezTo>
                <a:cubicBezTo>
                  <a:pt x="16036" y="3857"/>
                  <a:pt x="16068" y="3872"/>
                  <a:pt x="16101" y="3872"/>
                </a:cubicBezTo>
                <a:cubicBezTo>
                  <a:pt x="16122" y="3872"/>
                  <a:pt x="16143" y="3866"/>
                  <a:pt x="16161" y="3852"/>
                </a:cubicBezTo>
                <a:cubicBezTo>
                  <a:pt x="16276" y="3770"/>
                  <a:pt x="16389" y="3683"/>
                  <a:pt x="16497" y="3594"/>
                </a:cubicBezTo>
                <a:cubicBezTo>
                  <a:pt x="16541" y="3557"/>
                  <a:pt x="16546" y="3492"/>
                  <a:pt x="16509" y="3448"/>
                </a:cubicBezTo>
                <a:cubicBezTo>
                  <a:pt x="16488" y="3423"/>
                  <a:pt x="16459" y="3411"/>
                  <a:pt x="16429" y="3411"/>
                </a:cubicBezTo>
                <a:close/>
                <a:moveTo>
                  <a:pt x="9018" y="3827"/>
                </a:moveTo>
                <a:cubicBezTo>
                  <a:pt x="8980" y="3827"/>
                  <a:pt x="8942" y="3848"/>
                  <a:pt x="8924" y="3884"/>
                </a:cubicBezTo>
                <a:cubicBezTo>
                  <a:pt x="8898" y="3934"/>
                  <a:pt x="8919" y="3997"/>
                  <a:pt x="8971" y="4023"/>
                </a:cubicBezTo>
                <a:cubicBezTo>
                  <a:pt x="9091" y="4084"/>
                  <a:pt x="9216" y="4146"/>
                  <a:pt x="9344" y="4208"/>
                </a:cubicBezTo>
                <a:cubicBezTo>
                  <a:pt x="9359" y="4215"/>
                  <a:pt x="9374" y="4219"/>
                  <a:pt x="9390" y="4219"/>
                </a:cubicBezTo>
                <a:cubicBezTo>
                  <a:pt x="9428" y="4219"/>
                  <a:pt x="9464" y="4197"/>
                  <a:pt x="9483" y="4160"/>
                </a:cubicBezTo>
                <a:cubicBezTo>
                  <a:pt x="9507" y="4108"/>
                  <a:pt x="9486" y="4046"/>
                  <a:pt x="9435" y="4021"/>
                </a:cubicBezTo>
                <a:cubicBezTo>
                  <a:pt x="9306" y="3960"/>
                  <a:pt x="9184" y="3899"/>
                  <a:pt x="9064" y="3838"/>
                </a:cubicBezTo>
                <a:cubicBezTo>
                  <a:pt x="9049" y="3830"/>
                  <a:pt x="9033" y="3827"/>
                  <a:pt x="9018" y="3827"/>
                </a:cubicBezTo>
                <a:close/>
                <a:moveTo>
                  <a:pt x="15753" y="3893"/>
                </a:moveTo>
                <a:cubicBezTo>
                  <a:pt x="15735" y="3893"/>
                  <a:pt x="15716" y="3897"/>
                  <a:pt x="15699" y="3907"/>
                </a:cubicBezTo>
                <a:cubicBezTo>
                  <a:pt x="15585" y="3977"/>
                  <a:pt x="15465" y="4045"/>
                  <a:pt x="15344" y="4107"/>
                </a:cubicBezTo>
                <a:cubicBezTo>
                  <a:pt x="15293" y="4134"/>
                  <a:pt x="15273" y="4197"/>
                  <a:pt x="15299" y="4247"/>
                </a:cubicBezTo>
                <a:cubicBezTo>
                  <a:pt x="15317" y="4284"/>
                  <a:pt x="15354" y="4303"/>
                  <a:pt x="15392" y="4303"/>
                </a:cubicBezTo>
                <a:cubicBezTo>
                  <a:pt x="15408" y="4303"/>
                  <a:pt x="15424" y="4299"/>
                  <a:pt x="15438" y="4292"/>
                </a:cubicBezTo>
                <a:cubicBezTo>
                  <a:pt x="15564" y="4227"/>
                  <a:pt x="15688" y="4157"/>
                  <a:pt x="15807" y="4085"/>
                </a:cubicBezTo>
                <a:cubicBezTo>
                  <a:pt x="15856" y="4056"/>
                  <a:pt x="15872" y="3992"/>
                  <a:pt x="15843" y="3943"/>
                </a:cubicBezTo>
                <a:cubicBezTo>
                  <a:pt x="15823" y="3911"/>
                  <a:pt x="15789" y="3893"/>
                  <a:pt x="15753" y="3893"/>
                </a:cubicBezTo>
                <a:close/>
                <a:moveTo>
                  <a:pt x="9766" y="4184"/>
                </a:moveTo>
                <a:cubicBezTo>
                  <a:pt x="9727" y="4184"/>
                  <a:pt x="9689" y="4208"/>
                  <a:pt x="9671" y="4247"/>
                </a:cubicBezTo>
                <a:cubicBezTo>
                  <a:pt x="9649" y="4299"/>
                  <a:pt x="9674" y="4361"/>
                  <a:pt x="9726" y="4384"/>
                </a:cubicBezTo>
                <a:cubicBezTo>
                  <a:pt x="9857" y="4439"/>
                  <a:pt x="9987" y="4492"/>
                  <a:pt x="10117" y="4540"/>
                </a:cubicBezTo>
                <a:cubicBezTo>
                  <a:pt x="10128" y="4544"/>
                  <a:pt x="10140" y="4546"/>
                  <a:pt x="10153" y="4546"/>
                </a:cubicBezTo>
                <a:cubicBezTo>
                  <a:pt x="10194" y="4546"/>
                  <a:pt x="10235" y="4520"/>
                  <a:pt x="10249" y="4478"/>
                </a:cubicBezTo>
                <a:cubicBezTo>
                  <a:pt x="10270" y="4424"/>
                  <a:pt x="10242" y="4364"/>
                  <a:pt x="10188" y="4345"/>
                </a:cubicBezTo>
                <a:cubicBezTo>
                  <a:pt x="10062" y="4298"/>
                  <a:pt x="9936" y="4247"/>
                  <a:pt x="9807" y="4193"/>
                </a:cubicBezTo>
                <a:cubicBezTo>
                  <a:pt x="9794" y="4187"/>
                  <a:pt x="9780" y="4184"/>
                  <a:pt x="9766" y="4184"/>
                </a:cubicBezTo>
                <a:close/>
                <a:moveTo>
                  <a:pt x="15016" y="4274"/>
                </a:moveTo>
                <a:cubicBezTo>
                  <a:pt x="15002" y="4274"/>
                  <a:pt x="14988" y="4276"/>
                  <a:pt x="14974" y="4282"/>
                </a:cubicBezTo>
                <a:cubicBezTo>
                  <a:pt x="14850" y="4335"/>
                  <a:pt x="14723" y="4385"/>
                  <a:pt x="14594" y="4431"/>
                </a:cubicBezTo>
                <a:cubicBezTo>
                  <a:pt x="14540" y="4450"/>
                  <a:pt x="14512" y="4509"/>
                  <a:pt x="14531" y="4563"/>
                </a:cubicBezTo>
                <a:cubicBezTo>
                  <a:pt x="14547" y="4606"/>
                  <a:pt x="14586" y="4633"/>
                  <a:pt x="14629" y="4633"/>
                </a:cubicBezTo>
                <a:cubicBezTo>
                  <a:pt x="14641" y="4633"/>
                  <a:pt x="14652" y="4630"/>
                  <a:pt x="14663" y="4627"/>
                </a:cubicBezTo>
                <a:cubicBezTo>
                  <a:pt x="14796" y="4580"/>
                  <a:pt x="14929" y="4529"/>
                  <a:pt x="15057" y="4472"/>
                </a:cubicBezTo>
                <a:cubicBezTo>
                  <a:pt x="15110" y="4450"/>
                  <a:pt x="15133" y="4389"/>
                  <a:pt x="15111" y="4336"/>
                </a:cubicBezTo>
                <a:cubicBezTo>
                  <a:pt x="15094" y="4297"/>
                  <a:pt x="15056" y="4274"/>
                  <a:pt x="15016" y="4274"/>
                </a:cubicBezTo>
                <a:close/>
                <a:moveTo>
                  <a:pt x="10546" y="4471"/>
                </a:moveTo>
                <a:cubicBezTo>
                  <a:pt x="10502" y="4471"/>
                  <a:pt x="10461" y="4501"/>
                  <a:pt x="10447" y="4544"/>
                </a:cubicBezTo>
                <a:cubicBezTo>
                  <a:pt x="10430" y="4600"/>
                  <a:pt x="10461" y="4657"/>
                  <a:pt x="10515" y="4674"/>
                </a:cubicBezTo>
                <a:cubicBezTo>
                  <a:pt x="10652" y="4716"/>
                  <a:pt x="10787" y="4754"/>
                  <a:pt x="10922" y="4787"/>
                </a:cubicBezTo>
                <a:cubicBezTo>
                  <a:pt x="10931" y="4789"/>
                  <a:pt x="10938" y="4789"/>
                  <a:pt x="10946" y="4789"/>
                </a:cubicBezTo>
                <a:cubicBezTo>
                  <a:pt x="10993" y="4789"/>
                  <a:pt x="11036" y="4758"/>
                  <a:pt x="11047" y="4711"/>
                </a:cubicBezTo>
                <a:cubicBezTo>
                  <a:pt x="11060" y="4655"/>
                  <a:pt x="11027" y="4598"/>
                  <a:pt x="10971" y="4585"/>
                </a:cubicBezTo>
                <a:cubicBezTo>
                  <a:pt x="10841" y="4553"/>
                  <a:pt x="10709" y="4516"/>
                  <a:pt x="10577" y="4476"/>
                </a:cubicBezTo>
                <a:cubicBezTo>
                  <a:pt x="10566" y="4473"/>
                  <a:pt x="10556" y="4471"/>
                  <a:pt x="10546" y="4471"/>
                </a:cubicBezTo>
                <a:close/>
                <a:moveTo>
                  <a:pt x="14234" y="4550"/>
                </a:moveTo>
                <a:cubicBezTo>
                  <a:pt x="14224" y="4550"/>
                  <a:pt x="14214" y="4551"/>
                  <a:pt x="14205" y="4554"/>
                </a:cubicBezTo>
                <a:cubicBezTo>
                  <a:pt x="14074" y="4590"/>
                  <a:pt x="13940" y="4623"/>
                  <a:pt x="13808" y="4650"/>
                </a:cubicBezTo>
                <a:cubicBezTo>
                  <a:pt x="13752" y="4662"/>
                  <a:pt x="13716" y="4717"/>
                  <a:pt x="13727" y="4774"/>
                </a:cubicBezTo>
                <a:cubicBezTo>
                  <a:pt x="13738" y="4823"/>
                  <a:pt x="13781" y="4856"/>
                  <a:pt x="13829" y="4856"/>
                </a:cubicBezTo>
                <a:cubicBezTo>
                  <a:pt x="13836" y="4856"/>
                  <a:pt x="13843" y="4854"/>
                  <a:pt x="13851" y="4853"/>
                </a:cubicBezTo>
                <a:cubicBezTo>
                  <a:pt x="13987" y="4825"/>
                  <a:pt x="14125" y="4792"/>
                  <a:pt x="14261" y="4754"/>
                </a:cubicBezTo>
                <a:cubicBezTo>
                  <a:pt x="14316" y="4738"/>
                  <a:pt x="14348" y="4682"/>
                  <a:pt x="14332" y="4625"/>
                </a:cubicBezTo>
                <a:cubicBezTo>
                  <a:pt x="14320" y="4580"/>
                  <a:pt x="14279" y="4550"/>
                  <a:pt x="14234" y="4550"/>
                </a:cubicBezTo>
                <a:close/>
                <a:moveTo>
                  <a:pt x="11352" y="4669"/>
                </a:moveTo>
                <a:cubicBezTo>
                  <a:pt x="11303" y="4669"/>
                  <a:pt x="11260" y="4704"/>
                  <a:pt x="11250" y="4754"/>
                </a:cubicBezTo>
                <a:cubicBezTo>
                  <a:pt x="11240" y="4810"/>
                  <a:pt x="11277" y="4865"/>
                  <a:pt x="11334" y="4875"/>
                </a:cubicBezTo>
                <a:cubicBezTo>
                  <a:pt x="11474" y="4901"/>
                  <a:pt x="11613" y="4922"/>
                  <a:pt x="11751" y="4939"/>
                </a:cubicBezTo>
                <a:cubicBezTo>
                  <a:pt x="11755" y="4939"/>
                  <a:pt x="11760" y="4940"/>
                  <a:pt x="11763" y="4940"/>
                </a:cubicBezTo>
                <a:lnTo>
                  <a:pt x="11763" y="4939"/>
                </a:lnTo>
                <a:cubicBezTo>
                  <a:pt x="11815" y="4939"/>
                  <a:pt x="11860" y="4901"/>
                  <a:pt x="11866" y="4848"/>
                </a:cubicBezTo>
                <a:cubicBezTo>
                  <a:pt x="11873" y="4791"/>
                  <a:pt x="11832" y="4739"/>
                  <a:pt x="11776" y="4732"/>
                </a:cubicBezTo>
                <a:cubicBezTo>
                  <a:pt x="11642" y="4716"/>
                  <a:pt x="11507" y="4696"/>
                  <a:pt x="11372" y="4671"/>
                </a:cubicBezTo>
                <a:cubicBezTo>
                  <a:pt x="11365" y="4669"/>
                  <a:pt x="11358" y="4669"/>
                  <a:pt x="11352" y="4669"/>
                </a:cubicBezTo>
                <a:close/>
                <a:moveTo>
                  <a:pt x="13420" y="4719"/>
                </a:moveTo>
                <a:cubicBezTo>
                  <a:pt x="13415" y="4719"/>
                  <a:pt x="13411" y="4719"/>
                  <a:pt x="13406" y="4720"/>
                </a:cubicBezTo>
                <a:cubicBezTo>
                  <a:pt x="13273" y="4738"/>
                  <a:pt x="13137" y="4753"/>
                  <a:pt x="12999" y="4763"/>
                </a:cubicBezTo>
                <a:cubicBezTo>
                  <a:pt x="12942" y="4767"/>
                  <a:pt x="12899" y="4816"/>
                  <a:pt x="12904" y="4874"/>
                </a:cubicBezTo>
                <a:cubicBezTo>
                  <a:pt x="12908" y="4929"/>
                  <a:pt x="12953" y="4971"/>
                  <a:pt x="13007" y="4971"/>
                </a:cubicBezTo>
                <a:lnTo>
                  <a:pt x="13014" y="4971"/>
                </a:lnTo>
                <a:cubicBezTo>
                  <a:pt x="13154" y="4960"/>
                  <a:pt x="13295" y="4945"/>
                  <a:pt x="13434" y="4925"/>
                </a:cubicBezTo>
                <a:cubicBezTo>
                  <a:pt x="13491" y="4918"/>
                  <a:pt x="13531" y="4865"/>
                  <a:pt x="13523" y="4809"/>
                </a:cubicBezTo>
                <a:cubicBezTo>
                  <a:pt x="13516" y="4756"/>
                  <a:pt x="13471" y="4719"/>
                  <a:pt x="13420" y="4719"/>
                </a:cubicBezTo>
                <a:close/>
                <a:moveTo>
                  <a:pt x="12180" y="4769"/>
                </a:moveTo>
                <a:cubicBezTo>
                  <a:pt x="12123" y="4769"/>
                  <a:pt x="12076" y="4811"/>
                  <a:pt x="12073" y="4867"/>
                </a:cubicBezTo>
                <a:cubicBezTo>
                  <a:pt x="12070" y="4924"/>
                  <a:pt x="12114" y="4973"/>
                  <a:pt x="12171" y="4977"/>
                </a:cubicBezTo>
                <a:cubicBezTo>
                  <a:pt x="12298" y="4984"/>
                  <a:pt x="12423" y="4987"/>
                  <a:pt x="12546" y="4987"/>
                </a:cubicBezTo>
                <a:lnTo>
                  <a:pt x="12593" y="4987"/>
                </a:lnTo>
                <a:cubicBezTo>
                  <a:pt x="12650" y="4987"/>
                  <a:pt x="12696" y="4940"/>
                  <a:pt x="12696" y="4883"/>
                </a:cubicBezTo>
                <a:cubicBezTo>
                  <a:pt x="12696" y="4825"/>
                  <a:pt x="12649" y="4780"/>
                  <a:pt x="12592" y="4780"/>
                </a:cubicBezTo>
                <a:lnTo>
                  <a:pt x="12546" y="4780"/>
                </a:lnTo>
                <a:cubicBezTo>
                  <a:pt x="12426" y="4780"/>
                  <a:pt x="12305" y="4776"/>
                  <a:pt x="12182" y="4769"/>
                </a:cubicBezTo>
                <a:cubicBezTo>
                  <a:pt x="12182" y="4769"/>
                  <a:pt x="12181" y="4769"/>
                  <a:pt x="12180" y="4769"/>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5001556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lvl1pPr>
              <a:defRPr/>
            </a:lvl1pPr>
          </a:lstStyle>
          <a:p>
            <a:pPr>
              <a:buClrTx/>
              <a:defRPr/>
            </a:pPr>
            <a:fld id="{97FC55ED-51C9-4997-8C6A-B94AE72581E1}" type="datetimeFigureOut">
              <a:rPr lang="es-ES" kern="1200" smtClean="0">
                <a:ea typeface="+mn-ea"/>
                <a:cs typeface="+mn-cs"/>
              </a:rPr>
              <a:pPr>
                <a:buClrTx/>
                <a:defRPr/>
              </a:pPr>
              <a:t>27/09/2025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9CDB7E42-25EA-4ED8-B899-CC6ED5DEA19D}"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571280956"/>
      </p:ext>
    </p:extLst>
  </p:cSld>
  <p:clrMapOvr>
    <a:masterClrMapping/>
  </p:clrMapOvr>
  <p:transition spd="slow">
    <p:wipe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D9229611-CAAC-46E7-93BA-1CBBC42736F5}" type="datetimeFigureOut">
              <a:rPr lang="es-ES" kern="1200" smtClean="0">
                <a:ea typeface="+mn-ea"/>
                <a:cs typeface="+mn-cs"/>
              </a:rPr>
              <a:pPr>
                <a:buClrTx/>
                <a:defRPr/>
              </a:pPr>
              <a:t>27/09/2025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DCDBA5C4-C980-4746-A0DC-473E9480C0DF}"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143751672"/>
      </p:ext>
    </p:extLst>
  </p:cSld>
  <p:clrMapOvr>
    <a:masterClrMapping/>
  </p:clrMapOvr>
  <p:transition spd="slow">
    <p:wipe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buClrTx/>
              <a:defRPr/>
            </a:pPr>
            <a:fld id="{999B93EF-32E3-4621-88C8-A732E721C0CD}" type="datetimeFigureOut">
              <a:rPr lang="es-ES" kern="1200" smtClean="0">
                <a:ea typeface="+mn-ea"/>
                <a:cs typeface="+mn-cs"/>
              </a:rPr>
              <a:pPr>
                <a:buClrTx/>
                <a:defRPr/>
              </a:pPr>
              <a:t>27/09/2025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7B10ACEA-EFAC-45FC-92DE-345E3916F9C5}"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884653018"/>
      </p:ext>
    </p:extLst>
  </p:cSld>
  <p:clrMapOvr>
    <a:masterClrMapping/>
  </p:clrMapOvr>
  <p:transition spd="slow">
    <p:wipe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3 Marcador de fecha"/>
          <p:cNvSpPr>
            <a:spLocks noGrp="1"/>
          </p:cNvSpPr>
          <p:nvPr>
            <p:ph type="dt" sz="half" idx="10"/>
          </p:nvPr>
        </p:nvSpPr>
        <p:spPr/>
        <p:txBody>
          <a:bodyPr/>
          <a:lstStyle>
            <a:lvl1pPr>
              <a:defRPr/>
            </a:lvl1pPr>
          </a:lstStyle>
          <a:p>
            <a:pPr>
              <a:buClrTx/>
              <a:defRPr/>
            </a:pPr>
            <a:fld id="{8FCACF38-6DA6-41BA-AA48-969FFFC77C6D}" type="datetimeFigureOut">
              <a:rPr lang="es-ES" kern="1200" smtClean="0">
                <a:ea typeface="+mn-ea"/>
                <a:cs typeface="+mn-cs"/>
              </a:rPr>
              <a:pPr>
                <a:buClrTx/>
                <a:defRPr/>
              </a:pPr>
              <a:t>27/09/2025</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80FD16A4-2B01-4688-9B7B-948CE0264B7A}"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471141677"/>
      </p:ext>
    </p:extLst>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 name="Google Shape;30;p4"/>
          <p:cNvSpPr txBox="1">
            <a:spLocks noGrp="1"/>
          </p:cNvSpPr>
          <p:nvPr>
            <p:ph type="body" idx="1"/>
          </p:nvPr>
        </p:nvSpPr>
        <p:spPr>
          <a:xfrm>
            <a:off x="960000" y="1621003"/>
            <a:ext cx="10272000" cy="45552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Font typeface="Nunito Light"/>
              <a:buChar char="●"/>
              <a:defRPr sz="1600"/>
            </a:lvl1pPr>
            <a:lvl2pPr marL="1219170" lvl="1" indent="-423323" rtl="0">
              <a:lnSpc>
                <a:spcPct val="100000"/>
              </a:lnSpc>
              <a:spcBef>
                <a:spcPts val="0"/>
              </a:spcBef>
              <a:spcAft>
                <a:spcPts val="0"/>
              </a:spcAft>
              <a:buSzPts val="1400"/>
              <a:buFont typeface="Nunito Light"/>
              <a:buChar char="○"/>
              <a:defRPr/>
            </a:lvl2pPr>
            <a:lvl3pPr marL="1828754" lvl="2" indent="-423323" rtl="0">
              <a:lnSpc>
                <a:spcPct val="100000"/>
              </a:lnSpc>
              <a:spcBef>
                <a:spcPts val="0"/>
              </a:spcBef>
              <a:spcAft>
                <a:spcPts val="0"/>
              </a:spcAft>
              <a:buSzPts val="1400"/>
              <a:buFont typeface="Nunito Light"/>
              <a:buChar char="■"/>
              <a:defRPr/>
            </a:lvl3pPr>
            <a:lvl4pPr marL="2438339" lvl="3" indent="-423323" rtl="0">
              <a:lnSpc>
                <a:spcPct val="100000"/>
              </a:lnSpc>
              <a:spcBef>
                <a:spcPts val="0"/>
              </a:spcBef>
              <a:spcAft>
                <a:spcPts val="0"/>
              </a:spcAft>
              <a:buSzPts val="1400"/>
              <a:buFont typeface="Nunito Light"/>
              <a:buChar char="●"/>
              <a:defRPr/>
            </a:lvl4pPr>
            <a:lvl5pPr marL="3047924" lvl="4" indent="-423323" rtl="0">
              <a:lnSpc>
                <a:spcPct val="100000"/>
              </a:lnSpc>
              <a:spcBef>
                <a:spcPts val="0"/>
              </a:spcBef>
              <a:spcAft>
                <a:spcPts val="0"/>
              </a:spcAft>
              <a:buSzPts val="1400"/>
              <a:buFont typeface="Nunito Light"/>
              <a:buChar char="○"/>
              <a:defRPr/>
            </a:lvl5pPr>
            <a:lvl6pPr marL="3657509" lvl="5" indent="-423323" rtl="0">
              <a:lnSpc>
                <a:spcPct val="100000"/>
              </a:lnSpc>
              <a:spcBef>
                <a:spcPts val="0"/>
              </a:spcBef>
              <a:spcAft>
                <a:spcPts val="0"/>
              </a:spcAft>
              <a:buSzPts val="1400"/>
              <a:buFont typeface="Nunito Light"/>
              <a:buChar char="■"/>
              <a:defRPr/>
            </a:lvl6pPr>
            <a:lvl7pPr marL="4267093" lvl="6" indent="-423323" rtl="0">
              <a:lnSpc>
                <a:spcPct val="100000"/>
              </a:lnSpc>
              <a:spcBef>
                <a:spcPts val="0"/>
              </a:spcBef>
              <a:spcAft>
                <a:spcPts val="0"/>
              </a:spcAft>
              <a:buSzPts val="1400"/>
              <a:buFont typeface="Nunito Light"/>
              <a:buChar char="●"/>
              <a:defRPr/>
            </a:lvl7pPr>
            <a:lvl8pPr marL="4876678" lvl="7" indent="-423323" rtl="0">
              <a:lnSpc>
                <a:spcPct val="100000"/>
              </a:lnSpc>
              <a:spcBef>
                <a:spcPts val="0"/>
              </a:spcBef>
              <a:spcAft>
                <a:spcPts val="0"/>
              </a:spcAft>
              <a:buSzPts val="1400"/>
              <a:buFont typeface="Nunito Light"/>
              <a:buChar char="○"/>
              <a:defRPr/>
            </a:lvl8pPr>
            <a:lvl9pPr marL="5486263" lvl="8" indent="-423323" rtl="0">
              <a:lnSpc>
                <a:spcPct val="100000"/>
              </a:lnSpc>
              <a:spcBef>
                <a:spcPts val="0"/>
              </a:spcBef>
              <a:spcAft>
                <a:spcPts val="0"/>
              </a:spcAft>
              <a:buSzPts val="1400"/>
              <a:buFont typeface="Nunito Light"/>
              <a:buChar char="■"/>
              <a:defRPr/>
            </a:lvl9pPr>
          </a:lstStyle>
          <a:p>
            <a:endParaRPr/>
          </a:p>
        </p:txBody>
      </p:sp>
    </p:spTree>
    <p:extLst>
      <p:ext uri="{BB962C8B-B14F-4D97-AF65-F5344CB8AC3E}">
        <p14:creationId xmlns:p14="http://schemas.microsoft.com/office/powerpoint/2010/main" val="34595667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3 Marcador de fecha"/>
          <p:cNvSpPr>
            <a:spLocks noGrp="1"/>
          </p:cNvSpPr>
          <p:nvPr>
            <p:ph type="dt" sz="half" idx="10"/>
          </p:nvPr>
        </p:nvSpPr>
        <p:spPr/>
        <p:txBody>
          <a:bodyPr/>
          <a:lstStyle>
            <a:lvl1pPr>
              <a:defRPr/>
            </a:lvl1pPr>
          </a:lstStyle>
          <a:p>
            <a:pPr>
              <a:buClrTx/>
              <a:defRPr/>
            </a:pPr>
            <a:fld id="{C450667B-F0F3-4B6C-8124-B0F134042639}" type="datetimeFigureOut">
              <a:rPr lang="es-ES" kern="1200" smtClean="0">
                <a:ea typeface="+mn-ea"/>
                <a:cs typeface="+mn-cs"/>
              </a:rPr>
              <a:pPr>
                <a:buClrTx/>
                <a:defRPr/>
              </a:pPr>
              <a:t>27/09/2025</a:t>
            </a:fld>
            <a:endParaRPr lang="es-ES" kern="1200">
              <a:ea typeface="+mn-ea"/>
              <a:cs typeface="+mn-cs"/>
            </a:endParaRPr>
          </a:p>
        </p:txBody>
      </p:sp>
      <p:sp>
        <p:nvSpPr>
          <p:cNvPr id="8"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9"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72531074-329A-47E4-A66F-CF4403906CE5}"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187115581"/>
      </p:ext>
    </p:extLst>
  </p:cSld>
  <p:clrMapOvr>
    <a:masterClrMapping/>
  </p:clrMapOvr>
  <p:transition spd="slow">
    <p:wipe di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3 Marcador de fecha"/>
          <p:cNvSpPr>
            <a:spLocks noGrp="1"/>
          </p:cNvSpPr>
          <p:nvPr>
            <p:ph type="dt" sz="half" idx="10"/>
          </p:nvPr>
        </p:nvSpPr>
        <p:spPr/>
        <p:txBody>
          <a:bodyPr/>
          <a:lstStyle>
            <a:lvl1pPr>
              <a:defRPr/>
            </a:lvl1pPr>
          </a:lstStyle>
          <a:p>
            <a:pPr>
              <a:buClrTx/>
              <a:defRPr/>
            </a:pPr>
            <a:fld id="{C6D3AF76-E734-4FE1-9D1E-52B18A36102A}" type="datetimeFigureOut">
              <a:rPr lang="es-ES" kern="1200" smtClean="0">
                <a:ea typeface="+mn-ea"/>
                <a:cs typeface="+mn-cs"/>
              </a:rPr>
              <a:pPr>
                <a:buClrTx/>
                <a:defRPr/>
              </a:pPr>
              <a:t>27/09/2025</a:t>
            </a:fld>
            <a:endParaRPr lang="es-ES" kern="1200">
              <a:ea typeface="+mn-ea"/>
              <a:cs typeface="+mn-cs"/>
            </a:endParaRPr>
          </a:p>
        </p:txBody>
      </p:sp>
      <p:sp>
        <p:nvSpPr>
          <p:cNvPr id="4"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5"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06BC2ABC-0586-471D-B280-3384DA5A50D2}"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194880643"/>
      </p:ext>
    </p:extLst>
  </p:cSld>
  <p:clrMapOvr>
    <a:masterClrMapping/>
  </p:clrMapOvr>
  <p:transition spd="slow">
    <p:wipe di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buClrTx/>
              <a:defRPr/>
            </a:pPr>
            <a:fld id="{6FADC2A4-0028-4600-ACB2-873171EFC454}" type="datetimeFigureOut">
              <a:rPr lang="es-ES" kern="1200" smtClean="0">
                <a:ea typeface="+mn-ea"/>
                <a:cs typeface="+mn-cs"/>
              </a:rPr>
              <a:pPr>
                <a:buClrTx/>
                <a:defRPr/>
              </a:pPr>
              <a:t>27/09/2025</a:t>
            </a:fld>
            <a:endParaRPr lang="es-ES" kern="1200">
              <a:ea typeface="+mn-ea"/>
              <a:cs typeface="+mn-cs"/>
            </a:endParaRPr>
          </a:p>
        </p:txBody>
      </p:sp>
      <p:sp>
        <p:nvSpPr>
          <p:cNvPr id="3"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4"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FDC7E731-8466-4EA5-9378-6E52B224D73B}"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360585551"/>
      </p:ext>
    </p:extLst>
  </p:cSld>
  <p:clrMapOvr>
    <a:masterClrMapping/>
  </p:clrMapOvr>
  <p:transition spd="slow">
    <p:wipe dir="d"/>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buClrTx/>
              <a:defRPr/>
            </a:pPr>
            <a:fld id="{6E413316-6627-459D-9F24-AF8F0433CCAC}" type="datetimeFigureOut">
              <a:rPr lang="es-ES" kern="1200" smtClean="0">
                <a:ea typeface="+mn-ea"/>
                <a:cs typeface="+mn-cs"/>
              </a:rPr>
              <a:pPr>
                <a:buClrTx/>
                <a:defRPr/>
              </a:pPr>
              <a:t>27/09/2025</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66166E8F-5629-4FB8-8267-663780B2A386}"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327062810"/>
      </p:ext>
    </p:extLst>
  </p:cSld>
  <p:clrMapOvr>
    <a:masterClrMapping/>
  </p:clrMapOvr>
  <p:transition spd="slow">
    <p:wipe dir="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buClrTx/>
              <a:defRPr/>
            </a:pPr>
            <a:fld id="{B17A979C-04EA-4324-A12F-96DA442BCA6A}" type="datetimeFigureOut">
              <a:rPr lang="es-ES" kern="1200" smtClean="0">
                <a:ea typeface="+mn-ea"/>
                <a:cs typeface="+mn-cs"/>
              </a:rPr>
              <a:pPr>
                <a:buClrTx/>
                <a:defRPr/>
              </a:pPr>
              <a:t>27/09/2025</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3E3DE33C-AF72-415C-A603-CB05EA6DA002}"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184077236"/>
      </p:ext>
    </p:extLst>
  </p:cSld>
  <p:clrMapOvr>
    <a:masterClrMapping/>
  </p:clrMapOvr>
  <p:transition spd="slow">
    <p:wipe dir="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1089C7F7-277A-40A2-9E65-3ABFCD1A2ACC}" type="datetimeFigureOut">
              <a:rPr lang="es-ES" kern="1200" smtClean="0">
                <a:ea typeface="+mn-ea"/>
                <a:cs typeface="+mn-cs"/>
              </a:rPr>
              <a:pPr>
                <a:buClrTx/>
                <a:defRPr/>
              </a:pPr>
              <a:t>27/09/2025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6A0FC190-1588-4BE1-B764-78245CDD661A}"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653507576"/>
      </p:ext>
    </p:extLst>
  </p:cSld>
  <p:clrMapOvr>
    <a:masterClrMapping/>
  </p:clrMapOvr>
  <p:transition spd="slow">
    <p:wipe dir="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12B4861A-8BAF-41F8-A271-980A3684B8AC}" type="datetimeFigureOut">
              <a:rPr lang="es-ES" kern="1200" smtClean="0">
                <a:ea typeface="+mn-ea"/>
                <a:cs typeface="+mn-cs"/>
              </a:rPr>
              <a:pPr>
                <a:buClrTx/>
                <a:defRPr/>
              </a:pPr>
              <a:t>27/09/2025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77CCC12A-9FD3-415C-A546-0BF7C24DC232}"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859521054"/>
      </p:ext>
    </p:extLst>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3" name="Google Shape;33;p5"/>
          <p:cNvSpPr txBox="1">
            <a:spLocks noGrp="1"/>
          </p:cNvSpPr>
          <p:nvPr>
            <p:ph type="subTitle" idx="1"/>
          </p:nvPr>
        </p:nvSpPr>
        <p:spPr>
          <a:xfrm>
            <a:off x="951000" y="4710067"/>
            <a:ext cx="7262800" cy="139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sz="1867" b="0"/>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34" name="Google Shape;34;p5"/>
          <p:cNvSpPr txBox="1">
            <a:spLocks noGrp="1"/>
          </p:cNvSpPr>
          <p:nvPr>
            <p:ph type="subTitle" idx="2"/>
          </p:nvPr>
        </p:nvSpPr>
        <p:spPr>
          <a:xfrm>
            <a:off x="950967" y="2413000"/>
            <a:ext cx="7262800" cy="123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sz="1867" b="0"/>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35" name="Google Shape;35;p5"/>
          <p:cNvSpPr txBox="1">
            <a:spLocks noGrp="1"/>
          </p:cNvSpPr>
          <p:nvPr>
            <p:ph type="subTitle" idx="3"/>
          </p:nvPr>
        </p:nvSpPr>
        <p:spPr>
          <a:xfrm>
            <a:off x="950967" y="4299367"/>
            <a:ext cx="7262800" cy="526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Public Sans"/>
              <a:buNone/>
              <a:defRPr sz="2933">
                <a:solidFill>
                  <a:schemeClr val="dk1"/>
                </a:solidFill>
                <a:latin typeface="Public Sans Black"/>
                <a:ea typeface="Public Sans Black"/>
                <a:cs typeface="Public Sans Black"/>
                <a:sym typeface="Public Sans Black"/>
              </a:defRPr>
            </a:lvl1pPr>
            <a:lvl2pPr lvl="1" rtl="0">
              <a:lnSpc>
                <a:spcPct val="100000"/>
              </a:lnSpc>
              <a:spcBef>
                <a:spcPts val="0"/>
              </a:spcBef>
              <a:spcAft>
                <a:spcPts val="0"/>
              </a:spcAft>
              <a:buSzPts val="2400"/>
              <a:buFont typeface="Public Sans"/>
              <a:buNone/>
              <a:defRPr sz="3200" b="1">
                <a:latin typeface="Public Sans"/>
                <a:ea typeface="Public Sans"/>
                <a:cs typeface="Public Sans"/>
                <a:sym typeface="Public Sans"/>
              </a:defRPr>
            </a:lvl2pPr>
            <a:lvl3pPr lvl="2" rtl="0">
              <a:lnSpc>
                <a:spcPct val="100000"/>
              </a:lnSpc>
              <a:spcBef>
                <a:spcPts val="0"/>
              </a:spcBef>
              <a:spcAft>
                <a:spcPts val="0"/>
              </a:spcAft>
              <a:buSzPts val="2400"/>
              <a:buFont typeface="Public Sans"/>
              <a:buNone/>
              <a:defRPr sz="3200" b="1">
                <a:latin typeface="Public Sans"/>
                <a:ea typeface="Public Sans"/>
                <a:cs typeface="Public Sans"/>
                <a:sym typeface="Public Sans"/>
              </a:defRPr>
            </a:lvl3pPr>
            <a:lvl4pPr lvl="3" rtl="0">
              <a:lnSpc>
                <a:spcPct val="100000"/>
              </a:lnSpc>
              <a:spcBef>
                <a:spcPts val="0"/>
              </a:spcBef>
              <a:spcAft>
                <a:spcPts val="0"/>
              </a:spcAft>
              <a:buSzPts val="2400"/>
              <a:buFont typeface="Public Sans"/>
              <a:buNone/>
              <a:defRPr sz="3200" b="1">
                <a:latin typeface="Public Sans"/>
                <a:ea typeface="Public Sans"/>
                <a:cs typeface="Public Sans"/>
                <a:sym typeface="Public Sans"/>
              </a:defRPr>
            </a:lvl4pPr>
            <a:lvl5pPr lvl="4" rtl="0">
              <a:lnSpc>
                <a:spcPct val="100000"/>
              </a:lnSpc>
              <a:spcBef>
                <a:spcPts val="0"/>
              </a:spcBef>
              <a:spcAft>
                <a:spcPts val="0"/>
              </a:spcAft>
              <a:buSzPts val="2400"/>
              <a:buFont typeface="Public Sans"/>
              <a:buNone/>
              <a:defRPr sz="3200" b="1">
                <a:latin typeface="Public Sans"/>
                <a:ea typeface="Public Sans"/>
                <a:cs typeface="Public Sans"/>
                <a:sym typeface="Public Sans"/>
              </a:defRPr>
            </a:lvl5pPr>
            <a:lvl6pPr lvl="5" rtl="0">
              <a:lnSpc>
                <a:spcPct val="100000"/>
              </a:lnSpc>
              <a:spcBef>
                <a:spcPts val="0"/>
              </a:spcBef>
              <a:spcAft>
                <a:spcPts val="0"/>
              </a:spcAft>
              <a:buSzPts val="2400"/>
              <a:buFont typeface="Public Sans"/>
              <a:buNone/>
              <a:defRPr sz="3200" b="1">
                <a:latin typeface="Public Sans"/>
                <a:ea typeface="Public Sans"/>
                <a:cs typeface="Public Sans"/>
                <a:sym typeface="Public Sans"/>
              </a:defRPr>
            </a:lvl6pPr>
            <a:lvl7pPr lvl="6" rtl="0">
              <a:lnSpc>
                <a:spcPct val="100000"/>
              </a:lnSpc>
              <a:spcBef>
                <a:spcPts val="0"/>
              </a:spcBef>
              <a:spcAft>
                <a:spcPts val="0"/>
              </a:spcAft>
              <a:buSzPts val="2400"/>
              <a:buFont typeface="Public Sans"/>
              <a:buNone/>
              <a:defRPr sz="3200" b="1">
                <a:latin typeface="Public Sans"/>
                <a:ea typeface="Public Sans"/>
                <a:cs typeface="Public Sans"/>
                <a:sym typeface="Public Sans"/>
              </a:defRPr>
            </a:lvl7pPr>
            <a:lvl8pPr lvl="7" rtl="0">
              <a:lnSpc>
                <a:spcPct val="100000"/>
              </a:lnSpc>
              <a:spcBef>
                <a:spcPts val="0"/>
              </a:spcBef>
              <a:spcAft>
                <a:spcPts val="0"/>
              </a:spcAft>
              <a:buSzPts val="2400"/>
              <a:buFont typeface="Public Sans"/>
              <a:buNone/>
              <a:defRPr sz="3200" b="1">
                <a:latin typeface="Public Sans"/>
                <a:ea typeface="Public Sans"/>
                <a:cs typeface="Public Sans"/>
                <a:sym typeface="Public Sans"/>
              </a:defRPr>
            </a:lvl8pPr>
            <a:lvl9pPr lvl="8" rtl="0">
              <a:lnSpc>
                <a:spcPct val="100000"/>
              </a:lnSpc>
              <a:spcBef>
                <a:spcPts val="0"/>
              </a:spcBef>
              <a:spcAft>
                <a:spcPts val="0"/>
              </a:spcAft>
              <a:buSzPts val="2400"/>
              <a:buFont typeface="Public Sans"/>
              <a:buNone/>
              <a:defRPr sz="3200" b="1">
                <a:latin typeface="Public Sans"/>
                <a:ea typeface="Public Sans"/>
                <a:cs typeface="Public Sans"/>
                <a:sym typeface="Public Sans"/>
              </a:defRPr>
            </a:lvl9pPr>
          </a:lstStyle>
          <a:p>
            <a:endParaRPr/>
          </a:p>
        </p:txBody>
      </p:sp>
      <p:sp>
        <p:nvSpPr>
          <p:cNvPr id="36" name="Google Shape;36;p5"/>
          <p:cNvSpPr txBox="1">
            <a:spLocks noGrp="1"/>
          </p:cNvSpPr>
          <p:nvPr>
            <p:ph type="subTitle" idx="4"/>
          </p:nvPr>
        </p:nvSpPr>
        <p:spPr>
          <a:xfrm>
            <a:off x="950967" y="2002300"/>
            <a:ext cx="7262800" cy="526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Public Sans"/>
              <a:buNone/>
              <a:defRPr sz="2933">
                <a:solidFill>
                  <a:schemeClr val="dk1"/>
                </a:solidFill>
                <a:latin typeface="Public Sans Black"/>
                <a:ea typeface="Public Sans Black"/>
                <a:cs typeface="Public Sans Black"/>
                <a:sym typeface="Public Sans Black"/>
              </a:defRPr>
            </a:lvl1pPr>
            <a:lvl2pPr lvl="1" rtl="0">
              <a:lnSpc>
                <a:spcPct val="100000"/>
              </a:lnSpc>
              <a:spcBef>
                <a:spcPts val="0"/>
              </a:spcBef>
              <a:spcAft>
                <a:spcPts val="0"/>
              </a:spcAft>
              <a:buSzPts val="2400"/>
              <a:buFont typeface="Public Sans"/>
              <a:buNone/>
              <a:defRPr sz="3200" b="1">
                <a:latin typeface="Public Sans"/>
                <a:ea typeface="Public Sans"/>
                <a:cs typeface="Public Sans"/>
                <a:sym typeface="Public Sans"/>
              </a:defRPr>
            </a:lvl2pPr>
            <a:lvl3pPr lvl="2" rtl="0">
              <a:lnSpc>
                <a:spcPct val="100000"/>
              </a:lnSpc>
              <a:spcBef>
                <a:spcPts val="0"/>
              </a:spcBef>
              <a:spcAft>
                <a:spcPts val="0"/>
              </a:spcAft>
              <a:buSzPts val="2400"/>
              <a:buFont typeface="Public Sans"/>
              <a:buNone/>
              <a:defRPr sz="3200" b="1">
                <a:latin typeface="Public Sans"/>
                <a:ea typeface="Public Sans"/>
                <a:cs typeface="Public Sans"/>
                <a:sym typeface="Public Sans"/>
              </a:defRPr>
            </a:lvl3pPr>
            <a:lvl4pPr lvl="3" rtl="0">
              <a:lnSpc>
                <a:spcPct val="100000"/>
              </a:lnSpc>
              <a:spcBef>
                <a:spcPts val="0"/>
              </a:spcBef>
              <a:spcAft>
                <a:spcPts val="0"/>
              </a:spcAft>
              <a:buSzPts val="2400"/>
              <a:buFont typeface="Public Sans"/>
              <a:buNone/>
              <a:defRPr sz="3200" b="1">
                <a:latin typeface="Public Sans"/>
                <a:ea typeface="Public Sans"/>
                <a:cs typeface="Public Sans"/>
                <a:sym typeface="Public Sans"/>
              </a:defRPr>
            </a:lvl4pPr>
            <a:lvl5pPr lvl="4" rtl="0">
              <a:lnSpc>
                <a:spcPct val="100000"/>
              </a:lnSpc>
              <a:spcBef>
                <a:spcPts val="0"/>
              </a:spcBef>
              <a:spcAft>
                <a:spcPts val="0"/>
              </a:spcAft>
              <a:buSzPts val="2400"/>
              <a:buFont typeface="Public Sans"/>
              <a:buNone/>
              <a:defRPr sz="3200" b="1">
                <a:latin typeface="Public Sans"/>
                <a:ea typeface="Public Sans"/>
                <a:cs typeface="Public Sans"/>
                <a:sym typeface="Public Sans"/>
              </a:defRPr>
            </a:lvl5pPr>
            <a:lvl6pPr lvl="5" rtl="0">
              <a:lnSpc>
                <a:spcPct val="100000"/>
              </a:lnSpc>
              <a:spcBef>
                <a:spcPts val="0"/>
              </a:spcBef>
              <a:spcAft>
                <a:spcPts val="0"/>
              </a:spcAft>
              <a:buSzPts val="2400"/>
              <a:buFont typeface="Public Sans"/>
              <a:buNone/>
              <a:defRPr sz="3200" b="1">
                <a:latin typeface="Public Sans"/>
                <a:ea typeface="Public Sans"/>
                <a:cs typeface="Public Sans"/>
                <a:sym typeface="Public Sans"/>
              </a:defRPr>
            </a:lvl6pPr>
            <a:lvl7pPr lvl="6" rtl="0">
              <a:lnSpc>
                <a:spcPct val="100000"/>
              </a:lnSpc>
              <a:spcBef>
                <a:spcPts val="0"/>
              </a:spcBef>
              <a:spcAft>
                <a:spcPts val="0"/>
              </a:spcAft>
              <a:buSzPts val="2400"/>
              <a:buFont typeface="Public Sans"/>
              <a:buNone/>
              <a:defRPr sz="3200" b="1">
                <a:latin typeface="Public Sans"/>
                <a:ea typeface="Public Sans"/>
                <a:cs typeface="Public Sans"/>
                <a:sym typeface="Public Sans"/>
              </a:defRPr>
            </a:lvl7pPr>
            <a:lvl8pPr lvl="7" rtl="0">
              <a:lnSpc>
                <a:spcPct val="100000"/>
              </a:lnSpc>
              <a:spcBef>
                <a:spcPts val="0"/>
              </a:spcBef>
              <a:spcAft>
                <a:spcPts val="0"/>
              </a:spcAft>
              <a:buSzPts val="2400"/>
              <a:buFont typeface="Public Sans"/>
              <a:buNone/>
              <a:defRPr sz="3200" b="1">
                <a:latin typeface="Public Sans"/>
                <a:ea typeface="Public Sans"/>
                <a:cs typeface="Public Sans"/>
                <a:sym typeface="Public Sans"/>
              </a:defRPr>
            </a:lvl8pPr>
            <a:lvl9pPr lvl="8" rtl="0">
              <a:lnSpc>
                <a:spcPct val="100000"/>
              </a:lnSpc>
              <a:spcBef>
                <a:spcPts val="0"/>
              </a:spcBef>
              <a:spcAft>
                <a:spcPts val="0"/>
              </a:spcAft>
              <a:buSzPts val="2400"/>
              <a:buFont typeface="Public Sans"/>
              <a:buNone/>
              <a:defRPr sz="3200" b="1">
                <a:latin typeface="Public Sans"/>
                <a:ea typeface="Public Sans"/>
                <a:cs typeface="Public Sans"/>
                <a:sym typeface="Public Sans"/>
              </a:defRPr>
            </a:lvl9pPr>
          </a:lstStyle>
          <a:p>
            <a:endParaRPr/>
          </a:p>
        </p:txBody>
      </p:sp>
      <p:grpSp>
        <p:nvGrpSpPr>
          <p:cNvPr id="37" name="Google Shape;37;p5"/>
          <p:cNvGrpSpPr/>
          <p:nvPr/>
        </p:nvGrpSpPr>
        <p:grpSpPr>
          <a:xfrm>
            <a:off x="398453" y="-3185000"/>
            <a:ext cx="14483348" cy="12945333"/>
            <a:chOff x="298839" y="-2388750"/>
            <a:chExt cx="10862511" cy="9709000"/>
          </a:xfrm>
        </p:grpSpPr>
        <p:grpSp>
          <p:nvGrpSpPr>
            <p:cNvPr id="38" name="Google Shape;38;p5"/>
            <p:cNvGrpSpPr/>
            <p:nvPr/>
          </p:nvGrpSpPr>
          <p:grpSpPr>
            <a:xfrm rot="5400000">
              <a:off x="100245" y="2430487"/>
              <a:ext cx="501259" cy="104071"/>
              <a:chOff x="6329500" y="-1097725"/>
              <a:chExt cx="744150" cy="154500"/>
            </a:xfrm>
          </p:grpSpPr>
          <p:sp>
            <p:nvSpPr>
              <p:cNvPr id="39" name="Google Shape;39;p5"/>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40;p5"/>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41;p5"/>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42" name="Google Shape;42;p5"/>
            <p:cNvPicPr preferRelativeResize="0"/>
            <p:nvPr/>
          </p:nvPicPr>
          <p:blipFill rotWithShape="1">
            <a:blip r:embed="rId2">
              <a:alphaModFix/>
            </a:blip>
            <a:srcRect l="37408" t="15218" r="25855" b="47923"/>
            <a:stretch/>
          </p:blipFill>
          <p:spPr>
            <a:xfrm>
              <a:off x="3055200" y="4798450"/>
              <a:ext cx="2516700" cy="2521800"/>
            </a:xfrm>
            <a:prstGeom prst="ellipse">
              <a:avLst/>
            </a:prstGeom>
            <a:noFill/>
            <a:ln>
              <a:noFill/>
            </a:ln>
          </p:spPr>
        </p:pic>
        <p:sp>
          <p:nvSpPr>
            <p:cNvPr id="43" name="Google Shape;43;p5"/>
            <p:cNvSpPr/>
            <p:nvPr/>
          </p:nvSpPr>
          <p:spPr>
            <a:xfrm rot="-5400000" flipH="1">
              <a:off x="7959150" y="-2388750"/>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640281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1"/>
        <p:cNvGrpSpPr/>
        <p:nvPr/>
      </p:nvGrpSpPr>
      <p:grpSpPr>
        <a:xfrm>
          <a:off x="0" y="0"/>
          <a:ext cx="0" cy="0"/>
          <a:chOff x="0" y="0"/>
          <a:chExt cx="0" cy="0"/>
        </a:xfrm>
      </p:grpSpPr>
      <p:sp>
        <p:nvSpPr>
          <p:cNvPr id="52" name="Google Shape;52;p7"/>
          <p:cNvSpPr txBox="1">
            <a:spLocks noGrp="1"/>
          </p:cNvSpPr>
          <p:nvPr>
            <p:ph type="subTitle" idx="1"/>
          </p:nvPr>
        </p:nvSpPr>
        <p:spPr>
          <a:xfrm>
            <a:off x="960000" y="2659633"/>
            <a:ext cx="5114400" cy="30740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Char char="●"/>
              <a:defRPr/>
            </a:lvl1pPr>
            <a:lvl2pPr lvl="1" algn="ctr" rtl="0">
              <a:lnSpc>
                <a:spcPct val="100000"/>
              </a:lnSpc>
              <a:spcBef>
                <a:spcPts val="0"/>
              </a:spcBef>
              <a:spcAft>
                <a:spcPts val="0"/>
              </a:spcAft>
              <a:buClr>
                <a:srgbClr val="E76A28"/>
              </a:buClr>
              <a:buSzPts val="1600"/>
              <a:buChar char="○"/>
              <a:defRPr sz="2133"/>
            </a:lvl2pPr>
            <a:lvl3pPr lvl="2" algn="ctr" rtl="0">
              <a:lnSpc>
                <a:spcPct val="100000"/>
              </a:lnSpc>
              <a:spcBef>
                <a:spcPts val="2133"/>
              </a:spcBef>
              <a:spcAft>
                <a:spcPts val="0"/>
              </a:spcAft>
              <a:buClr>
                <a:srgbClr val="E76A28"/>
              </a:buClr>
              <a:buSzPts val="1600"/>
              <a:buChar char="■"/>
              <a:defRPr sz="2133"/>
            </a:lvl3pPr>
            <a:lvl4pPr lvl="3" algn="ctr" rtl="0">
              <a:lnSpc>
                <a:spcPct val="100000"/>
              </a:lnSpc>
              <a:spcBef>
                <a:spcPts val="2133"/>
              </a:spcBef>
              <a:spcAft>
                <a:spcPts val="0"/>
              </a:spcAft>
              <a:buClr>
                <a:srgbClr val="E76A28"/>
              </a:buClr>
              <a:buSzPts val="1600"/>
              <a:buChar char="●"/>
              <a:defRPr sz="2133"/>
            </a:lvl4pPr>
            <a:lvl5pPr lvl="4" algn="ctr" rtl="0">
              <a:lnSpc>
                <a:spcPct val="100000"/>
              </a:lnSpc>
              <a:spcBef>
                <a:spcPts val="2133"/>
              </a:spcBef>
              <a:spcAft>
                <a:spcPts val="0"/>
              </a:spcAft>
              <a:buClr>
                <a:srgbClr val="E76A28"/>
              </a:buClr>
              <a:buSzPts val="1600"/>
              <a:buChar char="○"/>
              <a:defRPr sz="2133"/>
            </a:lvl5pPr>
            <a:lvl6pPr lvl="5" algn="ctr" rtl="0">
              <a:lnSpc>
                <a:spcPct val="100000"/>
              </a:lnSpc>
              <a:spcBef>
                <a:spcPts val="2133"/>
              </a:spcBef>
              <a:spcAft>
                <a:spcPts val="0"/>
              </a:spcAft>
              <a:buClr>
                <a:srgbClr val="999999"/>
              </a:buClr>
              <a:buSzPts val="1600"/>
              <a:buChar char="■"/>
              <a:defRPr sz="2133"/>
            </a:lvl6pPr>
            <a:lvl7pPr lvl="6" algn="ctr" rtl="0">
              <a:lnSpc>
                <a:spcPct val="100000"/>
              </a:lnSpc>
              <a:spcBef>
                <a:spcPts val="2133"/>
              </a:spcBef>
              <a:spcAft>
                <a:spcPts val="0"/>
              </a:spcAft>
              <a:buClr>
                <a:srgbClr val="999999"/>
              </a:buClr>
              <a:buSzPts val="1600"/>
              <a:buChar char="●"/>
              <a:defRPr sz="2133"/>
            </a:lvl7pPr>
            <a:lvl8pPr lvl="7" algn="ctr" rtl="0">
              <a:lnSpc>
                <a:spcPct val="100000"/>
              </a:lnSpc>
              <a:spcBef>
                <a:spcPts val="2133"/>
              </a:spcBef>
              <a:spcAft>
                <a:spcPts val="0"/>
              </a:spcAft>
              <a:buClr>
                <a:srgbClr val="999999"/>
              </a:buClr>
              <a:buSzPts val="1600"/>
              <a:buChar char="○"/>
              <a:defRPr sz="2133"/>
            </a:lvl8pPr>
            <a:lvl9pPr lvl="8" algn="ctr" rtl="0">
              <a:lnSpc>
                <a:spcPct val="100000"/>
              </a:lnSpc>
              <a:spcBef>
                <a:spcPts val="2133"/>
              </a:spcBef>
              <a:spcAft>
                <a:spcPts val="2133"/>
              </a:spcAft>
              <a:buClr>
                <a:srgbClr val="999999"/>
              </a:buClr>
              <a:buSzPts val="1600"/>
              <a:buChar char="■"/>
              <a:defRPr sz="2133"/>
            </a:lvl9pPr>
          </a:lstStyle>
          <a:p>
            <a:endParaRPr/>
          </a:p>
        </p:txBody>
      </p:sp>
      <p:grpSp>
        <p:nvGrpSpPr>
          <p:cNvPr id="53" name="Google Shape;53;p7"/>
          <p:cNvGrpSpPr/>
          <p:nvPr/>
        </p:nvGrpSpPr>
        <p:grpSpPr>
          <a:xfrm>
            <a:off x="-1747333" y="-1947016"/>
            <a:ext cx="13532933" cy="8376195"/>
            <a:chOff x="-1310500" y="-1460262"/>
            <a:chExt cx="10149700" cy="6282146"/>
          </a:xfrm>
        </p:grpSpPr>
        <p:pic>
          <p:nvPicPr>
            <p:cNvPr id="54" name="Google Shape;54;p7"/>
            <p:cNvPicPr preferRelativeResize="0"/>
            <p:nvPr/>
          </p:nvPicPr>
          <p:blipFill rotWithShape="1">
            <a:blip r:embed="rId2">
              <a:alphaModFix/>
            </a:blip>
            <a:srcRect l="18492" t="14228" r="12145" b="18272"/>
            <a:stretch/>
          </p:blipFill>
          <p:spPr>
            <a:xfrm>
              <a:off x="-1310500" y="-1460262"/>
              <a:ext cx="2354100" cy="2349900"/>
            </a:xfrm>
            <a:prstGeom prst="ellipse">
              <a:avLst/>
            </a:prstGeom>
            <a:noFill/>
            <a:ln>
              <a:noFill/>
            </a:ln>
          </p:spPr>
        </p:pic>
        <p:grpSp>
          <p:nvGrpSpPr>
            <p:cNvPr id="55" name="Google Shape;55;p7"/>
            <p:cNvGrpSpPr/>
            <p:nvPr/>
          </p:nvGrpSpPr>
          <p:grpSpPr>
            <a:xfrm>
              <a:off x="8512500" y="304800"/>
              <a:ext cx="326700" cy="490050"/>
              <a:chOff x="7388600" y="376150"/>
              <a:chExt cx="326700" cy="490050"/>
            </a:xfrm>
          </p:grpSpPr>
          <p:sp>
            <p:nvSpPr>
              <p:cNvPr id="56" name="Google Shape;56;p7"/>
              <p:cNvSpPr/>
              <p:nvPr/>
            </p:nvSpPr>
            <p:spPr>
              <a:xfrm>
                <a:off x="7388600" y="376150"/>
                <a:ext cx="326700" cy="3267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7"/>
              <p:cNvSpPr/>
              <p:nvPr/>
            </p:nvSpPr>
            <p:spPr>
              <a:xfrm>
                <a:off x="7388600" y="539500"/>
                <a:ext cx="326700" cy="326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8" name="Google Shape;58;p7"/>
            <p:cNvGrpSpPr/>
            <p:nvPr/>
          </p:nvGrpSpPr>
          <p:grpSpPr>
            <a:xfrm>
              <a:off x="4321370" y="4717812"/>
              <a:ext cx="501259" cy="104071"/>
              <a:chOff x="6329500" y="-1097725"/>
              <a:chExt cx="744150" cy="154500"/>
            </a:xfrm>
          </p:grpSpPr>
          <p:sp>
            <p:nvSpPr>
              <p:cNvPr id="59" name="Google Shape;59;p7"/>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7"/>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7"/>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62" name="Google Shape;62;p7"/>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3" name="Google Shape;63;p7"/>
          <p:cNvSpPr txBox="1">
            <a:spLocks noGrp="1"/>
          </p:cNvSpPr>
          <p:nvPr>
            <p:ph type="subTitle" idx="2"/>
          </p:nvPr>
        </p:nvSpPr>
        <p:spPr>
          <a:xfrm>
            <a:off x="960000" y="1895967"/>
            <a:ext cx="5114400" cy="763600"/>
          </a:xfrm>
          <a:prstGeom prst="rect">
            <a:avLst/>
          </a:prstGeom>
        </p:spPr>
        <p:txBody>
          <a:bodyPr spcFirstLastPara="1" wrap="square" lIns="91425" tIns="91425" rIns="91425" bIns="91425" anchor="b" anchorCtr="0">
            <a:noAutofit/>
          </a:bodyPr>
          <a:lstStyle>
            <a:lvl1pPr marL="0" marR="0" lvl="0" indent="-296326" algn="l" rtl="0">
              <a:lnSpc>
                <a:spcPct val="100000"/>
              </a:lnSpc>
              <a:spcBef>
                <a:spcPts val="0"/>
              </a:spcBef>
              <a:spcAft>
                <a:spcPts val="0"/>
              </a:spcAft>
              <a:buSzPts val="3500"/>
              <a:buFont typeface="Public Sans Black"/>
              <a:buNone/>
              <a:defRPr sz="2933">
                <a:latin typeface="Public Sans Black"/>
                <a:ea typeface="Public Sans Black"/>
                <a:cs typeface="Public Sans Black"/>
                <a:sym typeface="Public Sans Black"/>
              </a:defRPr>
            </a:lvl1pPr>
            <a:lvl2pPr lvl="1">
              <a:spcBef>
                <a:spcPts val="0"/>
              </a:spcBef>
              <a:spcAft>
                <a:spcPts val="0"/>
              </a:spcAft>
              <a:buSzPts val="1400"/>
              <a:buNone/>
              <a:defRPr/>
            </a:lvl2pPr>
            <a:lvl3pPr lvl="2">
              <a:spcBef>
                <a:spcPts val="2133"/>
              </a:spcBef>
              <a:spcAft>
                <a:spcPts val="0"/>
              </a:spcAft>
              <a:buSzPts val="1400"/>
              <a:buNone/>
              <a:defRPr/>
            </a:lvl3pPr>
            <a:lvl4pPr lvl="3">
              <a:spcBef>
                <a:spcPts val="2133"/>
              </a:spcBef>
              <a:spcAft>
                <a:spcPts val="0"/>
              </a:spcAft>
              <a:buSzPts val="1400"/>
              <a:buNone/>
              <a:defRPr/>
            </a:lvl4pPr>
            <a:lvl5pPr lvl="4">
              <a:spcBef>
                <a:spcPts val="2133"/>
              </a:spcBef>
              <a:spcAft>
                <a:spcPts val="0"/>
              </a:spcAft>
              <a:buSzPts val="1400"/>
              <a:buNone/>
              <a:defRPr/>
            </a:lvl5pPr>
            <a:lvl6pPr lvl="5">
              <a:spcBef>
                <a:spcPts val="2133"/>
              </a:spcBef>
              <a:spcAft>
                <a:spcPts val="0"/>
              </a:spcAft>
              <a:buSzPts val="1400"/>
              <a:buNone/>
              <a:defRPr/>
            </a:lvl6pPr>
            <a:lvl7pPr lvl="6">
              <a:spcBef>
                <a:spcPts val="2133"/>
              </a:spcBef>
              <a:spcAft>
                <a:spcPts val="0"/>
              </a:spcAft>
              <a:buSzPts val="1400"/>
              <a:buNone/>
              <a:defRPr/>
            </a:lvl7pPr>
            <a:lvl8pPr lvl="7">
              <a:spcBef>
                <a:spcPts val="2133"/>
              </a:spcBef>
              <a:spcAft>
                <a:spcPts val="0"/>
              </a:spcAft>
              <a:buSzPts val="1400"/>
              <a:buNone/>
              <a:defRPr/>
            </a:lvl8pPr>
            <a:lvl9pPr lvl="8">
              <a:spcBef>
                <a:spcPts val="2133"/>
              </a:spcBef>
              <a:spcAft>
                <a:spcPts val="2133"/>
              </a:spcAft>
              <a:buSzPts val="1400"/>
              <a:buNone/>
              <a:defRPr/>
            </a:lvl9pPr>
          </a:lstStyle>
          <a:p>
            <a:endParaRPr/>
          </a:p>
        </p:txBody>
      </p:sp>
    </p:spTree>
    <p:extLst>
      <p:ext uri="{BB962C8B-B14F-4D97-AF65-F5344CB8AC3E}">
        <p14:creationId xmlns:p14="http://schemas.microsoft.com/office/powerpoint/2010/main" val="3789369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78"/>
        <p:cNvGrpSpPr/>
        <p:nvPr/>
      </p:nvGrpSpPr>
      <p:grpSpPr>
        <a:xfrm>
          <a:off x="0" y="0"/>
          <a:ext cx="0" cy="0"/>
          <a:chOff x="0" y="0"/>
          <a:chExt cx="0" cy="0"/>
        </a:xfrm>
      </p:grpSpPr>
      <p:sp>
        <p:nvSpPr>
          <p:cNvPr id="79" name="Google Shape;79;p9"/>
          <p:cNvSpPr txBox="1">
            <a:spLocks noGrp="1"/>
          </p:cNvSpPr>
          <p:nvPr>
            <p:ph type="subTitle" idx="1"/>
          </p:nvPr>
        </p:nvSpPr>
        <p:spPr>
          <a:xfrm>
            <a:off x="960000" y="1501333"/>
            <a:ext cx="6993600" cy="89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80" name="Google Shape;80;p9"/>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1" name="Google Shape;81;p9"/>
          <p:cNvGrpSpPr/>
          <p:nvPr/>
        </p:nvGrpSpPr>
        <p:grpSpPr>
          <a:xfrm>
            <a:off x="304793" y="304816"/>
            <a:ext cx="13706040" cy="8731549"/>
            <a:chOff x="228595" y="228612"/>
            <a:chExt cx="10279530" cy="6548662"/>
          </a:xfrm>
        </p:grpSpPr>
        <p:grpSp>
          <p:nvGrpSpPr>
            <p:cNvPr id="82" name="Google Shape;82;p9"/>
            <p:cNvGrpSpPr/>
            <p:nvPr/>
          </p:nvGrpSpPr>
          <p:grpSpPr>
            <a:xfrm>
              <a:off x="228595" y="228612"/>
              <a:ext cx="501259" cy="104071"/>
              <a:chOff x="6329500" y="-1097725"/>
              <a:chExt cx="744150" cy="154500"/>
            </a:xfrm>
          </p:grpSpPr>
          <p:sp>
            <p:nvSpPr>
              <p:cNvPr id="83" name="Google Shape;83;p9"/>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9"/>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9"/>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86" name="Google Shape;86;p9"/>
            <p:cNvPicPr preferRelativeResize="0"/>
            <p:nvPr/>
          </p:nvPicPr>
          <p:blipFill rotWithShape="1">
            <a:blip r:embed="rId2">
              <a:alphaModFix/>
            </a:blip>
            <a:srcRect l="36545" t="47974" r="26718" b="15167"/>
            <a:stretch/>
          </p:blipFill>
          <p:spPr>
            <a:xfrm>
              <a:off x="7991425" y="4255475"/>
              <a:ext cx="2516700" cy="2521800"/>
            </a:xfrm>
            <a:prstGeom prst="ellipse">
              <a:avLst/>
            </a:prstGeom>
            <a:noFill/>
            <a:ln>
              <a:noFill/>
            </a:ln>
          </p:spPr>
        </p:pic>
        <p:grpSp>
          <p:nvGrpSpPr>
            <p:cNvPr id="87" name="Google Shape;87;p9"/>
            <p:cNvGrpSpPr/>
            <p:nvPr/>
          </p:nvGrpSpPr>
          <p:grpSpPr>
            <a:xfrm>
              <a:off x="8512500" y="304800"/>
              <a:ext cx="326700" cy="490050"/>
              <a:chOff x="7388600" y="376150"/>
              <a:chExt cx="326700" cy="490050"/>
            </a:xfrm>
          </p:grpSpPr>
          <p:sp>
            <p:nvSpPr>
              <p:cNvPr id="88" name="Google Shape;88;p9"/>
              <p:cNvSpPr/>
              <p:nvPr/>
            </p:nvSpPr>
            <p:spPr>
              <a:xfrm>
                <a:off x="7388600" y="376150"/>
                <a:ext cx="326700" cy="3267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9"/>
              <p:cNvSpPr/>
              <p:nvPr/>
            </p:nvSpPr>
            <p:spPr>
              <a:xfrm>
                <a:off x="7388600" y="539500"/>
                <a:ext cx="326700" cy="326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spTree>
    <p:extLst>
      <p:ext uri="{BB962C8B-B14F-4D97-AF65-F5344CB8AC3E}">
        <p14:creationId xmlns:p14="http://schemas.microsoft.com/office/powerpoint/2010/main" val="19695997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90"/>
        <p:cNvGrpSpPr/>
        <p:nvPr/>
      </p:nvGrpSpPr>
      <p:grpSpPr>
        <a:xfrm>
          <a:off x="0" y="0"/>
          <a:ext cx="0" cy="0"/>
          <a:chOff x="0" y="0"/>
          <a:chExt cx="0" cy="0"/>
        </a:xfrm>
      </p:grpSpPr>
      <p:sp>
        <p:nvSpPr>
          <p:cNvPr id="91" name="Google Shape;91;p10"/>
          <p:cNvSpPr txBox="1">
            <a:spLocks noGrp="1"/>
          </p:cNvSpPr>
          <p:nvPr>
            <p:ph type="title"/>
          </p:nvPr>
        </p:nvSpPr>
        <p:spPr>
          <a:xfrm>
            <a:off x="960000" y="5352600"/>
            <a:ext cx="10272000" cy="763600"/>
          </a:xfrm>
          <a:prstGeom prst="rect">
            <a:avLst/>
          </a:prstGeom>
          <a:solidFill>
            <a:schemeClr val="lt1"/>
          </a:solidFill>
        </p:spPr>
        <p:txBody>
          <a:bodyPr spcFirstLastPara="1" wrap="square" lIns="91425" tIns="91425" rIns="91425" bIns="91425" anchor="t" anchorCtr="0">
            <a:noAutofit/>
          </a:bodyPr>
          <a:lstStyle>
            <a:lvl1pPr lvl="0" algn="ctr" rtl="0">
              <a:spcBef>
                <a:spcPts val="0"/>
              </a:spcBef>
              <a:spcAft>
                <a:spcPts val="0"/>
              </a:spcAft>
              <a:buSzPts val="2500"/>
              <a:buNone/>
              <a:defRPr sz="3333"/>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470043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
  <p:cSld name="Title and text ">
    <p:spTree>
      <p:nvGrpSpPr>
        <p:cNvPr id="1" name="Shape 106"/>
        <p:cNvGrpSpPr/>
        <p:nvPr/>
      </p:nvGrpSpPr>
      <p:grpSpPr>
        <a:xfrm>
          <a:off x="0" y="0"/>
          <a:ext cx="0" cy="0"/>
          <a:chOff x="0" y="0"/>
          <a:chExt cx="0" cy="0"/>
        </a:xfrm>
      </p:grpSpPr>
      <p:grpSp>
        <p:nvGrpSpPr>
          <p:cNvPr id="107" name="Google Shape;107;p13"/>
          <p:cNvGrpSpPr/>
          <p:nvPr/>
        </p:nvGrpSpPr>
        <p:grpSpPr>
          <a:xfrm>
            <a:off x="406386" y="-3185000"/>
            <a:ext cx="14475415" cy="6948173"/>
            <a:chOff x="304789" y="-2388750"/>
            <a:chExt cx="10856561" cy="5211130"/>
          </a:xfrm>
        </p:grpSpPr>
        <p:sp>
          <p:nvSpPr>
            <p:cNvPr id="108" name="Google Shape;108;p13"/>
            <p:cNvSpPr/>
            <p:nvPr/>
          </p:nvSpPr>
          <p:spPr>
            <a:xfrm rot="-5400000" flipH="1">
              <a:off x="7959150" y="-2388750"/>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109" name="Google Shape;109;p13"/>
            <p:cNvGrpSpPr/>
            <p:nvPr/>
          </p:nvGrpSpPr>
          <p:grpSpPr>
            <a:xfrm rot="5400000">
              <a:off x="106195" y="2519714"/>
              <a:ext cx="501259" cy="104071"/>
              <a:chOff x="6329500" y="-1097725"/>
              <a:chExt cx="744150" cy="154500"/>
            </a:xfrm>
          </p:grpSpPr>
          <p:sp>
            <p:nvSpPr>
              <p:cNvPr id="110" name="Google Shape;110;p13"/>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3"/>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3"/>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113" name="Google Shape;113;p13"/>
          <p:cNvSpPr txBox="1">
            <a:spLocks noGrp="1"/>
          </p:cNvSpPr>
          <p:nvPr>
            <p:ph type="subTitle" idx="1"/>
          </p:nvPr>
        </p:nvSpPr>
        <p:spPr>
          <a:xfrm>
            <a:off x="6117600" y="2659633"/>
            <a:ext cx="5114400" cy="30740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Char char="●"/>
              <a:defRPr/>
            </a:lvl1pPr>
            <a:lvl2pPr lvl="1" algn="ctr" rtl="0">
              <a:lnSpc>
                <a:spcPct val="100000"/>
              </a:lnSpc>
              <a:spcBef>
                <a:spcPts val="0"/>
              </a:spcBef>
              <a:spcAft>
                <a:spcPts val="0"/>
              </a:spcAft>
              <a:buClr>
                <a:srgbClr val="E76A28"/>
              </a:buClr>
              <a:buSzPts val="1600"/>
              <a:buChar char="○"/>
              <a:defRPr sz="2133"/>
            </a:lvl2pPr>
            <a:lvl3pPr lvl="2" algn="ctr" rtl="0">
              <a:lnSpc>
                <a:spcPct val="100000"/>
              </a:lnSpc>
              <a:spcBef>
                <a:spcPts val="2133"/>
              </a:spcBef>
              <a:spcAft>
                <a:spcPts val="0"/>
              </a:spcAft>
              <a:buClr>
                <a:srgbClr val="E76A28"/>
              </a:buClr>
              <a:buSzPts val="1600"/>
              <a:buChar char="■"/>
              <a:defRPr sz="2133"/>
            </a:lvl3pPr>
            <a:lvl4pPr lvl="3" algn="ctr" rtl="0">
              <a:lnSpc>
                <a:spcPct val="100000"/>
              </a:lnSpc>
              <a:spcBef>
                <a:spcPts val="2133"/>
              </a:spcBef>
              <a:spcAft>
                <a:spcPts val="0"/>
              </a:spcAft>
              <a:buClr>
                <a:srgbClr val="E76A28"/>
              </a:buClr>
              <a:buSzPts val="1600"/>
              <a:buChar char="●"/>
              <a:defRPr sz="2133"/>
            </a:lvl4pPr>
            <a:lvl5pPr lvl="4" algn="ctr" rtl="0">
              <a:lnSpc>
                <a:spcPct val="100000"/>
              </a:lnSpc>
              <a:spcBef>
                <a:spcPts val="2133"/>
              </a:spcBef>
              <a:spcAft>
                <a:spcPts val="0"/>
              </a:spcAft>
              <a:buClr>
                <a:srgbClr val="E76A28"/>
              </a:buClr>
              <a:buSzPts val="1600"/>
              <a:buChar char="○"/>
              <a:defRPr sz="2133"/>
            </a:lvl5pPr>
            <a:lvl6pPr lvl="5" algn="ctr" rtl="0">
              <a:lnSpc>
                <a:spcPct val="100000"/>
              </a:lnSpc>
              <a:spcBef>
                <a:spcPts val="2133"/>
              </a:spcBef>
              <a:spcAft>
                <a:spcPts val="0"/>
              </a:spcAft>
              <a:buClr>
                <a:srgbClr val="999999"/>
              </a:buClr>
              <a:buSzPts val="1600"/>
              <a:buChar char="■"/>
              <a:defRPr sz="2133"/>
            </a:lvl6pPr>
            <a:lvl7pPr lvl="6" algn="ctr" rtl="0">
              <a:lnSpc>
                <a:spcPct val="100000"/>
              </a:lnSpc>
              <a:spcBef>
                <a:spcPts val="2133"/>
              </a:spcBef>
              <a:spcAft>
                <a:spcPts val="0"/>
              </a:spcAft>
              <a:buClr>
                <a:srgbClr val="999999"/>
              </a:buClr>
              <a:buSzPts val="1600"/>
              <a:buChar char="●"/>
              <a:defRPr sz="2133"/>
            </a:lvl7pPr>
            <a:lvl8pPr lvl="7" algn="ctr" rtl="0">
              <a:lnSpc>
                <a:spcPct val="100000"/>
              </a:lnSpc>
              <a:spcBef>
                <a:spcPts val="2133"/>
              </a:spcBef>
              <a:spcAft>
                <a:spcPts val="0"/>
              </a:spcAft>
              <a:buClr>
                <a:srgbClr val="999999"/>
              </a:buClr>
              <a:buSzPts val="1600"/>
              <a:buChar char="○"/>
              <a:defRPr sz="2133"/>
            </a:lvl8pPr>
            <a:lvl9pPr lvl="8" algn="ctr" rtl="0">
              <a:lnSpc>
                <a:spcPct val="100000"/>
              </a:lnSpc>
              <a:spcBef>
                <a:spcPts val="2133"/>
              </a:spcBef>
              <a:spcAft>
                <a:spcPts val="2133"/>
              </a:spcAft>
              <a:buClr>
                <a:srgbClr val="999999"/>
              </a:buClr>
              <a:buSzPts val="1600"/>
              <a:buChar char="■"/>
              <a:defRPr sz="2133"/>
            </a:lvl9pPr>
          </a:lstStyle>
          <a:p>
            <a:endParaRPr/>
          </a:p>
        </p:txBody>
      </p:sp>
      <p:sp>
        <p:nvSpPr>
          <p:cNvPr id="114" name="Google Shape;114;p13"/>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5" name="Google Shape;115;p13"/>
          <p:cNvSpPr txBox="1">
            <a:spLocks noGrp="1"/>
          </p:cNvSpPr>
          <p:nvPr>
            <p:ph type="subTitle" idx="2"/>
          </p:nvPr>
        </p:nvSpPr>
        <p:spPr>
          <a:xfrm>
            <a:off x="6117600" y="1895967"/>
            <a:ext cx="5114400" cy="763600"/>
          </a:xfrm>
          <a:prstGeom prst="rect">
            <a:avLst/>
          </a:prstGeom>
        </p:spPr>
        <p:txBody>
          <a:bodyPr spcFirstLastPara="1" wrap="square" lIns="91425" tIns="91425" rIns="91425" bIns="91425" anchor="b" anchorCtr="0">
            <a:noAutofit/>
          </a:bodyPr>
          <a:lstStyle>
            <a:lvl1pPr marL="0" marR="0" lvl="0" indent="-296326" algn="l" rtl="0">
              <a:lnSpc>
                <a:spcPct val="100000"/>
              </a:lnSpc>
              <a:spcBef>
                <a:spcPts val="0"/>
              </a:spcBef>
              <a:spcAft>
                <a:spcPts val="0"/>
              </a:spcAft>
              <a:buSzPts val="3500"/>
              <a:buFont typeface="Public Sans Black"/>
              <a:buNone/>
              <a:defRPr sz="2933">
                <a:latin typeface="Public Sans Black"/>
                <a:ea typeface="Public Sans Black"/>
                <a:cs typeface="Public Sans Black"/>
                <a:sym typeface="Public Sans Black"/>
              </a:defRPr>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Tree>
    <p:extLst>
      <p:ext uri="{BB962C8B-B14F-4D97-AF65-F5344CB8AC3E}">
        <p14:creationId xmlns:p14="http://schemas.microsoft.com/office/powerpoint/2010/main" val="14243073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16"/>
        <p:cNvGrpSpPr/>
        <p:nvPr/>
      </p:nvGrpSpPr>
      <p:grpSpPr>
        <a:xfrm>
          <a:off x="0" y="0"/>
          <a:ext cx="0" cy="0"/>
          <a:chOff x="0" y="0"/>
          <a:chExt cx="0" cy="0"/>
        </a:xfrm>
      </p:grpSpPr>
      <p:grpSp>
        <p:nvGrpSpPr>
          <p:cNvPr id="117" name="Google Shape;117;p14"/>
          <p:cNvGrpSpPr/>
          <p:nvPr/>
        </p:nvGrpSpPr>
        <p:grpSpPr>
          <a:xfrm>
            <a:off x="-2804100" y="-3359536"/>
            <a:ext cx="4423405" cy="11495303"/>
            <a:chOff x="-2103075" y="-2519652"/>
            <a:chExt cx="3317554" cy="8621477"/>
          </a:xfrm>
        </p:grpSpPr>
        <p:pic>
          <p:nvPicPr>
            <p:cNvPr id="118" name="Google Shape;118;p14"/>
            <p:cNvPicPr preferRelativeResize="0"/>
            <p:nvPr/>
          </p:nvPicPr>
          <p:blipFill rotWithShape="1">
            <a:blip r:embed="rId2">
              <a:alphaModFix/>
            </a:blip>
            <a:srcRect l="36545" t="47974" r="26718" b="15167"/>
            <a:stretch/>
          </p:blipFill>
          <p:spPr>
            <a:xfrm>
              <a:off x="-991349" y="4178825"/>
              <a:ext cx="1919100" cy="1923000"/>
            </a:xfrm>
            <a:prstGeom prst="ellipse">
              <a:avLst/>
            </a:prstGeom>
            <a:noFill/>
            <a:ln>
              <a:noFill/>
            </a:ln>
          </p:spPr>
        </p:pic>
        <p:sp>
          <p:nvSpPr>
            <p:cNvPr id="119" name="Google Shape;119;p14"/>
            <p:cNvSpPr/>
            <p:nvPr/>
          </p:nvSpPr>
          <p:spPr>
            <a:xfrm rot="5400000">
              <a:off x="-2103075" y="-2519652"/>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120" name="Google Shape;120;p14"/>
            <p:cNvGrpSpPr/>
            <p:nvPr/>
          </p:nvGrpSpPr>
          <p:grpSpPr>
            <a:xfrm>
              <a:off x="713220" y="4832612"/>
              <a:ext cx="501259" cy="104071"/>
              <a:chOff x="6329500" y="-1097725"/>
              <a:chExt cx="744150" cy="154500"/>
            </a:xfrm>
          </p:grpSpPr>
          <p:sp>
            <p:nvSpPr>
              <p:cNvPr id="121" name="Google Shape;121;p14"/>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4"/>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4"/>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124" name="Google Shape;124;p14"/>
          <p:cNvSpPr txBox="1">
            <a:spLocks noGrp="1"/>
          </p:cNvSpPr>
          <p:nvPr>
            <p:ph type="subTitle" idx="1"/>
          </p:nvPr>
        </p:nvSpPr>
        <p:spPr>
          <a:xfrm>
            <a:off x="960000" y="2659633"/>
            <a:ext cx="5114400" cy="30740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Char char="●"/>
              <a:defRPr/>
            </a:lvl1pPr>
            <a:lvl2pPr lvl="1" algn="ctr" rtl="0">
              <a:lnSpc>
                <a:spcPct val="100000"/>
              </a:lnSpc>
              <a:spcBef>
                <a:spcPts val="0"/>
              </a:spcBef>
              <a:spcAft>
                <a:spcPts val="0"/>
              </a:spcAft>
              <a:buClr>
                <a:srgbClr val="E76A28"/>
              </a:buClr>
              <a:buSzPts val="1600"/>
              <a:buChar char="○"/>
              <a:defRPr sz="2133"/>
            </a:lvl2pPr>
            <a:lvl3pPr lvl="2" algn="ctr" rtl="0">
              <a:lnSpc>
                <a:spcPct val="100000"/>
              </a:lnSpc>
              <a:spcBef>
                <a:spcPts val="2133"/>
              </a:spcBef>
              <a:spcAft>
                <a:spcPts val="0"/>
              </a:spcAft>
              <a:buClr>
                <a:srgbClr val="E76A28"/>
              </a:buClr>
              <a:buSzPts val="1600"/>
              <a:buChar char="■"/>
              <a:defRPr sz="2133"/>
            </a:lvl3pPr>
            <a:lvl4pPr lvl="3" algn="ctr" rtl="0">
              <a:lnSpc>
                <a:spcPct val="100000"/>
              </a:lnSpc>
              <a:spcBef>
                <a:spcPts val="2133"/>
              </a:spcBef>
              <a:spcAft>
                <a:spcPts val="0"/>
              </a:spcAft>
              <a:buClr>
                <a:srgbClr val="E76A28"/>
              </a:buClr>
              <a:buSzPts val="1600"/>
              <a:buChar char="●"/>
              <a:defRPr sz="2133"/>
            </a:lvl4pPr>
            <a:lvl5pPr lvl="4" algn="ctr" rtl="0">
              <a:lnSpc>
                <a:spcPct val="100000"/>
              </a:lnSpc>
              <a:spcBef>
                <a:spcPts val="2133"/>
              </a:spcBef>
              <a:spcAft>
                <a:spcPts val="0"/>
              </a:spcAft>
              <a:buClr>
                <a:srgbClr val="E76A28"/>
              </a:buClr>
              <a:buSzPts val="1600"/>
              <a:buChar char="○"/>
              <a:defRPr sz="2133"/>
            </a:lvl5pPr>
            <a:lvl6pPr lvl="5" algn="ctr" rtl="0">
              <a:lnSpc>
                <a:spcPct val="100000"/>
              </a:lnSpc>
              <a:spcBef>
                <a:spcPts val="2133"/>
              </a:spcBef>
              <a:spcAft>
                <a:spcPts val="0"/>
              </a:spcAft>
              <a:buClr>
                <a:srgbClr val="999999"/>
              </a:buClr>
              <a:buSzPts val="1600"/>
              <a:buChar char="■"/>
              <a:defRPr sz="2133"/>
            </a:lvl6pPr>
            <a:lvl7pPr lvl="6" algn="ctr" rtl="0">
              <a:lnSpc>
                <a:spcPct val="100000"/>
              </a:lnSpc>
              <a:spcBef>
                <a:spcPts val="2133"/>
              </a:spcBef>
              <a:spcAft>
                <a:spcPts val="0"/>
              </a:spcAft>
              <a:buClr>
                <a:srgbClr val="999999"/>
              </a:buClr>
              <a:buSzPts val="1600"/>
              <a:buChar char="●"/>
              <a:defRPr sz="2133"/>
            </a:lvl7pPr>
            <a:lvl8pPr lvl="7" algn="ctr" rtl="0">
              <a:lnSpc>
                <a:spcPct val="100000"/>
              </a:lnSpc>
              <a:spcBef>
                <a:spcPts val="2133"/>
              </a:spcBef>
              <a:spcAft>
                <a:spcPts val="0"/>
              </a:spcAft>
              <a:buClr>
                <a:srgbClr val="999999"/>
              </a:buClr>
              <a:buSzPts val="1600"/>
              <a:buChar char="○"/>
              <a:defRPr sz="2133"/>
            </a:lvl8pPr>
            <a:lvl9pPr lvl="8" algn="ctr" rtl="0">
              <a:lnSpc>
                <a:spcPct val="100000"/>
              </a:lnSpc>
              <a:spcBef>
                <a:spcPts val="2133"/>
              </a:spcBef>
              <a:spcAft>
                <a:spcPts val="2133"/>
              </a:spcAft>
              <a:buClr>
                <a:srgbClr val="999999"/>
              </a:buClr>
              <a:buSzPts val="1600"/>
              <a:buChar char="■"/>
              <a:defRPr sz="2133"/>
            </a:lvl9pPr>
          </a:lstStyle>
          <a:p>
            <a:endParaRPr/>
          </a:p>
        </p:txBody>
      </p:sp>
      <p:sp>
        <p:nvSpPr>
          <p:cNvPr id="125" name="Google Shape;125;p14"/>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6" name="Google Shape;126;p14"/>
          <p:cNvSpPr txBox="1">
            <a:spLocks noGrp="1"/>
          </p:cNvSpPr>
          <p:nvPr>
            <p:ph type="subTitle" idx="2"/>
          </p:nvPr>
        </p:nvSpPr>
        <p:spPr>
          <a:xfrm>
            <a:off x="960000" y="1895967"/>
            <a:ext cx="5114400" cy="763600"/>
          </a:xfrm>
          <a:prstGeom prst="rect">
            <a:avLst/>
          </a:prstGeom>
        </p:spPr>
        <p:txBody>
          <a:bodyPr spcFirstLastPara="1" wrap="square" lIns="91425" tIns="91425" rIns="91425" bIns="91425" anchor="b" anchorCtr="0">
            <a:noAutofit/>
          </a:bodyPr>
          <a:lstStyle>
            <a:lvl1pPr marL="0" marR="0" lvl="0" indent="-296326" algn="l" rtl="0">
              <a:lnSpc>
                <a:spcPct val="100000"/>
              </a:lnSpc>
              <a:spcBef>
                <a:spcPts val="0"/>
              </a:spcBef>
              <a:spcAft>
                <a:spcPts val="0"/>
              </a:spcAft>
              <a:buSzPts val="3500"/>
              <a:buFont typeface="Public Sans Black"/>
              <a:buNone/>
              <a:defRPr sz="2933">
                <a:latin typeface="Public Sans Black"/>
                <a:ea typeface="Public Sans Black"/>
                <a:cs typeface="Public Sans Black"/>
                <a:sym typeface="Public Sans Black"/>
              </a:defRPr>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Tree>
    <p:extLst>
      <p:ext uri="{BB962C8B-B14F-4D97-AF65-F5344CB8AC3E}">
        <p14:creationId xmlns:p14="http://schemas.microsoft.com/office/powerpoint/2010/main" val="3865592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127"/>
        <p:cNvGrpSpPr/>
        <p:nvPr/>
      </p:nvGrpSpPr>
      <p:grpSpPr>
        <a:xfrm>
          <a:off x="0" y="0"/>
          <a:ext cx="0" cy="0"/>
          <a:chOff x="0" y="0"/>
          <a:chExt cx="0" cy="0"/>
        </a:xfrm>
      </p:grpSpPr>
      <p:sp>
        <p:nvSpPr>
          <p:cNvPr id="128" name="Google Shape;128;p15"/>
          <p:cNvSpPr txBox="1">
            <a:spLocks noGrp="1"/>
          </p:cNvSpPr>
          <p:nvPr>
            <p:ph type="subTitle" idx="1"/>
          </p:nvPr>
        </p:nvSpPr>
        <p:spPr>
          <a:xfrm>
            <a:off x="960000" y="1988400"/>
            <a:ext cx="5284800" cy="248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129" name="Google Shape;129;p15"/>
          <p:cNvGrpSpPr/>
          <p:nvPr/>
        </p:nvGrpSpPr>
        <p:grpSpPr>
          <a:xfrm>
            <a:off x="-2991981" y="-1194125"/>
            <a:ext cx="4269600" cy="10827609"/>
            <a:chOff x="-2243986" y="-895594"/>
            <a:chExt cx="3202200" cy="8120707"/>
          </a:xfrm>
        </p:grpSpPr>
        <p:sp>
          <p:nvSpPr>
            <p:cNvPr id="130" name="Google Shape;130;p15"/>
            <p:cNvSpPr/>
            <p:nvPr/>
          </p:nvSpPr>
          <p:spPr>
            <a:xfrm>
              <a:off x="-2243986" y="4022913"/>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pic>
          <p:nvPicPr>
            <p:cNvPr id="131" name="Google Shape;131;p15"/>
            <p:cNvPicPr preferRelativeResize="0"/>
            <p:nvPr/>
          </p:nvPicPr>
          <p:blipFill rotWithShape="1">
            <a:blip r:embed="rId2">
              <a:alphaModFix/>
            </a:blip>
            <a:srcRect l="32845" t="16173" r="30417" b="46968"/>
            <a:stretch/>
          </p:blipFill>
          <p:spPr>
            <a:xfrm flipH="1">
              <a:off x="-868122" y="-895594"/>
              <a:ext cx="1748400" cy="1752000"/>
            </a:xfrm>
            <a:prstGeom prst="ellipse">
              <a:avLst/>
            </a:prstGeom>
            <a:noFill/>
            <a:ln>
              <a:noFill/>
            </a:ln>
          </p:spPr>
        </p:pic>
      </p:grpSp>
      <p:sp>
        <p:nvSpPr>
          <p:cNvPr id="132" name="Google Shape;132;p15"/>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604525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3.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593367"/>
            <a:ext cx="102900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1pPr>
            <a:lvl2pPr lvl="1"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2pPr>
            <a:lvl3pPr lvl="2"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3pPr>
            <a:lvl4pPr lvl="3"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4pPr>
            <a:lvl5pPr lvl="4"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5pPr>
            <a:lvl6pPr lvl="5"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6pPr>
            <a:lvl7pPr lvl="6"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7pPr>
            <a:lvl8pPr lvl="7"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8pPr>
            <a:lvl9pPr lvl="8"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9pPr>
          </a:lstStyle>
          <a:p>
            <a:endParaRPr/>
          </a:p>
        </p:txBody>
      </p:sp>
      <p:sp>
        <p:nvSpPr>
          <p:cNvPr id="7" name="Google Shape;7;p1"/>
          <p:cNvSpPr txBox="1">
            <a:spLocks noGrp="1"/>
          </p:cNvSpPr>
          <p:nvPr>
            <p:ph type="body" idx="1"/>
          </p:nvPr>
        </p:nvSpPr>
        <p:spPr>
          <a:xfrm>
            <a:off x="950967" y="1536633"/>
            <a:ext cx="102900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Questrial"/>
              <a:buChar char="●"/>
              <a:defRPr>
                <a:solidFill>
                  <a:schemeClr val="dk1"/>
                </a:solidFill>
                <a:latin typeface="Questrial"/>
                <a:ea typeface="Questrial"/>
                <a:cs typeface="Questrial"/>
                <a:sym typeface="Questrial"/>
              </a:defRPr>
            </a:lvl1pPr>
            <a:lvl2pPr marL="914400" lvl="1"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2pPr>
            <a:lvl3pPr marL="1371600" lvl="2"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3pPr>
            <a:lvl4pPr marL="1828800" lvl="3"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4pPr>
            <a:lvl5pPr marL="2286000" lvl="4"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5pPr>
            <a:lvl6pPr marL="2743200" lvl="5"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6pPr>
            <a:lvl7pPr marL="3200400" lvl="6"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7pPr>
            <a:lvl8pPr marL="3657600" lvl="7"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8pPr>
            <a:lvl9pPr marL="4114800" lvl="8" indent="-317500">
              <a:lnSpc>
                <a:spcPct val="115000"/>
              </a:lnSpc>
              <a:spcBef>
                <a:spcPts val="1600"/>
              </a:spcBef>
              <a:spcAft>
                <a:spcPts val="1600"/>
              </a:spcAft>
              <a:buClr>
                <a:schemeClr val="dk1"/>
              </a:buClr>
              <a:buSzPts val="1400"/>
              <a:buFont typeface="Questrial"/>
              <a:buChar char="■"/>
              <a:defRPr>
                <a:solidFill>
                  <a:schemeClr val="dk1"/>
                </a:solidFill>
                <a:latin typeface="Questrial"/>
                <a:ea typeface="Questrial"/>
                <a:cs typeface="Questrial"/>
                <a:sym typeface="Questrial"/>
              </a:defRPr>
            </a:lvl9pPr>
          </a:lstStyle>
          <a:p>
            <a:endParaRPr/>
          </a:p>
        </p:txBody>
      </p:sp>
    </p:spTree>
    <p:extLst>
      <p:ext uri="{BB962C8B-B14F-4D97-AF65-F5344CB8AC3E}">
        <p14:creationId xmlns:p14="http://schemas.microsoft.com/office/powerpoint/2010/main" val="2993251797"/>
      </p:ext>
    </p:extLst>
  </p:cSld>
  <p:clrMap bg1="lt1" tx1="dk1" bg2="dk2" tx2="lt2" accent1="accent1" accent2="accent2" accent3="accent3" accent4="accent4" accent5="accent5" accent6="accent6" hlink="hlink" folHlink="folHlink"/>
  <p:sldLayoutIdLst>
    <p:sldLayoutId id="2147483661" r:id="rId1"/>
    <p:sldLayoutId id="2147483663" r:id="rId2"/>
    <p:sldLayoutId id="2147483664" r:id="rId3"/>
    <p:sldLayoutId id="2147483666" r:id="rId4"/>
    <p:sldLayoutId id="2147483668" r:id="rId5"/>
    <p:sldLayoutId id="2147483669"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p>
        </p:txBody>
      </p:sp>
      <p:sp>
        <p:nvSpPr>
          <p:cNvPr id="1027" name="2 Marcador de texto"/>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a:buClrTx/>
              <a:defRPr/>
            </a:pPr>
            <a:fld id="{3F7C8A78-302F-493C-88CF-A2652492644D}" type="datetimeFigureOut">
              <a:rPr lang="es-ES" kern="1200" smtClean="0">
                <a:ea typeface="+mn-ea"/>
                <a:cs typeface="+mn-cs"/>
              </a:rPr>
              <a:pPr>
                <a:buClrTx/>
                <a:defRPr/>
              </a:pPr>
              <a:t>27/09/2025</a:t>
            </a:fld>
            <a:endParaRPr lang="es-ES" kern="1200">
              <a:ea typeface="+mn-ea"/>
              <a:cs typeface="+mn-cs"/>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fontAlgn="base">
              <a:spcBef>
                <a:spcPct val="0"/>
              </a:spcBef>
              <a:spcAft>
                <a:spcPct val="0"/>
              </a:spcAft>
              <a:buClrTx/>
            </a:pPr>
            <a:fld id="{FF786FD1-13E4-4168-8151-8FAD5525B00F}"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35966877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ransition spd="slow">
    <p:wipe dir="d"/>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8" name="Google Shape;168;p22"/>
          <p:cNvPicPr preferRelativeResize="0"/>
          <p:nvPr/>
        </p:nvPicPr>
        <p:blipFill rotWithShape="1">
          <a:blip r:embed="rId3">
            <a:alphaModFix/>
          </a:blip>
          <a:srcRect l="14215" t="13864" r="14207" b="21440"/>
          <a:stretch/>
        </p:blipFill>
        <p:spPr>
          <a:xfrm rot="5400000" flipH="1">
            <a:off x="-2179864" y="-2894623"/>
            <a:ext cx="4998000" cy="4998800"/>
          </a:xfrm>
          <a:prstGeom prst="ellipse">
            <a:avLst/>
          </a:prstGeom>
          <a:noFill/>
          <a:ln>
            <a:noFill/>
          </a:ln>
        </p:spPr>
      </p:pic>
      <p:pic>
        <p:nvPicPr>
          <p:cNvPr id="169" name="Google Shape;169;p22"/>
          <p:cNvPicPr preferRelativeResize="0"/>
          <p:nvPr/>
        </p:nvPicPr>
        <p:blipFill rotWithShape="1">
          <a:blip r:embed="rId4">
            <a:alphaModFix/>
          </a:blip>
          <a:srcRect l="26453" t="18230" r="36809" b="44911"/>
          <a:stretch/>
        </p:blipFill>
        <p:spPr>
          <a:xfrm>
            <a:off x="-430267" y="-1147049"/>
            <a:ext cx="2311600" cy="2316400"/>
          </a:xfrm>
          <a:prstGeom prst="ellipse">
            <a:avLst/>
          </a:prstGeom>
          <a:noFill/>
          <a:ln>
            <a:noFill/>
          </a:ln>
        </p:spPr>
      </p:pic>
      <p:sp>
        <p:nvSpPr>
          <p:cNvPr id="170" name="Google Shape;170;p22"/>
          <p:cNvSpPr/>
          <p:nvPr/>
        </p:nvSpPr>
        <p:spPr>
          <a:xfrm>
            <a:off x="756000" y="5714200"/>
            <a:ext cx="347200" cy="347200"/>
          </a:xfrm>
          <a:prstGeom prst="ellipse">
            <a:avLst/>
          </a:prstGeom>
          <a:solidFill>
            <a:schemeClr val="dk1"/>
          </a:solidFill>
          <a:ln>
            <a:noFill/>
          </a:ln>
        </p:spPr>
        <p:txBody>
          <a:bodyPr spcFirstLastPara="1" wrap="square" lIns="121900" tIns="121900" rIns="121900" bIns="121900" anchor="ctr" anchorCtr="0">
            <a:noAutofit/>
          </a:bodyPr>
          <a:lstStyle/>
          <a:p>
            <a:pPr defTabSz="1219170"/>
            <a:endParaRPr sz="1867"/>
          </a:p>
        </p:txBody>
      </p:sp>
      <p:sp>
        <p:nvSpPr>
          <p:cNvPr id="2" name="Title 1"/>
          <p:cNvSpPr>
            <a:spLocks noGrp="1"/>
          </p:cNvSpPr>
          <p:nvPr>
            <p:ph type="ctrTitle"/>
          </p:nvPr>
        </p:nvSpPr>
        <p:spPr>
          <a:xfrm>
            <a:off x="549581" y="1839991"/>
            <a:ext cx="10289600" cy="1462000"/>
          </a:xfrm>
        </p:spPr>
        <p:txBody>
          <a:bodyPr/>
          <a:lstStyle/>
          <a:p>
            <a:r>
              <a:rPr lang="en-US" sz="5867" dirty="0">
                <a:solidFill>
                  <a:schemeClr val="tx1"/>
                </a:solidFill>
              </a:rPr>
              <a:t>Unit 5: INVENTIONS</a:t>
            </a:r>
            <a:br>
              <a:rPr lang="en-US" dirty="0">
                <a:solidFill>
                  <a:schemeClr val="tx1"/>
                </a:solidFill>
              </a:rPr>
            </a:br>
            <a:r>
              <a:rPr lang="en-US" sz="4267" dirty="0">
                <a:solidFill>
                  <a:schemeClr val="tx1"/>
                </a:solidFill>
              </a:rPr>
              <a:t>Lesson 6: Writing</a:t>
            </a:r>
            <a:br>
              <a:rPr lang="en-US" sz="4267" dirty="0">
                <a:solidFill>
                  <a:schemeClr val="tx1"/>
                </a:solidFill>
              </a:rPr>
            </a:br>
            <a:br>
              <a:rPr lang="en-US" sz="4267" dirty="0">
                <a:solidFill>
                  <a:schemeClr val="tx1"/>
                </a:solidFill>
              </a:rPr>
            </a:br>
            <a:endParaRPr lang="en-US" sz="4267" dirty="0">
              <a:solidFill>
                <a:schemeClr val="tx1"/>
              </a:solidFill>
            </a:endParaRPr>
          </a:p>
        </p:txBody>
      </p:sp>
      <p:sp>
        <p:nvSpPr>
          <p:cNvPr id="7" name="Google Shape;97;p2"/>
          <p:cNvSpPr txBox="1"/>
          <p:nvPr/>
        </p:nvSpPr>
        <p:spPr>
          <a:xfrm>
            <a:off x="1976314" y="3630993"/>
            <a:ext cx="8491745" cy="584735"/>
          </a:xfrm>
          <a:prstGeom prst="rect">
            <a:avLst/>
          </a:prstGeom>
          <a:noFill/>
          <a:ln>
            <a:noFill/>
          </a:ln>
        </p:spPr>
        <p:txBody>
          <a:bodyPr spcFirstLastPara="1" wrap="square" lIns="91425" tIns="45700" rIns="91425" bIns="45700" anchor="t" anchorCtr="0">
            <a:spAutoFit/>
          </a:bodyPr>
          <a:lstStyle/>
          <a:p>
            <a:pPr algn="ctr" defTabSz="1219170"/>
            <a:r>
              <a:rPr lang="en-US" sz="3200" b="1" i="1" dirty="0">
                <a:solidFill>
                  <a:srgbClr val="0070C0"/>
                </a:solidFill>
                <a:latin typeface="Public Sans" panose="020B0604020202020204" charset="0"/>
                <a:ea typeface="Calibri"/>
                <a:cs typeface="Calibri"/>
                <a:sym typeface="Calibri"/>
              </a:rPr>
              <a:t>Writing about the benefits of an invention</a:t>
            </a:r>
          </a:p>
        </p:txBody>
      </p:sp>
    </p:spTree>
    <p:extLst>
      <p:ext uri="{BB962C8B-B14F-4D97-AF65-F5344CB8AC3E}">
        <p14:creationId xmlns:p14="http://schemas.microsoft.com/office/powerpoint/2010/main" val="24708779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ctángulo"/>
          <p:cNvSpPr/>
          <p:nvPr/>
        </p:nvSpPr>
        <p:spPr>
          <a:xfrm>
            <a:off x="0" y="0"/>
            <a:ext cx="12192000" cy="4998173"/>
          </a:xfrm>
          <a:prstGeom prst="rect">
            <a:avLst/>
          </a:prstGeom>
          <a:gradFill>
            <a:gsLst>
              <a:gs pos="0">
                <a:srgbClr val="5E9EFF"/>
              </a:gs>
              <a:gs pos="39999">
                <a:srgbClr val="85C2FF"/>
              </a:gs>
              <a:gs pos="70000">
                <a:srgbClr val="C4D6EB"/>
              </a:gs>
              <a:gs pos="100000">
                <a:srgbClr val="FFEBFA"/>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cxnSp>
        <p:nvCxnSpPr>
          <p:cNvPr id="8" name="7 Conector recto"/>
          <p:cNvCxnSpPr/>
          <p:nvPr/>
        </p:nvCxnSpPr>
        <p:spPr>
          <a:xfrm flipH="1">
            <a:off x="6102350" y="5157789"/>
            <a:ext cx="33338" cy="179863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3078" name="19 Imagen"/>
          <p:cNvPicPr>
            <a:picLocks noChangeAspect="1"/>
          </p:cNvPicPr>
          <p:nvPr/>
        </p:nvPicPr>
        <p:blipFill>
          <a:blip r:embed="rId4">
            <a:extLst>
              <a:ext uri="{28A0092B-C50C-407E-A947-70E740481C1C}">
                <a14:useLocalDpi xmlns:a14="http://schemas.microsoft.com/office/drawing/2010/main" val="0"/>
              </a:ext>
            </a:extLst>
          </a:blip>
          <a:srcRect b="46652"/>
          <a:stretch>
            <a:fillRect/>
          </a:stretch>
        </p:blipFill>
        <p:spPr bwMode="auto">
          <a:xfrm>
            <a:off x="1" y="4429848"/>
            <a:ext cx="12192000"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14 Rectángulo redondeado"/>
          <p:cNvSpPr/>
          <p:nvPr/>
        </p:nvSpPr>
        <p:spPr>
          <a:xfrm>
            <a:off x="2028104" y="335873"/>
            <a:ext cx="7848600" cy="728663"/>
          </a:xfrm>
          <a:prstGeom prst="roundRect">
            <a:avLst/>
          </a:prstGeom>
          <a:ln>
            <a:solidFill>
              <a:srgbClr val="FFC000"/>
            </a:solidFill>
          </a:ln>
        </p:spPr>
        <p:style>
          <a:lnRef idx="3">
            <a:schemeClr val="lt1"/>
          </a:lnRef>
          <a:fillRef idx="1">
            <a:schemeClr val="dk1"/>
          </a:fillRef>
          <a:effectRef idx="1">
            <a:schemeClr val="dk1"/>
          </a:effectRef>
          <a:fontRef idx="minor">
            <a:schemeClr val="lt1"/>
          </a:fontRef>
        </p:style>
        <p:txBody>
          <a:bodyPr anchor="ctr"/>
          <a:lstStyle/>
          <a:p>
            <a:pPr algn="ctr">
              <a:buClrTx/>
              <a:defRPr/>
            </a:pPr>
            <a:r>
              <a:rPr lang="es-ES_tradnl" sz="2800" kern="1200" dirty="0" err="1">
                <a:solidFill>
                  <a:prstClr val="white"/>
                </a:solidFill>
                <a:latin typeface="Comic Sans MS" panose="030F0702030302020204" pitchFamily="66" charset="0"/>
              </a:rPr>
              <a:t>Rewrite</a:t>
            </a:r>
            <a:r>
              <a:rPr lang="es-ES_tradnl" sz="2800" kern="1200" dirty="0">
                <a:solidFill>
                  <a:prstClr val="white"/>
                </a:solidFill>
                <a:latin typeface="Comic Sans MS" panose="030F0702030302020204" pitchFamily="66" charset="0"/>
              </a:rPr>
              <a:t> </a:t>
            </a:r>
            <a:r>
              <a:rPr lang="es-ES_tradnl" sz="2800" kern="1200" dirty="0" err="1">
                <a:solidFill>
                  <a:prstClr val="white"/>
                </a:solidFill>
                <a:latin typeface="Comic Sans MS" panose="030F0702030302020204" pitchFamily="66" charset="0"/>
              </a:rPr>
              <a:t>the</a:t>
            </a:r>
            <a:r>
              <a:rPr lang="es-ES_tradnl" sz="2800" kern="1200" dirty="0">
                <a:solidFill>
                  <a:prstClr val="white"/>
                </a:solidFill>
                <a:latin typeface="Comic Sans MS" panose="030F0702030302020204" pitchFamily="66" charset="0"/>
              </a:rPr>
              <a:t> </a:t>
            </a:r>
            <a:r>
              <a:rPr lang="es-ES_tradnl" sz="2800" kern="1200" dirty="0" err="1">
                <a:solidFill>
                  <a:prstClr val="white"/>
                </a:solidFill>
                <a:latin typeface="Comic Sans MS" panose="030F0702030302020204" pitchFamily="66" charset="0"/>
              </a:rPr>
              <a:t>sentence</a:t>
            </a:r>
            <a:r>
              <a:rPr lang="es-ES_tradnl" sz="2800" kern="1200" dirty="0">
                <a:solidFill>
                  <a:prstClr val="white"/>
                </a:solidFill>
                <a:latin typeface="Comic Sans MS" panose="030F0702030302020204" pitchFamily="66" charset="0"/>
              </a:rPr>
              <a:t>:</a:t>
            </a:r>
          </a:p>
        </p:txBody>
      </p:sp>
      <p:sp>
        <p:nvSpPr>
          <p:cNvPr id="17" name="16 CuadroTexto"/>
          <p:cNvSpPr txBox="1">
            <a:spLocks noChangeArrowheads="1"/>
          </p:cNvSpPr>
          <p:nvPr/>
        </p:nvSpPr>
        <p:spPr bwMode="auto">
          <a:xfrm>
            <a:off x="1489580" y="2022032"/>
            <a:ext cx="9673503" cy="95410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buClrTx/>
            </a:pPr>
            <a:r>
              <a:rPr lang="en-US" altLang="en-US" sz="2800" b="1" kern="1200" dirty="0">
                <a:latin typeface="Comic Sans MS" panose="030F0702030302020204" pitchFamily="66" charset="0"/>
              </a:rPr>
              <a:t>Smartphones are used for learning languages.</a:t>
            </a:r>
          </a:p>
          <a:p>
            <a:pPr fontAlgn="base">
              <a:spcBef>
                <a:spcPct val="0"/>
              </a:spcBef>
              <a:spcAft>
                <a:spcPct val="0"/>
              </a:spcAft>
              <a:buClrTx/>
            </a:pPr>
            <a:r>
              <a:rPr lang="en-US" altLang="en-US" sz="2800" kern="1200" dirty="0">
                <a:latin typeface="Comic Sans MS" panose="030F0702030302020204" pitchFamily="66" charset="0"/>
              </a:rPr>
              <a:t>-&gt; Smartphones ….</a:t>
            </a:r>
          </a:p>
        </p:txBody>
      </p:sp>
      <p:sp>
        <p:nvSpPr>
          <p:cNvPr id="16" name="16 CuadroTexto"/>
          <p:cNvSpPr txBox="1">
            <a:spLocks noChangeArrowheads="1"/>
          </p:cNvSpPr>
          <p:nvPr/>
        </p:nvSpPr>
        <p:spPr bwMode="auto">
          <a:xfrm>
            <a:off x="1489580" y="3126528"/>
            <a:ext cx="9673503" cy="52322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r>
              <a:rPr lang="en-US" sz="2800" i="1" dirty="0">
                <a:solidFill>
                  <a:srgbClr val="FF0000"/>
                </a:solidFill>
                <a:latin typeface="Calibri"/>
                <a:ea typeface="Calibri"/>
                <a:cs typeface="Calibri"/>
                <a:sym typeface="Calibri"/>
              </a:rPr>
              <a:t>→ Smartphones help us to learn languages.</a:t>
            </a:r>
            <a:endParaRPr lang="en-US" sz="2800" dirty="0">
              <a:solidFill>
                <a:srgbClr val="FF0000"/>
              </a:solidFill>
            </a:endParaRPr>
          </a:p>
        </p:txBody>
      </p:sp>
      <p:pic>
        <p:nvPicPr>
          <p:cNvPr id="2" name="30s countdow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928658" y="617190"/>
            <a:ext cx="2211388" cy="1243906"/>
          </a:xfrm>
          <a:prstGeom prst="rect">
            <a:avLst/>
          </a:prstGeom>
        </p:spPr>
      </p:pic>
    </p:spTree>
    <p:extLst>
      <p:ext uri="{BB962C8B-B14F-4D97-AF65-F5344CB8AC3E}">
        <p14:creationId xmlns:p14="http://schemas.microsoft.com/office/powerpoint/2010/main" val="149719660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
                                        </p:tgtEl>
                                      </p:cBhvr>
                                    </p:cmd>
                                  </p:childTnLst>
                                </p:cTn>
                              </p:par>
                            </p:childTnLst>
                          </p:cTn>
                        </p:par>
                      </p:childTnLst>
                    </p:cTn>
                  </p:par>
                </p:childTnLst>
              </p:cTn>
              <p:nextCondLst>
                <p:cond evt="onClick" delay="0">
                  <p:tgtEl>
                    <p:spTgt spid="2"/>
                  </p:tgtEl>
                </p:cond>
              </p:nextCondLst>
            </p:seq>
            <p:video>
              <p:cMediaNode vol="80000">
                <p:cTn id="14" fill="hold" display="0">
                  <p:stCondLst>
                    <p:cond delay="indefinite"/>
                  </p:stCondLst>
                </p:cTn>
                <p:tgtEl>
                  <p:spTgt spid="2"/>
                </p:tgtEl>
              </p:cMediaNode>
            </p:video>
          </p:childTnLst>
        </p:cTn>
      </p:par>
    </p:tnLst>
    <p:bldLst>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ctángulo"/>
          <p:cNvSpPr/>
          <p:nvPr/>
        </p:nvSpPr>
        <p:spPr>
          <a:xfrm>
            <a:off x="0" y="0"/>
            <a:ext cx="12192000" cy="4998173"/>
          </a:xfrm>
          <a:prstGeom prst="rect">
            <a:avLst/>
          </a:prstGeom>
          <a:gradFill>
            <a:gsLst>
              <a:gs pos="0">
                <a:srgbClr val="5E9EFF"/>
              </a:gs>
              <a:gs pos="39999">
                <a:srgbClr val="85C2FF"/>
              </a:gs>
              <a:gs pos="70000">
                <a:srgbClr val="C4D6EB"/>
              </a:gs>
              <a:gs pos="100000">
                <a:srgbClr val="FFEBFA"/>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cxnSp>
        <p:nvCxnSpPr>
          <p:cNvPr id="8" name="7 Conector recto"/>
          <p:cNvCxnSpPr/>
          <p:nvPr/>
        </p:nvCxnSpPr>
        <p:spPr>
          <a:xfrm flipH="1">
            <a:off x="6102350" y="5157789"/>
            <a:ext cx="33338" cy="179863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3078" name="19 Imagen"/>
          <p:cNvPicPr>
            <a:picLocks noChangeAspect="1"/>
          </p:cNvPicPr>
          <p:nvPr/>
        </p:nvPicPr>
        <p:blipFill>
          <a:blip r:embed="rId4">
            <a:extLst>
              <a:ext uri="{28A0092B-C50C-407E-A947-70E740481C1C}">
                <a14:useLocalDpi xmlns:a14="http://schemas.microsoft.com/office/drawing/2010/main" val="0"/>
              </a:ext>
            </a:extLst>
          </a:blip>
          <a:srcRect b="46652"/>
          <a:stretch>
            <a:fillRect/>
          </a:stretch>
        </p:blipFill>
        <p:spPr bwMode="auto">
          <a:xfrm>
            <a:off x="1" y="4429848"/>
            <a:ext cx="12192000"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14 Rectángulo redondeado"/>
          <p:cNvSpPr/>
          <p:nvPr/>
        </p:nvSpPr>
        <p:spPr>
          <a:xfrm>
            <a:off x="2028104" y="335873"/>
            <a:ext cx="7848600" cy="728663"/>
          </a:xfrm>
          <a:prstGeom prst="roundRect">
            <a:avLst/>
          </a:prstGeom>
          <a:ln>
            <a:solidFill>
              <a:srgbClr val="FFC000"/>
            </a:solidFill>
          </a:ln>
        </p:spPr>
        <p:style>
          <a:lnRef idx="3">
            <a:schemeClr val="lt1"/>
          </a:lnRef>
          <a:fillRef idx="1">
            <a:schemeClr val="dk1"/>
          </a:fillRef>
          <a:effectRef idx="1">
            <a:schemeClr val="dk1"/>
          </a:effectRef>
          <a:fontRef idx="minor">
            <a:schemeClr val="lt1"/>
          </a:fontRef>
        </p:style>
        <p:txBody>
          <a:bodyPr anchor="ctr"/>
          <a:lstStyle/>
          <a:p>
            <a:pPr algn="ctr">
              <a:buClrTx/>
              <a:defRPr/>
            </a:pPr>
            <a:r>
              <a:rPr lang="es-ES_tradnl" sz="2800" kern="1200" dirty="0" err="1">
                <a:solidFill>
                  <a:prstClr val="white"/>
                </a:solidFill>
                <a:latin typeface="Comic Sans MS" panose="030F0702030302020204" pitchFamily="66" charset="0"/>
              </a:rPr>
              <a:t>Rewrite</a:t>
            </a:r>
            <a:r>
              <a:rPr lang="es-ES_tradnl" sz="2800" kern="1200" dirty="0">
                <a:solidFill>
                  <a:prstClr val="white"/>
                </a:solidFill>
                <a:latin typeface="Comic Sans MS" panose="030F0702030302020204" pitchFamily="66" charset="0"/>
              </a:rPr>
              <a:t> </a:t>
            </a:r>
            <a:r>
              <a:rPr lang="es-ES_tradnl" sz="2800" kern="1200" dirty="0" err="1">
                <a:solidFill>
                  <a:prstClr val="white"/>
                </a:solidFill>
                <a:latin typeface="Comic Sans MS" panose="030F0702030302020204" pitchFamily="66" charset="0"/>
              </a:rPr>
              <a:t>the</a:t>
            </a:r>
            <a:r>
              <a:rPr lang="es-ES_tradnl" sz="2800" kern="1200" dirty="0">
                <a:solidFill>
                  <a:prstClr val="white"/>
                </a:solidFill>
                <a:latin typeface="Comic Sans MS" panose="030F0702030302020204" pitchFamily="66" charset="0"/>
              </a:rPr>
              <a:t> </a:t>
            </a:r>
            <a:r>
              <a:rPr lang="es-ES_tradnl" sz="2800" kern="1200" dirty="0" err="1">
                <a:solidFill>
                  <a:prstClr val="white"/>
                </a:solidFill>
                <a:latin typeface="Comic Sans MS" panose="030F0702030302020204" pitchFamily="66" charset="0"/>
              </a:rPr>
              <a:t>sentence</a:t>
            </a:r>
            <a:r>
              <a:rPr lang="es-ES_tradnl" sz="2800" kern="1200" dirty="0">
                <a:solidFill>
                  <a:prstClr val="white"/>
                </a:solidFill>
                <a:latin typeface="Comic Sans MS" panose="030F0702030302020204" pitchFamily="66" charset="0"/>
              </a:rPr>
              <a:t>:</a:t>
            </a:r>
          </a:p>
        </p:txBody>
      </p:sp>
      <p:sp>
        <p:nvSpPr>
          <p:cNvPr id="17" name="16 CuadroTexto"/>
          <p:cNvSpPr txBox="1">
            <a:spLocks noChangeArrowheads="1"/>
          </p:cNvSpPr>
          <p:nvPr/>
        </p:nvSpPr>
        <p:spPr bwMode="auto">
          <a:xfrm>
            <a:off x="1101652" y="2051780"/>
            <a:ext cx="10650466" cy="95410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buClrTx/>
            </a:pPr>
            <a:r>
              <a:rPr lang="en-US" altLang="en-US" sz="2800" b="1" kern="1200" dirty="0">
                <a:latin typeface="Comic Sans MS" panose="030F0702030302020204" pitchFamily="66" charset="0"/>
              </a:rPr>
              <a:t>Telephones are useful in communicating over long distances.</a:t>
            </a:r>
          </a:p>
          <a:p>
            <a:pPr fontAlgn="base">
              <a:spcBef>
                <a:spcPct val="0"/>
              </a:spcBef>
              <a:spcAft>
                <a:spcPct val="0"/>
              </a:spcAft>
              <a:buClrTx/>
            </a:pPr>
            <a:r>
              <a:rPr lang="en-US" altLang="en-US" sz="2800" kern="1200" dirty="0">
                <a:latin typeface="Comic Sans MS" panose="030F0702030302020204" pitchFamily="66" charset="0"/>
              </a:rPr>
              <a:t>-&gt; Telephones ….</a:t>
            </a:r>
          </a:p>
        </p:txBody>
      </p:sp>
      <p:sp>
        <p:nvSpPr>
          <p:cNvPr id="16" name="16 CuadroTexto"/>
          <p:cNvSpPr txBox="1">
            <a:spLocks noChangeArrowheads="1"/>
          </p:cNvSpPr>
          <p:nvPr/>
        </p:nvSpPr>
        <p:spPr bwMode="auto">
          <a:xfrm>
            <a:off x="1101652" y="3126528"/>
            <a:ext cx="10650466" cy="95410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r>
              <a:rPr lang="en-US" sz="2800" i="1" dirty="0">
                <a:solidFill>
                  <a:srgbClr val="FF0000"/>
                </a:solidFill>
                <a:latin typeface="Calibri"/>
                <a:ea typeface="Calibri"/>
                <a:cs typeface="Calibri"/>
                <a:sym typeface="Calibri"/>
              </a:rPr>
              <a:t>→ Telephones are used to communicate / for communication / for communicating over long distances.</a:t>
            </a:r>
          </a:p>
        </p:txBody>
      </p:sp>
      <p:pic>
        <p:nvPicPr>
          <p:cNvPr id="2" name="30s countdow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928658" y="617190"/>
            <a:ext cx="2211388" cy="1243906"/>
          </a:xfrm>
          <a:prstGeom prst="rect">
            <a:avLst/>
          </a:prstGeom>
        </p:spPr>
      </p:pic>
    </p:spTree>
    <p:extLst>
      <p:ext uri="{BB962C8B-B14F-4D97-AF65-F5344CB8AC3E}">
        <p14:creationId xmlns:p14="http://schemas.microsoft.com/office/powerpoint/2010/main" val="1942994086"/>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
                                        </p:tgtEl>
                                      </p:cBhvr>
                                    </p:cmd>
                                  </p:childTnLst>
                                </p:cTn>
                              </p:par>
                            </p:childTnLst>
                          </p:cTn>
                        </p:par>
                      </p:childTnLst>
                    </p:cTn>
                  </p:par>
                </p:childTnLst>
              </p:cTn>
              <p:nextCondLst>
                <p:cond evt="onClick" delay="0">
                  <p:tgtEl>
                    <p:spTgt spid="2"/>
                  </p:tgtEl>
                </p:cond>
              </p:nextCondLst>
            </p:seq>
            <p:video>
              <p:cMediaNode vol="80000">
                <p:cTn id="14" fill="hold" display="0">
                  <p:stCondLst>
                    <p:cond delay="indefinite"/>
                  </p:stCondLst>
                </p:cTn>
                <p:tgtEl>
                  <p:spTgt spid="2"/>
                </p:tgtEl>
              </p:cMediaNode>
            </p:video>
          </p:childTnLst>
        </p:cTn>
      </p:par>
    </p:tnLst>
    <p:bldLst>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15"/>
          <p:cNvSpPr txBox="1"/>
          <p:nvPr/>
        </p:nvSpPr>
        <p:spPr>
          <a:xfrm>
            <a:off x="1559167" y="1025465"/>
            <a:ext cx="10632833"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Arial"/>
                <a:ea typeface="Arial"/>
                <a:cs typeface="Arial"/>
                <a:sym typeface="Arial"/>
              </a:rPr>
              <a:t>Write a paragraph (120 - 150 words) to describe benefits of the invention.</a:t>
            </a:r>
            <a:endParaRPr sz="2400" b="1" dirty="0">
              <a:solidFill>
                <a:schemeClr val="dk1"/>
              </a:solidFill>
              <a:latin typeface="Arial"/>
              <a:ea typeface="Arial"/>
              <a:cs typeface="Arial"/>
              <a:sym typeface="Arial"/>
            </a:endParaRPr>
          </a:p>
        </p:txBody>
      </p:sp>
      <p:sp>
        <p:nvSpPr>
          <p:cNvPr id="265" name="Google Shape;265;p15"/>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48DA4"/>
              </a:solidFill>
              <a:latin typeface="Calibri"/>
              <a:ea typeface="Calibri"/>
              <a:cs typeface="Calibri"/>
              <a:sym typeface="Calibri"/>
            </a:endParaRPr>
          </a:p>
        </p:txBody>
      </p:sp>
      <p:sp>
        <p:nvSpPr>
          <p:cNvPr id="266" name="Google Shape;266;p15"/>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Open Sans"/>
                <a:ea typeface="Open Sans"/>
                <a:cs typeface="Open Sans"/>
                <a:sym typeface="Open Sans"/>
              </a:rPr>
              <a:t>3</a:t>
            </a:r>
            <a:endParaRPr/>
          </a:p>
        </p:txBody>
      </p:sp>
      <p:pic>
        <p:nvPicPr>
          <p:cNvPr id="267" name="Google Shape;267;p15"/>
          <p:cNvPicPr preferRelativeResize="0"/>
          <p:nvPr/>
        </p:nvPicPr>
        <p:blipFill rotWithShape="1">
          <a:blip r:embed="rId3">
            <a:alphaModFix/>
          </a:blip>
          <a:srcRect/>
          <a:stretch/>
        </p:blipFill>
        <p:spPr>
          <a:xfrm>
            <a:off x="3310617" y="2005729"/>
            <a:ext cx="5570766" cy="4366559"/>
          </a:xfrm>
          <a:prstGeom prst="rect">
            <a:avLst/>
          </a:prstGeom>
          <a:noFill/>
          <a:ln>
            <a:noFill/>
          </a:ln>
        </p:spPr>
      </p:pic>
      <p:sp>
        <p:nvSpPr>
          <p:cNvPr id="8" name="Google Shape;274;p16"/>
          <p:cNvSpPr txBox="1"/>
          <p:nvPr/>
        </p:nvSpPr>
        <p:spPr>
          <a:xfrm>
            <a:off x="4147172" y="123262"/>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chemeClr val="tx1"/>
                </a:solidFill>
                <a:sym typeface="Arial"/>
              </a:rPr>
              <a:t>WHILE-WRITING</a:t>
            </a:r>
            <a:endParaRPr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4" name="Google Shape;274;p16"/>
          <p:cNvSpPr txBox="1"/>
          <p:nvPr/>
        </p:nvSpPr>
        <p:spPr>
          <a:xfrm>
            <a:off x="4147172" y="123262"/>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chemeClr val="tx1"/>
                </a:solidFill>
                <a:sym typeface="Arial"/>
              </a:rPr>
              <a:t>WHILE-WRITING</a:t>
            </a:r>
            <a:endParaRPr dirty="0">
              <a:solidFill>
                <a:schemeClr val="tx1"/>
              </a:solidFill>
            </a:endParaRPr>
          </a:p>
        </p:txBody>
      </p:sp>
      <p:sp>
        <p:nvSpPr>
          <p:cNvPr id="275" name="Google Shape;275;p16"/>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48DA4"/>
              </a:solidFill>
              <a:latin typeface="Calibri"/>
              <a:ea typeface="Calibri"/>
              <a:cs typeface="Calibri"/>
              <a:sym typeface="Calibri"/>
            </a:endParaRPr>
          </a:p>
        </p:txBody>
      </p:sp>
      <p:sp>
        <p:nvSpPr>
          <p:cNvPr id="276" name="Google Shape;276;p16"/>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Open Sans"/>
                <a:ea typeface="Open Sans"/>
                <a:cs typeface="Open Sans"/>
                <a:sym typeface="Open Sans"/>
              </a:rPr>
              <a:t>3</a:t>
            </a:r>
            <a:endParaRPr/>
          </a:p>
        </p:txBody>
      </p:sp>
      <p:sp>
        <p:nvSpPr>
          <p:cNvPr id="277" name="Google Shape;277;p16"/>
          <p:cNvSpPr txBox="1"/>
          <p:nvPr/>
        </p:nvSpPr>
        <p:spPr>
          <a:xfrm>
            <a:off x="1129601" y="2435499"/>
            <a:ext cx="10183167" cy="34778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b="1" i="1">
                <a:solidFill>
                  <a:schemeClr val="dk1"/>
                </a:solidFill>
                <a:latin typeface="Calibri"/>
                <a:ea typeface="Calibri"/>
                <a:cs typeface="Calibri"/>
                <a:sym typeface="Calibri"/>
              </a:rPr>
              <a:t>Sample:</a:t>
            </a:r>
            <a:endParaRPr/>
          </a:p>
          <a:p>
            <a:pPr marL="0" marR="0" lvl="0" indent="0" algn="just" rtl="0">
              <a:spcBef>
                <a:spcPts val="0"/>
              </a:spcBef>
              <a:spcAft>
                <a:spcPts val="0"/>
              </a:spcAft>
              <a:buNone/>
            </a:pPr>
            <a:r>
              <a:rPr lang="en-US" sz="2200" i="1">
                <a:solidFill>
                  <a:schemeClr val="dk1"/>
                </a:solidFill>
                <a:latin typeface="Calibri"/>
                <a:ea typeface="Calibri"/>
                <a:cs typeface="Calibri"/>
                <a:sym typeface="Calibri"/>
              </a:rPr>
              <a:t>Electricity is one of the great inventions of the past, because it has brought many benefits for people. First, electricity can be used to light our houses and streets. Without it, the world will be dark and dangerous. Second, electricity is also useful in heating. For example, in cold areas, electric heaters can keep us warm and healthy in long winters. Finally, the most important use of electricity is to run machines. Without electricity, factories, schools and hospitals cannot run normally. Everyone and everything will stop working. Other inventions, such as TVs, computers and robots will become useless without electricity. In conclusion, electricity plays a very important part in our life today and we cannot live without it.</a:t>
            </a:r>
            <a:endParaRPr/>
          </a:p>
        </p:txBody>
      </p:sp>
      <p:sp>
        <p:nvSpPr>
          <p:cNvPr id="278" name="Google Shape;278;p16"/>
          <p:cNvSpPr txBox="1"/>
          <p:nvPr/>
        </p:nvSpPr>
        <p:spPr>
          <a:xfrm>
            <a:off x="1559168" y="1025465"/>
            <a:ext cx="8882744"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Arial"/>
                <a:ea typeface="Arial"/>
                <a:cs typeface="Arial"/>
                <a:sym typeface="Arial"/>
              </a:rPr>
              <a:t>Write a paragraph (120 - 150 words) to describe benefits of the invention.</a:t>
            </a:r>
            <a:endParaRPr sz="2400" b="1" dirty="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7"/>
                                        </p:tgtEl>
                                        <p:attrNameLst>
                                          <p:attrName>style.visibility</p:attrName>
                                        </p:attrNameLst>
                                      </p:cBhvr>
                                      <p:to>
                                        <p:strVal val="visible"/>
                                      </p:to>
                                    </p:set>
                                    <p:anim calcmode="lin" valueType="num">
                                      <p:cBhvr additive="base">
                                        <p:cTn id="7" dur="500"/>
                                        <p:tgtEl>
                                          <p:spTgt spid="2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7" name="Google Shape;307;p18"/>
          <p:cNvSpPr txBox="1"/>
          <p:nvPr/>
        </p:nvSpPr>
        <p:spPr>
          <a:xfrm>
            <a:off x="4257679" y="182496"/>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chemeClr val="tx1"/>
                </a:solidFill>
                <a:sym typeface="Arial"/>
              </a:rPr>
              <a:t>POST-WRITING</a:t>
            </a:r>
            <a:endParaRPr dirty="0">
              <a:solidFill>
                <a:schemeClr val="tx1"/>
              </a:solidFill>
            </a:endParaRPr>
          </a:p>
        </p:txBody>
      </p:sp>
      <p:sp>
        <p:nvSpPr>
          <p:cNvPr id="308" name="Google Shape;308;p18"/>
          <p:cNvSpPr/>
          <p:nvPr/>
        </p:nvSpPr>
        <p:spPr>
          <a:xfrm>
            <a:off x="1691435" y="3867098"/>
            <a:ext cx="5132489" cy="1815882"/>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Peer review</a:t>
            </a:r>
            <a:endParaRPr/>
          </a:p>
          <a:p>
            <a:pPr marL="457200" marR="0" lvl="0" indent="-279400" algn="l" rtl="0">
              <a:spcBef>
                <a:spcPts val="0"/>
              </a:spcBef>
              <a:spcAft>
                <a:spcPts val="0"/>
              </a:spcAft>
              <a:buClr>
                <a:schemeClr val="dk1"/>
              </a:buClr>
              <a:buSzPts val="2800"/>
              <a:buFont typeface="Arial"/>
              <a:buNone/>
            </a:pPr>
            <a:endParaRPr sz="280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Teacher’s feedback</a:t>
            </a:r>
            <a:endParaRPr/>
          </a:p>
          <a:p>
            <a:pPr marL="0" marR="0" lvl="0" indent="0" algn="l" rtl="0">
              <a:spcBef>
                <a:spcPts val="0"/>
              </a:spcBef>
              <a:spcAft>
                <a:spcPts val="0"/>
              </a:spcAft>
              <a:buNone/>
            </a:pPr>
            <a:endParaRPr sz="2800">
              <a:solidFill>
                <a:srgbClr val="006673"/>
              </a:solidFill>
              <a:latin typeface="Calibri"/>
              <a:ea typeface="Calibri"/>
              <a:cs typeface="Calibri"/>
              <a:sym typeface="Calibri"/>
            </a:endParaRPr>
          </a:p>
        </p:txBody>
      </p:sp>
      <p:pic>
        <p:nvPicPr>
          <p:cNvPr id="309" name="Google Shape;309;p18" descr="A picture containing text, cup, spectacles, goggles&#10;&#10;Description automatically generated"/>
          <p:cNvPicPr preferRelativeResize="0"/>
          <p:nvPr/>
        </p:nvPicPr>
        <p:blipFill rotWithShape="1">
          <a:blip r:embed="rId3">
            <a:alphaModFix/>
          </a:blip>
          <a:srcRect/>
          <a:stretch/>
        </p:blipFill>
        <p:spPr>
          <a:xfrm>
            <a:off x="901620" y="965767"/>
            <a:ext cx="4417127" cy="2484634"/>
          </a:xfrm>
          <a:prstGeom prst="rect">
            <a:avLst/>
          </a:prstGeom>
          <a:noFill/>
          <a:ln>
            <a:noFill/>
          </a:ln>
        </p:spPr>
      </p:pic>
      <p:pic>
        <p:nvPicPr>
          <p:cNvPr id="310" name="Google Shape;310;p18" descr="Logo&#10;&#10;Description automatically generated"/>
          <p:cNvPicPr preferRelativeResize="0"/>
          <p:nvPr/>
        </p:nvPicPr>
        <p:blipFill rotWithShape="1">
          <a:blip r:embed="rId4">
            <a:alphaModFix/>
          </a:blip>
          <a:srcRect/>
          <a:stretch/>
        </p:blipFill>
        <p:spPr>
          <a:xfrm>
            <a:off x="6643804" y="2228011"/>
            <a:ext cx="4417126" cy="331802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2" name="Google Shape;342;p20"/>
          <p:cNvSpPr/>
          <p:nvPr/>
        </p:nvSpPr>
        <p:spPr>
          <a:xfrm>
            <a:off x="702927" y="1107630"/>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48DA4"/>
              </a:solidFill>
              <a:latin typeface="Calibri"/>
              <a:ea typeface="Calibri"/>
              <a:cs typeface="Calibri"/>
              <a:sym typeface="Calibri"/>
            </a:endParaRPr>
          </a:p>
        </p:txBody>
      </p:sp>
      <p:sp>
        <p:nvSpPr>
          <p:cNvPr id="343" name="Google Shape;343;p20"/>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Open Sans"/>
                <a:ea typeface="Open Sans"/>
                <a:cs typeface="Open Sans"/>
                <a:sym typeface="Open Sans"/>
              </a:rPr>
              <a:t>1</a:t>
            </a:r>
            <a:endParaRPr sz="4000" b="1">
              <a:solidFill>
                <a:schemeClr val="lt1"/>
              </a:solidFill>
              <a:latin typeface="Open Sans"/>
              <a:ea typeface="Open Sans"/>
              <a:cs typeface="Open Sans"/>
              <a:sym typeface="Open Sans"/>
            </a:endParaRPr>
          </a:p>
        </p:txBody>
      </p:sp>
      <p:sp>
        <p:nvSpPr>
          <p:cNvPr id="345" name="Google Shape;345;p20"/>
          <p:cNvSpPr/>
          <p:nvPr/>
        </p:nvSpPr>
        <p:spPr>
          <a:xfrm>
            <a:off x="1358390" y="1107630"/>
            <a:ext cx="4572000"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200" b="1">
                <a:solidFill>
                  <a:srgbClr val="F26532"/>
                </a:solidFill>
                <a:latin typeface="Arial"/>
                <a:ea typeface="Arial"/>
                <a:cs typeface="Arial"/>
                <a:sym typeface="Arial"/>
              </a:rPr>
              <a:t>Wrap-up</a:t>
            </a:r>
            <a:endParaRPr/>
          </a:p>
        </p:txBody>
      </p:sp>
      <p:sp>
        <p:nvSpPr>
          <p:cNvPr id="346" name="Google Shape;346;p20"/>
          <p:cNvSpPr txBox="1"/>
          <p:nvPr/>
        </p:nvSpPr>
        <p:spPr>
          <a:xfrm>
            <a:off x="1746809" y="2072921"/>
            <a:ext cx="8584082" cy="584775"/>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3200"/>
              <a:buFont typeface="Wingdings" panose="05000000000000000000" pitchFamily="2" charset="2"/>
              <a:buChar char="ü"/>
            </a:pPr>
            <a:r>
              <a:rPr lang="en-US" sz="3200">
                <a:solidFill>
                  <a:schemeClr val="dk1"/>
                </a:solidFill>
                <a:latin typeface="Calibri"/>
                <a:ea typeface="Calibri"/>
                <a:cs typeface="Calibri"/>
                <a:sym typeface="Calibri"/>
              </a:rPr>
              <a:t>Write about the benefits of an invention.</a:t>
            </a:r>
            <a:endParaRPr sz="5400">
              <a:solidFill>
                <a:schemeClr val="dk1"/>
              </a:solidFill>
              <a:latin typeface="Calibri"/>
              <a:ea typeface="Calibri"/>
              <a:cs typeface="Calibri"/>
              <a:sym typeface="Calibri"/>
            </a:endParaRPr>
          </a:p>
        </p:txBody>
      </p:sp>
      <p:sp>
        <p:nvSpPr>
          <p:cNvPr id="8" name="Google Shape;356;p21"/>
          <p:cNvSpPr txBox="1"/>
          <p:nvPr/>
        </p:nvSpPr>
        <p:spPr>
          <a:xfrm>
            <a:off x="3928221" y="129122"/>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chemeClr val="tx1"/>
                </a:solidFill>
                <a:sym typeface="Arial"/>
              </a:rPr>
              <a:t>CONSOLIDATION</a:t>
            </a:r>
            <a:endParaRPr dirty="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21"/>
          <p:cNvSpPr txBox="1"/>
          <p:nvPr/>
        </p:nvSpPr>
        <p:spPr>
          <a:xfrm>
            <a:off x="1249941" y="1996346"/>
            <a:ext cx="10469545" cy="3046988"/>
          </a:xfrm>
          <a:prstGeom prst="rect">
            <a:avLst/>
          </a:prstGeom>
          <a:noFill/>
          <a:ln>
            <a:noFill/>
          </a:ln>
        </p:spPr>
        <p:txBody>
          <a:bodyPr spcFirstLastPara="1" wrap="square" lIns="91425" tIns="45700" rIns="91425" bIns="45700" anchor="t" anchorCtr="0">
            <a:spAutoFit/>
          </a:bodyPr>
          <a:lstStyle/>
          <a:p>
            <a:pPr marL="342900" marR="0" lvl="0" indent="-342900" algn="l" rtl="0">
              <a:lnSpc>
                <a:spcPct val="200000"/>
              </a:lnSpc>
              <a:spcBef>
                <a:spcPts val="0"/>
              </a:spcBef>
              <a:spcAft>
                <a:spcPts val="0"/>
              </a:spcAft>
              <a:buClr>
                <a:schemeClr val="dk1"/>
              </a:buClr>
              <a:buSzPts val="3200"/>
              <a:buFont typeface="Calibri"/>
              <a:buAutoNum type="arabicPeriod"/>
            </a:pPr>
            <a:r>
              <a:rPr lang="en-US" sz="3200" dirty="0">
                <a:solidFill>
                  <a:schemeClr val="dk1"/>
                </a:solidFill>
                <a:latin typeface="Calibri"/>
                <a:ea typeface="Calibri"/>
                <a:cs typeface="Calibri"/>
                <a:sym typeface="Calibri"/>
              </a:rPr>
              <a:t> Prepare for the next lesson: Unit 5 – Communication and culture/ CLIL.</a:t>
            </a:r>
            <a:endParaRPr dirty="0"/>
          </a:p>
          <a:p>
            <a:pPr marL="0" marR="0" lvl="0" indent="0" algn="l" rtl="0">
              <a:lnSpc>
                <a:spcPct val="200000"/>
              </a:lnSpc>
              <a:spcBef>
                <a:spcPts val="0"/>
              </a:spcBef>
              <a:spcAft>
                <a:spcPts val="0"/>
              </a:spcAft>
              <a:buNone/>
            </a:pPr>
            <a:r>
              <a:rPr lang="en-US" sz="3200" dirty="0">
                <a:solidFill>
                  <a:schemeClr val="dk1"/>
                </a:solidFill>
                <a:latin typeface="Calibri"/>
                <a:ea typeface="Calibri"/>
                <a:cs typeface="Calibri"/>
                <a:sym typeface="Calibri"/>
              </a:rPr>
              <a:t>2. Do exercises in the workbook</a:t>
            </a:r>
            <a:endParaRPr dirty="0"/>
          </a:p>
        </p:txBody>
      </p:sp>
      <p:sp>
        <p:nvSpPr>
          <p:cNvPr id="352" name="Google Shape;352;p21"/>
          <p:cNvSpPr/>
          <p:nvPr/>
        </p:nvSpPr>
        <p:spPr>
          <a:xfrm>
            <a:off x="743871" y="1113110"/>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48DA4"/>
              </a:solidFill>
              <a:latin typeface="Calibri"/>
              <a:ea typeface="Calibri"/>
              <a:cs typeface="Calibri"/>
              <a:sym typeface="Calibri"/>
            </a:endParaRPr>
          </a:p>
        </p:txBody>
      </p:sp>
      <p:sp>
        <p:nvSpPr>
          <p:cNvPr id="353" name="Google Shape;353;p21"/>
          <p:cNvSpPr txBox="1"/>
          <p:nvPr/>
        </p:nvSpPr>
        <p:spPr>
          <a:xfrm>
            <a:off x="774043" y="1017463"/>
            <a:ext cx="449821"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Open Sans"/>
                <a:ea typeface="Open Sans"/>
                <a:cs typeface="Open Sans"/>
                <a:sym typeface="Open Sans"/>
              </a:rPr>
              <a:t>2</a:t>
            </a:r>
            <a:endParaRPr/>
          </a:p>
        </p:txBody>
      </p:sp>
      <p:sp>
        <p:nvSpPr>
          <p:cNvPr id="354" name="Google Shape;354;p21"/>
          <p:cNvSpPr/>
          <p:nvPr/>
        </p:nvSpPr>
        <p:spPr>
          <a:xfrm>
            <a:off x="1399333" y="1093512"/>
            <a:ext cx="4572000"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200" b="1">
                <a:solidFill>
                  <a:srgbClr val="F26532"/>
                </a:solidFill>
                <a:latin typeface="Arial"/>
                <a:ea typeface="Arial"/>
                <a:cs typeface="Arial"/>
                <a:sym typeface="Arial"/>
              </a:rPr>
              <a:t>Homework</a:t>
            </a:r>
            <a:endParaRPr/>
          </a:p>
        </p:txBody>
      </p:sp>
      <p:sp>
        <p:nvSpPr>
          <p:cNvPr id="356" name="Google Shape;356;p21"/>
          <p:cNvSpPr txBox="1"/>
          <p:nvPr/>
        </p:nvSpPr>
        <p:spPr>
          <a:xfrm>
            <a:off x="3928221" y="129122"/>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chemeClr val="tx1"/>
                </a:solidFill>
                <a:sym typeface="Arial"/>
              </a:rPr>
              <a:t>CONSOLIDATION</a:t>
            </a:r>
            <a:endParaRPr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6"/>
          <p:cNvSpPr/>
          <p:nvPr/>
        </p:nvSpPr>
        <p:spPr>
          <a:xfrm>
            <a:off x="4576036" y="2196674"/>
            <a:ext cx="2162852" cy="845902"/>
          </a:xfrm>
          <a:custGeom>
            <a:avLst/>
            <a:gdLst/>
            <a:ahLst/>
            <a:cxnLst/>
            <a:rect l="l" t="t" r="r" b="b"/>
            <a:pathLst>
              <a:path w="1728196" h="941884" extrusionOk="0">
                <a:moveTo>
                  <a:pt x="0" y="0"/>
                </a:moveTo>
                <a:lnTo>
                  <a:pt x="1728196" y="0"/>
                </a:lnTo>
                <a:lnTo>
                  <a:pt x="1728196" y="941884"/>
                </a:lnTo>
                <a:lnTo>
                  <a:pt x="0" y="941884"/>
                </a:lnTo>
                <a:lnTo>
                  <a:pt x="0" y="0"/>
                </a:lnTo>
                <a:close/>
              </a:path>
            </a:pathLst>
          </a:custGeom>
          <a:noFill/>
          <a:ln>
            <a:noFill/>
          </a:ln>
        </p:spPr>
        <p:txBody>
          <a:bodyPr spcFirstLastPara="1" wrap="square" lIns="11425" tIns="11425" rIns="11425" bIns="11425" anchor="ctr" anchorCtr="0">
            <a:noAutofit/>
          </a:bodyPr>
          <a:lstStyle/>
          <a:p>
            <a:pPr marL="0" marR="0" lvl="1" indent="0" algn="l" rtl="0">
              <a:lnSpc>
                <a:spcPct val="90000"/>
              </a:lnSpc>
              <a:spcBef>
                <a:spcPts val="0"/>
              </a:spcBef>
              <a:spcAft>
                <a:spcPts val="0"/>
              </a:spcAft>
              <a:buNone/>
            </a:pPr>
            <a:endParaRPr sz="1800" b="1" i="0" u="none" strike="noStrike" cap="none">
              <a:solidFill>
                <a:schemeClr val="dk1"/>
              </a:solidFill>
              <a:latin typeface="Calibri"/>
              <a:ea typeface="Calibri"/>
              <a:cs typeface="Calibri"/>
              <a:sym typeface="Calibri"/>
            </a:endParaRPr>
          </a:p>
        </p:txBody>
      </p:sp>
      <p:sp>
        <p:nvSpPr>
          <p:cNvPr id="163" name="Google Shape;163;p6"/>
          <p:cNvSpPr/>
          <p:nvPr/>
        </p:nvSpPr>
        <p:spPr>
          <a:xfrm>
            <a:off x="801036" y="1950045"/>
            <a:ext cx="5937852" cy="3231654"/>
          </a:xfrm>
          <a:prstGeom prst="rect">
            <a:avLst/>
          </a:prstGeom>
          <a:noFill/>
          <a:ln>
            <a:noFill/>
          </a:ln>
        </p:spPr>
        <p:txBody>
          <a:bodyPr spcFirstLastPara="1" wrap="square" lIns="91425" tIns="45700" rIns="91425" bIns="45700" anchor="t" anchorCtr="0">
            <a:spAutoFit/>
          </a:bodyPr>
          <a:lstStyle/>
          <a:p>
            <a:pPr marL="0" marR="0" lvl="0" indent="-152400" algn="just"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 Work in groups.</a:t>
            </a:r>
            <a:endParaRPr sz="2400" b="1">
              <a:solidFill>
                <a:schemeClr val="dk1"/>
              </a:solidFill>
              <a:latin typeface="Calibri"/>
              <a:ea typeface="Calibri"/>
              <a:cs typeface="Calibri"/>
              <a:sym typeface="Calibri"/>
            </a:endParaRPr>
          </a:p>
          <a:p>
            <a:pPr marL="0" marR="0" lvl="0" indent="-152400" algn="just"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 A representative of each group sits on a chair, facing the class.</a:t>
            </a:r>
            <a:endParaRPr/>
          </a:p>
          <a:p>
            <a:pPr marL="0" marR="0" lvl="0" indent="-152400" algn="just"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 Others from each group look at the picture shown on the slide and give hints about it.</a:t>
            </a:r>
            <a:endParaRPr/>
          </a:p>
          <a:p>
            <a:pPr marL="0" marR="0" lvl="0" indent="-152400" algn="just"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 The representative of each group says out loud the word.</a:t>
            </a:r>
            <a:endParaRPr/>
          </a:p>
          <a:p>
            <a:pPr marL="0" marR="0" lvl="0" indent="0" algn="just" rtl="0">
              <a:lnSpc>
                <a:spcPct val="150000"/>
              </a:lnSpc>
              <a:spcBef>
                <a:spcPts val="0"/>
              </a:spcBef>
              <a:spcAft>
                <a:spcPts val="0"/>
              </a:spcAft>
              <a:buNone/>
            </a:pPr>
            <a:endParaRPr sz="2400" b="0" i="0" u="none" strike="noStrike">
              <a:solidFill>
                <a:schemeClr val="dk1"/>
              </a:solidFill>
              <a:latin typeface="Calibri"/>
              <a:ea typeface="Calibri"/>
              <a:cs typeface="Calibri"/>
              <a:sym typeface="Calibri"/>
            </a:endParaRPr>
          </a:p>
        </p:txBody>
      </p:sp>
      <p:pic>
        <p:nvPicPr>
          <p:cNvPr id="164" name="Google Shape;164;p6" descr="Diagram&#10;&#10;Description automatically generated"/>
          <p:cNvPicPr preferRelativeResize="0"/>
          <p:nvPr/>
        </p:nvPicPr>
        <p:blipFill rotWithShape="1">
          <a:blip r:embed="rId3">
            <a:alphaModFix/>
          </a:blip>
          <a:srcRect/>
          <a:stretch/>
        </p:blipFill>
        <p:spPr>
          <a:xfrm>
            <a:off x="6849078" y="1939412"/>
            <a:ext cx="4951037" cy="2710041"/>
          </a:xfrm>
          <a:prstGeom prst="rect">
            <a:avLst/>
          </a:prstGeom>
          <a:noFill/>
          <a:ln>
            <a:noFill/>
          </a:ln>
        </p:spPr>
      </p:pic>
      <p:sp>
        <p:nvSpPr>
          <p:cNvPr id="165" name="Google Shape;165;p6"/>
          <p:cNvSpPr txBox="1"/>
          <p:nvPr/>
        </p:nvSpPr>
        <p:spPr>
          <a:xfrm>
            <a:off x="3437721" y="433325"/>
            <a:ext cx="63720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1">
                <a:solidFill>
                  <a:schemeClr val="tx1"/>
                </a:solidFill>
                <a:latin typeface="Arial"/>
                <a:ea typeface="Arial"/>
                <a:cs typeface="Arial"/>
                <a:sym typeface="Arial"/>
              </a:rPr>
              <a:t>GAME: HOT SEAT</a:t>
            </a:r>
            <a:endParaRPr sz="4400" b="1">
              <a:solidFill>
                <a:schemeClr val="tx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7"/>
          <p:cNvSpPr txBox="1">
            <a:spLocks noGrp="1"/>
          </p:cNvSpPr>
          <p:nvPr>
            <p:ph type="title" idx="4294967295"/>
          </p:nvPr>
        </p:nvSpPr>
        <p:spPr>
          <a:xfrm>
            <a:off x="2814638" y="347663"/>
            <a:ext cx="9377362" cy="914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0000"/>
              </a:buClr>
              <a:buSzPts val="4400"/>
              <a:buFont typeface="Calibri"/>
              <a:buNone/>
            </a:pPr>
            <a:r>
              <a:rPr lang="en-US" b="1">
                <a:solidFill>
                  <a:srgbClr val="FF0000"/>
                </a:solidFill>
              </a:rPr>
              <a:t>Electric light</a:t>
            </a:r>
            <a:endParaRPr/>
          </a:p>
        </p:txBody>
      </p:sp>
      <p:pic>
        <p:nvPicPr>
          <p:cNvPr id="171" name="Google Shape;171;p7" descr="A picture containing light&#10;&#10;Description automatically generated"/>
          <p:cNvPicPr preferRelativeResize="0">
            <a:picLocks noGrp="1"/>
          </p:cNvPicPr>
          <p:nvPr>
            <p:ph type="body" idx="4294967295"/>
          </p:nvPr>
        </p:nvPicPr>
        <p:blipFill rotWithShape="1">
          <a:blip r:embed="rId3">
            <a:alphaModFix/>
          </a:blip>
          <a:srcRect/>
          <a:stretch/>
        </p:blipFill>
        <p:spPr>
          <a:xfrm>
            <a:off x="0" y="1460500"/>
            <a:ext cx="7831138" cy="522446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8"/>
          <p:cNvSpPr txBox="1">
            <a:spLocks noGrp="1"/>
          </p:cNvSpPr>
          <p:nvPr>
            <p:ph type="title" idx="4294967295"/>
          </p:nvPr>
        </p:nvSpPr>
        <p:spPr>
          <a:xfrm>
            <a:off x="2819400" y="393700"/>
            <a:ext cx="9372600" cy="72707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0000"/>
              </a:buClr>
              <a:buSzPts val="4400"/>
              <a:buFont typeface="Calibri"/>
              <a:buNone/>
            </a:pPr>
            <a:r>
              <a:rPr lang="en-US" b="1">
                <a:solidFill>
                  <a:srgbClr val="FF0000"/>
                </a:solidFill>
              </a:rPr>
              <a:t>Airplane</a:t>
            </a:r>
            <a:endParaRPr/>
          </a:p>
        </p:txBody>
      </p:sp>
      <p:pic>
        <p:nvPicPr>
          <p:cNvPr id="177" name="Google Shape;177;p8" descr="A plane flying in the sky&#10;&#10;Description automatically generated with medium confidence"/>
          <p:cNvPicPr preferRelativeResize="0">
            <a:picLocks noGrp="1"/>
          </p:cNvPicPr>
          <p:nvPr>
            <p:ph type="body" idx="4294967295"/>
          </p:nvPr>
        </p:nvPicPr>
        <p:blipFill rotWithShape="1">
          <a:blip r:embed="rId3">
            <a:alphaModFix/>
          </a:blip>
          <a:srcRect/>
          <a:stretch/>
        </p:blipFill>
        <p:spPr>
          <a:xfrm>
            <a:off x="3798888" y="1335088"/>
            <a:ext cx="8393112" cy="512921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9"/>
          <p:cNvSpPr txBox="1">
            <a:spLocks noGrp="1"/>
          </p:cNvSpPr>
          <p:nvPr>
            <p:ph type="title" idx="4294967295"/>
          </p:nvPr>
        </p:nvSpPr>
        <p:spPr>
          <a:xfrm>
            <a:off x="3028950" y="0"/>
            <a:ext cx="9163050" cy="1143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0000"/>
              </a:buClr>
              <a:buSzPts val="4400"/>
              <a:buFont typeface="Calibri"/>
              <a:buNone/>
            </a:pPr>
            <a:r>
              <a:rPr lang="en-US" b="1">
                <a:solidFill>
                  <a:srgbClr val="FF0000"/>
                </a:solidFill>
              </a:rPr>
              <a:t>Automobile</a:t>
            </a:r>
            <a:endParaRPr/>
          </a:p>
        </p:txBody>
      </p:sp>
      <p:pic>
        <p:nvPicPr>
          <p:cNvPr id="183" name="Google Shape;183;p9" descr="A black sports car&#10;&#10;Description automatically generated with low confidence"/>
          <p:cNvPicPr preferRelativeResize="0">
            <a:picLocks noGrp="1"/>
          </p:cNvPicPr>
          <p:nvPr>
            <p:ph type="body" idx="4294967295"/>
          </p:nvPr>
        </p:nvPicPr>
        <p:blipFill rotWithShape="1">
          <a:blip r:embed="rId3">
            <a:alphaModFix/>
          </a:blip>
          <a:srcRect/>
          <a:stretch/>
        </p:blipFill>
        <p:spPr>
          <a:xfrm>
            <a:off x="4021138" y="1143000"/>
            <a:ext cx="8170862" cy="51165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11"/>
          <p:cNvSpPr txBox="1"/>
          <p:nvPr/>
        </p:nvSpPr>
        <p:spPr>
          <a:xfrm>
            <a:off x="1466118" y="1136411"/>
            <a:ext cx="10201836"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chemeClr val="dk1"/>
                </a:solidFill>
                <a:latin typeface="Arial"/>
                <a:ea typeface="Arial"/>
                <a:cs typeface="Arial"/>
                <a:sym typeface="Arial"/>
              </a:rPr>
              <a:t>Draw a diagram.</a:t>
            </a:r>
            <a:endParaRPr sz="2400" b="1">
              <a:solidFill>
                <a:schemeClr val="dk1"/>
              </a:solidFill>
              <a:latin typeface="Arial"/>
              <a:ea typeface="Arial"/>
              <a:cs typeface="Arial"/>
              <a:sym typeface="Arial"/>
            </a:endParaRPr>
          </a:p>
        </p:txBody>
      </p:sp>
      <p:sp>
        <p:nvSpPr>
          <p:cNvPr id="208" name="Google Shape;208;p11"/>
          <p:cNvSpPr txBox="1"/>
          <p:nvPr/>
        </p:nvSpPr>
        <p:spPr>
          <a:xfrm>
            <a:off x="4281036" y="102438"/>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chemeClr val="tx1"/>
                </a:solidFill>
                <a:sym typeface="Arial"/>
              </a:rPr>
              <a:t>PRE-WRITING</a:t>
            </a:r>
            <a:endParaRPr dirty="0">
              <a:solidFill>
                <a:schemeClr val="tx1"/>
              </a:solidFill>
            </a:endParaRPr>
          </a:p>
        </p:txBody>
      </p:sp>
      <p:sp>
        <p:nvSpPr>
          <p:cNvPr id="209" name="Google Shape;209;p11"/>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48DA4"/>
              </a:solidFill>
              <a:latin typeface="Calibri"/>
              <a:ea typeface="Calibri"/>
              <a:cs typeface="Calibri"/>
              <a:sym typeface="Calibri"/>
            </a:endParaRPr>
          </a:p>
        </p:txBody>
      </p:sp>
      <p:sp>
        <p:nvSpPr>
          <p:cNvPr id="210" name="Google Shape;210;p11"/>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Open Sans"/>
                <a:ea typeface="Open Sans"/>
                <a:cs typeface="Open Sans"/>
                <a:sym typeface="Open Sans"/>
              </a:rPr>
              <a:t>1</a:t>
            </a:r>
            <a:endParaRPr sz="4000" b="1">
              <a:solidFill>
                <a:schemeClr val="lt1"/>
              </a:solidFill>
              <a:latin typeface="Open Sans"/>
              <a:ea typeface="Open Sans"/>
              <a:cs typeface="Open Sans"/>
              <a:sym typeface="Open Sans"/>
            </a:endParaRPr>
          </a:p>
        </p:txBody>
      </p:sp>
      <p:sp>
        <p:nvSpPr>
          <p:cNvPr id="211" name="Google Shape;211;p11"/>
          <p:cNvSpPr/>
          <p:nvPr/>
        </p:nvSpPr>
        <p:spPr>
          <a:xfrm>
            <a:off x="846281" y="2410182"/>
            <a:ext cx="5871042" cy="3785652"/>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Choose an invention from the unit, </a:t>
            </a:r>
            <a:endParaRPr/>
          </a:p>
          <a:p>
            <a:pPr marL="0" marR="0" lvl="0" indent="0" algn="l" rtl="0">
              <a:spcBef>
                <a:spcPts val="0"/>
              </a:spcBef>
              <a:spcAft>
                <a:spcPts val="0"/>
              </a:spcAft>
              <a:buNone/>
            </a:pPr>
            <a:r>
              <a:rPr lang="en-US" sz="2400">
                <a:solidFill>
                  <a:schemeClr val="dk1"/>
                </a:solidFill>
                <a:latin typeface="Calibri"/>
                <a:ea typeface="Calibri"/>
                <a:cs typeface="Calibri"/>
                <a:sym typeface="Calibri"/>
              </a:rPr>
              <a:t>     keep it secret.</a:t>
            </a:r>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Draw a diagram in a notebook or on a piece of paper, listing some benefits or uses of the invention.</a:t>
            </a:r>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Work in groups, swap the diagrams with others.</a:t>
            </a:r>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Take turns reading the diagrams and guessing the inventions.</a:t>
            </a:r>
            <a:endParaRPr/>
          </a:p>
          <a:p>
            <a:pPr marL="0" marR="0" lvl="0" indent="0" algn="just" rtl="0">
              <a:spcBef>
                <a:spcPts val="0"/>
              </a:spcBef>
              <a:spcAft>
                <a:spcPts val="0"/>
              </a:spcAft>
              <a:buNone/>
            </a:pPr>
            <a:endParaRPr sz="2400">
              <a:solidFill>
                <a:schemeClr val="dk1"/>
              </a:solidFill>
              <a:latin typeface="Calibri"/>
              <a:ea typeface="Calibri"/>
              <a:cs typeface="Calibri"/>
              <a:sym typeface="Calibri"/>
            </a:endParaRPr>
          </a:p>
        </p:txBody>
      </p:sp>
      <p:sp>
        <p:nvSpPr>
          <p:cNvPr id="212" name="Google Shape;212;p11"/>
          <p:cNvSpPr/>
          <p:nvPr/>
        </p:nvSpPr>
        <p:spPr>
          <a:xfrm>
            <a:off x="4724665" y="288135"/>
            <a:ext cx="28901084" cy="4571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aphicFrame>
        <p:nvGraphicFramePr>
          <p:cNvPr id="213" name="Google Shape;213;p11"/>
          <p:cNvGraphicFramePr/>
          <p:nvPr/>
        </p:nvGraphicFramePr>
        <p:xfrm>
          <a:off x="6979528" y="1265364"/>
          <a:ext cx="4714818" cy="5059423"/>
        </p:xfrm>
        <a:graphic>
          <a:graphicData uri="http://schemas.openxmlformats.org/presentationml/2006/ole">
            <mc:AlternateContent xmlns:mc="http://schemas.openxmlformats.org/markup-compatibility/2006">
              <mc:Choice xmlns:v="urn:schemas-microsoft-com:vml" Requires="v">
                <p:oleObj r:id="rId3" imgW="4714818" imgH="5059423" progId="Paint.Picture">
                  <p:embed/>
                </p:oleObj>
              </mc:Choice>
              <mc:Fallback>
                <p:oleObj r:id="rId3" imgW="4714818" imgH="5059423" progId="Paint.Picture">
                  <p:embed/>
                  <p:pic>
                    <p:nvPicPr>
                      <p:cNvPr id="213" name="Google Shape;213;p11"/>
                      <p:cNvPicPr preferRelativeResize="0"/>
                      <p:nvPr/>
                    </p:nvPicPr>
                    <p:blipFill rotWithShape="1">
                      <a:blip r:embed="rId4">
                        <a:alphaModFix/>
                      </a:blip>
                      <a:srcRect/>
                      <a:stretch/>
                    </p:blipFill>
                    <p:spPr>
                      <a:xfrm>
                        <a:off x="6979528" y="1265364"/>
                        <a:ext cx="4714818" cy="5059423"/>
                      </a:xfrm>
                      <a:prstGeom prst="rect">
                        <a:avLst/>
                      </a:prstGeom>
                      <a:noFill/>
                      <a:ln>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1"/>
                                        </p:tgtEl>
                                        <p:attrNameLst>
                                          <p:attrName>style.visibility</p:attrName>
                                        </p:attrNameLst>
                                      </p:cBhvr>
                                      <p:to>
                                        <p:strVal val="visible"/>
                                      </p:to>
                                    </p:set>
                                    <p:animEffect transition="in" filter="fade">
                                      <p:cBhvr>
                                        <p:cTn id="7" dur="500"/>
                                        <p:tgtEl>
                                          <p:spTgt spid="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21" name="Google Shape;221;p12"/>
          <p:cNvSpPr/>
          <p:nvPr/>
        </p:nvSpPr>
        <p:spPr>
          <a:xfrm>
            <a:off x="4724665" y="288135"/>
            <a:ext cx="28901084" cy="4571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2" name="Google Shape;222;p12"/>
          <p:cNvSpPr/>
          <p:nvPr/>
        </p:nvSpPr>
        <p:spPr>
          <a:xfrm>
            <a:off x="1739589" y="2062974"/>
            <a:ext cx="36741203" cy="4571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aphicFrame>
        <p:nvGraphicFramePr>
          <p:cNvPr id="223" name="Google Shape;223;p12"/>
          <p:cNvGraphicFramePr/>
          <p:nvPr/>
        </p:nvGraphicFramePr>
        <p:xfrm>
          <a:off x="3032747" y="1699559"/>
          <a:ext cx="6200078" cy="4477834"/>
        </p:xfrm>
        <a:graphic>
          <a:graphicData uri="http://schemas.openxmlformats.org/presentationml/2006/ole">
            <mc:AlternateContent xmlns:mc="http://schemas.openxmlformats.org/markup-compatibility/2006">
              <mc:Choice xmlns:v="urn:schemas-microsoft-com:vml" Requires="v">
                <p:oleObj r:id="rId3" imgW="6200078" imgH="4477834" progId="Paint.Picture">
                  <p:embed/>
                </p:oleObj>
              </mc:Choice>
              <mc:Fallback>
                <p:oleObj r:id="rId3" imgW="6200078" imgH="4477834" progId="Paint.Picture">
                  <p:embed/>
                  <p:pic>
                    <p:nvPicPr>
                      <p:cNvPr id="223" name="Google Shape;223;p12"/>
                      <p:cNvPicPr preferRelativeResize="0"/>
                      <p:nvPr/>
                    </p:nvPicPr>
                    <p:blipFill rotWithShape="1">
                      <a:blip r:embed="rId4">
                        <a:alphaModFix/>
                      </a:blip>
                      <a:srcRect/>
                      <a:stretch/>
                    </p:blipFill>
                    <p:spPr>
                      <a:xfrm>
                        <a:off x="3032747" y="1699559"/>
                        <a:ext cx="6200078" cy="4477834"/>
                      </a:xfrm>
                      <a:prstGeom prst="rect">
                        <a:avLst/>
                      </a:prstGeom>
                      <a:noFill/>
                      <a:ln>
                        <a:noFill/>
                      </a:ln>
                    </p:spPr>
                  </p:pic>
                </p:oleObj>
              </mc:Fallback>
            </mc:AlternateContent>
          </a:graphicData>
        </a:graphic>
      </p:graphicFrame>
      <p:sp>
        <p:nvSpPr>
          <p:cNvPr id="7" name="Google Shape;231;p13"/>
          <p:cNvSpPr txBox="1"/>
          <p:nvPr/>
        </p:nvSpPr>
        <p:spPr>
          <a:xfrm>
            <a:off x="4396843" y="370375"/>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chemeClr val="tx1"/>
                </a:solidFill>
                <a:sym typeface="Arial"/>
              </a:rPr>
              <a:t>PRE-WRITING</a:t>
            </a:r>
            <a:endParaRPr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ctángulo"/>
          <p:cNvSpPr/>
          <p:nvPr/>
        </p:nvSpPr>
        <p:spPr>
          <a:xfrm>
            <a:off x="0" y="0"/>
            <a:ext cx="12192000" cy="4998173"/>
          </a:xfrm>
          <a:prstGeom prst="rect">
            <a:avLst/>
          </a:prstGeom>
          <a:gradFill>
            <a:gsLst>
              <a:gs pos="0">
                <a:srgbClr val="5E9EFF"/>
              </a:gs>
              <a:gs pos="39999">
                <a:srgbClr val="85C2FF"/>
              </a:gs>
              <a:gs pos="70000">
                <a:srgbClr val="C4D6EB"/>
              </a:gs>
              <a:gs pos="100000">
                <a:srgbClr val="FFEBFA"/>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cxnSp>
        <p:nvCxnSpPr>
          <p:cNvPr id="8" name="7 Conector recto"/>
          <p:cNvCxnSpPr/>
          <p:nvPr/>
        </p:nvCxnSpPr>
        <p:spPr>
          <a:xfrm flipH="1">
            <a:off x="6102350" y="5157789"/>
            <a:ext cx="33338" cy="179863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3078" name="19 Imagen"/>
          <p:cNvPicPr>
            <a:picLocks noChangeAspect="1"/>
          </p:cNvPicPr>
          <p:nvPr/>
        </p:nvPicPr>
        <p:blipFill>
          <a:blip r:embed="rId4">
            <a:extLst>
              <a:ext uri="{28A0092B-C50C-407E-A947-70E740481C1C}">
                <a14:useLocalDpi xmlns:a14="http://schemas.microsoft.com/office/drawing/2010/main" val="0"/>
              </a:ext>
            </a:extLst>
          </a:blip>
          <a:srcRect b="46652"/>
          <a:stretch>
            <a:fillRect/>
          </a:stretch>
        </p:blipFill>
        <p:spPr bwMode="auto">
          <a:xfrm>
            <a:off x="1" y="4429848"/>
            <a:ext cx="12192000"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14 Rectángulo redondeado"/>
          <p:cNvSpPr/>
          <p:nvPr/>
        </p:nvSpPr>
        <p:spPr>
          <a:xfrm>
            <a:off x="2028104" y="335873"/>
            <a:ext cx="7848600" cy="728663"/>
          </a:xfrm>
          <a:prstGeom prst="roundRect">
            <a:avLst/>
          </a:prstGeom>
          <a:ln>
            <a:solidFill>
              <a:srgbClr val="FFC000"/>
            </a:solidFill>
          </a:ln>
        </p:spPr>
        <p:style>
          <a:lnRef idx="3">
            <a:schemeClr val="lt1"/>
          </a:lnRef>
          <a:fillRef idx="1">
            <a:schemeClr val="dk1"/>
          </a:fillRef>
          <a:effectRef idx="1">
            <a:schemeClr val="dk1"/>
          </a:effectRef>
          <a:fontRef idx="minor">
            <a:schemeClr val="lt1"/>
          </a:fontRef>
        </p:style>
        <p:txBody>
          <a:bodyPr anchor="ctr"/>
          <a:lstStyle/>
          <a:p>
            <a:pPr algn="ctr">
              <a:buClrTx/>
              <a:defRPr/>
            </a:pPr>
            <a:r>
              <a:rPr lang="es-ES_tradnl" sz="2800" kern="1200" dirty="0" err="1">
                <a:solidFill>
                  <a:prstClr val="white"/>
                </a:solidFill>
                <a:latin typeface="Comic Sans MS" panose="030F0702030302020204" pitchFamily="66" charset="0"/>
              </a:rPr>
              <a:t>Rewrite</a:t>
            </a:r>
            <a:r>
              <a:rPr lang="es-ES_tradnl" sz="2800" kern="1200" dirty="0">
                <a:solidFill>
                  <a:prstClr val="white"/>
                </a:solidFill>
                <a:latin typeface="Comic Sans MS" panose="030F0702030302020204" pitchFamily="66" charset="0"/>
              </a:rPr>
              <a:t> </a:t>
            </a:r>
            <a:r>
              <a:rPr lang="es-ES_tradnl" sz="2800" kern="1200" dirty="0" err="1">
                <a:solidFill>
                  <a:prstClr val="white"/>
                </a:solidFill>
                <a:latin typeface="Comic Sans MS" panose="030F0702030302020204" pitchFamily="66" charset="0"/>
              </a:rPr>
              <a:t>the</a:t>
            </a:r>
            <a:r>
              <a:rPr lang="es-ES_tradnl" sz="2800" kern="1200" dirty="0">
                <a:solidFill>
                  <a:prstClr val="white"/>
                </a:solidFill>
                <a:latin typeface="Comic Sans MS" panose="030F0702030302020204" pitchFamily="66" charset="0"/>
              </a:rPr>
              <a:t> </a:t>
            </a:r>
            <a:r>
              <a:rPr lang="es-ES_tradnl" sz="2800" kern="1200" dirty="0" err="1">
                <a:solidFill>
                  <a:prstClr val="white"/>
                </a:solidFill>
                <a:latin typeface="Comic Sans MS" panose="030F0702030302020204" pitchFamily="66" charset="0"/>
              </a:rPr>
              <a:t>sentence</a:t>
            </a:r>
            <a:r>
              <a:rPr lang="es-ES_tradnl" sz="2800" kern="1200" dirty="0">
                <a:solidFill>
                  <a:prstClr val="white"/>
                </a:solidFill>
                <a:latin typeface="Comic Sans MS" panose="030F0702030302020204" pitchFamily="66" charset="0"/>
              </a:rPr>
              <a:t>:</a:t>
            </a:r>
          </a:p>
        </p:txBody>
      </p:sp>
      <p:sp>
        <p:nvSpPr>
          <p:cNvPr id="17" name="16 CuadroTexto"/>
          <p:cNvSpPr txBox="1">
            <a:spLocks noChangeArrowheads="1"/>
          </p:cNvSpPr>
          <p:nvPr/>
        </p:nvSpPr>
        <p:spPr bwMode="auto">
          <a:xfrm>
            <a:off x="1489580" y="2022032"/>
            <a:ext cx="9673503" cy="95410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buClrTx/>
            </a:pPr>
            <a:r>
              <a:rPr lang="en-US" altLang="en-US" sz="2800" b="1" kern="1200" dirty="0">
                <a:latin typeface="Comic Sans MS" panose="030F0702030302020204" pitchFamily="66" charset="0"/>
              </a:rPr>
              <a:t>AI helps drivers to find the best routes in transport.</a:t>
            </a:r>
          </a:p>
          <a:p>
            <a:pPr fontAlgn="base">
              <a:spcBef>
                <a:spcPct val="0"/>
              </a:spcBef>
              <a:spcAft>
                <a:spcPct val="0"/>
              </a:spcAft>
              <a:buClrTx/>
            </a:pPr>
            <a:r>
              <a:rPr lang="en-US" altLang="en-US" sz="2800" kern="1200" dirty="0">
                <a:latin typeface="Comic Sans MS" panose="030F0702030302020204" pitchFamily="66" charset="0"/>
              </a:rPr>
              <a:t>-&gt; Helping ….</a:t>
            </a:r>
          </a:p>
        </p:txBody>
      </p:sp>
      <p:sp>
        <p:nvSpPr>
          <p:cNvPr id="16" name="16 CuadroTexto"/>
          <p:cNvSpPr txBox="1">
            <a:spLocks noChangeArrowheads="1"/>
          </p:cNvSpPr>
          <p:nvPr/>
        </p:nvSpPr>
        <p:spPr bwMode="auto">
          <a:xfrm>
            <a:off x="1489580" y="3126528"/>
            <a:ext cx="9673503" cy="95410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r>
              <a:rPr lang="en-US" sz="2800" i="1" dirty="0">
                <a:solidFill>
                  <a:srgbClr val="FF0000"/>
                </a:solidFill>
                <a:latin typeface="Calibri"/>
                <a:ea typeface="Calibri"/>
                <a:cs typeface="Calibri"/>
                <a:sym typeface="Calibri"/>
              </a:rPr>
              <a:t>→ Helping drivers to find the best routes is one of the benefits of AI in transport.</a:t>
            </a:r>
            <a:endParaRPr lang="en-US" sz="2800" dirty="0">
              <a:solidFill>
                <a:srgbClr val="FF0000"/>
              </a:solidFill>
            </a:endParaRPr>
          </a:p>
        </p:txBody>
      </p:sp>
      <p:pic>
        <p:nvPicPr>
          <p:cNvPr id="2" name="30s countdow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928658" y="617190"/>
            <a:ext cx="2211388" cy="1243906"/>
          </a:xfrm>
          <a:prstGeom prst="rect">
            <a:avLst/>
          </a:prstGeom>
        </p:spPr>
      </p:pic>
    </p:spTree>
    <p:extLst>
      <p:ext uri="{BB962C8B-B14F-4D97-AF65-F5344CB8AC3E}">
        <p14:creationId xmlns:p14="http://schemas.microsoft.com/office/powerpoint/2010/main" val="78270097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
                                        </p:tgtEl>
                                      </p:cBhvr>
                                    </p:cmd>
                                  </p:childTnLst>
                                </p:cTn>
                              </p:par>
                            </p:childTnLst>
                          </p:cTn>
                        </p:par>
                      </p:childTnLst>
                    </p:cTn>
                  </p:par>
                </p:childTnLst>
              </p:cTn>
              <p:nextCondLst>
                <p:cond evt="onClick" delay="0">
                  <p:tgtEl>
                    <p:spTgt spid="2"/>
                  </p:tgtEl>
                </p:cond>
              </p:nextCondLst>
            </p:seq>
            <p:video>
              <p:cMediaNode vol="80000">
                <p:cTn id="14" fill="hold" display="0">
                  <p:stCondLst>
                    <p:cond delay="indefinite"/>
                  </p:stCondLst>
                </p:cTn>
                <p:tgtEl>
                  <p:spTgt spid="2"/>
                </p:tgtEl>
              </p:cMediaNode>
            </p:video>
          </p:childTnLst>
        </p:cTn>
      </p:par>
    </p:tnLst>
    <p:bldLst>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ctángulo"/>
          <p:cNvSpPr/>
          <p:nvPr/>
        </p:nvSpPr>
        <p:spPr>
          <a:xfrm>
            <a:off x="0" y="0"/>
            <a:ext cx="12192000" cy="4998173"/>
          </a:xfrm>
          <a:prstGeom prst="rect">
            <a:avLst/>
          </a:prstGeom>
          <a:gradFill>
            <a:gsLst>
              <a:gs pos="0">
                <a:srgbClr val="5E9EFF"/>
              </a:gs>
              <a:gs pos="39999">
                <a:srgbClr val="85C2FF"/>
              </a:gs>
              <a:gs pos="70000">
                <a:srgbClr val="C4D6EB"/>
              </a:gs>
              <a:gs pos="100000">
                <a:srgbClr val="FFEBFA"/>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cxnSp>
        <p:nvCxnSpPr>
          <p:cNvPr id="8" name="7 Conector recto"/>
          <p:cNvCxnSpPr/>
          <p:nvPr/>
        </p:nvCxnSpPr>
        <p:spPr>
          <a:xfrm flipH="1">
            <a:off x="6102350" y="5157789"/>
            <a:ext cx="33338" cy="179863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3078" name="19 Imagen"/>
          <p:cNvPicPr>
            <a:picLocks noChangeAspect="1"/>
          </p:cNvPicPr>
          <p:nvPr/>
        </p:nvPicPr>
        <p:blipFill>
          <a:blip r:embed="rId4">
            <a:extLst>
              <a:ext uri="{28A0092B-C50C-407E-A947-70E740481C1C}">
                <a14:useLocalDpi xmlns:a14="http://schemas.microsoft.com/office/drawing/2010/main" val="0"/>
              </a:ext>
            </a:extLst>
          </a:blip>
          <a:srcRect b="46652"/>
          <a:stretch>
            <a:fillRect/>
          </a:stretch>
        </p:blipFill>
        <p:spPr bwMode="auto">
          <a:xfrm>
            <a:off x="1" y="4429848"/>
            <a:ext cx="12192000"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14 Rectángulo redondeado"/>
          <p:cNvSpPr/>
          <p:nvPr/>
        </p:nvSpPr>
        <p:spPr>
          <a:xfrm>
            <a:off x="2028104" y="335873"/>
            <a:ext cx="7848600" cy="728663"/>
          </a:xfrm>
          <a:prstGeom prst="roundRect">
            <a:avLst/>
          </a:prstGeom>
          <a:ln>
            <a:solidFill>
              <a:srgbClr val="FFC000"/>
            </a:solidFill>
          </a:ln>
        </p:spPr>
        <p:style>
          <a:lnRef idx="3">
            <a:schemeClr val="lt1"/>
          </a:lnRef>
          <a:fillRef idx="1">
            <a:schemeClr val="dk1"/>
          </a:fillRef>
          <a:effectRef idx="1">
            <a:schemeClr val="dk1"/>
          </a:effectRef>
          <a:fontRef idx="minor">
            <a:schemeClr val="lt1"/>
          </a:fontRef>
        </p:style>
        <p:txBody>
          <a:bodyPr anchor="ctr"/>
          <a:lstStyle/>
          <a:p>
            <a:pPr algn="ctr">
              <a:buClrTx/>
              <a:defRPr/>
            </a:pPr>
            <a:r>
              <a:rPr lang="es-ES_tradnl" sz="2800" kern="1200" dirty="0" err="1">
                <a:solidFill>
                  <a:prstClr val="white"/>
                </a:solidFill>
                <a:latin typeface="Comic Sans MS" panose="030F0702030302020204" pitchFamily="66" charset="0"/>
              </a:rPr>
              <a:t>Rewrite</a:t>
            </a:r>
            <a:r>
              <a:rPr lang="es-ES_tradnl" sz="2800" kern="1200" dirty="0">
                <a:solidFill>
                  <a:prstClr val="white"/>
                </a:solidFill>
                <a:latin typeface="Comic Sans MS" panose="030F0702030302020204" pitchFamily="66" charset="0"/>
              </a:rPr>
              <a:t> </a:t>
            </a:r>
            <a:r>
              <a:rPr lang="es-ES_tradnl" sz="2800" kern="1200" dirty="0" err="1">
                <a:solidFill>
                  <a:prstClr val="white"/>
                </a:solidFill>
                <a:latin typeface="Comic Sans MS" panose="030F0702030302020204" pitchFamily="66" charset="0"/>
              </a:rPr>
              <a:t>the</a:t>
            </a:r>
            <a:r>
              <a:rPr lang="es-ES_tradnl" sz="2800" kern="1200" dirty="0">
                <a:solidFill>
                  <a:prstClr val="white"/>
                </a:solidFill>
                <a:latin typeface="Comic Sans MS" panose="030F0702030302020204" pitchFamily="66" charset="0"/>
              </a:rPr>
              <a:t> </a:t>
            </a:r>
            <a:r>
              <a:rPr lang="es-ES_tradnl" sz="2800" kern="1200" dirty="0" err="1">
                <a:solidFill>
                  <a:prstClr val="white"/>
                </a:solidFill>
                <a:latin typeface="Comic Sans MS" panose="030F0702030302020204" pitchFamily="66" charset="0"/>
              </a:rPr>
              <a:t>sentence</a:t>
            </a:r>
            <a:r>
              <a:rPr lang="es-ES_tradnl" sz="2800" kern="1200" dirty="0">
                <a:solidFill>
                  <a:prstClr val="white"/>
                </a:solidFill>
                <a:latin typeface="Comic Sans MS" panose="030F0702030302020204" pitchFamily="66" charset="0"/>
              </a:rPr>
              <a:t>:</a:t>
            </a:r>
          </a:p>
        </p:txBody>
      </p:sp>
      <p:sp>
        <p:nvSpPr>
          <p:cNvPr id="17" name="16 CuadroTexto"/>
          <p:cNvSpPr txBox="1">
            <a:spLocks noChangeArrowheads="1"/>
          </p:cNvSpPr>
          <p:nvPr/>
        </p:nvSpPr>
        <p:spPr bwMode="auto">
          <a:xfrm>
            <a:off x="1489580" y="2022032"/>
            <a:ext cx="9673503" cy="95410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buClrTx/>
            </a:pPr>
            <a:r>
              <a:rPr lang="en-US" altLang="en-US" sz="2800" b="1" kern="1200" dirty="0">
                <a:latin typeface="Comic Sans MS" panose="030F0702030302020204" pitchFamily="66" charset="0"/>
              </a:rPr>
              <a:t>Vacuum cleaners allow us to clean the house quickly.</a:t>
            </a:r>
          </a:p>
          <a:p>
            <a:pPr fontAlgn="base">
              <a:spcBef>
                <a:spcPct val="0"/>
              </a:spcBef>
              <a:spcAft>
                <a:spcPct val="0"/>
              </a:spcAft>
              <a:buClrTx/>
            </a:pPr>
            <a:r>
              <a:rPr lang="en-US" altLang="en-US" sz="2800" kern="1200" dirty="0">
                <a:latin typeface="Comic Sans MS" panose="030F0702030302020204" pitchFamily="66" charset="0"/>
              </a:rPr>
              <a:t>-&gt; Vacuum cleaners ….</a:t>
            </a:r>
          </a:p>
        </p:txBody>
      </p:sp>
      <p:sp>
        <p:nvSpPr>
          <p:cNvPr id="16" name="16 CuadroTexto"/>
          <p:cNvSpPr txBox="1">
            <a:spLocks noChangeArrowheads="1"/>
          </p:cNvSpPr>
          <p:nvPr/>
        </p:nvSpPr>
        <p:spPr bwMode="auto">
          <a:xfrm>
            <a:off x="1489580" y="3126528"/>
            <a:ext cx="9673503" cy="95410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r>
              <a:rPr lang="en-US" sz="2800" i="1" dirty="0">
                <a:solidFill>
                  <a:srgbClr val="FF0000"/>
                </a:solidFill>
                <a:latin typeface="Calibri"/>
                <a:ea typeface="Calibri"/>
                <a:cs typeface="Calibri"/>
                <a:sym typeface="Calibri"/>
              </a:rPr>
              <a:t>→ Vacuum cleaners are useful for cleaning / in cleaning the house quickly.</a:t>
            </a:r>
          </a:p>
        </p:txBody>
      </p:sp>
      <p:pic>
        <p:nvPicPr>
          <p:cNvPr id="2" name="30s countdow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928658" y="617190"/>
            <a:ext cx="2211388" cy="1243906"/>
          </a:xfrm>
          <a:prstGeom prst="rect">
            <a:avLst/>
          </a:prstGeom>
        </p:spPr>
      </p:pic>
    </p:spTree>
    <p:extLst>
      <p:ext uri="{BB962C8B-B14F-4D97-AF65-F5344CB8AC3E}">
        <p14:creationId xmlns:p14="http://schemas.microsoft.com/office/powerpoint/2010/main" val="78315291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
                                        </p:tgtEl>
                                      </p:cBhvr>
                                    </p:cmd>
                                  </p:childTnLst>
                                </p:cTn>
                              </p:par>
                            </p:childTnLst>
                          </p:cTn>
                        </p:par>
                      </p:childTnLst>
                    </p:cTn>
                  </p:par>
                </p:childTnLst>
              </p:cTn>
              <p:nextCondLst>
                <p:cond evt="onClick" delay="0">
                  <p:tgtEl>
                    <p:spTgt spid="2"/>
                  </p:tgtEl>
                </p:cond>
              </p:nextCondLst>
            </p:seq>
            <p:video>
              <p:cMediaNode vol="80000">
                <p:cTn id="14" fill="hold" display="0">
                  <p:stCondLst>
                    <p:cond delay="indefinite"/>
                  </p:stCondLst>
                </p:cTn>
                <p:tgtEl>
                  <p:spTgt spid="2"/>
                </p:tgtEl>
              </p:cMediaNode>
            </p:video>
          </p:childTnLst>
        </p:cTn>
      </p:par>
    </p:tnLst>
    <p:bldLst>
      <p:bldP spid="16" grpId="0" animBg="1"/>
    </p:bldLst>
  </p:timing>
</p:sld>
</file>

<file path=ppt/theme/theme1.xml><?xml version="1.0" encoding="utf-8"?>
<a:theme xmlns:a="http://schemas.openxmlformats.org/drawingml/2006/main" name="Parts of a Circle by Slidesgo">
  <a:themeElements>
    <a:clrScheme name="Simple Light">
      <a:dk1>
        <a:srgbClr val="1A0E4B"/>
      </a:dk1>
      <a:lt1>
        <a:srgbClr val="FFFFFF"/>
      </a:lt1>
      <a:dk2>
        <a:srgbClr val="FF83AE"/>
      </a:dk2>
      <a:lt2>
        <a:srgbClr val="F1F093"/>
      </a:lt2>
      <a:accent1>
        <a:srgbClr val="C8EEDD"/>
      </a:accent1>
      <a:accent2>
        <a:srgbClr val="FFFFFF"/>
      </a:accent2>
      <a:accent3>
        <a:srgbClr val="FFFFFF"/>
      </a:accent3>
      <a:accent4>
        <a:srgbClr val="FFFFFF"/>
      </a:accent4>
      <a:accent5>
        <a:srgbClr val="FFFFFF"/>
      </a:accent5>
      <a:accent6>
        <a:srgbClr val="FFFFFF"/>
      </a:accent6>
      <a:hlink>
        <a:srgbClr val="1A0E4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484</Words>
  <Application>Microsoft Office PowerPoint</Application>
  <PresentationFormat>Widescreen</PresentationFormat>
  <Paragraphs>60</Paragraphs>
  <Slides>16</Slides>
  <Notes>12</Notes>
  <HiddenSlides>0</HiddenSlides>
  <MMClips>4</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16</vt:i4>
      </vt:variant>
    </vt:vector>
  </HeadingPairs>
  <TitlesOfParts>
    <vt:vector size="29" baseType="lpstr">
      <vt:lpstr>Nunito Light</vt:lpstr>
      <vt:lpstr>Wingdings</vt:lpstr>
      <vt:lpstr>Montserrat</vt:lpstr>
      <vt:lpstr>Questrial</vt:lpstr>
      <vt:lpstr>Arial</vt:lpstr>
      <vt:lpstr>Comic Sans MS</vt:lpstr>
      <vt:lpstr>Calibri</vt:lpstr>
      <vt:lpstr>Open Sans</vt:lpstr>
      <vt:lpstr>Public Sans Black</vt:lpstr>
      <vt:lpstr>Public Sans</vt:lpstr>
      <vt:lpstr>Parts of a Circle by Slidesgo</vt:lpstr>
      <vt:lpstr>1_Tema de Office</vt:lpstr>
      <vt:lpstr>Bitmap Image</vt:lpstr>
      <vt:lpstr>Unit 5: INVENTIONS Lesson 6: Writing  </vt:lpstr>
      <vt:lpstr>PowerPoint Presentation</vt:lpstr>
      <vt:lpstr>Electric light</vt:lpstr>
      <vt:lpstr>Airplane</vt:lpstr>
      <vt:lpstr>Automobile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14</cp:revision>
  <dcterms:created xsi:type="dcterms:W3CDTF">2020-12-09T02:04:09Z</dcterms:created>
  <dcterms:modified xsi:type="dcterms:W3CDTF">2025-09-27T14:21:54Z</dcterms:modified>
</cp:coreProperties>
</file>