
<file path=[Content_Types].xml><?xml version="1.0" encoding="utf-8"?>
<Types xmlns="http://schemas.openxmlformats.org/package/2006/content-types">
  <Default Extension="fntdata" ContentType="application/x-fontdata"/>
  <Default Extension="jfif"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1"/>
    <p:sldMasterId id="2147483684" r:id="rId2"/>
  </p:sldMasterIdLst>
  <p:notesMasterIdLst>
    <p:notesMasterId r:id="rId28"/>
  </p:notesMasterIdLst>
  <p:sldIdLst>
    <p:sldId id="256" r:id="rId3"/>
    <p:sldId id="289" r:id="rId4"/>
    <p:sldId id="326" r:id="rId5"/>
    <p:sldId id="324" r:id="rId6"/>
    <p:sldId id="291" r:id="rId7"/>
    <p:sldId id="292" r:id="rId8"/>
    <p:sldId id="293" r:id="rId9"/>
    <p:sldId id="294" r:id="rId10"/>
    <p:sldId id="295" r:id="rId11"/>
    <p:sldId id="296" r:id="rId12"/>
    <p:sldId id="316" r:id="rId13"/>
    <p:sldId id="317" r:id="rId14"/>
    <p:sldId id="318" r:id="rId15"/>
    <p:sldId id="319" r:id="rId16"/>
    <p:sldId id="320" r:id="rId17"/>
    <p:sldId id="298" r:id="rId18"/>
    <p:sldId id="299" r:id="rId19"/>
    <p:sldId id="300" r:id="rId20"/>
    <p:sldId id="301" r:id="rId21"/>
    <p:sldId id="321" r:id="rId22"/>
    <p:sldId id="302" r:id="rId23"/>
    <p:sldId id="303" r:id="rId24"/>
    <p:sldId id="305" r:id="rId25"/>
    <p:sldId id="323" r:id="rId26"/>
    <p:sldId id="306" r:id="rId27"/>
  </p:sldIdLst>
  <p:sldSz cx="9144000" cy="5143500" type="screen16x9"/>
  <p:notesSz cx="6858000" cy="9144000"/>
  <p:embeddedFontLst>
    <p:embeddedFont>
      <p:font typeface="Bradley Hand ITC" panose="03070402050302030203" pitchFamily="66" charset="0"/>
      <p:regular r:id="rId29"/>
    </p:embeddedFont>
    <p:embeddedFont>
      <p:font typeface="Montserrat" panose="00000500000000000000" pitchFamily="2" charset="0"/>
      <p:regular r:id="rId30"/>
      <p:bold r:id="rId31"/>
      <p:italic r:id="rId32"/>
      <p:boldItalic r:id="rId33"/>
    </p:embeddedFont>
    <p:embeddedFont>
      <p:font typeface="Open Sans" panose="020B0606030504020204" pitchFamily="34" charset="0"/>
      <p:regular r:id="rId34"/>
      <p:bold r:id="rId35"/>
      <p:italic r:id="rId36"/>
      <p:boldItalic r:id="rId37"/>
    </p:embeddedFont>
    <p:embeddedFont>
      <p:font typeface="Public Sans" panose="020B0604020202020204" charset="0"/>
      <p:regular r:id="rId38"/>
      <p:bold r:id="rId39"/>
      <p:italic r:id="rId40"/>
      <p:boldItalic r:id="rId41"/>
    </p:embeddedFont>
    <p:embeddedFont>
      <p:font typeface="Public Sans Black" panose="020B0604020202020204" charset="0"/>
      <p:bold r:id="rId42"/>
      <p:boldItalic r:id="rId43"/>
    </p:embeddedFont>
    <p:embeddedFont>
      <p:font typeface="Questrial" pitchFamily="2" charset="0"/>
      <p:regular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50884D0-457F-4C9F-A2C1-11B6BC4EFBC4}">
  <a:tblStyle styleId="{750884D0-457F-4C9F-A2C1-11B6BC4EFBC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370"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78b0fc1a0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78b0fc1a0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2777453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976665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031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2498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8801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9718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1454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3144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2554194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148551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3681072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1" name="Google Shape;20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376765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3072716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203489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1086280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2843489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400" y="2023500"/>
            <a:ext cx="7717200" cy="1096500"/>
          </a:xfrm>
          <a:prstGeom prst="rect">
            <a:avLst/>
          </a:prstGeom>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grpSp>
        <p:nvGrpSpPr>
          <p:cNvPr id="10" name="Google Shape;10;p2"/>
          <p:cNvGrpSpPr/>
          <p:nvPr/>
        </p:nvGrpSpPr>
        <p:grpSpPr>
          <a:xfrm>
            <a:off x="-2177175" y="304800"/>
            <a:ext cx="12421925" cy="6694800"/>
            <a:chOff x="-2177175" y="304800"/>
            <a:chExt cx="12421925" cy="6694800"/>
          </a:xfrm>
        </p:grpSpPr>
        <p:pic>
          <p:nvPicPr>
            <p:cNvPr id="11" name="Google Shape;11;p2"/>
            <p:cNvPicPr preferRelativeResize="0"/>
            <p:nvPr/>
          </p:nvPicPr>
          <p:blipFill rotWithShape="1">
            <a:blip r:embed="rId2">
              <a:alphaModFix/>
            </a:blip>
            <a:srcRect l="18492" t="14228" r="12145" b="18272"/>
            <a:stretch/>
          </p:blipFill>
          <p:spPr>
            <a:xfrm>
              <a:off x="7890650" y="3797388"/>
              <a:ext cx="2354100" cy="2349900"/>
            </a:xfrm>
            <a:prstGeom prst="ellipse">
              <a:avLst/>
            </a:prstGeom>
            <a:noFill/>
            <a:ln>
              <a:noFill/>
            </a:ln>
          </p:spPr>
        </p:pic>
        <p:sp>
          <p:nvSpPr>
            <p:cNvPr id="12" name="Google Shape;12;p2"/>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a:off x="8512500" y="304800"/>
              <a:ext cx="326700" cy="490050"/>
              <a:chOff x="7388600" y="376150"/>
              <a:chExt cx="326700" cy="490050"/>
            </a:xfrm>
          </p:grpSpPr>
          <p:sp>
            <p:nvSpPr>
              <p:cNvPr id="14" name="Google Shape;14;p2"/>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 name="Google Shape;16;p2"/>
            <p:cNvGrpSpPr/>
            <p:nvPr/>
          </p:nvGrpSpPr>
          <p:grpSpPr>
            <a:xfrm>
              <a:off x="7715295" y="4551962"/>
              <a:ext cx="501259" cy="104071"/>
              <a:chOff x="6329500" y="-1097725"/>
              <a:chExt cx="744150" cy="154500"/>
            </a:xfrm>
          </p:grpSpPr>
          <p:sp>
            <p:nvSpPr>
              <p:cNvPr id="17" name="Google Shape;17;p2"/>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6DF23C9E-510E-48E2-BA7C-5C033EFE326A}"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F45B77C-393D-4806-AAFD-980E199A2ADE}"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09219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3305176"/>
            <a:ext cx="7772400" cy="1021556"/>
          </a:xfrm>
        </p:spPr>
        <p:txBody>
          <a:bodyPr anchor="t"/>
          <a:lstStyle>
            <a:lvl1pPr algn="l">
              <a:defRPr sz="3000" b="1" cap="all"/>
            </a:lvl1pPr>
          </a:lstStyle>
          <a:p>
            <a:r>
              <a:rPr lang="pl-PL"/>
              <a:t>Kliknij, aby edytować styl</a:t>
            </a:r>
          </a:p>
        </p:txBody>
      </p:sp>
      <p:sp>
        <p:nvSpPr>
          <p:cNvPr id="3" name="Symbol zastępczy tekstu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lvl1pPr>
              <a:defRPr/>
            </a:lvl1pPr>
          </a:lstStyle>
          <a:p>
            <a:pPr defTabSz="685800">
              <a:buClrTx/>
              <a:defRPr/>
            </a:pPr>
            <a:fld id="{B505B786-3159-4CFD-95CD-F760589461C3}"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CDCCBA2-785B-413F-8462-E32AE7B2B762}"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161005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p:cNvSpPr>
            <a:spLocks noGrp="1"/>
          </p:cNvSpPr>
          <p:nvPr>
            <p:ph type="dt" sz="half" idx="10"/>
          </p:nvPr>
        </p:nvSpPr>
        <p:spPr/>
        <p:txBody>
          <a:bodyPr/>
          <a:lstStyle>
            <a:lvl1pPr>
              <a:defRPr/>
            </a:lvl1pPr>
          </a:lstStyle>
          <a:p>
            <a:pPr defTabSz="685800">
              <a:buClrTx/>
              <a:defRPr/>
            </a:pPr>
            <a:fld id="{E455FC65-4F84-4325-9AF8-FE87E9664EA4}"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43C52BCA-DB5A-4746-87A5-95275DE523C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840792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4" name="Symbol zastępczy zawartości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6" name="Symbol zastępczy zawartości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3"/>
          <p:cNvSpPr>
            <a:spLocks noGrp="1"/>
          </p:cNvSpPr>
          <p:nvPr>
            <p:ph type="dt" sz="half" idx="10"/>
          </p:nvPr>
        </p:nvSpPr>
        <p:spPr/>
        <p:txBody>
          <a:bodyPr/>
          <a:lstStyle>
            <a:lvl1pPr>
              <a:defRPr/>
            </a:lvl1pPr>
          </a:lstStyle>
          <a:p>
            <a:pPr defTabSz="685800">
              <a:buClrTx/>
              <a:defRPr/>
            </a:pPr>
            <a:fld id="{4CC3F445-DDC7-4ED0-9D2F-E63B370FF148}"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8"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9"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C5F5F4D-618C-48CB-81E6-519194626C43}"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13422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3"/>
          <p:cNvSpPr>
            <a:spLocks noGrp="1"/>
          </p:cNvSpPr>
          <p:nvPr>
            <p:ph type="dt" sz="half" idx="10"/>
          </p:nvPr>
        </p:nvSpPr>
        <p:spPr/>
        <p:txBody>
          <a:bodyPr/>
          <a:lstStyle>
            <a:lvl1pPr>
              <a:defRPr/>
            </a:lvl1pPr>
          </a:lstStyle>
          <a:p>
            <a:pPr defTabSz="685800">
              <a:buClrTx/>
              <a:defRPr/>
            </a:pPr>
            <a:fld id="{EA9A133B-CD78-4A70-AEAE-3988DC1D072F}"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4"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5"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4A2D4A50-9AB7-498E-AFDF-870A23B953D4}"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5924385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defTabSz="685800">
              <a:buClrTx/>
              <a:defRPr/>
            </a:pPr>
            <a:fld id="{D6D71546-C413-47C2-9871-B4F8A61C586E}"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3"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4"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82D022D-F5DA-4DD8-8572-0A5E839FBB57}"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269513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1" y="204787"/>
            <a:ext cx="3008313" cy="871538"/>
          </a:xfrm>
        </p:spPr>
        <p:txBody>
          <a:bodyPr anchor="b"/>
          <a:lstStyle>
            <a:lvl1pPr algn="l">
              <a:defRPr sz="1500" b="1"/>
            </a:lvl1pPr>
          </a:lstStyle>
          <a:p>
            <a:r>
              <a:rPr lang="pl-PL"/>
              <a:t>Kliknij, aby edytować styl</a:t>
            </a:r>
          </a:p>
        </p:txBody>
      </p:sp>
      <p:sp>
        <p:nvSpPr>
          <p:cNvPr id="3" name="Symbol zastępczy zawartości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defTabSz="685800">
              <a:buClrTx/>
              <a:defRPr/>
            </a:pPr>
            <a:fld id="{BC868E05-2E41-4BF5-A03D-E4A704360EE1}"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66DB8FF-C420-4F55-AB80-E0AFFD6300BB}"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480413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3600450"/>
            <a:ext cx="5486400" cy="425054"/>
          </a:xfrm>
        </p:spPr>
        <p:txBody>
          <a:bodyPr anchor="b"/>
          <a:lstStyle>
            <a:lvl1pPr algn="l">
              <a:defRPr sz="1500" b="1"/>
            </a:lvl1pPr>
          </a:lstStyle>
          <a:p>
            <a:r>
              <a:rPr lang="pl-PL"/>
              <a:t>Kliknij, aby edytować styl</a:t>
            </a:r>
          </a:p>
        </p:txBody>
      </p:sp>
      <p:sp>
        <p:nvSpPr>
          <p:cNvPr id="3" name="Symbol zastępczy obrazu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pl-PL" noProof="0"/>
          </a:p>
        </p:txBody>
      </p:sp>
      <p:sp>
        <p:nvSpPr>
          <p:cNvPr id="4" name="Symbol zastępczy tekstu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defTabSz="685800">
              <a:buClrTx/>
              <a:defRPr/>
            </a:pPr>
            <a:fld id="{757C1A90-6269-4430-8E9D-5666BC34CAB7}"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3476C708-FA6E-49F3-814B-0CF29B58C2BA}"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497128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FA3114E5-B321-4F28-A344-C3C2E2C1464F}"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8CB855A7-FC69-457F-A2F9-02B15605F5DF}"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945423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05980"/>
            <a:ext cx="2057400" cy="4388644"/>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05980"/>
            <a:ext cx="6019800" cy="438864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06992554-8564-4273-A2E0-4B3F34CDF909}"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BE69791F-CB29-4712-8D1F-E4AACD6529B0}"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762379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6" name="Google Shape;46;p6"/>
          <p:cNvGrpSpPr/>
          <p:nvPr/>
        </p:nvGrpSpPr>
        <p:grpSpPr>
          <a:xfrm>
            <a:off x="-2177175" y="304800"/>
            <a:ext cx="11016375" cy="6694800"/>
            <a:chOff x="-2177175" y="304800"/>
            <a:chExt cx="11016375" cy="6694800"/>
          </a:xfrm>
        </p:grpSpPr>
        <p:sp>
          <p:nvSpPr>
            <p:cNvPr id="47" name="Google Shape;47;p6"/>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6"/>
            <p:cNvGrpSpPr/>
            <p:nvPr/>
          </p:nvGrpSpPr>
          <p:grpSpPr>
            <a:xfrm>
              <a:off x="8512500" y="304800"/>
              <a:ext cx="326700" cy="490050"/>
              <a:chOff x="7388600" y="376150"/>
              <a:chExt cx="326700" cy="490050"/>
            </a:xfrm>
          </p:grpSpPr>
          <p:sp>
            <p:nvSpPr>
              <p:cNvPr id="49" name="Google Shape;49;p6"/>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0"/>
        <p:cNvGrpSpPr/>
        <p:nvPr/>
      </p:nvGrpSpPr>
      <p:grpSpPr>
        <a:xfrm>
          <a:off x="0" y="0"/>
          <a:ext cx="0" cy="0"/>
          <a:chOff x="0" y="0"/>
          <a:chExt cx="0" cy="0"/>
        </a:xfrm>
      </p:grpSpPr>
      <p:sp>
        <p:nvSpPr>
          <p:cNvPr id="91" name="Google Shape;91;p10"/>
          <p:cNvSpPr txBox="1">
            <a:spLocks noGrp="1"/>
          </p:cNvSpPr>
          <p:nvPr>
            <p:ph type="title"/>
          </p:nvPr>
        </p:nvSpPr>
        <p:spPr>
          <a:xfrm>
            <a:off x="720000" y="4014450"/>
            <a:ext cx="7704000" cy="572700"/>
          </a:xfrm>
          <a:prstGeom prst="rect">
            <a:avLst/>
          </a:prstGeom>
          <a:solidFill>
            <a:schemeClr val="lt1"/>
          </a:solidFill>
        </p:spPr>
        <p:txBody>
          <a:bodyPr spcFirstLastPara="1" wrap="square" lIns="91425" tIns="91425" rIns="91425" bIns="91425" anchor="t" anchorCtr="0">
            <a:noAutofit/>
          </a:bodyPr>
          <a:lstStyle>
            <a:lvl1pPr lvl="0" algn="ctr" rtl="0">
              <a:spcBef>
                <a:spcPts val="0"/>
              </a:spcBef>
              <a:spcAft>
                <a:spcPts val="0"/>
              </a:spcAft>
              <a:buSzPts val="2500"/>
              <a:buNone/>
              <a:defRPr sz="2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2">
  <p:cSld name="CUSTOM_10">
    <p:spTree>
      <p:nvGrpSpPr>
        <p:cNvPr id="1" name="Shape 127"/>
        <p:cNvGrpSpPr/>
        <p:nvPr/>
      </p:nvGrpSpPr>
      <p:grpSpPr>
        <a:xfrm>
          <a:off x="0" y="0"/>
          <a:ext cx="0" cy="0"/>
          <a:chOff x="0" y="0"/>
          <a:chExt cx="0" cy="0"/>
        </a:xfrm>
      </p:grpSpPr>
      <p:sp>
        <p:nvSpPr>
          <p:cNvPr id="128" name="Google Shape;128;p15"/>
          <p:cNvSpPr txBox="1">
            <a:spLocks noGrp="1"/>
          </p:cNvSpPr>
          <p:nvPr>
            <p:ph type="subTitle" idx="1"/>
          </p:nvPr>
        </p:nvSpPr>
        <p:spPr>
          <a:xfrm>
            <a:off x="720000" y="1491300"/>
            <a:ext cx="3963600" cy="1866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29" name="Google Shape;129;p15"/>
          <p:cNvGrpSpPr/>
          <p:nvPr/>
        </p:nvGrpSpPr>
        <p:grpSpPr>
          <a:xfrm>
            <a:off x="-2243986" y="-895594"/>
            <a:ext cx="3202200" cy="8120707"/>
            <a:chOff x="-2243986" y="-895594"/>
            <a:chExt cx="3202200" cy="8120707"/>
          </a:xfrm>
        </p:grpSpPr>
        <p:sp>
          <p:nvSpPr>
            <p:cNvPr id="130" name="Google Shape;130;p15"/>
            <p:cNvSpPr/>
            <p:nvPr/>
          </p:nvSpPr>
          <p:spPr>
            <a:xfrm>
              <a:off x="-2243986" y="4022913"/>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1" name="Google Shape;131;p15"/>
            <p:cNvPicPr preferRelativeResize="0"/>
            <p:nvPr/>
          </p:nvPicPr>
          <p:blipFill rotWithShape="1">
            <a:blip r:embed="rId2">
              <a:alphaModFix/>
            </a:blip>
            <a:srcRect l="32845" t="16173" r="30417" b="46968"/>
            <a:stretch/>
          </p:blipFill>
          <p:spPr>
            <a:xfrm flipH="1">
              <a:off x="-868122" y="-895594"/>
              <a:ext cx="1748400" cy="1752000"/>
            </a:xfrm>
            <a:prstGeom prst="ellipse">
              <a:avLst/>
            </a:prstGeom>
            <a:noFill/>
            <a:ln>
              <a:noFill/>
            </a:ln>
          </p:spPr>
        </p:pic>
      </p:grpSp>
      <p:sp>
        <p:nvSpPr>
          <p:cNvPr id="132" name="Google Shape;132;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44"/>
        <p:cNvGrpSpPr/>
        <p:nvPr/>
      </p:nvGrpSpPr>
      <p:grpSpPr>
        <a:xfrm>
          <a:off x="0" y="0"/>
          <a:ext cx="0" cy="0"/>
          <a:chOff x="0" y="0"/>
          <a:chExt cx="0" cy="0"/>
        </a:xfrm>
      </p:grpSpPr>
      <p:grpSp>
        <p:nvGrpSpPr>
          <p:cNvPr id="145" name="Google Shape;145;p17"/>
          <p:cNvGrpSpPr/>
          <p:nvPr/>
        </p:nvGrpSpPr>
        <p:grpSpPr>
          <a:xfrm>
            <a:off x="335520" y="487475"/>
            <a:ext cx="11075874" cy="7116083"/>
            <a:chOff x="335520" y="487475"/>
            <a:chExt cx="11075874" cy="7116083"/>
          </a:xfrm>
        </p:grpSpPr>
        <p:grpSp>
          <p:nvGrpSpPr>
            <p:cNvPr id="146" name="Google Shape;146;p17"/>
            <p:cNvGrpSpPr/>
            <p:nvPr/>
          </p:nvGrpSpPr>
          <p:grpSpPr>
            <a:xfrm>
              <a:off x="335520" y="487475"/>
              <a:ext cx="501259" cy="104071"/>
              <a:chOff x="6329500" y="-1097725"/>
              <a:chExt cx="744150" cy="154500"/>
            </a:xfrm>
          </p:grpSpPr>
          <p:sp>
            <p:nvSpPr>
              <p:cNvPr id="147" name="Google Shape;147;p17"/>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7"/>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7"/>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0" name="Google Shape;150;p17"/>
            <p:cNvPicPr preferRelativeResize="0"/>
            <p:nvPr/>
          </p:nvPicPr>
          <p:blipFill rotWithShape="1">
            <a:blip r:embed="rId2">
              <a:alphaModFix/>
            </a:blip>
            <a:srcRect l="14215" t="13864" r="14207" b="21440"/>
            <a:stretch/>
          </p:blipFill>
          <p:spPr>
            <a:xfrm>
              <a:off x="7662894" y="3854158"/>
              <a:ext cx="3748500" cy="3749400"/>
            </a:xfrm>
            <a:prstGeom prst="ellipse">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51"/>
        <p:cNvGrpSpPr/>
        <p:nvPr/>
      </p:nvGrpSpPr>
      <p:grpSpPr>
        <a:xfrm>
          <a:off x="0" y="0"/>
          <a:ext cx="0" cy="0"/>
          <a:chOff x="0" y="0"/>
          <a:chExt cx="0" cy="0"/>
        </a:xfrm>
      </p:grpSpPr>
      <p:grpSp>
        <p:nvGrpSpPr>
          <p:cNvPr id="152" name="Google Shape;152;p18"/>
          <p:cNvGrpSpPr/>
          <p:nvPr/>
        </p:nvGrpSpPr>
        <p:grpSpPr>
          <a:xfrm>
            <a:off x="-1441825" y="-1816250"/>
            <a:ext cx="12673925" cy="8348613"/>
            <a:chOff x="-1441825" y="-1816250"/>
            <a:chExt cx="12673925" cy="8348613"/>
          </a:xfrm>
        </p:grpSpPr>
        <p:pic>
          <p:nvPicPr>
            <p:cNvPr id="153" name="Google Shape;153;p18"/>
            <p:cNvPicPr preferRelativeResize="0"/>
            <p:nvPr/>
          </p:nvPicPr>
          <p:blipFill rotWithShape="1">
            <a:blip r:embed="rId2">
              <a:alphaModFix/>
            </a:blip>
            <a:srcRect l="18492" t="14228" r="12145" b="18272"/>
            <a:stretch/>
          </p:blipFill>
          <p:spPr>
            <a:xfrm>
              <a:off x="-1441825" y="4182463"/>
              <a:ext cx="2354100" cy="2349900"/>
            </a:xfrm>
            <a:prstGeom prst="ellipse">
              <a:avLst/>
            </a:prstGeom>
            <a:noFill/>
            <a:ln>
              <a:noFill/>
            </a:ln>
          </p:spPr>
        </p:pic>
        <p:grpSp>
          <p:nvGrpSpPr>
            <p:cNvPr id="154" name="Google Shape;154;p18"/>
            <p:cNvGrpSpPr/>
            <p:nvPr/>
          </p:nvGrpSpPr>
          <p:grpSpPr>
            <a:xfrm rot="10800000">
              <a:off x="8029900" y="-1816250"/>
              <a:ext cx="3202200" cy="3202200"/>
              <a:chOff x="-2177175" y="3797400"/>
              <a:chExt cx="3202200" cy="3202200"/>
            </a:xfrm>
          </p:grpSpPr>
          <p:sp>
            <p:nvSpPr>
              <p:cNvPr id="155" name="Google Shape;155;p18"/>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8"/>
              <p:cNvSpPr/>
              <p:nvPr/>
            </p:nvSpPr>
            <p:spPr>
              <a:xfrm>
                <a:off x="533850" y="4252500"/>
                <a:ext cx="326700" cy="326700"/>
              </a:xfrm>
              <a:prstGeom prst="ellipse">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8"/>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8" name="Google Shape;28;p2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0396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113"/>
        <p:cNvGrpSpPr/>
        <p:nvPr/>
      </p:nvGrpSpPr>
      <p:grpSpPr>
        <a:xfrm>
          <a:off x="0" y="0"/>
          <a:ext cx="0" cy="0"/>
          <a:chOff x="0" y="0"/>
          <a:chExt cx="0" cy="0"/>
        </a:xfrm>
      </p:grpSpPr>
      <p:sp>
        <p:nvSpPr>
          <p:cNvPr id="114" name="Google Shape;114;p13"/>
          <p:cNvSpPr/>
          <p:nvPr/>
        </p:nvSpPr>
        <p:spPr>
          <a:xfrm>
            <a:off x="146250" y="141300"/>
            <a:ext cx="8851500" cy="48609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3"/>
          <p:cNvSpPr txBox="1">
            <a:spLocks noGrp="1"/>
          </p:cNvSpPr>
          <p:nvPr>
            <p:ph type="title" hasCustomPrompt="1"/>
          </p:nvPr>
        </p:nvSpPr>
        <p:spPr>
          <a:xfrm>
            <a:off x="1183496" y="1604113"/>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6" name="Google Shape;116;p13"/>
          <p:cNvSpPr txBox="1">
            <a:spLocks noGrp="1"/>
          </p:cNvSpPr>
          <p:nvPr>
            <p:ph type="title" idx="2" hasCustomPrompt="1"/>
          </p:nvPr>
        </p:nvSpPr>
        <p:spPr>
          <a:xfrm>
            <a:off x="1183496" y="2263950"/>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7" name="Google Shape;117;p13"/>
          <p:cNvSpPr txBox="1">
            <a:spLocks noGrp="1"/>
          </p:cNvSpPr>
          <p:nvPr>
            <p:ph type="title" idx="3" hasCustomPrompt="1"/>
          </p:nvPr>
        </p:nvSpPr>
        <p:spPr>
          <a:xfrm>
            <a:off x="1183496" y="2923788"/>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8" name="Google Shape;118;p13"/>
          <p:cNvSpPr txBox="1">
            <a:spLocks noGrp="1"/>
          </p:cNvSpPr>
          <p:nvPr>
            <p:ph type="title" idx="4"/>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sz="2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 name="Google Shape;119;p13"/>
          <p:cNvSpPr txBox="1">
            <a:spLocks noGrp="1"/>
          </p:cNvSpPr>
          <p:nvPr>
            <p:ph type="subTitle" idx="1"/>
          </p:nvPr>
        </p:nvSpPr>
        <p:spPr>
          <a:xfrm>
            <a:off x="2230199" y="1650325"/>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sp>
        <p:nvSpPr>
          <p:cNvPr id="120" name="Google Shape;120;p13"/>
          <p:cNvSpPr txBox="1">
            <a:spLocks noGrp="1"/>
          </p:cNvSpPr>
          <p:nvPr>
            <p:ph type="subTitle" idx="5"/>
          </p:nvPr>
        </p:nvSpPr>
        <p:spPr>
          <a:xfrm>
            <a:off x="2230199" y="2310163"/>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sp>
        <p:nvSpPr>
          <p:cNvPr id="121" name="Google Shape;121;p13"/>
          <p:cNvSpPr txBox="1">
            <a:spLocks noGrp="1"/>
          </p:cNvSpPr>
          <p:nvPr>
            <p:ph type="subTitle" idx="6"/>
          </p:nvPr>
        </p:nvSpPr>
        <p:spPr>
          <a:xfrm>
            <a:off x="2230204" y="2970000"/>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grpSp>
        <p:nvGrpSpPr>
          <p:cNvPr id="122" name="Google Shape;122;p13"/>
          <p:cNvGrpSpPr/>
          <p:nvPr/>
        </p:nvGrpSpPr>
        <p:grpSpPr>
          <a:xfrm>
            <a:off x="4290105" y="3971948"/>
            <a:ext cx="686934" cy="916861"/>
            <a:chOff x="5467639" y="4075889"/>
            <a:chExt cx="450921" cy="601851"/>
          </a:xfrm>
        </p:grpSpPr>
        <p:sp>
          <p:nvSpPr>
            <p:cNvPr id="123" name="Google Shape;123;p13"/>
            <p:cNvSpPr/>
            <p:nvPr/>
          </p:nvSpPr>
          <p:spPr>
            <a:xfrm rot="563896" flipH="1">
              <a:off x="5756543" y="4536942"/>
              <a:ext cx="100377" cy="46001"/>
            </a:xfrm>
            <a:custGeom>
              <a:avLst/>
              <a:gdLst/>
              <a:ahLst/>
              <a:cxnLst/>
              <a:rect l="l" t="t" r="r" b="b"/>
              <a:pathLst>
                <a:path w="4015" h="1840" extrusionOk="0">
                  <a:moveTo>
                    <a:pt x="413" y="1"/>
                  </a:moveTo>
                  <a:cubicBezTo>
                    <a:pt x="413" y="1"/>
                    <a:pt x="1" y="1287"/>
                    <a:pt x="231" y="1319"/>
                  </a:cubicBezTo>
                  <a:cubicBezTo>
                    <a:pt x="461" y="1351"/>
                    <a:pt x="4015" y="1840"/>
                    <a:pt x="4015" y="1840"/>
                  </a:cubicBezTo>
                  <a:lnTo>
                    <a:pt x="3975" y="432"/>
                  </a:lnTo>
                  <a:lnTo>
                    <a:pt x="413"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3"/>
            <p:cNvSpPr/>
            <p:nvPr/>
          </p:nvSpPr>
          <p:spPr>
            <a:xfrm rot="563896" flipH="1">
              <a:off x="5695676" y="4491940"/>
              <a:ext cx="218930" cy="66427"/>
            </a:xfrm>
            <a:custGeom>
              <a:avLst/>
              <a:gdLst/>
              <a:ahLst/>
              <a:cxnLst/>
              <a:rect l="l" t="t" r="r" b="b"/>
              <a:pathLst>
                <a:path w="8757" h="2657" extrusionOk="0">
                  <a:moveTo>
                    <a:pt x="193" y="1"/>
                  </a:moveTo>
                  <a:lnTo>
                    <a:pt x="193" y="1"/>
                  </a:lnTo>
                  <a:cubicBezTo>
                    <a:pt x="1" y="144"/>
                    <a:pt x="577" y="1659"/>
                    <a:pt x="802" y="1690"/>
                  </a:cubicBezTo>
                  <a:cubicBezTo>
                    <a:pt x="1015" y="1719"/>
                    <a:pt x="6706" y="2657"/>
                    <a:pt x="7658" y="2657"/>
                  </a:cubicBezTo>
                  <a:cubicBezTo>
                    <a:pt x="7706" y="2657"/>
                    <a:pt x="7742" y="2655"/>
                    <a:pt x="7765" y="2650"/>
                  </a:cubicBezTo>
                  <a:cubicBezTo>
                    <a:pt x="8237" y="2544"/>
                    <a:pt x="8757" y="1258"/>
                    <a:pt x="8757" y="1258"/>
                  </a:cubicBezTo>
                  <a:lnTo>
                    <a:pt x="19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3"/>
            <p:cNvSpPr/>
            <p:nvPr/>
          </p:nvSpPr>
          <p:spPr>
            <a:xfrm rot="563896" flipH="1">
              <a:off x="5693517" y="4489640"/>
              <a:ext cx="220530" cy="70602"/>
            </a:xfrm>
            <a:custGeom>
              <a:avLst/>
              <a:gdLst/>
              <a:ahLst/>
              <a:cxnLst/>
              <a:rect l="l" t="t" r="r" b="b"/>
              <a:pathLst>
                <a:path w="8821" h="2824" extrusionOk="0">
                  <a:moveTo>
                    <a:pt x="214" y="174"/>
                  </a:moveTo>
                  <a:lnTo>
                    <a:pt x="8616" y="1408"/>
                  </a:lnTo>
                  <a:cubicBezTo>
                    <a:pt x="8444" y="1804"/>
                    <a:pt x="8046" y="2580"/>
                    <a:pt x="7724" y="2651"/>
                  </a:cubicBezTo>
                  <a:cubicBezTo>
                    <a:pt x="7714" y="2653"/>
                    <a:pt x="7690" y="2657"/>
                    <a:pt x="7634" y="2657"/>
                  </a:cubicBezTo>
                  <a:cubicBezTo>
                    <a:pt x="6830" y="2657"/>
                    <a:pt x="2609" y="1980"/>
                    <a:pt x="1222" y="1759"/>
                  </a:cubicBezTo>
                  <a:cubicBezTo>
                    <a:pt x="978" y="1720"/>
                    <a:pt x="821" y="1694"/>
                    <a:pt x="793" y="1691"/>
                  </a:cubicBezTo>
                  <a:cubicBezTo>
                    <a:pt x="721" y="1663"/>
                    <a:pt x="500" y="1275"/>
                    <a:pt x="332" y="758"/>
                  </a:cubicBezTo>
                  <a:cubicBezTo>
                    <a:pt x="227" y="435"/>
                    <a:pt x="206" y="243"/>
                    <a:pt x="214" y="174"/>
                  </a:cubicBezTo>
                  <a:close/>
                  <a:moveTo>
                    <a:pt x="169" y="1"/>
                  </a:moveTo>
                  <a:cubicBezTo>
                    <a:pt x="151" y="1"/>
                    <a:pt x="134" y="7"/>
                    <a:pt x="119" y="16"/>
                  </a:cubicBezTo>
                  <a:cubicBezTo>
                    <a:pt x="57" y="63"/>
                    <a:pt x="1" y="169"/>
                    <a:pt x="107" y="583"/>
                  </a:cubicBezTo>
                  <a:cubicBezTo>
                    <a:pt x="200" y="943"/>
                    <a:pt x="522" y="1821"/>
                    <a:pt x="766" y="1856"/>
                  </a:cubicBezTo>
                  <a:cubicBezTo>
                    <a:pt x="798" y="1859"/>
                    <a:pt x="953" y="1885"/>
                    <a:pt x="1196" y="1923"/>
                  </a:cubicBezTo>
                  <a:cubicBezTo>
                    <a:pt x="2586" y="2146"/>
                    <a:pt x="6816" y="2823"/>
                    <a:pt x="7634" y="2823"/>
                  </a:cubicBezTo>
                  <a:cubicBezTo>
                    <a:pt x="7690" y="2823"/>
                    <a:pt x="7731" y="2821"/>
                    <a:pt x="7759" y="2813"/>
                  </a:cubicBezTo>
                  <a:cubicBezTo>
                    <a:pt x="8260" y="2703"/>
                    <a:pt x="8757" y="1508"/>
                    <a:pt x="8812" y="1373"/>
                  </a:cubicBezTo>
                  <a:cubicBezTo>
                    <a:pt x="8820" y="1349"/>
                    <a:pt x="8819" y="1323"/>
                    <a:pt x="8807" y="1301"/>
                  </a:cubicBezTo>
                  <a:cubicBezTo>
                    <a:pt x="8794" y="1277"/>
                    <a:pt x="8772" y="1263"/>
                    <a:pt x="8746" y="1259"/>
                  </a:cubicBezTo>
                  <a:lnTo>
                    <a:pt x="182" y="2"/>
                  </a:lnTo>
                  <a:cubicBezTo>
                    <a:pt x="177" y="1"/>
                    <a:pt x="173" y="1"/>
                    <a:pt x="169"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3"/>
            <p:cNvSpPr/>
            <p:nvPr/>
          </p:nvSpPr>
          <p:spPr>
            <a:xfrm rot="563896" flipH="1">
              <a:off x="5487523" y="4278371"/>
              <a:ext cx="165204" cy="257106"/>
            </a:xfrm>
            <a:custGeom>
              <a:avLst/>
              <a:gdLst/>
              <a:ahLst/>
              <a:cxnLst/>
              <a:rect l="l" t="t" r="r" b="b"/>
              <a:pathLst>
                <a:path w="6608" h="10284" extrusionOk="0">
                  <a:moveTo>
                    <a:pt x="2330" y="1"/>
                  </a:moveTo>
                  <a:lnTo>
                    <a:pt x="1" y="790"/>
                  </a:lnTo>
                  <a:cubicBezTo>
                    <a:pt x="1" y="790"/>
                    <a:pt x="3968" y="3381"/>
                    <a:pt x="1594" y="10007"/>
                  </a:cubicBezTo>
                  <a:cubicBezTo>
                    <a:pt x="1594" y="10007"/>
                    <a:pt x="3257" y="10236"/>
                    <a:pt x="3601" y="10283"/>
                  </a:cubicBezTo>
                  <a:cubicBezTo>
                    <a:pt x="3602" y="10283"/>
                    <a:pt x="3604" y="10284"/>
                    <a:pt x="3605" y="10284"/>
                  </a:cubicBezTo>
                  <a:cubicBezTo>
                    <a:pt x="3964" y="10284"/>
                    <a:pt x="6607" y="4024"/>
                    <a:pt x="233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3"/>
            <p:cNvSpPr/>
            <p:nvPr/>
          </p:nvSpPr>
          <p:spPr>
            <a:xfrm rot="563896" flipH="1">
              <a:off x="5763338" y="4389457"/>
              <a:ext cx="76002" cy="72527"/>
            </a:xfrm>
            <a:custGeom>
              <a:avLst/>
              <a:gdLst/>
              <a:ahLst/>
              <a:cxnLst/>
              <a:rect l="l" t="t" r="r" b="b"/>
              <a:pathLst>
                <a:path w="3040" h="2901" extrusionOk="0">
                  <a:moveTo>
                    <a:pt x="1436" y="1"/>
                  </a:moveTo>
                  <a:lnTo>
                    <a:pt x="1437" y="1"/>
                  </a:lnTo>
                  <a:lnTo>
                    <a:pt x="1437" y="1"/>
                  </a:lnTo>
                  <a:cubicBezTo>
                    <a:pt x="1437" y="1"/>
                    <a:pt x="1437" y="1"/>
                    <a:pt x="1437" y="1"/>
                  </a:cubicBezTo>
                  <a:close/>
                  <a:moveTo>
                    <a:pt x="1437" y="1"/>
                  </a:moveTo>
                  <a:cubicBezTo>
                    <a:pt x="1402" y="32"/>
                    <a:pt x="0" y="1293"/>
                    <a:pt x="85" y="1630"/>
                  </a:cubicBezTo>
                  <a:cubicBezTo>
                    <a:pt x="165" y="1951"/>
                    <a:pt x="1307" y="2900"/>
                    <a:pt x="1575" y="2900"/>
                  </a:cubicBezTo>
                  <a:cubicBezTo>
                    <a:pt x="1592" y="2900"/>
                    <a:pt x="1605" y="2897"/>
                    <a:pt x="1615" y="2889"/>
                  </a:cubicBezTo>
                  <a:cubicBezTo>
                    <a:pt x="1778" y="2760"/>
                    <a:pt x="3039" y="1654"/>
                    <a:pt x="3039" y="1654"/>
                  </a:cubicBezTo>
                  <a:lnTo>
                    <a:pt x="143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3"/>
            <p:cNvSpPr/>
            <p:nvPr/>
          </p:nvSpPr>
          <p:spPr>
            <a:xfrm rot="563896" flipH="1">
              <a:off x="5595565" y="4149140"/>
              <a:ext cx="78102" cy="74652"/>
            </a:xfrm>
            <a:custGeom>
              <a:avLst/>
              <a:gdLst/>
              <a:ahLst/>
              <a:cxnLst/>
              <a:rect l="l" t="t" r="r" b="b"/>
              <a:pathLst>
                <a:path w="3124" h="2986" extrusionOk="0">
                  <a:moveTo>
                    <a:pt x="1531" y="0"/>
                  </a:moveTo>
                  <a:cubicBezTo>
                    <a:pt x="1531" y="0"/>
                    <a:pt x="1" y="1171"/>
                    <a:pt x="77" y="1397"/>
                  </a:cubicBezTo>
                  <a:cubicBezTo>
                    <a:pt x="154" y="1623"/>
                    <a:pt x="1252" y="2986"/>
                    <a:pt x="1252" y="2986"/>
                  </a:cubicBezTo>
                  <a:cubicBezTo>
                    <a:pt x="1252" y="2986"/>
                    <a:pt x="3123" y="1632"/>
                    <a:pt x="2985" y="1353"/>
                  </a:cubicBezTo>
                  <a:cubicBezTo>
                    <a:pt x="2845" y="1074"/>
                    <a:pt x="1531" y="0"/>
                    <a:pt x="153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3"/>
            <p:cNvSpPr/>
            <p:nvPr/>
          </p:nvSpPr>
          <p:spPr>
            <a:xfrm rot="563896" flipH="1">
              <a:off x="5587379" y="4168399"/>
              <a:ext cx="288582" cy="272381"/>
            </a:xfrm>
            <a:custGeom>
              <a:avLst/>
              <a:gdLst/>
              <a:ahLst/>
              <a:cxnLst/>
              <a:rect l="l" t="t" r="r" b="b"/>
              <a:pathLst>
                <a:path w="11543" h="10895" extrusionOk="0">
                  <a:moveTo>
                    <a:pt x="8026" y="1"/>
                  </a:moveTo>
                  <a:cubicBezTo>
                    <a:pt x="8026" y="1"/>
                    <a:pt x="1" y="7683"/>
                    <a:pt x="336" y="8236"/>
                  </a:cubicBezTo>
                  <a:cubicBezTo>
                    <a:pt x="670" y="8789"/>
                    <a:pt x="2804" y="10895"/>
                    <a:pt x="3621" y="10895"/>
                  </a:cubicBezTo>
                  <a:cubicBezTo>
                    <a:pt x="3622" y="10895"/>
                    <a:pt x="3624" y="10895"/>
                    <a:pt x="3626" y="10895"/>
                  </a:cubicBezTo>
                  <a:cubicBezTo>
                    <a:pt x="4438" y="10886"/>
                    <a:pt x="11474" y="3842"/>
                    <a:pt x="11508" y="3548"/>
                  </a:cubicBezTo>
                  <a:cubicBezTo>
                    <a:pt x="11543" y="3256"/>
                    <a:pt x="8026" y="1"/>
                    <a:pt x="8026" y="1"/>
                  </a:cubicBezTo>
                  <a:close/>
                </a:path>
              </a:pathLst>
            </a:custGeom>
            <a:solidFill>
              <a:schemeClr val="lt1"/>
            </a:solidFill>
            <a:ln w="1525" cap="flat" cmpd="sng">
              <a:solidFill>
                <a:srgbClr val="01010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3"/>
            <p:cNvSpPr/>
            <p:nvPr/>
          </p:nvSpPr>
          <p:spPr>
            <a:xfrm rot="563896" flipH="1">
              <a:off x="5585271" y="4166108"/>
              <a:ext cx="290182" cy="276531"/>
            </a:xfrm>
            <a:custGeom>
              <a:avLst/>
              <a:gdLst/>
              <a:ahLst/>
              <a:cxnLst/>
              <a:rect l="l" t="t" r="r" b="b"/>
              <a:pathLst>
                <a:path w="11607" h="11061" extrusionOk="0">
                  <a:moveTo>
                    <a:pt x="8005" y="199"/>
                  </a:moveTo>
                  <a:cubicBezTo>
                    <a:pt x="9301" y="1400"/>
                    <a:pt x="11304" y="3329"/>
                    <a:pt x="11402" y="3622"/>
                  </a:cubicBezTo>
                  <a:cubicBezTo>
                    <a:pt x="11275" y="3854"/>
                    <a:pt x="9586" y="5613"/>
                    <a:pt x="7723" y="7405"/>
                  </a:cubicBezTo>
                  <a:cubicBezTo>
                    <a:pt x="5056" y="9974"/>
                    <a:pt x="3847" y="10891"/>
                    <a:pt x="3603" y="10893"/>
                  </a:cubicBezTo>
                  <a:lnTo>
                    <a:pt x="3600" y="10978"/>
                  </a:lnTo>
                  <a:lnTo>
                    <a:pt x="3600" y="10893"/>
                  </a:lnTo>
                  <a:cubicBezTo>
                    <a:pt x="2821" y="10893"/>
                    <a:pt x="712" y="8814"/>
                    <a:pt x="388" y="8281"/>
                  </a:cubicBezTo>
                  <a:cubicBezTo>
                    <a:pt x="287" y="7807"/>
                    <a:pt x="4982" y="3096"/>
                    <a:pt x="8005" y="199"/>
                  </a:cubicBezTo>
                  <a:close/>
                  <a:moveTo>
                    <a:pt x="8005" y="0"/>
                  </a:moveTo>
                  <a:cubicBezTo>
                    <a:pt x="7984" y="0"/>
                    <a:pt x="7963" y="8"/>
                    <a:pt x="7947" y="24"/>
                  </a:cubicBezTo>
                  <a:cubicBezTo>
                    <a:pt x="7926" y="42"/>
                    <a:pt x="5917" y="1967"/>
                    <a:pt x="3975" y="3936"/>
                  </a:cubicBezTo>
                  <a:cubicBezTo>
                    <a:pt x="1" y="7962"/>
                    <a:pt x="164" y="8232"/>
                    <a:pt x="244" y="8363"/>
                  </a:cubicBezTo>
                  <a:cubicBezTo>
                    <a:pt x="590" y="8933"/>
                    <a:pt x="2755" y="11061"/>
                    <a:pt x="3600" y="11061"/>
                  </a:cubicBezTo>
                  <a:lnTo>
                    <a:pt x="3606" y="11061"/>
                  </a:lnTo>
                  <a:cubicBezTo>
                    <a:pt x="4106" y="11056"/>
                    <a:pt x="6509" y="8809"/>
                    <a:pt x="7896" y="7471"/>
                  </a:cubicBezTo>
                  <a:cubicBezTo>
                    <a:pt x="9164" y="6249"/>
                    <a:pt x="11545" y="3869"/>
                    <a:pt x="11571" y="3641"/>
                  </a:cubicBezTo>
                  <a:cubicBezTo>
                    <a:pt x="11606" y="3339"/>
                    <a:pt x="9128" y="1010"/>
                    <a:pt x="8061" y="23"/>
                  </a:cubicBezTo>
                  <a:cubicBezTo>
                    <a:pt x="8045" y="8"/>
                    <a:pt x="8025" y="0"/>
                    <a:pt x="800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3"/>
            <p:cNvSpPr/>
            <p:nvPr/>
          </p:nvSpPr>
          <p:spPr>
            <a:xfrm rot="563896" flipH="1">
              <a:off x="5542663" y="4085747"/>
              <a:ext cx="114578" cy="99902"/>
            </a:xfrm>
            <a:custGeom>
              <a:avLst/>
              <a:gdLst/>
              <a:ahLst/>
              <a:cxnLst/>
              <a:rect l="l" t="t" r="r" b="b"/>
              <a:pathLst>
                <a:path w="4583" h="3996" extrusionOk="0">
                  <a:moveTo>
                    <a:pt x="339" y="0"/>
                  </a:moveTo>
                  <a:cubicBezTo>
                    <a:pt x="339" y="0"/>
                    <a:pt x="1" y="2040"/>
                    <a:pt x="147" y="2570"/>
                  </a:cubicBezTo>
                  <a:cubicBezTo>
                    <a:pt x="196" y="2750"/>
                    <a:pt x="1769" y="3996"/>
                    <a:pt x="1769" y="3996"/>
                  </a:cubicBezTo>
                  <a:cubicBezTo>
                    <a:pt x="2427" y="3942"/>
                    <a:pt x="4583" y="3630"/>
                    <a:pt x="4234" y="3351"/>
                  </a:cubicBezTo>
                  <a:cubicBezTo>
                    <a:pt x="3298" y="2604"/>
                    <a:pt x="2071" y="1284"/>
                    <a:pt x="339"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3"/>
            <p:cNvSpPr/>
            <p:nvPr/>
          </p:nvSpPr>
          <p:spPr>
            <a:xfrm rot="563896" flipH="1">
              <a:off x="5547960" y="4084278"/>
              <a:ext cx="111303" cy="104102"/>
            </a:xfrm>
            <a:custGeom>
              <a:avLst/>
              <a:gdLst/>
              <a:ahLst/>
              <a:cxnLst/>
              <a:rect l="l" t="t" r="r" b="b"/>
              <a:pathLst>
                <a:path w="4452" h="4164" extrusionOk="0">
                  <a:moveTo>
                    <a:pt x="484" y="233"/>
                  </a:moveTo>
                  <a:cubicBezTo>
                    <a:pt x="1507" y="1002"/>
                    <a:pt x="2367" y="1794"/>
                    <a:pt x="3061" y="2434"/>
                  </a:cubicBezTo>
                  <a:cubicBezTo>
                    <a:pt x="3512" y="2850"/>
                    <a:pt x="3902" y="3208"/>
                    <a:pt x="4264" y="3500"/>
                  </a:cubicBezTo>
                  <a:cubicBezTo>
                    <a:pt x="4111" y="3669"/>
                    <a:pt x="2712" y="3920"/>
                    <a:pt x="1878" y="3993"/>
                  </a:cubicBezTo>
                  <a:cubicBezTo>
                    <a:pt x="1141" y="3409"/>
                    <a:pt x="360" y="2743"/>
                    <a:pt x="310" y="2631"/>
                  </a:cubicBezTo>
                  <a:cubicBezTo>
                    <a:pt x="191" y="2203"/>
                    <a:pt x="411" y="695"/>
                    <a:pt x="482" y="233"/>
                  </a:cubicBezTo>
                  <a:close/>
                  <a:moveTo>
                    <a:pt x="422" y="0"/>
                  </a:moveTo>
                  <a:cubicBezTo>
                    <a:pt x="412" y="0"/>
                    <a:pt x="401" y="2"/>
                    <a:pt x="391" y="6"/>
                  </a:cubicBezTo>
                  <a:cubicBezTo>
                    <a:pt x="364" y="16"/>
                    <a:pt x="344" y="41"/>
                    <a:pt x="340" y="70"/>
                  </a:cubicBezTo>
                  <a:cubicBezTo>
                    <a:pt x="326" y="153"/>
                    <a:pt x="1" y="2134"/>
                    <a:pt x="150" y="2675"/>
                  </a:cubicBezTo>
                  <a:cubicBezTo>
                    <a:pt x="201" y="2861"/>
                    <a:pt x="1320" y="3764"/>
                    <a:pt x="1799" y="4145"/>
                  </a:cubicBezTo>
                  <a:cubicBezTo>
                    <a:pt x="1814" y="4156"/>
                    <a:pt x="1832" y="4163"/>
                    <a:pt x="1852" y="4163"/>
                  </a:cubicBezTo>
                  <a:cubicBezTo>
                    <a:pt x="1854" y="4163"/>
                    <a:pt x="1857" y="4163"/>
                    <a:pt x="1858" y="4162"/>
                  </a:cubicBezTo>
                  <a:cubicBezTo>
                    <a:pt x="1883" y="4161"/>
                    <a:pt x="4315" y="3921"/>
                    <a:pt x="4432" y="3538"/>
                  </a:cubicBezTo>
                  <a:cubicBezTo>
                    <a:pt x="4441" y="3509"/>
                    <a:pt x="4452" y="3435"/>
                    <a:pt x="4369" y="3369"/>
                  </a:cubicBezTo>
                  <a:cubicBezTo>
                    <a:pt x="4018" y="3088"/>
                    <a:pt x="3626" y="2729"/>
                    <a:pt x="3175" y="2312"/>
                  </a:cubicBezTo>
                  <a:cubicBezTo>
                    <a:pt x="2452" y="1646"/>
                    <a:pt x="1552" y="817"/>
                    <a:pt x="473" y="16"/>
                  </a:cubicBezTo>
                  <a:cubicBezTo>
                    <a:pt x="457" y="6"/>
                    <a:pt x="440" y="0"/>
                    <a:pt x="42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3"/>
            <p:cNvSpPr/>
            <p:nvPr/>
          </p:nvSpPr>
          <p:spPr>
            <a:xfrm rot="563896" flipH="1">
              <a:off x="5587243" y="4242861"/>
              <a:ext cx="111453" cy="111453"/>
            </a:xfrm>
            <a:custGeom>
              <a:avLst/>
              <a:gdLst/>
              <a:ahLst/>
              <a:cxnLst/>
              <a:rect l="l" t="t" r="r" b="b"/>
              <a:pathLst>
                <a:path w="4458" h="4458" extrusionOk="0">
                  <a:moveTo>
                    <a:pt x="2229" y="1"/>
                  </a:moveTo>
                  <a:cubicBezTo>
                    <a:pt x="999" y="1"/>
                    <a:pt x="1" y="999"/>
                    <a:pt x="1" y="2229"/>
                  </a:cubicBezTo>
                  <a:cubicBezTo>
                    <a:pt x="1" y="3459"/>
                    <a:pt x="999" y="4457"/>
                    <a:pt x="2229" y="4457"/>
                  </a:cubicBezTo>
                  <a:cubicBezTo>
                    <a:pt x="3459" y="4457"/>
                    <a:pt x="4457" y="3459"/>
                    <a:pt x="4457" y="2229"/>
                  </a:cubicBezTo>
                  <a:cubicBezTo>
                    <a:pt x="4457" y="999"/>
                    <a:pt x="3459" y="1"/>
                    <a:pt x="222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3"/>
            <p:cNvSpPr/>
            <p:nvPr/>
          </p:nvSpPr>
          <p:spPr>
            <a:xfrm rot="563896" flipH="1">
              <a:off x="5505772" y="4477300"/>
              <a:ext cx="141028" cy="104002"/>
            </a:xfrm>
            <a:custGeom>
              <a:avLst/>
              <a:gdLst/>
              <a:ahLst/>
              <a:cxnLst/>
              <a:rect l="l" t="t" r="r" b="b"/>
              <a:pathLst>
                <a:path w="5641" h="4160" extrusionOk="0">
                  <a:moveTo>
                    <a:pt x="2905" y="1"/>
                  </a:moveTo>
                  <a:cubicBezTo>
                    <a:pt x="715" y="1"/>
                    <a:pt x="1" y="3428"/>
                    <a:pt x="1" y="3428"/>
                  </a:cubicBezTo>
                  <a:lnTo>
                    <a:pt x="5212" y="4159"/>
                  </a:lnTo>
                  <a:cubicBezTo>
                    <a:pt x="5641" y="1472"/>
                    <a:pt x="4776" y="274"/>
                    <a:pt x="3264" y="30"/>
                  </a:cubicBezTo>
                  <a:cubicBezTo>
                    <a:pt x="3140" y="10"/>
                    <a:pt x="3021" y="1"/>
                    <a:pt x="2905"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3"/>
            <p:cNvSpPr/>
            <p:nvPr/>
          </p:nvSpPr>
          <p:spPr>
            <a:xfrm rot="563896" flipH="1">
              <a:off x="5501907" y="4475082"/>
              <a:ext cx="147028" cy="108178"/>
            </a:xfrm>
            <a:custGeom>
              <a:avLst/>
              <a:gdLst/>
              <a:ahLst/>
              <a:cxnLst/>
              <a:rect l="l" t="t" r="r" b="b"/>
              <a:pathLst>
                <a:path w="5881" h="4327" extrusionOk="0">
                  <a:moveTo>
                    <a:pt x="2992" y="167"/>
                  </a:moveTo>
                  <a:cubicBezTo>
                    <a:pt x="3104" y="167"/>
                    <a:pt x="3219" y="177"/>
                    <a:pt x="3335" y="195"/>
                  </a:cubicBezTo>
                  <a:cubicBezTo>
                    <a:pt x="4949" y="456"/>
                    <a:pt x="5585" y="1785"/>
                    <a:pt x="5227" y="4149"/>
                  </a:cubicBezTo>
                  <a:lnTo>
                    <a:pt x="189" y="3441"/>
                  </a:lnTo>
                  <a:cubicBezTo>
                    <a:pt x="318" y="2913"/>
                    <a:pt x="1085" y="167"/>
                    <a:pt x="2992" y="167"/>
                  </a:cubicBezTo>
                  <a:close/>
                  <a:moveTo>
                    <a:pt x="3000" y="1"/>
                  </a:moveTo>
                  <a:cubicBezTo>
                    <a:pt x="2066" y="1"/>
                    <a:pt x="1252" y="605"/>
                    <a:pt x="644" y="1758"/>
                  </a:cubicBezTo>
                  <a:cubicBezTo>
                    <a:pt x="191" y="2616"/>
                    <a:pt x="13" y="3459"/>
                    <a:pt x="5" y="3494"/>
                  </a:cubicBezTo>
                  <a:cubicBezTo>
                    <a:pt x="0" y="3517"/>
                    <a:pt x="5" y="3540"/>
                    <a:pt x="17" y="3560"/>
                  </a:cubicBezTo>
                  <a:cubicBezTo>
                    <a:pt x="31" y="3578"/>
                    <a:pt x="52" y="3590"/>
                    <a:pt x="75" y="3594"/>
                  </a:cubicBezTo>
                  <a:lnTo>
                    <a:pt x="5286" y="4325"/>
                  </a:lnTo>
                  <a:cubicBezTo>
                    <a:pt x="5289" y="4325"/>
                    <a:pt x="5293" y="4326"/>
                    <a:pt x="5297" y="4326"/>
                  </a:cubicBezTo>
                  <a:cubicBezTo>
                    <a:pt x="5337" y="4326"/>
                    <a:pt x="5373" y="4297"/>
                    <a:pt x="5379" y="4256"/>
                  </a:cubicBezTo>
                  <a:cubicBezTo>
                    <a:pt x="5880" y="1114"/>
                    <a:pt x="4559" y="224"/>
                    <a:pt x="3362" y="30"/>
                  </a:cubicBezTo>
                  <a:cubicBezTo>
                    <a:pt x="3239" y="11"/>
                    <a:pt x="3119" y="1"/>
                    <a:pt x="3000"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3"/>
            <p:cNvSpPr/>
            <p:nvPr/>
          </p:nvSpPr>
          <p:spPr>
            <a:xfrm rot="563896" flipH="1">
              <a:off x="5612680" y="4270166"/>
              <a:ext cx="61326" cy="55851"/>
            </a:xfrm>
            <a:custGeom>
              <a:avLst/>
              <a:gdLst/>
              <a:ahLst/>
              <a:cxnLst/>
              <a:rect l="l" t="t" r="r" b="b"/>
              <a:pathLst>
                <a:path w="2453" h="2234" extrusionOk="0">
                  <a:moveTo>
                    <a:pt x="1215" y="0"/>
                  </a:moveTo>
                  <a:cubicBezTo>
                    <a:pt x="650" y="0"/>
                    <a:pt x="161" y="402"/>
                    <a:pt x="85" y="959"/>
                  </a:cubicBezTo>
                  <a:cubicBezTo>
                    <a:pt x="0" y="1570"/>
                    <a:pt x="443" y="2136"/>
                    <a:pt x="1074" y="2223"/>
                  </a:cubicBezTo>
                  <a:cubicBezTo>
                    <a:pt x="1129" y="2230"/>
                    <a:pt x="1184" y="2234"/>
                    <a:pt x="1238" y="2234"/>
                  </a:cubicBezTo>
                  <a:cubicBezTo>
                    <a:pt x="1802" y="2234"/>
                    <a:pt x="2292" y="1832"/>
                    <a:pt x="2368" y="1274"/>
                  </a:cubicBezTo>
                  <a:cubicBezTo>
                    <a:pt x="2452" y="663"/>
                    <a:pt x="2010" y="98"/>
                    <a:pt x="1378" y="12"/>
                  </a:cubicBezTo>
                  <a:cubicBezTo>
                    <a:pt x="1323" y="4"/>
                    <a:pt x="1269" y="0"/>
                    <a:pt x="1215"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3"/>
            <p:cNvSpPr/>
            <p:nvPr/>
          </p:nvSpPr>
          <p:spPr>
            <a:xfrm rot="563896" flipH="1">
              <a:off x="5611593" y="4268138"/>
              <a:ext cx="63451" cy="60051"/>
            </a:xfrm>
            <a:custGeom>
              <a:avLst/>
              <a:gdLst/>
              <a:ahLst/>
              <a:cxnLst/>
              <a:rect l="l" t="t" r="r" b="b"/>
              <a:pathLst>
                <a:path w="2538" h="2402" extrusionOk="0">
                  <a:moveTo>
                    <a:pt x="1257" y="168"/>
                  </a:moveTo>
                  <a:cubicBezTo>
                    <a:pt x="1308" y="168"/>
                    <a:pt x="1359" y="172"/>
                    <a:pt x="1409" y="178"/>
                  </a:cubicBezTo>
                  <a:cubicBezTo>
                    <a:pt x="1693" y="217"/>
                    <a:pt x="1944" y="360"/>
                    <a:pt x="2118" y="582"/>
                  </a:cubicBezTo>
                  <a:cubicBezTo>
                    <a:pt x="2291" y="803"/>
                    <a:pt x="2366" y="1075"/>
                    <a:pt x="2328" y="1347"/>
                  </a:cubicBezTo>
                  <a:cubicBezTo>
                    <a:pt x="2258" y="1852"/>
                    <a:pt x="1808" y="2234"/>
                    <a:pt x="1280" y="2234"/>
                  </a:cubicBezTo>
                  <a:cubicBezTo>
                    <a:pt x="1230" y="2234"/>
                    <a:pt x="1178" y="2230"/>
                    <a:pt x="1128" y="2223"/>
                  </a:cubicBezTo>
                  <a:cubicBezTo>
                    <a:pt x="844" y="2185"/>
                    <a:pt x="593" y="2041"/>
                    <a:pt x="419" y="1819"/>
                  </a:cubicBezTo>
                  <a:cubicBezTo>
                    <a:pt x="246" y="1599"/>
                    <a:pt x="172" y="1328"/>
                    <a:pt x="209" y="1055"/>
                  </a:cubicBezTo>
                  <a:cubicBezTo>
                    <a:pt x="278" y="549"/>
                    <a:pt x="730" y="168"/>
                    <a:pt x="1257" y="168"/>
                  </a:cubicBezTo>
                  <a:close/>
                  <a:moveTo>
                    <a:pt x="1257" y="1"/>
                  </a:moveTo>
                  <a:cubicBezTo>
                    <a:pt x="646" y="1"/>
                    <a:pt x="124" y="445"/>
                    <a:pt x="43" y="1032"/>
                  </a:cubicBezTo>
                  <a:cubicBezTo>
                    <a:pt x="1" y="1350"/>
                    <a:pt x="86" y="1666"/>
                    <a:pt x="288" y="1923"/>
                  </a:cubicBezTo>
                  <a:cubicBezTo>
                    <a:pt x="489" y="2179"/>
                    <a:pt x="778" y="2344"/>
                    <a:pt x="1105" y="2389"/>
                  </a:cubicBezTo>
                  <a:cubicBezTo>
                    <a:pt x="1164" y="2397"/>
                    <a:pt x="1222" y="2401"/>
                    <a:pt x="1280" y="2401"/>
                  </a:cubicBezTo>
                  <a:cubicBezTo>
                    <a:pt x="1891" y="2401"/>
                    <a:pt x="2412" y="1958"/>
                    <a:pt x="2493" y="1369"/>
                  </a:cubicBezTo>
                  <a:cubicBezTo>
                    <a:pt x="2537" y="1053"/>
                    <a:pt x="2450" y="736"/>
                    <a:pt x="2250" y="479"/>
                  </a:cubicBezTo>
                  <a:cubicBezTo>
                    <a:pt x="2049" y="223"/>
                    <a:pt x="1759" y="58"/>
                    <a:pt x="1433" y="13"/>
                  </a:cubicBezTo>
                  <a:cubicBezTo>
                    <a:pt x="1374" y="6"/>
                    <a:pt x="1315" y="1"/>
                    <a:pt x="1257"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3"/>
            <p:cNvSpPr/>
            <p:nvPr/>
          </p:nvSpPr>
          <p:spPr>
            <a:xfrm rot="563896" flipH="1">
              <a:off x="5484930" y="4538404"/>
              <a:ext cx="424585" cy="105377"/>
            </a:xfrm>
            <a:custGeom>
              <a:avLst/>
              <a:gdLst/>
              <a:ahLst/>
              <a:cxnLst/>
              <a:rect l="l" t="t" r="r" b="b"/>
              <a:pathLst>
                <a:path w="16983" h="4215" extrusionOk="0">
                  <a:moveTo>
                    <a:pt x="446" y="0"/>
                  </a:moveTo>
                  <a:cubicBezTo>
                    <a:pt x="1" y="0"/>
                    <a:pt x="51" y="1436"/>
                    <a:pt x="347" y="1584"/>
                  </a:cubicBezTo>
                  <a:cubicBezTo>
                    <a:pt x="636" y="1729"/>
                    <a:pt x="15440" y="4215"/>
                    <a:pt x="16479" y="4215"/>
                  </a:cubicBezTo>
                  <a:cubicBezTo>
                    <a:pt x="16508" y="4215"/>
                    <a:pt x="16526" y="4213"/>
                    <a:pt x="16533" y="4209"/>
                  </a:cubicBezTo>
                  <a:cubicBezTo>
                    <a:pt x="16781" y="4059"/>
                    <a:pt x="16982" y="3075"/>
                    <a:pt x="16781" y="2674"/>
                  </a:cubicBezTo>
                  <a:cubicBezTo>
                    <a:pt x="16682" y="2476"/>
                    <a:pt x="446" y="0"/>
                    <a:pt x="4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 name="Google Shape;139;p13"/>
          <p:cNvGrpSpPr/>
          <p:nvPr/>
        </p:nvGrpSpPr>
        <p:grpSpPr>
          <a:xfrm>
            <a:off x="414576" y="1017727"/>
            <a:ext cx="858600" cy="625901"/>
            <a:chOff x="2693500" y="4128254"/>
            <a:chExt cx="755478" cy="550727"/>
          </a:xfrm>
        </p:grpSpPr>
        <p:sp>
          <p:nvSpPr>
            <p:cNvPr id="140" name="Google Shape;140;p13"/>
            <p:cNvSpPr/>
            <p:nvPr/>
          </p:nvSpPr>
          <p:spPr>
            <a:xfrm rot="4714171">
              <a:off x="2930485" y="4277181"/>
              <a:ext cx="108895" cy="136865"/>
            </a:xfrm>
            <a:custGeom>
              <a:avLst/>
              <a:gdLst/>
              <a:ahLst/>
              <a:cxnLst/>
              <a:rect l="l" t="t" r="r" b="b"/>
              <a:pathLst>
                <a:path w="3291" h="4136" extrusionOk="0">
                  <a:moveTo>
                    <a:pt x="1523" y="1"/>
                  </a:moveTo>
                  <a:lnTo>
                    <a:pt x="1" y="3206"/>
                  </a:lnTo>
                  <a:lnTo>
                    <a:pt x="1688" y="4136"/>
                  </a:lnTo>
                  <a:cubicBezTo>
                    <a:pt x="1688" y="4136"/>
                    <a:pt x="3290" y="873"/>
                    <a:pt x="3215" y="735"/>
                  </a:cubicBezTo>
                  <a:cubicBezTo>
                    <a:pt x="3137" y="595"/>
                    <a:pt x="1523" y="1"/>
                    <a:pt x="1523"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3"/>
            <p:cNvSpPr/>
            <p:nvPr/>
          </p:nvSpPr>
          <p:spPr>
            <a:xfrm rot="4714171">
              <a:off x="2958942" y="4195705"/>
              <a:ext cx="477802" cy="415824"/>
            </a:xfrm>
            <a:custGeom>
              <a:avLst/>
              <a:gdLst/>
              <a:ahLst/>
              <a:cxnLst/>
              <a:rect l="l" t="t" r="r" b="b"/>
              <a:pathLst>
                <a:path w="14440" h="12566" extrusionOk="0">
                  <a:moveTo>
                    <a:pt x="7197" y="2054"/>
                  </a:moveTo>
                  <a:cubicBezTo>
                    <a:pt x="7897" y="2054"/>
                    <a:pt x="8608" y="2218"/>
                    <a:pt x="9273" y="2565"/>
                  </a:cubicBezTo>
                  <a:cubicBezTo>
                    <a:pt x="11458" y="3703"/>
                    <a:pt x="12316" y="6377"/>
                    <a:pt x="11191" y="8536"/>
                  </a:cubicBezTo>
                  <a:cubicBezTo>
                    <a:pt x="10408" y="10038"/>
                    <a:pt x="8872" y="10896"/>
                    <a:pt x="7274" y="10896"/>
                  </a:cubicBezTo>
                  <a:cubicBezTo>
                    <a:pt x="6575" y="10896"/>
                    <a:pt x="5864" y="10732"/>
                    <a:pt x="5199" y="10385"/>
                  </a:cubicBezTo>
                  <a:cubicBezTo>
                    <a:pt x="3013" y="9247"/>
                    <a:pt x="2155" y="6573"/>
                    <a:pt x="3280" y="4414"/>
                  </a:cubicBezTo>
                  <a:cubicBezTo>
                    <a:pt x="4063" y="2912"/>
                    <a:pt x="5599" y="2054"/>
                    <a:pt x="7197" y="2054"/>
                  </a:cubicBezTo>
                  <a:close/>
                  <a:moveTo>
                    <a:pt x="7165" y="0"/>
                  </a:moveTo>
                  <a:cubicBezTo>
                    <a:pt x="4894" y="0"/>
                    <a:pt x="2711" y="1220"/>
                    <a:pt x="1598" y="3355"/>
                  </a:cubicBezTo>
                  <a:cubicBezTo>
                    <a:pt x="0" y="6423"/>
                    <a:pt x="1221" y="10223"/>
                    <a:pt x="4324" y="11839"/>
                  </a:cubicBezTo>
                  <a:cubicBezTo>
                    <a:pt x="5269" y="12332"/>
                    <a:pt x="6279" y="12565"/>
                    <a:pt x="7273" y="12565"/>
                  </a:cubicBezTo>
                  <a:cubicBezTo>
                    <a:pt x="9544" y="12565"/>
                    <a:pt x="11728" y="11346"/>
                    <a:pt x="12841" y="9211"/>
                  </a:cubicBezTo>
                  <a:cubicBezTo>
                    <a:pt x="14439" y="6143"/>
                    <a:pt x="13219" y="2343"/>
                    <a:pt x="10115" y="727"/>
                  </a:cubicBezTo>
                  <a:cubicBezTo>
                    <a:pt x="9170" y="234"/>
                    <a:pt x="8159" y="0"/>
                    <a:pt x="716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3"/>
            <p:cNvSpPr/>
            <p:nvPr/>
          </p:nvSpPr>
          <p:spPr>
            <a:xfrm rot="4714171">
              <a:off x="2738596" y="4169217"/>
              <a:ext cx="206639" cy="261057"/>
            </a:xfrm>
            <a:custGeom>
              <a:avLst/>
              <a:gdLst/>
              <a:ahLst/>
              <a:cxnLst/>
              <a:rect l="l" t="t" r="r" b="b"/>
              <a:pathLst>
                <a:path w="6245" h="7889" extrusionOk="0">
                  <a:moveTo>
                    <a:pt x="3437" y="1"/>
                  </a:moveTo>
                  <a:cubicBezTo>
                    <a:pt x="3437" y="1"/>
                    <a:pt x="3437" y="1"/>
                    <a:pt x="3437" y="1"/>
                  </a:cubicBezTo>
                  <a:lnTo>
                    <a:pt x="3437" y="1"/>
                  </a:lnTo>
                  <a:cubicBezTo>
                    <a:pt x="3438" y="1"/>
                    <a:pt x="3438" y="1"/>
                    <a:pt x="3438" y="1"/>
                  </a:cubicBezTo>
                  <a:close/>
                  <a:moveTo>
                    <a:pt x="3437" y="1"/>
                  </a:moveTo>
                  <a:lnTo>
                    <a:pt x="3437" y="1"/>
                  </a:lnTo>
                  <a:cubicBezTo>
                    <a:pt x="3060" y="63"/>
                    <a:pt x="46" y="6132"/>
                    <a:pt x="23" y="6366"/>
                  </a:cubicBezTo>
                  <a:cubicBezTo>
                    <a:pt x="0" y="6593"/>
                    <a:pt x="2559" y="7889"/>
                    <a:pt x="2907" y="7889"/>
                  </a:cubicBezTo>
                  <a:cubicBezTo>
                    <a:pt x="2919" y="7889"/>
                    <a:pt x="2928" y="7887"/>
                    <a:pt x="2934" y="7884"/>
                  </a:cubicBezTo>
                  <a:cubicBezTo>
                    <a:pt x="3131" y="7789"/>
                    <a:pt x="6245" y="1908"/>
                    <a:pt x="6173" y="1574"/>
                  </a:cubicBezTo>
                  <a:cubicBezTo>
                    <a:pt x="6100" y="1242"/>
                    <a:pt x="3470" y="16"/>
                    <a:pt x="343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3"/>
            <p:cNvSpPr/>
            <p:nvPr/>
          </p:nvSpPr>
          <p:spPr>
            <a:xfrm rot="4714171">
              <a:off x="3220602" y="4431188"/>
              <a:ext cx="46589" cy="105065"/>
            </a:xfrm>
            <a:custGeom>
              <a:avLst/>
              <a:gdLst/>
              <a:ahLst/>
              <a:cxnLst/>
              <a:rect l="l" t="t" r="r" b="b"/>
              <a:pathLst>
                <a:path w="1408" h="3175" extrusionOk="0">
                  <a:moveTo>
                    <a:pt x="96" y="1"/>
                  </a:moveTo>
                  <a:cubicBezTo>
                    <a:pt x="67" y="1"/>
                    <a:pt x="39" y="16"/>
                    <a:pt x="24" y="43"/>
                  </a:cubicBezTo>
                  <a:cubicBezTo>
                    <a:pt x="1" y="83"/>
                    <a:pt x="14" y="134"/>
                    <a:pt x="54" y="156"/>
                  </a:cubicBezTo>
                  <a:cubicBezTo>
                    <a:pt x="68" y="164"/>
                    <a:pt x="1373" y="937"/>
                    <a:pt x="1080" y="3079"/>
                  </a:cubicBezTo>
                  <a:cubicBezTo>
                    <a:pt x="1074" y="3126"/>
                    <a:pt x="1106" y="3167"/>
                    <a:pt x="1153" y="3173"/>
                  </a:cubicBezTo>
                  <a:cubicBezTo>
                    <a:pt x="1156" y="3175"/>
                    <a:pt x="1160" y="3175"/>
                    <a:pt x="1164" y="3175"/>
                  </a:cubicBezTo>
                  <a:cubicBezTo>
                    <a:pt x="1204" y="3175"/>
                    <a:pt x="1241" y="3144"/>
                    <a:pt x="1246" y="3102"/>
                  </a:cubicBezTo>
                  <a:cubicBezTo>
                    <a:pt x="1407" y="1925"/>
                    <a:pt x="1100" y="1149"/>
                    <a:pt x="814" y="705"/>
                  </a:cubicBezTo>
                  <a:cubicBezTo>
                    <a:pt x="501" y="221"/>
                    <a:pt x="152" y="19"/>
                    <a:pt x="136" y="12"/>
                  </a:cubicBezTo>
                  <a:cubicBezTo>
                    <a:pt x="124" y="4"/>
                    <a:pt x="110"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3"/>
            <p:cNvSpPr/>
            <p:nvPr/>
          </p:nvSpPr>
          <p:spPr>
            <a:xfrm rot="4714171">
              <a:off x="3137701" y="4486335"/>
              <a:ext cx="21342" cy="49571"/>
            </a:xfrm>
            <a:custGeom>
              <a:avLst/>
              <a:gdLst/>
              <a:ahLst/>
              <a:cxnLst/>
              <a:rect l="l" t="t" r="r" b="b"/>
              <a:pathLst>
                <a:path w="645" h="1498" extrusionOk="0">
                  <a:moveTo>
                    <a:pt x="480" y="0"/>
                  </a:moveTo>
                  <a:cubicBezTo>
                    <a:pt x="478" y="0"/>
                    <a:pt x="475" y="0"/>
                    <a:pt x="473" y="0"/>
                  </a:cubicBezTo>
                  <a:cubicBezTo>
                    <a:pt x="426" y="5"/>
                    <a:pt x="393" y="46"/>
                    <a:pt x="397" y="91"/>
                  </a:cubicBezTo>
                  <a:cubicBezTo>
                    <a:pt x="398" y="100"/>
                    <a:pt x="469" y="956"/>
                    <a:pt x="38" y="1352"/>
                  </a:cubicBezTo>
                  <a:cubicBezTo>
                    <a:pt x="3" y="1384"/>
                    <a:pt x="1" y="1436"/>
                    <a:pt x="31" y="1470"/>
                  </a:cubicBezTo>
                  <a:cubicBezTo>
                    <a:pt x="49" y="1488"/>
                    <a:pt x="71" y="1497"/>
                    <a:pt x="94" y="1497"/>
                  </a:cubicBezTo>
                  <a:cubicBezTo>
                    <a:pt x="113" y="1497"/>
                    <a:pt x="134" y="1490"/>
                    <a:pt x="150" y="1475"/>
                  </a:cubicBezTo>
                  <a:cubicBezTo>
                    <a:pt x="644" y="1023"/>
                    <a:pt x="567" y="114"/>
                    <a:pt x="563" y="76"/>
                  </a:cubicBezTo>
                  <a:cubicBezTo>
                    <a:pt x="560" y="32"/>
                    <a:pt x="522" y="0"/>
                    <a:pt x="48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3"/>
            <p:cNvSpPr/>
            <p:nvPr/>
          </p:nvSpPr>
          <p:spPr>
            <a:xfrm rot="4714171">
              <a:off x="2865225" y="4291851"/>
              <a:ext cx="105884" cy="59068"/>
            </a:xfrm>
            <a:custGeom>
              <a:avLst/>
              <a:gdLst/>
              <a:ahLst/>
              <a:cxnLst/>
              <a:rect l="l" t="t" r="r" b="b"/>
              <a:pathLst>
                <a:path w="3200" h="1785" extrusionOk="0">
                  <a:moveTo>
                    <a:pt x="95" y="1"/>
                  </a:moveTo>
                  <a:cubicBezTo>
                    <a:pt x="66" y="1"/>
                    <a:pt x="37" y="17"/>
                    <a:pt x="22" y="45"/>
                  </a:cubicBezTo>
                  <a:cubicBezTo>
                    <a:pt x="0" y="86"/>
                    <a:pt x="16" y="136"/>
                    <a:pt x="56" y="158"/>
                  </a:cubicBezTo>
                  <a:lnTo>
                    <a:pt x="3065" y="1775"/>
                  </a:lnTo>
                  <a:cubicBezTo>
                    <a:pt x="3077" y="1781"/>
                    <a:pt x="3091" y="1784"/>
                    <a:pt x="3104" y="1784"/>
                  </a:cubicBezTo>
                  <a:cubicBezTo>
                    <a:pt x="3133" y="1784"/>
                    <a:pt x="3163" y="1768"/>
                    <a:pt x="3177" y="1740"/>
                  </a:cubicBezTo>
                  <a:cubicBezTo>
                    <a:pt x="3199" y="1700"/>
                    <a:pt x="3183" y="1649"/>
                    <a:pt x="3143" y="1628"/>
                  </a:cubicBezTo>
                  <a:lnTo>
                    <a:pt x="136" y="11"/>
                  </a:lnTo>
                  <a:cubicBezTo>
                    <a:pt x="123" y="4"/>
                    <a:pt x="109" y="1"/>
                    <a:pt x="9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3"/>
            <p:cNvSpPr/>
            <p:nvPr/>
          </p:nvSpPr>
          <p:spPr>
            <a:xfrm rot="4714171">
              <a:off x="2698641" y="4246494"/>
              <a:ext cx="109789" cy="57810"/>
            </a:xfrm>
            <a:custGeom>
              <a:avLst/>
              <a:gdLst/>
              <a:ahLst/>
              <a:cxnLst/>
              <a:rect l="l" t="t" r="r" b="b"/>
              <a:pathLst>
                <a:path w="3318" h="1747" extrusionOk="0">
                  <a:moveTo>
                    <a:pt x="96" y="1"/>
                  </a:moveTo>
                  <a:cubicBezTo>
                    <a:pt x="65" y="1"/>
                    <a:pt x="36" y="17"/>
                    <a:pt x="21" y="47"/>
                  </a:cubicBezTo>
                  <a:cubicBezTo>
                    <a:pt x="0" y="88"/>
                    <a:pt x="18" y="137"/>
                    <a:pt x="58" y="159"/>
                  </a:cubicBezTo>
                  <a:lnTo>
                    <a:pt x="3184" y="1738"/>
                  </a:lnTo>
                  <a:cubicBezTo>
                    <a:pt x="3196" y="1744"/>
                    <a:pt x="3209" y="1747"/>
                    <a:pt x="3222" y="1747"/>
                  </a:cubicBezTo>
                  <a:cubicBezTo>
                    <a:pt x="3252" y="1747"/>
                    <a:pt x="3282" y="1729"/>
                    <a:pt x="3296" y="1701"/>
                  </a:cubicBezTo>
                  <a:cubicBezTo>
                    <a:pt x="3317" y="1660"/>
                    <a:pt x="3301" y="1610"/>
                    <a:pt x="3260" y="1589"/>
                  </a:cubicBezTo>
                  <a:lnTo>
                    <a:pt x="134" y="10"/>
                  </a:lnTo>
                  <a:cubicBezTo>
                    <a:pt x="121" y="4"/>
                    <a:pt x="108"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 name="Google Shape;147;p13"/>
          <p:cNvGrpSpPr/>
          <p:nvPr/>
        </p:nvGrpSpPr>
        <p:grpSpPr>
          <a:xfrm>
            <a:off x="7793151" y="4168676"/>
            <a:ext cx="1201010" cy="482389"/>
            <a:chOff x="7793150" y="4168675"/>
            <a:chExt cx="1201010" cy="482389"/>
          </a:xfrm>
        </p:grpSpPr>
        <p:sp>
          <p:nvSpPr>
            <p:cNvPr id="148" name="Google Shape;148;p13"/>
            <p:cNvSpPr/>
            <p:nvPr/>
          </p:nvSpPr>
          <p:spPr>
            <a:xfrm>
              <a:off x="7950916" y="4305967"/>
              <a:ext cx="1043244" cy="345098"/>
            </a:xfrm>
            <a:custGeom>
              <a:avLst/>
              <a:gdLst/>
              <a:ahLst/>
              <a:cxnLst/>
              <a:rect l="l" t="t" r="r" b="b"/>
              <a:pathLst>
                <a:path w="15521" h="5135" extrusionOk="0">
                  <a:moveTo>
                    <a:pt x="15349" y="1"/>
                  </a:moveTo>
                  <a:cubicBezTo>
                    <a:pt x="15226" y="1"/>
                    <a:pt x="15105" y="7"/>
                    <a:pt x="14990" y="20"/>
                  </a:cubicBezTo>
                  <a:cubicBezTo>
                    <a:pt x="14933" y="27"/>
                    <a:pt x="14892" y="78"/>
                    <a:pt x="14898" y="134"/>
                  </a:cubicBezTo>
                  <a:cubicBezTo>
                    <a:pt x="14904" y="188"/>
                    <a:pt x="14949" y="227"/>
                    <a:pt x="15001" y="227"/>
                  </a:cubicBezTo>
                  <a:cubicBezTo>
                    <a:pt x="15005" y="227"/>
                    <a:pt x="15008" y="227"/>
                    <a:pt x="15013" y="226"/>
                  </a:cubicBezTo>
                  <a:cubicBezTo>
                    <a:pt x="15121" y="215"/>
                    <a:pt x="15234" y="209"/>
                    <a:pt x="15349" y="209"/>
                  </a:cubicBezTo>
                  <a:lnTo>
                    <a:pt x="15414" y="209"/>
                  </a:lnTo>
                  <a:cubicBezTo>
                    <a:pt x="15475" y="208"/>
                    <a:pt x="15518" y="165"/>
                    <a:pt x="15519" y="107"/>
                  </a:cubicBezTo>
                  <a:cubicBezTo>
                    <a:pt x="15520" y="50"/>
                    <a:pt x="15475" y="2"/>
                    <a:pt x="15417" y="1"/>
                  </a:cubicBezTo>
                  <a:close/>
                  <a:moveTo>
                    <a:pt x="14595" y="97"/>
                  </a:moveTo>
                  <a:cubicBezTo>
                    <a:pt x="14586" y="97"/>
                    <a:pt x="14577" y="98"/>
                    <a:pt x="14568" y="100"/>
                  </a:cubicBezTo>
                  <a:cubicBezTo>
                    <a:pt x="14428" y="139"/>
                    <a:pt x="14292" y="191"/>
                    <a:pt x="14164" y="253"/>
                  </a:cubicBezTo>
                  <a:cubicBezTo>
                    <a:pt x="14113" y="278"/>
                    <a:pt x="14091" y="340"/>
                    <a:pt x="14115" y="392"/>
                  </a:cubicBezTo>
                  <a:cubicBezTo>
                    <a:pt x="14134" y="428"/>
                    <a:pt x="14170" y="450"/>
                    <a:pt x="14210" y="450"/>
                  </a:cubicBezTo>
                  <a:cubicBezTo>
                    <a:pt x="14224" y="450"/>
                    <a:pt x="14240" y="447"/>
                    <a:pt x="14255" y="439"/>
                  </a:cubicBezTo>
                  <a:cubicBezTo>
                    <a:pt x="14371" y="383"/>
                    <a:pt x="14495" y="337"/>
                    <a:pt x="14624" y="301"/>
                  </a:cubicBezTo>
                  <a:cubicBezTo>
                    <a:pt x="14679" y="285"/>
                    <a:pt x="14711" y="229"/>
                    <a:pt x="14696" y="174"/>
                  </a:cubicBezTo>
                  <a:cubicBezTo>
                    <a:pt x="14683" y="127"/>
                    <a:pt x="14640" y="97"/>
                    <a:pt x="14595" y="97"/>
                  </a:cubicBezTo>
                  <a:close/>
                  <a:moveTo>
                    <a:pt x="13856" y="456"/>
                  </a:moveTo>
                  <a:cubicBezTo>
                    <a:pt x="13835" y="456"/>
                    <a:pt x="13813" y="462"/>
                    <a:pt x="13794" y="476"/>
                  </a:cubicBezTo>
                  <a:cubicBezTo>
                    <a:pt x="13683" y="557"/>
                    <a:pt x="13574" y="651"/>
                    <a:pt x="13468" y="757"/>
                  </a:cubicBezTo>
                  <a:cubicBezTo>
                    <a:pt x="13427" y="797"/>
                    <a:pt x="13427" y="862"/>
                    <a:pt x="13468" y="904"/>
                  </a:cubicBezTo>
                  <a:cubicBezTo>
                    <a:pt x="13488" y="923"/>
                    <a:pt x="13515" y="933"/>
                    <a:pt x="13542" y="933"/>
                  </a:cubicBezTo>
                  <a:cubicBezTo>
                    <a:pt x="13568" y="933"/>
                    <a:pt x="13595" y="923"/>
                    <a:pt x="13614" y="904"/>
                  </a:cubicBezTo>
                  <a:cubicBezTo>
                    <a:pt x="13712" y="806"/>
                    <a:pt x="13814" y="719"/>
                    <a:pt x="13917" y="644"/>
                  </a:cubicBezTo>
                  <a:cubicBezTo>
                    <a:pt x="13963" y="610"/>
                    <a:pt x="13973" y="545"/>
                    <a:pt x="13939" y="498"/>
                  </a:cubicBezTo>
                  <a:cubicBezTo>
                    <a:pt x="13919" y="470"/>
                    <a:pt x="13888" y="456"/>
                    <a:pt x="13856" y="456"/>
                  </a:cubicBezTo>
                  <a:close/>
                  <a:moveTo>
                    <a:pt x="6683" y="831"/>
                  </a:moveTo>
                  <a:cubicBezTo>
                    <a:pt x="6631" y="831"/>
                    <a:pt x="6575" y="836"/>
                    <a:pt x="6514" y="846"/>
                  </a:cubicBezTo>
                  <a:cubicBezTo>
                    <a:pt x="6457" y="856"/>
                    <a:pt x="6419" y="909"/>
                    <a:pt x="6429" y="965"/>
                  </a:cubicBezTo>
                  <a:cubicBezTo>
                    <a:pt x="6436" y="1016"/>
                    <a:pt x="6479" y="1053"/>
                    <a:pt x="6528" y="1053"/>
                  </a:cubicBezTo>
                  <a:cubicBezTo>
                    <a:pt x="6535" y="1053"/>
                    <a:pt x="6541" y="1052"/>
                    <a:pt x="6548" y="1051"/>
                  </a:cubicBezTo>
                  <a:cubicBezTo>
                    <a:pt x="6595" y="1043"/>
                    <a:pt x="6638" y="1040"/>
                    <a:pt x="6677" y="1040"/>
                  </a:cubicBezTo>
                  <a:cubicBezTo>
                    <a:pt x="6760" y="1040"/>
                    <a:pt x="6825" y="1056"/>
                    <a:pt x="6868" y="1089"/>
                  </a:cubicBezTo>
                  <a:cubicBezTo>
                    <a:pt x="6887" y="1102"/>
                    <a:pt x="6909" y="1109"/>
                    <a:pt x="6931" y="1109"/>
                  </a:cubicBezTo>
                  <a:cubicBezTo>
                    <a:pt x="6963" y="1109"/>
                    <a:pt x="6993" y="1095"/>
                    <a:pt x="7014" y="1068"/>
                  </a:cubicBezTo>
                  <a:cubicBezTo>
                    <a:pt x="7049" y="1022"/>
                    <a:pt x="7040" y="958"/>
                    <a:pt x="6993" y="922"/>
                  </a:cubicBezTo>
                  <a:cubicBezTo>
                    <a:pt x="6914" y="862"/>
                    <a:pt x="6812" y="831"/>
                    <a:pt x="6683" y="831"/>
                  </a:cubicBezTo>
                  <a:close/>
                  <a:moveTo>
                    <a:pt x="6141" y="980"/>
                  </a:moveTo>
                  <a:cubicBezTo>
                    <a:pt x="6123" y="980"/>
                    <a:pt x="6104" y="985"/>
                    <a:pt x="6087" y="996"/>
                  </a:cubicBezTo>
                  <a:cubicBezTo>
                    <a:pt x="5953" y="1076"/>
                    <a:pt x="5844" y="1188"/>
                    <a:pt x="5764" y="1325"/>
                  </a:cubicBezTo>
                  <a:cubicBezTo>
                    <a:pt x="5735" y="1375"/>
                    <a:pt x="5751" y="1439"/>
                    <a:pt x="5800" y="1467"/>
                  </a:cubicBezTo>
                  <a:cubicBezTo>
                    <a:pt x="5817" y="1477"/>
                    <a:pt x="5836" y="1482"/>
                    <a:pt x="5853" y="1482"/>
                  </a:cubicBezTo>
                  <a:cubicBezTo>
                    <a:pt x="5890" y="1482"/>
                    <a:pt x="5924" y="1463"/>
                    <a:pt x="5944" y="1430"/>
                  </a:cubicBezTo>
                  <a:cubicBezTo>
                    <a:pt x="6006" y="1323"/>
                    <a:pt x="6091" y="1236"/>
                    <a:pt x="6195" y="1173"/>
                  </a:cubicBezTo>
                  <a:cubicBezTo>
                    <a:pt x="6244" y="1144"/>
                    <a:pt x="6260" y="1079"/>
                    <a:pt x="6230" y="1030"/>
                  </a:cubicBezTo>
                  <a:cubicBezTo>
                    <a:pt x="6210" y="998"/>
                    <a:pt x="6176" y="980"/>
                    <a:pt x="6141" y="980"/>
                  </a:cubicBezTo>
                  <a:close/>
                  <a:moveTo>
                    <a:pt x="13266" y="1036"/>
                  </a:moveTo>
                  <a:cubicBezTo>
                    <a:pt x="13236" y="1036"/>
                    <a:pt x="13205" y="1049"/>
                    <a:pt x="13184" y="1075"/>
                  </a:cubicBezTo>
                  <a:cubicBezTo>
                    <a:pt x="13103" y="1177"/>
                    <a:pt x="13021" y="1288"/>
                    <a:pt x="12934" y="1416"/>
                  </a:cubicBezTo>
                  <a:cubicBezTo>
                    <a:pt x="12903" y="1463"/>
                    <a:pt x="12914" y="1527"/>
                    <a:pt x="12961" y="1560"/>
                  </a:cubicBezTo>
                  <a:cubicBezTo>
                    <a:pt x="12980" y="1572"/>
                    <a:pt x="12999" y="1579"/>
                    <a:pt x="13020" y="1579"/>
                  </a:cubicBezTo>
                  <a:lnTo>
                    <a:pt x="13020" y="1577"/>
                  </a:lnTo>
                  <a:cubicBezTo>
                    <a:pt x="13053" y="1577"/>
                    <a:pt x="13085" y="1561"/>
                    <a:pt x="13106" y="1532"/>
                  </a:cubicBezTo>
                  <a:cubicBezTo>
                    <a:pt x="13189" y="1410"/>
                    <a:pt x="13269" y="1303"/>
                    <a:pt x="13347" y="1204"/>
                  </a:cubicBezTo>
                  <a:cubicBezTo>
                    <a:pt x="13383" y="1160"/>
                    <a:pt x="13375" y="1094"/>
                    <a:pt x="13330" y="1058"/>
                  </a:cubicBezTo>
                  <a:cubicBezTo>
                    <a:pt x="13311" y="1043"/>
                    <a:pt x="13289" y="1036"/>
                    <a:pt x="13266" y="1036"/>
                  </a:cubicBezTo>
                  <a:close/>
                  <a:moveTo>
                    <a:pt x="135" y="1254"/>
                  </a:moveTo>
                  <a:cubicBezTo>
                    <a:pt x="94" y="1254"/>
                    <a:pt x="54" y="1279"/>
                    <a:pt x="38" y="1320"/>
                  </a:cubicBezTo>
                  <a:cubicBezTo>
                    <a:pt x="35" y="1330"/>
                    <a:pt x="0" y="1421"/>
                    <a:pt x="0" y="1565"/>
                  </a:cubicBezTo>
                  <a:cubicBezTo>
                    <a:pt x="0" y="1640"/>
                    <a:pt x="10" y="1717"/>
                    <a:pt x="28" y="1793"/>
                  </a:cubicBezTo>
                  <a:cubicBezTo>
                    <a:pt x="39" y="1841"/>
                    <a:pt x="82" y="1873"/>
                    <a:pt x="129" y="1873"/>
                  </a:cubicBezTo>
                  <a:lnTo>
                    <a:pt x="129" y="1871"/>
                  </a:lnTo>
                  <a:cubicBezTo>
                    <a:pt x="137" y="1871"/>
                    <a:pt x="146" y="1871"/>
                    <a:pt x="153" y="1869"/>
                  </a:cubicBezTo>
                  <a:cubicBezTo>
                    <a:pt x="210" y="1855"/>
                    <a:pt x="244" y="1799"/>
                    <a:pt x="231" y="1744"/>
                  </a:cubicBezTo>
                  <a:cubicBezTo>
                    <a:pt x="216" y="1684"/>
                    <a:pt x="208" y="1624"/>
                    <a:pt x="208" y="1565"/>
                  </a:cubicBezTo>
                  <a:cubicBezTo>
                    <a:pt x="208" y="1462"/>
                    <a:pt x="232" y="1397"/>
                    <a:pt x="232" y="1395"/>
                  </a:cubicBezTo>
                  <a:cubicBezTo>
                    <a:pt x="253" y="1342"/>
                    <a:pt x="227" y="1282"/>
                    <a:pt x="173" y="1261"/>
                  </a:cubicBezTo>
                  <a:cubicBezTo>
                    <a:pt x="161" y="1256"/>
                    <a:pt x="148" y="1254"/>
                    <a:pt x="135" y="1254"/>
                  </a:cubicBezTo>
                  <a:close/>
                  <a:moveTo>
                    <a:pt x="7034" y="1281"/>
                  </a:moveTo>
                  <a:cubicBezTo>
                    <a:pt x="6985" y="1281"/>
                    <a:pt x="6942" y="1317"/>
                    <a:pt x="6932" y="1367"/>
                  </a:cubicBezTo>
                  <a:cubicBezTo>
                    <a:pt x="6914" y="1471"/>
                    <a:pt x="6866" y="1593"/>
                    <a:pt x="6795" y="1719"/>
                  </a:cubicBezTo>
                  <a:cubicBezTo>
                    <a:pt x="6767" y="1770"/>
                    <a:pt x="6784" y="1833"/>
                    <a:pt x="6834" y="1862"/>
                  </a:cubicBezTo>
                  <a:cubicBezTo>
                    <a:pt x="6850" y="1870"/>
                    <a:pt x="6868" y="1875"/>
                    <a:pt x="6886" y="1875"/>
                  </a:cubicBezTo>
                  <a:cubicBezTo>
                    <a:pt x="6921" y="1875"/>
                    <a:pt x="6957" y="1855"/>
                    <a:pt x="6976" y="1821"/>
                  </a:cubicBezTo>
                  <a:cubicBezTo>
                    <a:pt x="7060" y="1673"/>
                    <a:pt x="7113" y="1532"/>
                    <a:pt x="7137" y="1403"/>
                  </a:cubicBezTo>
                  <a:cubicBezTo>
                    <a:pt x="7147" y="1347"/>
                    <a:pt x="7110" y="1293"/>
                    <a:pt x="7053" y="1283"/>
                  </a:cubicBezTo>
                  <a:cubicBezTo>
                    <a:pt x="7047" y="1282"/>
                    <a:pt x="7040" y="1281"/>
                    <a:pt x="7034" y="1281"/>
                  </a:cubicBezTo>
                  <a:close/>
                  <a:moveTo>
                    <a:pt x="12793" y="1718"/>
                  </a:moveTo>
                  <a:cubicBezTo>
                    <a:pt x="12759" y="1718"/>
                    <a:pt x="12725" y="1736"/>
                    <a:pt x="12705" y="1767"/>
                  </a:cubicBezTo>
                  <a:cubicBezTo>
                    <a:pt x="12633" y="1884"/>
                    <a:pt x="12561" y="2002"/>
                    <a:pt x="12487" y="2124"/>
                  </a:cubicBezTo>
                  <a:cubicBezTo>
                    <a:pt x="12458" y="2173"/>
                    <a:pt x="12474" y="2236"/>
                    <a:pt x="12523" y="2266"/>
                  </a:cubicBezTo>
                  <a:cubicBezTo>
                    <a:pt x="12540" y="2276"/>
                    <a:pt x="12558" y="2280"/>
                    <a:pt x="12577" y="2280"/>
                  </a:cubicBezTo>
                  <a:cubicBezTo>
                    <a:pt x="12612" y="2280"/>
                    <a:pt x="12647" y="2263"/>
                    <a:pt x="12666" y="2232"/>
                  </a:cubicBezTo>
                  <a:cubicBezTo>
                    <a:pt x="12738" y="2111"/>
                    <a:pt x="12809" y="1993"/>
                    <a:pt x="12882" y="1877"/>
                  </a:cubicBezTo>
                  <a:cubicBezTo>
                    <a:pt x="12912" y="1828"/>
                    <a:pt x="12898" y="1765"/>
                    <a:pt x="12849" y="1734"/>
                  </a:cubicBezTo>
                  <a:cubicBezTo>
                    <a:pt x="12831" y="1723"/>
                    <a:pt x="12812" y="1718"/>
                    <a:pt x="12793" y="1718"/>
                  </a:cubicBezTo>
                  <a:close/>
                  <a:moveTo>
                    <a:pt x="5718" y="1664"/>
                  </a:moveTo>
                  <a:cubicBezTo>
                    <a:pt x="5668" y="1664"/>
                    <a:pt x="5624" y="1701"/>
                    <a:pt x="5617" y="1751"/>
                  </a:cubicBezTo>
                  <a:cubicBezTo>
                    <a:pt x="5603" y="1837"/>
                    <a:pt x="5596" y="1928"/>
                    <a:pt x="5596" y="2021"/>
                  </a:cubicBezTo>
                  <a:cubicBezTo>
                    <a:pt x="5596" y="2077"/>
                    <a:pt x="5598" y="2134"/>
                    <a:pt x="5603" y="2191"/>
                  </a:cubicBezTo>
                  <a:cubicBezTo>
                    <a:pt x="5608" y="2245"/>
                    <a:pt x="5653" y="2287"/>
                    <a:pt x="5706" y="2287"/>
                  </a:cubicBezTo>
                  <a:cubicBezTo>
                    <a:pt x="5710" y="2287"/>
                    <a:pt x="5712" y="2287"/>
                    <a:pt x="5715" y="2285"/>
                  </a:cubicBezTo>
                  <a:cubicBezTo>
                    <a:pt x="5772" y="2280"/>
                    <a:pt x="5815" y="2232"/>
                    <a:pt x="5810" y="2174"/>
                  </a:cubicBezTo>
                  <a:cubicBezTo>
                    <a:pt x="5805" y="2122"/>
                    <a:pt x="5804" y="2071"/>
                    <a:pt x="5804" y="2021"/>
                  </a:cubicBezTo>
                  <a:cubicBezTo>
                    <a:pt x="5804" y="1939"/>
                    <a:pt x="5810" y="1859"/>
                    <a:pt x="5821" y="1784"/>
                  </a:cubicBezTo>
                  <a:cubicBezTo>
                    <a:pt x="5831" y="1728"/>
                    <a:pt x="5792" y="1674"/>
                    <a:pt x="5735" y="1666"/>
                  </a:cubicBezTo>
                  <a:cubicBezTo>
                    <a:pt x="5730" y="1665"/>
                    <a:pt x="5724" y="1664"/>
                    <a:pt x="5718" y="1664"/>
                  </a:cubicBezTo>
                  <a:close/>
                  <a:moveTo>
                    <a:pt x="6648" y="2008"/>
                  </a:moveTo>
                  <a:cubicBezTo>
                    <a:pt x="6618" y="2008"/>
                    <a:pt x="6589" y="2021"/>
                    <a:pt x="6568" y="2045"/>
                  </a:cubicBezTo>
                  <a:cubicBezTo>
                    <a:pt x="6486" y="2146"/>
                    <a:pt x="6394" y="2244"/>
                    <a:pt x="6293" y="2338"/>
                  </a:cubicBezTo>
                  <a:cubicBezTo>
                    <a:pt x="6251" y="2377"/>
                    <a:pt x="6249" y="2443"/>
                    <a:pt x="6288" y="2485"/>
                  </a:cubicBezTo>
                  <a:cubicBezTo>
                    <a:pt x="6309" y="2507"/>
                    <a:pt x="6336" y="2518"/>
                    <a:pt x="6364" y="2518"/>
                  </a:cubicBezTo>
                  <a:cubicBezTo>
                    <a:pt x="6390" y="2518"/>
                    <a:pt x="6415" y="2508"/>
                    <a:pt x="6435" y="2490"/>
                  </a:cubicBezTo>
                  <a:cubicBezTo>
                    <a:pt x="6543" y="2390"/>
                    <a:pt x="6641" y="2285"/>
                    <a:pt x="6729" y="2178"/>
                  </a:cubicBezTo>
                  <a:cubicBezTo>
                    <a:pt x="6766" y="2134"/>
                    <a:pt x="6759" y="2069"/>
                    <a:pt x="6715" y="2032"/>
                  </a:cubicBezTo>
                  <a:cubicBezTo>
                    <a:pt x="6695" y="2016"/>
                    <a:pt x="6672" y="2008"/>
                    <a:pt x="6648" y="2008"/>
                  </a:cubicBezTo>
                  <a:close/>
                  <a:moveTo>
                    <a:pt x="306" y="2036"/>
                  </a:moveTo>
                  <a:cubicBezTo>
                    <a:pt x="285" y="2036"/>
                    <a:pt x="264" y="2043"/>
                    <a:pt x="245" y="2056"/>
                  </a:cubicBezTo>
                  <a:cubicBezTo>
                    <a:pt x="199" y="2089"/>
                    <a:pt x="188" y="2154"/>
                    <a:pt x="221" y="2201"/>
                  </a:cubicBezTo>
                  <a:cubicBezTo>
                    <a:pt x="300" y="2312"/>
                    <a:pt x="402" y="2420"/>
                    <a:pt x="523" y="2521"/>
                  </a:cubicBezTo>
                  <a:cubicBezTo>
                    <a:pt x="543" y="2538"/>
                    <a:pt x="566" y="2545"/>
                    <a:pt x="589" y="2545"/>
                  </a:cubicBezTo>
                  <a:cubicBezTo>
                    <a:pt x="620" y="2545"/>
                    <a:pt x="649" y="2533"/>
                    <a:pt x="670" y="2508"/>
                  </a:cubicBezTo>
                  <a:cubicBezTo>
                    <a:pt x="707" y="2464"/>
                    <a:pt x="701" y="2398"/>
                    <a:pt x="657" y="2361"/>
                  </a:cubicBezTo>
                  <a:cubicBezTo>
                    <a:pt x="549" y="2272"/>
                    <a:pt x="460" y="2178"/>
                    <a:pt x="390" y="2080"/>
                  </a:cubicBezTo>
                  <a:cubicBezTo>
                    <a:pt x="370" y="2051"/>
                    <a:pt x="338" y="2036"/>
                    <a:pt x="306" y="2036"/>
                  </a:cubicBezTo>
                  <a:close/>
                  <a:moveTo>
                    <a:pt x="930" y="2574"/>
                  </a:moveTo>
                  <a:cubicBezTo>
                    <a:pt x="894" y="2574"/>
                    <a:pt x="860" y="2593"/>
                    <a:pt x="841" y="2626"/>
                  </a:cubicBezTo>
                  <a:cubicBezTo>
                    <a:pt x="811" y="2675"/>
                    <a:pt x="827" y="2739"/>
                    <a:pt x="877" y="2768"/>
                  </a:cubicBezTo>
                  <a:cubicBezTo>
                    <a:pt x="992" y="2835"/>
                    <a:pt x="1120" y="2902"/>
                    <a:pt x="1256" y="2963"/>
                  </a:cubicBezTo>
                  <a:cubicBezTo>
                    <a:pt x="1270" y="2969"/>
                    <a:pt x="1284" y="2971"/>
                    <a:pt x="1299" y="2971"/>
                  </a:cubicBezTo>
                  <a:cubicBezTo>
                    <a:pt x="1338" y="2971"/>
                    <a:pt x="1376" y="2949"/>
                    <a:pt x="1393" y="2910"/>
                  </a:cubicBezTo>
                  <a:cubicBezTo>
                    <a:pt x="1417" y="2857"/>
                    <a:pt x="1394" y="2796"/>
                    <a:pt x="1342" y="2773"/>
                  </a:cubicBezTo>
                  <a:cubicBezTo>
                    <a:pt x="1212" y="2715"/>
                    <a:pt x="1092" y="2653"/>
                    <a:pt x="983" y="2589"/>
                  </a:cubicBezTo>
                  <a:cubicBezTo>
                    <a:pt x="966" y="2579"/>
                    <a:pt x="948" y="2574"/>
                    <a:pt x="930" y="2574"/>
                  </a:cubicBezTo>
                  <a:close/>
                  <a:moveTo>
                    <a:pt x="12361" y="2428"/>
                  </a:moveTo>
                  <a:cubicBezTo>
                    <a:pt x="12326" y="2428"/>
                    <a:pt x="12292" y="2446"/>
                    <a:pt x="12272" y="2478"/>
                  </a:cubicBezTo>
                  <a:cubicBezTo>
                    <a:pt x="12201" y="2593"/>
                    <a:pt x="12126" y="2709"/>
                    <a:pt x="12050" y="2824"/>
                  </a:cubicBezTo>
                  <a:cubicBezTo>
                    <a:pt x="12018" y="2872"/>
                    <a:pt x="12032" y="2937"/>
                    <a:pt x="12079" y="2969"/>
                  </a:cubicBezTo>
                  <a:cubicBezTo>
                    <a:pt x="12097" y="2981"/>
                    <a:pt x="12117" y="2986"/>
                    <a:pt x="12137" y="2986"/>
                  </a:cubicBezTo>
                  <a:cubicBezTo>
                    <a:pt x="12170" y="2986"/>
                    <a:pt x="12203" y="2970"/>
                    <a:pt x="12223" y="2940"/>
                  </a:cubicBezTo>
                  <a:cubicBezTo>
                    <a:pt x="12301" y="2822"/>
                    <a:pt x="12376" y="2704"/>
                    <a:pt x="12448" y="2587"/>
                  </a:cubicBezTo>
                  <a:cubicBezTo>
                    <a:pt x="12479" y="2538"/>
                    <a:pt x="12464" y="2474"/>
                    <a:pt x="12415" y="2443"/>
                  </a:cubicBezTo>
                  <a:cubicBezTo>
                    <a:pt x="12398" y="2433"/>
                    <a:pt x="12379" y="2428"/>
                    <a:pt x="12361" y="2428"/>
                  </a:cubicBezTo>
                  <a:close/>
                  <a:moveTo>
                    <a:pt x="5778" y="2488"/>
                  </a:moveTo>
                  <a:cubicBezTo>
                    <a:pt x="5769" y="2488"/>
                    <a:pt x="5760" y="2489"/>
                    <a:pt x="5751" y="2491"/>
                  </a:cubicBezTo>
                  <a:cubicBezTo>
                    <a:pt x="5696" y="2505"/>
                    <a:pt x="5663" y="2562"/>
                    <a:pt x="5678" y="2617"/>
                  </a:cubicBezTo>
                  <a:cubicBezTo>
                    <a:pt x="5690" y="2668"/>
                    <a:pt x="5705" y="2719"/>
                    <a:pt x="5722" y="2770"/>
                  </a:cubicBezTo>
                  <a:cubicBezTo>
                    <a:pt x="5696" y="2786"/>
                    <a:pt x="5670" y="2801"/>
                    <a:pt x="5644" y="2816"/>
                  </a:cubicBezTo>
                  <a:cubicBezTo>
                    <a:pt x="5595" y="2845"/>
                    <a:pt x="5577" y="2909"/>
                    <a:pt x="5606" y="2958"/>
                  </a:cubicBezTo>
                  <a:cubicBezTo>
                    <a:pt x="5625" y="2991"/>
                    <a:pt x="5660" y="3010"/>
                    <a:pt x="5696" y="3010"/>
                  </a:cubicBezTo>
                  <a:cubicBezTo>
                    <a:pt x="5714" y="3010"/>
                    <a:pt x="5731" y="3006"/>
                    <a:pt x="5748" y="2996"/>
                  </a:cubicBezTo>
                  <a:cubicBezTo>
                    <a:pt x="5764" y="2987"/>
                    <a:pt x="5778" y="2979"/>
                    <a:pt x="5793" y="2970"/>
                  </a:cubicBezTo>
                  <a:cubicBezTo>
                    <a:pt x="5800" y="2987"/>
                    <a:pt x="5808" y="3006"/>
                    <a:pt x="5815" y="3024"/>
                  </a:cubicBezTo>
                  <a:cubicBezTo>
                    <a:pt x="5831" y="3064"/>
                    <a:pt x="5870" y="3089"/>
                    <a:pt x="5911" y="3089"/>
                  </a:cubicBezTo>
                  <a:cubicBezTo>
                    <a:pt x="5924" y="3089"/>
                    <a:pt x="5938" y="3085"/>
                    <a:pt x="5951" y="3080"/>
                  </a:cubicBezTo>
                  <a:cubicBezTo>
                    <a:pt x="6004" y="3058"/>
                    <a:pt x="6029" y="2998"/>
                    <a:pt x="6007" y="2944"/>
                  </a:cubicBezTo>
                  <a:cubicBezTo>
                    <a:pt x="5995" y="2915"/>
                    <a:pt x="5983" y="2886"/>
                    <a:pt x="5972" y="2856"/>
                  </a:cubicBezTo>
                  <a:cubicBezTo>
                    <a:pt x="6017" y="2826"/>
                    <a:pt x="6061" y="2795"/>
                    <a:pt x="6105" y="2762"/>
                  </a:cubicBezTo>
                  <a:cubicBezTo>
                    <a:pt x="6152" y="2729"/>
                    <a:pt x="6162" y="2663"/>
                    <a:pt x="6127" y="2617"/>
                  </a:cubicBezTo>
                  <a:cubicBezTo>
                    <a:pt x="6107" y="2590"/>
                    <a:pt x="6075" y="2575"/>
                    <a:pt x="6044" y="2575"/>
                  </a:cubicBezTo>
                  <a:cubicBezTo>
                    <a:pt x="6022" y="2575"/>
                    <a:pt x="6000" y="2582"/>
                    <a:pt x="5982" y="2595"/>
                  </a:cubicBezTo>
                  <a:cubicBezTo>
                    <a:pt x="5956" y="2615"/>
                    <a:pt x="5929" y="2633"/>
                    <a:pt x="5902" y="2652"/>
                  </a:cubicBezTo>
                  <a:cubicBezTo>
                    <a:pt x="5893" y="2622"/>
                    <a:pt x="5886" y="2594"/>
                    <a:pt x="5879" y="2565"/>
                  </a:cubicBezTo>
                  <a:cubicBezTo>
                    <a:pt x="5866" y="2518"/>
                    <a:pt x="5825" y="2488"/>
                    <a:pt x="5778" y="2488"/>
                  </a:cubicBezTo>
                  <a:close/>
                  <a:moveTo>
                    <a:pt x="1684" y="2919"/>
                  </a:moveTo>
                  <a:cubicBezTo>
                    <a:pt x="1641" y="2919"/>
                    <a:pt x="1602" y="2945"/>
                    <a:pt x="1587" y="2987"/>
                  </a:cubicBezTo>
                  <a:cubicBezTo>
                    <a:pt x="1567" y="3041"/>
                    <a:pt x="1595" y="3100"/>
                    <a:pt x="1649" y="3120"/>
                  </a:cubicBezTo>
                  <a:cubicBezTo>
                    <a:pt x="1774" y="3164"/>
                    <a:pt x="1907" y="3208"/>
                    <a:pt x="2051" y="3249"/>
                  </a:cubicBezTo>
                  <a:cubicBezTo>
                    <a:pt x="2061" y="3252"/>
                    <a:pt x="2070" y="3253"/>
                    <a:pt x="2079" y="3253"/>
                  </a:cubicBezTo>
                  <a:cubicBezTo>
                    <a:pt x="2124" y="3253"/>
                    <a:pt x="2166" y="3224"/>
                    <a:pt x="2179" y="3178"/>
                  </a:cubicBezTo>
                  <a:cubicBezTo>
                    <a:pt x="2195" y="3123"/>
                    <a:pt x="2163" y="3066"/>
                    <a:pt x="2108" y="3050"/>
                  </a:cubicBezTo>
                  <a:cubicBezTo>
                    <a:pt x="1969" y="3009"/>
                    <a:pt x="1839" y="2968"/>
                    <a:pt x="1719" y="2925"/>
                  </a:cubicBezTo>
                  <a:cubicBezTo>
                    <a:pt x="1707" y="2921"/>
                    <a:pt x="1695" y="2919"/>
                    <a:pt x="1684" y="2919"/>
                  </a:cubicBezTo>
                  <a:close/>
                  <a:moveTo>
                    <a:pt x="5325" y="2991"/>
                  </a:moveTo>
                  <a:cubicBezTo>
                    <a:pt x="5311" y="2991"/>
                    <a:pt x="5297" y="2994"/>
                    <a:pt x="5283" y="3000"/>
                  </a:cubicBezTo>
                  <a:cubicBezTo>
                    <a:pt x="5161" y="3055"/>
                    <a:pt x="5035" y="3102"/>
                    <a:pt x="4906" y="3144"/>
                  </a:cubicBezTo>
                  <a:cubicBezTo>
                    <a:pt x="4851" y="3161"/>
                    <a:pt x="4822" y="3220"/>
                    <a:pt x="4839" y="3274"/>
                  </a:cubicBezTo>
                  <a:cubicBezTo>
                    <a:pt x="4853" y="3318"/>
                    <a:pt x="4894" y="3346"/>
                    <a:pt x="4938" y="3346"/>
                  </a:cubicBezTo>
                  <a:cubicBezTo>
                    <a:pt x="4949" y="3346"/>
                    <a:pt x="4959" y="3345"/>
                    <a:pt x="4970" y="3341"/>
                  </a:cubicBezTo>
                  <a:cubicBezTo>
                    <a:pt x="5105" y="3298"/>
                    <a:pt x="5239" y="3247"/>
                    <a:pt x="5368" y="3189"/>
                  </a:cubicBezTo>
                  <a:cubicBezTo>
                    <a:pt x="5421" y="3166"/>
                    <a:pt x="5444" y="3105"/>
                    <a:pt x="5421" y="3052"/>
                  </a:cubicBezTo>
                  <a:cubicBezTo>
                    <a:pt x="5403" y="3014"/>
                    <a:pt x="5365" y="2991"/>
                    <a:pt x="5325" y="2991"/>
                  </a:cubicBezTo>
                  <a:close/>
                  <a:moveTo>
                    <a:pt x="2481" y="3151"/>
                  </a:moveTo>
                  <a:cubicBezTo>
                    <a:pt x="2434" y="3151"/>
                    <a:pt x="2391" y="3183"/>
                    <a:pt x="2380" y="3231"/>
                  </a:cubicBezTo>
                  <a:cubicBezTo>
                    <a:pt x="2367" y="3286"/>
                    <a:pt x="2401" y="3343"/>
                    <a:pt x="2456" y="3356"/>
                  </a:cubicBezTo>
                  <a:cubicBezTo>
                    <a:pt x="2586" y="3387"/>
                    <a:pt x="2722" y="3416"/>
                    <a:pt x="2867" y="3444"/>
                  </a:cubicBezTo>
                  <a:cubicBezTo>
                    <a:pt x="2873" y="3447"/>
                    <a:pt x="2880" y="3447"/>
                    <a:pt x="2886" y="3447"/>
                  </a:cubicBezTo>
                  <a:cubicBezTo>
                    <a:pt x="2935" y="3447"/>
                    <a:pt x="2978" y="3412"/>
                    <a:pt x="2988" y="3363"/>
                  </a:cubicBezTo>
                  <a:cubicBezTo>
                    <a:pt x="2999" y="3307"/>
                    <a:pt x="2963" y="3252"/>
                    <a:pt x="2906" y="3241"/>
                  </a:cubicBezTo>
                  <a:cubicBezTo>
                    <a:pt x="2766" y="3213"/>
                    <a:pt x="2631" y="3185"/>
                    <a:pt x="2505" y="3154"/>
                  </a:cubicBezTo>
                  <a:cubicBezTo>
                    <a:pt x="2497" y="3152"/>
                    <a:pt x="2489" y="3151"/>
                    <a:pt x="2481" y="3151"/>
                  </a:cubicBezTo>
                  <a:close/>
                  <a:moveTo>
                    <a:pt x="4537" y="3245"/>
                  </a:moveTo>
                  <a:cubicBezTo>
                    <a:pt x="4530" y="3245"/>
                    <a:pt x="4523" y="3245"/>
                    <a:pt x="4515" y="3247"/>
                  </a:cubicBezTo>
                  <a:cubicBezTo>
                    <a:pt x="4384" y="3274"/>
                    <a:pt x="4251" y="3295"/>
                    <a:pt x="4116" y="3308"/>
                  </a:cubicBezTo>
                  <a:cubicBezTo>
                    <a:pt x="4058" y="3313"/>
                    <a:pt x="4018" y="3365"/>
                    <a:pt x="4023" y="3421"/>
                  </a:cubicBezTo>
                  <a:cubicBezTo>
                    <a:pt x="4028" y="3475"/>
                    <a:pt x="4073" y="3515"/>
                    <a:pt x="4126" y="3515"/>
                  </a:cubicBezTo>
                  <a:cubicBezTo>
                    <a:pt x="4129" y="3515"/>
                    <a:pt x="4133" y="3515"/>
                    <a:pt x="4137" y="3514"/>
                  </a:cubicBezTo>
                  <a:cubicBezTo>
                    <a:pt x="4278" y="3501"/>
                    <a:pt x="4420" y="3478"/>
                    <a:pt x="4558" y="3450"/>
                  </a:cubicBezTo>
                  <a:cubicBezTo>
                    <a:pt x="4615" y="3439"/>
                    <a:pt x="4650" y="3384"/>
                    <a:pt x="4639" y="3328"/>
                  </a:cubicBezTo>
                  <a:cubicBezTo>
                    <a:pt x="4628" y="3279"/>
                    <a:pt x="4585" y="3245"/>
                    <a:pt x="4537" y="3245"/>
                  </a:cubicBezTo>
                  <a:close/>
                  <a:moveTo>
                    <a:pt x="3295" y="3303"/>
                  </a:moveTo>
                  <a:cubicBezTo>
                    <a:pt x="3243" y="3303"/>
                    <a:pt x="3199" y="3343"/>
                    <a:pt x="3194" y="3395"/>
                  </a:cubicBezTo>
                  <a:cubicBezTo>
                    <a:pt x="3188" y="3453"/>
                    <a:pt x="3229" y="3503"/>
                    <a:pt x="3286" y="3509"/>
                  </a:cubicBezTo>
                  <a:cubicBezTo>
                    <a:pt x="3428" y="3525"/>
                    <a:pt x="3571" y="3532"/>
                    <a:pt x="3711" y="3534"/>
                  </a:cubicBezTo>
                  <a:lnTo>
                    <a:pt x="3712" y="3534"/>
                  </a:lnTo>
                  <a:cubicBezTo>
                    <a:pt x="3768" y="3534"/>
                    <a:pt x="3815" y="3487"/>
                    <a:pt x="3815" y="3431"/>
                  </a:cubicBezTo>
                  <a:cubicBezTo>
                    <a:pt x="3816" y="3373"/>
                    <a:pt x="3769" y="3327"/>
                    <a:pt x="3712" y="3325"/>
                  </a:cubicBezTo>
                  <a:cubicBezTo>
                    <a:pt x="3579" y="3325"/>
                    <a:pt x="3442" y="3317"/>
                    <a:pt x="3308" y="3303"/>
                  </a:cubicBezTo>
                  <a:cubicBezTo>
                    <a:pt x="3303" y="3303"/>
                    <a:pt x="3299" y="3303"/>
                    <a:pt x="3295" y="3303"/>
                  </a:cubicBezTo>
                  <a:close/>
                  <a:moveTo>
                    <a:pt x="11899" y="3119"/>
                  </a:moveTo>
                  <a:cubicBezTo>
                    <a:pt x="11867" y="3119"/>
                    <a:pt x="11835" y="3133"/>
                    <a:pt x="11815" y="3161"/>
                  </a:cubicBezTo>
                  <a:cubicBezTo>
                    <a:pt x="11730" y="3276"/>
                    <a:pt x="11648" y="3382"/>
                    <a:pt x="11562" y="3482"/>
                  </a:cubicBezTo>
                  <a:cubicBezTo>
                    <a:pt x="11526" y="3526"/>
                    <a:pt x="11531" y="3591"/>
                    <a:pt x="11575" y="3629"/>
                  </a:cubicBezTo>
                  <a:cubicBezTo>
                    <a:pt x="11594" y="3645"/>
                    <a:pt x="11619" y="3654"/>
                    <a:pt x="11642" y="3654"/>
                  </a:cubicBezTo>
                  <a:cubicBezTo>
                    <a:pt x="11671" y="3654"/>
                    <a:pt x="11701" y="3640"/>
                    <a:pt x="11722" y="3617"/>
                  </a:cubicBezTo>
                  <a:cubicBezTo>
                    <a:pt x="11810" y="3513"/>
                    <a:pt x="11894" y="3404"/>
                    <a:pt x="11983" y="3285"/>
                  </a:cubicBezTo>
                  <a:cubicBezTo>
                    <a:pt x="12017" y="3238"/>
                    <a:pt x="12007" y="3173"/>
                    <a:pt x="11961" y="3139"/>
                  </a:cubicBezTo>
                  <a:cubicBezTo>
                    <a:pt x="11942" y="3125"/>
                    <a:pt x="11920" y="3119"/>
                    <a:pt x="11899" y="3119"/>
                  </a:cubicBezTo>
                  <a:close/>
                  <a:moveTo>
                    <a:pt x="6093" y="3254"/>
                  </a:moveTo>
                  <a:cubicBezTo>
                    <a:pt x="6076" y="3254"/>
                    <a:pt x="6058" y="3259"/>
                    <a:pt x="6042" y="3268"/>
                  </a:cubicBezTo>
                  <a:cubicBezTo>
                    <a:pt x="5993" y="3296"/>
                    <a:pt x="5974" y="3358"/>
                    <a:pt x="6002" y="3409"/>
                  </a:cubicBezTo>
                  <a:cubicBezTo>
                    <a:pt x="6072" y="3532"/>
                    <a:pt x="6151" y="3654"/>
                    <a:pt x="6234" y="3769"/>
                  </a:cubicBezTo>
                  <a:cubicBezTo>
                    <a:pt x="6254" y="3796"/>
                    <a:pt x="6285" y="3812"/>
                    <a:pt x="6318" y="3812"/>
                  </a:cubicBezTo>
                  <a:cubicBezTo>
                    <a:pt x="6339" y="3812"/>
                    <a:pt x="6360" y="3804"/>
                    <a:pt x="6380" y="3791"/>
                  </a:cubicBezTo>
                  <a:cubicBezTo>
                    <a:pt x="6425" y="3758"/>
                    <a:pt x="6436" y="3693"/>
                    <a:pt x="6402" y="3646"/>
                  </a:cubicBezTo>
                  <a:cubicBezTo>
                    <a:pt x="6322" y="3537"/>
                    <a:pt x="6249" y="3423"/>
                    <a:pt x="6184" y="3307"/>
                  </a:cubicBezTo>
                  <a:cubicBezTo>
                    <a:pt x="6165" y="3273"/>
                    <a:pt x="6130" y="3254"/>
                    <a:pt x="6093" y="3254"/>
                  </a:cubicBezTo>
                  <a:close/>
                  <a:moveTo>
                    <a:pt x="11362" y="3751"/>
                  </a:moveTo>
                  <a:cubicBezTo>
                    <a:pt x="11335" y="3751"/>
                    <a:pt x="11308" y="3761"/>
                    <a:pt x="11288" y="3781"/>
                  </a:cubicBezTo>
                  <a:cubicBezTo>
                    <a:pt x="11191" y="3878"/>
                    <a:pt x="11091" y="3970"/>
                    <a:pt x="10989" y="4054"/>
                  </a:cubicBezTo>
                  <a:cubicBezTo>
                    <a:pt x="10944" y="4091"/>
                    <a:pt x="10938" y="4156"/>
                    <a:pt x="10974" y="4200"/>
                  </a:cubicBezTo>
                  <a:cubicBezTo>
                    <a:pt x="10995" y="4224"/>
                    <a:pt x="11025" y="4238"/>
                    <a:pt x="11055" y="4238"/>
                  </a:cubicBezTo>
                  <a:cubicBezTo>
                    <a:pt x="11079" y="4238"/>
                    <a:pt x="11102" y="4231"/>
                    <a:pt x="11121" y="4215"/>
                  </a:cubicBezTo>
                  <a:cubicBezTo>
                    <a:pt x="11228" y="4125"/>
                    <a:pt x="11333" y="4030"/>
                    <a:pt x="11435" y="3928"/>
                  </a:cubicBezTo>
                  <a:cubicBezTo>
                    <a:pt x="11475" y="3888"/>
                    <a:pt x="11475" y="3823"/>
                    <a:pt x="11435" y="3781"/>
                  </a:cubicBezTo>
                  <a:cubicBezTo>
                    <a:pt x="11415" y="3761"/>
                    <a:pt x="11388" y="3751"/>
                    <a:pt x="11362" y="3751"/>
                  </a:cubicBezTo>
                  <a:close/>
                  <a:moveTo>
                    <a:pt x="6581" y="3924"/>
                  </a:moveTo>
                  <a:cubicBezTo>
                    <a:pt x="6556" y="3924"/>
                    <a:pt x="6530" y="3933"/>
                    <a:pt x="6511" y="3951"/>
                  </a:cubicBezTo>
                  <a:cubicBezTo>
                    <a:pt x="6468" y="3991"/>
                    <a:pt x="6465" y="4057"/>
                    <a:pt x="6505" y="4098"/>
                  </a:cubicBezTo>
                  <a:cubicBezTo>
                    <a:pt x="6601" y="4204"/>
                    <a:pt x="6706" y="4304"/>
                    <a:pt x="6812" y="4395"/>
                  </a:cubicBezTo>
                  <a:cubicBezTo>
                    <a:pt x="6832" y="4412"/>
                    <a:pt x="6856" y="4420"/>
                    <a:pt x="6879" y="4420"/>
                  </a:cubicBezTo>
                  <a:cubicBezTo>
                    <a:pt x="6909" y="4420"/>
                    <a:pt x="6938" y="4408"/>
                    <a:pt x="6959" y="4384"/>
                  </a:cubicBezTo>
                  <a:cubicBezTo>
                    <a:pt x="6996" y="4340"/>
                    <a:pt x="6991" y="4275"/>
                    <a:pt x="6947" y="4237"/>
                  </a:cubicBezTo>
                  <a:cubicBezTo>
                    <a:pt x="6846" y="4151"/>
                    <a:pt x="6748" y="4057"/>
                    <a:pt x="6658" y="3957"/>
                  </a:cubicBezTo>
                  <a:cubicBezTo>
                    <a:pt x="6637" y="3936"/>
                    <a:pt x="6609" y="3924"/>
                    <a:pt x="6581" y="3924"/>
                  </a:cubicBezTo>
                  <a:close/>
                  <a:moveTo>
                    <a:pt x="10721" y="4277"/>
                  </a:moveTo>
                  <a:cubicBezTo>
                    <a:pt x="10702" y="4277"/>
                    <a:pt x="10682" y="4283"/>
                    <a:pt x="10665" y="4294"/>
                  </a:cubicBezTo>
                  <a:cubicBezTo>
                    <a:pt x="10553" y="4369"/>
                    <a:pt x="10437" y="4439"/>
                    <a:pt x="10318" y="4501"/>
                  </a:cubicBezTo>
                  <a:cubicBezTo>
                    <a:pt x="10268" y="4528"/>
                    <a:pt x="10248" y="4591"/>
                    <a:pt x="10274" y="4642"/>
                  </a:cubicBezTo>
                  <a:cubicBezTo>
                    <a:pt x="10293" y="4678"/>
                    <a:pt x="10329" y="4697"/>
                    <a:pt x="10367" y="4697"/>
                  </a:cubicBezTo>
                  <a:cubicBezTo>
                    <a:pt x="10383" y="4697"/>
                    <a:pt x="10399" y="4694"/>
                    <a:pt x="10415" y="4685"/>
                  </a:cubicBezTo>
                  <a:cubicBezTo>
                    <a:pt x="10540" y="4619"/>
                    <a:pt x="10662" y="4545"/>
                    <a:pt x="10780" y="4467"/>
                  </a:cubicBezTo>
                  <a:cubicBezTo>
                    <a:pt x="10827" y="4435"/>
                    <a:pt x="10841" y="4371"/>
                    <a:pt x="10809" y="4324"/>
                  </a:cubicBezTo>
                  <a:cubicBezTo>
                    <a:pt x="10788" y="4294"/>
                    <a:pt x="10755" y="4277"/>
                    <a:pt x="10721" y="4277"/>
                  </a:cubicBezTo>
                  <a:close/>
                  <a:moveTo>
                    <a:pt x="7211" y="4461"/>
                  </a:moveTo>
                  <a:cubicBezTo>
                    <a:pt x="7178" y="4461"/>
                    <a:pt x="7145" y="4477"/>
                    <a:pt x="7126" y="4507"/>
                  </a:cubicBezTo>
                  <a:cubicBezTo>
                    <a:pt x="7094" y="4556"/>
                    <a:pt x="7107" y="4620"/>
                    <a:pt x="7155" y="4652"/>
                  </a:cubicBezTo>
                  <a:cubicBezTo>
                    <a:pt x="7276" y="4730"/>
                    <a:pt x="7403" y="4801"/>
                    <a:pt x="7530" y="4861"/>
                  </a:cubicBezTo>
                  <a:cubicBezTo>
                    <a:pt x="7545" y="4868"/>
                    <a:pt x="7559" y="4871"/>
                    <a:pt x="7574" y="4871"/>
                  </a:cubicBezTo>
                  <a:lnTo>
                    <a:pt x="7574" y="4870"/>
                  </a:lnTo>
                  <a:cubicBezTo>
                    <a:pt x="7613" y="4870"/>
                    <a:pt x="7651" y="4848"/>
                    <a:pt x="7668" y="4811"/>
                  </a:cubicBezTo>
                  <a:cubicBezTo>
                    <a:pt x="7693" y="4759"/>
                    <a:pt x="7671" y="4697"/>
                    <a:pt x="7619" y="4673"/>
                  </a:cubicBezTo>
                  <a:cubicBezTo>
                    <a:pt x="7499" y="4616"/>
                    <a:pt x="7382" y="4552"/>
                    <a:pt x="7269" y="4478"/>
                  </a:cubicBezTo>
                  <a:cubicBezTo>
                    <a:pt x="7251" y="4466"/>
                    <a:pt x="7231" y="4461"/>
                    <a:pt x="7211" y="4461"/>
                  </a:cubicBezTo>
                  <a:close/>
                  <a:moveTo>
                    <a:pt x="9991" y="4665"/>
                  </a:moveTo>
                  <a:cubicBezTo>
                    <a:pt x="9978" y="4665"/>
                    <a:pt x="9964" y="4667"/>
                    <a:pt x="9952" y="4673"/>
                  </a:cubicBezTo>
                  <a:cubicBezTo>
                    <a:pt x="9882" y="4701"/>
                    <a:pt x="9810" y="4728"/>
                    <a:pt x="9736" y="4754"/>
                  </a:cubicBezTo>
                  <a:cubicBezTo>
                    <a:pt x="9680" y="4773"/>
                    <a:pt x="9625" y="4790"/>
                    <a:pt x="9571" y="4806"/>
                  </a:cubicBezTo>
                  <a:cubicBezTo>
                    <a:pt x="9516" y="4822"/>
                    <a:pt x="9484" y="4880"/>
                    <a:pt x="9500" y="4935"/>
                  </a:cubicBezTo>
                  <a:cubicBezTo>
                    <a:pt x="9513" y="4980"/>
                    <a:pt x="9555" y="5010"/>
                    <a:pt x="9600" y="5010"/>
                  </a:cubicBezTo>
                  <a:cubicBezTo>
                    <a:pt x="9610" y="5010"/>
                    <a:pt x="9618" y="5008"/>
                    <a:pt x="9628" y="5006"/>
                  </a:cubicBezTo>
                  <a:cubicBezTo>
                    <a:pt x="9687" y="4989"/>
                    <a:pt x="9745" y="4970"/>
                    <a:pt x="9803" y="4950"/>
                  </a:cubicBezTo>
                  <a:cubicBezTo>
                    <a:pt x="9882" y="4923"/>
                    <a:pt x="9957" y="4895"/>
                    <a:pt x="10030" y="4865"/>
                  </a:cubicBezTo>
                  <a:cubicBezTo>
                    <a:pt x="10084" y="4843"/>
                    <a:pt x="10108" y="4782"/>
                    <a:pt x="10088" y="4729"/>
                  </a:cubicBezTo>
                  <a:cubicBezTo>
                    <a:pt x="10071" y="4689"/>
                    <a:pt x="10032" y="4665"/>
                    <a:pt x="9991" y="4665"/>
                  </a:cubicBezTo>
                  <a:close/>
                  <a:moveTo>
                    <a:pt x="7961" y="4811"/>
                  </a:moveTo>
                  <a:cubicBezTo>
                    <a:pt x="7916" y="4811"/>
                    <a:pt x="7876" y="4841"/>
                    <a:pt x="7862" y="4885"/>
                  </a:cubicBezTo>
                  <a:cubicBezTo>
                    <a:pt x="7846" y="4940"/>
                    <a:pt x="7877" y="4999"/>
                    <a:pt x="7932" y="5015"/>
                  </a:cubicBezTo>
                  <a:cubicBezTo>
                    <a:pt x="8070" y="5056"/>
                    <a:pt x="8211" y="5087"/>
                    <a:pt x="8353" y="5106"/>
                  </a:cubicBezTo>
                  <a:cubicBezTo>
                    <a:pt x="8358" y="5108"/>
                    <a:pt x="8363" y="5108"/>
                    <a:pt x="8368" y="5108"/>
                  </a:cubicBezTo>
                  <a:cubicBezTo>
                    <a:pt x="8418" y="5108"/>
                    <a:pt x="8462" y="5071"/>
                    <a:pt x="8469" y="5018"/>
                  </a:cubicBezTo>
                  <a:cubicBezTo>
                    <a:pt x="8478" y="4962"/>
                    <a:pt x="8439" y="4909"/>
                    <a:pt x="8381" y="4901"/>
                  </a:cubicBezTo>
                  <a:cubicBezTo>
                    <a:pt x="8250" y="4882"/>
                    <a:pt x="8119" y="4854"/>
                    <a:pt x="7992" y="4816"/>
                  </a:cubicBezTo>
                  <a:cubicBezTo>
                    <a:pt x="7981" y="4813"/>
                    <a:pt x="7971" y="4811"/>
                    <a:pt x="7961" y="4811"/>
                  </a:cubicBezTo>
                  <a:close/>
                  <a:moveTo>
                    <a:pt x="9195" y="4892"/>
                  </a:moveTo>
                  <a:cubicBezTo>
                    <a:pt x="9189" y="4892"/>
                    <a:pt x="9184" y="4893"/>
                    <a:pt x="9179" y="4893"/>
                  </a:cubicBezTo>
                  <a:cubicBezTo>
                    <a:pt x="9045" y="4914"/>
                    <a:pt x="8910" y="4925"/>
                    <a:pt x="8779" y="4926"/>
                  </a:cubicBezTo>
                  <a:cubicBezTo>
                    <a:pt x="8723" y="4928"/>
                    <a:pt x="8676" y="4974"/>
                    <a:pt x="8678" y="5032"/>
                  </a:cubicBezTo>
                  <a:cubicBezTo>
                    <a:pt x="8678" y="5089"/>
                    <a:pt x="8724" y="5135"/>
                    <a:pt x="8781" y="5135"/>
                  </a:cubicBezTo>
                  <a:lnTo>
                    <a:pt x="8782" y="5135"/>
                  </a:lnTo>
                  <a:cubicBezTo>
                    <a:pt x="8923" y="5133"/>
                    <a:pt x="9067" y="5121"/>
                    <a:pt x="9211" y="5099"/>
                  </a:cubicBezTo>
                  <a:cubicBezTo>
                    <a:pt x="9267" y="5091"/>
                    <a:pt x="9306" y="5037"/>
                    <a:pt x="9298" y="4980"/>
                  </a:cubicBezTo>
                  <a:cubicBezTo>
                    <a:pt x="9290" y="4929"/>
                    <a:pt x="9246" y="4892"/>
                    <a:pt x="9195" y="489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49" name="Google Shape;149;p13"/>
            <p:cNvGrpSpPr/>
            <p:nvPr/>
          </p:nvGrpSpPr>
          <p:grpSpPr>
            <a:xfrm>
              <a:off x="7793150" y="4168675"/>
              <a:ext cx="195281" cy="230222"/>
              <a:chOff x="1887875" y="651475"/>
              <a:chExt cx="195281" cy="230222"/>
            </a:xfrm>
          </p:grpSpPr>
          <p:sp>
            <p:nvSpPr>
              <p:cNvPr id="150" name="Google Shape;150;p13"/>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3"/>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
        <p:nvSpPr>
          <p:cNvPr id="152" name="Google Shape;152;p13"/>
          <p:cNvSpPr/>
          <p:nvPr/>
        </p:nvSpPr>
        <p:spPr>
          <a:xfrm>
            <a:off x="141550" y="4284925"/>
            <a:ext cx="1308654" cy="366146"/>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3870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1597820"/>
            <a:ext cx="7772400" cy="1102519"/>
          </a:xfrm>
        </p:spPr>
        <p:txBody>
          <a:bodyPr/>
          <a:lstStyle/>
          <a:p>
            <a:r>
              <a:rPr lang="pl-PL"/>
              <a:t>Kliknij, aby edytować styl</a:t>
            </a:r>
          </a:p>
        </p:txBody>
      </p:sp>
      <p:sp>
        <p:nvSpPr>
          <p:cNvPr id="3" name="Podtytuł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lvl1pPr>
              <a:defRPr/>
            </a:lvl1pPr>
          </a:lstStyle>
          <a:p>
            <a:pPr defTabSz="685800">
              <a:buClrTx/>
              <a:defRPr/>
            </a:pPr>
            <a:fld id="{3EC02C3D-B11E-4DCA-A3DD-9E95775328D3}"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824E215-DE58-4E91-9739-7E46A1AAADE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319544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1pPr>
            <a:lvl2pPr lvl="1"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2pPr>
            <a:lvl3pPr lvl="2"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3pPr>
            <a:lvl4pPr lvl="3"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4pPr>
            <a:lvl5pPr lvl="4"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5pPr>
            <a:lvl6pPr lvl="5"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6pPr>
            <a:lvl7pPr lvl="6"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7pPr>
            <a:lvl8pPr lvl="7"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8pPr>
            <a:lvl9pPr lvl="8"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Questrial"/>
              <a:buChar char="●"/>
              <a:defRPr>
                <a:solidFill>
                  <a:schemeClr val="dk1"/>
                </a:solidFill>
                <a:latin typeface="Questrial"/>
                <a:ea typeface="Questrial"/>
                <a:cs typeface="Questrial"/>
                <a:sym typeface="Questrial"/>
              </a:defRPr>
            </a:lvl1pPr>
            <a:lvl2pPr marL="914400" lvl="1"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2pPr>
            <a:lvl3pPr marL="1371600" lvl="2"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3pPr>
            <a:lvl4pPr marL="1828800" lvl="3"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4pPr>
            <a:lvl5pPr marL="2286000" lvl="4"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5pPr>
            <a:lvl6pPr marL="2743200" lvl="5"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6pPr>
            <a:lvl7pPr marL="3200400" lvl="6"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7pPr>
            <a:lvl8pPr marL="3657600" lvl="7"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8pPr>
            <a:lvl9pPr marL="4114800" lvl="8" indent="-317500">
              <a:lnSpc>
                <a:spcPct val="115000"/>
              </a:lnSpc>
              <a:spcBef>
                <a:spcPts val="1600"/>
              </a:spcBef>
              <a:spcAft>
                <a:spcPts val="1600"/>
              </a:spcAft>
              <a:buClr>
                <a:schemeClr val="dk1"/>
              </a:buClr>
              <a:buSzPts val="1400"/>
              <a:buFont typeface="Questrial"/>
              <a:buChar char="■"/>
              <a:defRPr>
                <a:solidFill>
                  <a:schemeClr val="dk1"/>
                </a:solidFill>
                <a:latin typeface="Questrial"/>
                <a:ea typeface="Questrial"/>
                <a:cs typeface="Questrial"/>
                <a:sym typeface="Quest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6" r:id="rId3"/>
    <p:sldLayoutId id="2147483661" r:id="rId4"/>
    <p:sldLayoutId id="2147483663" r:id="rId5"/>
    <p:sldLayoutId id="2147483664" r:id="rId6"/>
    <p:sldLayoutId id="2147483670" r:id="rId7"/>
    <p:sldLayoutId id="2147483671"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Symbol zastępczy tytułu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l-PL" altLang="es-ES"/>
              <a:t>Kliknij, aby edytować styl</a:t>
            </a:r>
          </a:p>
        </p:txBody>
      </p:sp>
      <p:sp>
        <p:nvSpPr>
          <p:cNvPr id="1027" name="Symbol zastępczy tekstu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l-PL" altLang="es-ES"/>
              <a:t>Kliknij, aby edytować style wzorca tekstu</a:t>
            </a:r>
          </a:p>
          <a:p>
            <a:pPr lvl="1"/>
            <a:r>
              <a:rPr lang="pl-PL" altLang="es-ES"/>
              <a:t>Drugi poziom</a:t>
            </a:r>
          </a:p>
          <a:p>
            <a:pPr lvl="2"/>
            <a:r>
              <a:rPr lang="pl-PL" altLang="es-ES"/>
              <a:t>Trzeci poziom</a:t>
            </a:r>
          </a:p>
          <a:p>
            <a:pPr lvl="3"/>
            <a:r>
              <a:rPr lang="pl-PL" altLang="es-ES"/>
              <a:t>Czwarty poziom</a:t>
            </a:r>
          </a:p>
          <a:p>
            <a:pPr lvl="4"/>
            <a:r>
              <a:rPr lang="pl-PL" altLang="es-ES"/>
              <a:t>Piąty poziom</a:t>
            </a:r>
          </a:p>
        </p:txBody>
      </p:sp>
      <p:sp>
        <p:nvSpPr>
          <p:cNvPr id="4" name="Symbol zastępczy daty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defTabSz="685800">
              <a:buClrTx/>
              <a:defRPr/>
            </a:pPr>
            <a:fld id="{709BF64D-D6B1-48B2-9D1C-7A26E95FFA21}" type="datetimeFigureOut">
              <a:rPr lang="pl-PL" kern="1200" smtClean="0">
                <a:solidFill>
                  <a:prstClr val="black">
                    <a:tint val="75000"/>
                  </a:prstClr>
                </a:solidFill>
                <a:ea typeface="+mn-ea"/>
              </a:rPr>
              <a:pPr defTabSz="685800">
                <a:buClrTx/>
                <a:defRPr/>
              </a:pPr>
              <a:t>27.09.2025</a:t>
            </a:fld>
            <a:endParaRPr lang="pl-PL" kern="1200">
              <a:solidFill>
                <a:prstClr val="black">
                  <a:tint val="75000"/>
                </a:prstClr>
              </a:solidFill>
              <a:ea typeface="+mn-ea"/>
            </a:endParaRPr>
          </a:p>
        </p:txBody>
      </p:sp>
      <p:sp>
        <p:nvSpPr>
          <p:cNvPr id="5" name="Symbol zastępczy stopki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cs typeface="+mn-cs"/>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4"/>
          </p:nvPr>
        </p:nvSpPr>
        <p:spPr>
          <a:xfrm>
            <a:off x="6553200" y="4767264"/>
            <a:ext cx="21336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pPr defTabSz="685800" fontAlgn="base">
              <a:spcBef>
                <a:spcPct val="0"/>
              </a:spcBef>
              <a:spcAft>
                <a:spcPct val="0"/>
              </a:spcAft>
              <a:buClrTx/>
            </a:pPr>
            <a:fld id="{4D70C230-8505-417F-9F26-4AEA63A5F39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0382562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pl-P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1.jp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5.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6.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7.jp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6.wav"/><Relationship Id="rId1" Type="http://schemas.openxmlformats.org/officeDocument/2006/relationships/audio" Target="NULL" TargetMode="External"/><Relationship Id="rId5" Type="http://schemas.openxmlformats.org/officeDocument/2006/relationships/image" Target="../media/image10.png"/><Relationship Id="rId4"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f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fif"/><Relationship Id="rId5" Type="http://schemas.openxmlformats.org/officeDocument/2006/relationships/image" Target="../media/image6.webp"/><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0.png"/><Relationship Id="rId5" Type="http://schemas.openxmlformats.org/officeDocument/2006/relationships/image" Target="../media/image11.jp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10.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8" name="Google Shape;168;p22"/>
          <p:cNvPicPr preferRelativeResize="0"/>
          <p:nvPr/>
        </p:nvPicPr>
        <p:blipFill rotWithShape="1">
          <a:blip r:embed="rId3">
            <a:alphaModFix/>
          </a:blip>
          <a:srcRect l="14215" t="13864" r="14207" b="21440"/>
          <a:stretch/>
        </p:blipFill>
        <p:spPr>
          <a:xfrm rot="5400000" flipH="1">
            <a:off x="-1634898" y="-2170967"/>
            <a:ext cx="3748500" cy="3749100"/>
          </a:xfrm>
          <a:prstGeom prst="ellipse">
            <a:avLst/>
          </a:prstGeom>
          <a:noFill/>
          <a:ln>
            <a:noFill/>
          </a:ln>
        </p:spPr>
      </p:pic>
      <p:pic>
        <p:nvPicPr>
          <p:cNvPr id="169" name="Google Shape;169;p22"/>
          <p:cNvPicPr preferRelativeResize="0"/>
          <p:nvPr/>
        </p:nvPicPr>
        <p:blipFill rotWithShape="1">
          <a:blip r:embed="rId4">
            <a:alphaModFix/>
          </a:blip>
          <a:srcRect l="26453" t="18230" r="36809" b="44911"/>
          <a:stretch/>
        </p:blipFill>
        <p:spPr>
          <a:xfrm>
            <a:off x="-322700" y="-860287"/>
            <a:ext cx="1733700" cy="1737300"/>
          </a:xfrm>
          <a:prstGeom prst="ellipse">
            <a:avLst/>
          </a:prstGeom>
          <a:noFill/>
          <a:ln>
            <a:noFill/>
          </a:ln>
        </p:spPr>
      </p:pic>
      <p:sp>
        <p:nvSpPr>
          <p:cNvPr id="170" name="Google Shape;170;p22"/>
          <p:cNvSpPr/>
          <p:nvPr/>
        </p:nvSpPr>
        <p:spPr>
          <a:xfrm>
            <a:off x="567000" y="4285650"/>
            <a:ext cx="260400" cy="2604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p:cNvSpPr>
            <a:spLocks noGrp="1"/>
          </p:cNvSpPr>
          <p:nvPr>
            <p:ph type="ctrTitle"/>
          </p:nvPr>
        </p:nvSpPr>
        <p:spPr>
          <a:xfrm>
            <a:off x="412186" y="1379993"/>
            <a:ext cx="7717200" cy="1096500"/>
          </a:xfrm>
        </p:spPr>
        <p:txBody>
          <a:bodyPr/>
          <a:lstStyle/>
          <a:p>
            <a:r>
              <a:rPr lang="en-US" sz="4400" dirty="0">
                <a:solidFill>
                  <a:schemeClr val="tx1"/>
                </a:solidFill>
              </a:rPr>
              <a:t>Unit 5: INVENTIONS</a:t>
            </a:r>
            <a:br>
              <a:rPr lang="en-US" dirty="0">
                <a:solidFill>
                  <a:schemeClr val="tx1"/>
                </a:solidFill>
              </a:rPr>
            </a:br>
            <a:r>
              <a:rPr lang="en-US" sz="3200" dirty="0">
                <a:solidFill>
                  <a:schemeClr val="tx1"/>
                </a:solidFill>
              </a:rPr>
              <a:t>Lesson 1: Getting Started</a:t>
            </a:r>
            <a:br>
              <a:rPr lang="en-US" sz="3200" dirty="0">
                <a:solidFill>
                  <a:schemeClr val="tx1"/>
                </a:solidFill>
              </a:rPr>
            </a:br>
            <a:endParaRPr lang="en-US" sz="3200" dirty="0">
              <a:solidFill>
                <a:schemeClr val="tx1"/>
              </a:solidFill>
            </a:endParaRPr>
          </a:p>
        </p:txBody>
      </p:sp>
      <p:sp>
        <p:nvSpPr>
          <p:cNvPr id="7" name="Google Shape;97;p2"/>
          <p:cNvSpPr txBox="1"/>
          <p:nvPr/>
        </p:nvSpPr>
        <p:spPr>
          <a:xfrm>
            <a:off x="2021526" y="2714031"/>
            <a:ext cx="4498520" cy="438551"/>
          </a:xfrm>
          <a:prstGeom prst="rect">
            <a:avLst/>
          </a:prstGeom>
          <a:noFill/>
          <a:ln>
            <a:noFill/>
          </a:ln>
        </p:spPr>
        <p:txBody>
          <a:bodyPr spcFirstLastPara="1" wrap="square" lIns="68569" tIns="34275" rIns="68569" bIns="34275" anchor="t" anchorCtr="0">
            <a:spAutoFit/>
          </a:bodyPr>
          <a:lstStyle/>
          <a:p>
            <a:pPr algn="ctr"/>
            <a:r>
              <a:rPr lang="en-US" sz="2400" b="1" i="1" dirty="0">
                <a:solidFill>
                  <a:srgbClr val="0070C0"/>
                </a:solidFill>
                <a:latin typeface="Public Sans" panose="020B0604020202020204" charset="0"/>
                <a:ea typeface="Calibri"/>
                <a:cs typeface="Calibri"/>
                <a:sym typeface="Calibri"/>
              </a:rPr>
              <a:t>Inventions for education</a:t>
            </a:r>
            <a:endParaRPr sz="2400" b="1" i="1" dirty="0">
              <a:solidFill>
                <a:srgbClr val="0070C0"/>
              </a:solidFill>
              <a:latin typeface="Public Sans" panose="020B0604020202020204" charset="0"/>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graphicFrame>
        <p:nvGraphicFramePr>
          <p:cNvPr id="239" name="Google Shape;239;p13"/>
          <p:cNvGraphicFramePr/>
          <p:nvPr>
            <p:extLst>
              <p:ext uri="{D42A27DB-BD31-4B8C-83A1-F6EECF244321}">
                <p14:modId xmlns:p14="http://schemas.microsoft.com/office/powerpoint/2010/main" val="4248474599"/>
              </p:ext>
            </p:extLst>
          </p:nvPr>
        </p:nvGraphicFramePr>
        <p:xfrm>
          <a:off x="849086" y="406591"/>
          <a:ext cx="7445832" cy="3812365"/>
        </p:xfrm>
        <a:graphic>
          <a:graphicData uri="http://schemas.openxmlformats.org/drawingml/2006/table">
            <a:tbl>
              <a:tblPr firstRow="1" bandRow="1">
                <a:noFill/>
              </a:tblPr>
              <a:tblGrid>
                <a:gridCol w="1844063">
                  <a:extLst>
                    <a:ext uri="{9D8B030D-6E8A-4147-A177-3AD203B41FA5}">
                      <a16:colId xmlns:a16="http://schemas.microsoft.com/office/drawing/2014/main" val="20000"/>
                    </a:ext>
                  </a:extLst>
                </a:gridCol>
                <a:gridCol w="1752225">
                  <a:extLst>
                    <a:ext uri="{9D8B030D-6E8A-4147-A177-3AD203B41FA5}">
                      <a16:colId xmlns:a16="http://schemas.microsoft.com/office/drawing/2014/main" val="20001"/>
                    </a:ext>
                  </a:extLst>
                </a:gridCol>
                <a:gridCol w="3849544">
                  <a:extLst>
                    <a:ext uri="{9D8B030D-6E8A-4147-A177-3AD203B41FA5}">
                      <a16:colId xmlns:a16="http://schemas.microsoft.com/office/drawing/2014/main" val="20002"/>
                    </a:ext>
                  </a:extLst>
                </a:gridCol>
              </a:tblGrid>
              <a:tr h="467363">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New words</a:t>
                      </a:r>
                      <a:endParaRPr sz="1800" b="1" u="none" strike="noStrike" cap="none" dirty="0">
                        <a:solidFill>
                          <a:srgbClr val="F26532"/>
                        </a:solidFill>
                        <a:latin typeface="Calibri"/>
                        <a:ea typeface="Calibri"/>
                        <a:cs typeface="Calibri"/>
                        <a:sym typeface="Calibri"/>
                      </a:endParaRPr>
                    </a:p>
                  </a:txBody>
                  <a:tcPr marL="68588" marR="68588" marT="34294" marB="34294" anchor="ctr"/>
                </a:tc>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Pronunciation</a:t>
                      </a:r>
                      <a:endParaRPr sz="1800" b="1" u="none" strike="noStrike" cap="none" dirty="0">
                        <a:solidFill>
                          <a:srgbClr val="F26532"/>
                        </a:solidFill>
                        <a:latin typeface="Calibri"/>
                        <a:ea typeface="Calibri"/>
                        <a:cs typeface="Calibri"/>
                        <a:sym typeface="Calibri"/>
                      </a:endParaRPr>
                    </a:p>
                  </a:txBody>
                  <a:tcPr marL="68588" marR="68588" marT="34294" marB="34294" anchor="ctr"/>
                </a:tc>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Meaning</a:t>
                      </a:r>
                      <a:endParaRPr sz="1800" b="1" u="none" strike="noStrike" cap="none" dirty="0">
                        <a:solidFill>
                          <a:srgbClr val="F26532"/>
                        </a:solidFill>
                        <a:latin typeface="Calibri"/>
                        <a:ea typeface="Calibri"/>
                        <a:cs typeface="Calibri"/>
                        <a:sym typeface="Calibri"/>
                      </a:endParaRPr>
                    </a:p>
                  </a:txBody>
                  <a:tcPr marL="68588" marR="68588" marT="34294" marB="34294" anchor="ctr"/>
                </a:tc>
                <a:extLst>
                  <a:ext uri="{0D108BD9-81ED-4DB2-BD59-A6C34878D82A}">
                    <a16:rowId xmlns:a16="http://schemas.microsoft.com/office/drawing/2014/main" val="10000"/>
                  </a:ext>
                </a:extLst>
              </a:tr>
              <a:tr h="576563">
                <a:tc>
                  <a:txBody>
                    <a:bodyPr/>
                    <a:lstStyle/>
                    <a:p>
                      <a:pPr marL="342900" marR="0" lvl="0" indent="-342900" algn="l" rtl="0">
                        <a:spcBef>
                          <a:spcPts val="0"/>
                        </a:spcBef>
                        <a:spcAft>
                          <a:spcPts val="0"/>
                        </a:spcAft>
                        <a:buAutoNum type="arabicPeriod"/>
                      </a:pPr>
                      <a:r>
                        <a:rPr lang="en-US" sz="1500" u="none" strike="noStrike" cap="none" dirty="0">
                          <a:latin typeface="Calibri"/>
                          <a:ea typeface="Calibri"/>
                          <a:cs typeface="Calibri"/>
                          <a:sym typeface="Calibri"/>
                        </a:rPr>
                        <a:t>invent (v)</a:t>
                      </a:r>
                    </a:p>
                    <a:p>
                      <a:pPr marL="0" marR="0" lvl="0" indent="0" algn="l" rtl="0">
                        <a:spcBef>
                          <a:spcPts val="0"/>
                        </a:spcBef>
                        <a:spcAft>
                          <a:spcPts val="0"/>
                        </a:spcAft>
                        <a:buNone/>
                      </a:pPr>
                      <a:r>
                        <a:rPr lang="en-US" sz="1500" u="none" strike="noStrike" cap="none" dirty="0">
                          <a:latin typeface="Calibri"/>
                          <a:ea typeface="Calibri"/>
                          <a:cs typeface="Calibri"/>
                          <a:sym typeface="Calibri"/>
                        </a:rPr>
                        <a:t>        invention (n)</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/ɪnˈvent/</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to produce or design something that has not existed before (</a:t>
                      </a:r>
                      <a:r>
                        <a:rPr lang="en-US" sz="1500" u="none" strike="noStrike" cap="none" dirty="0" err="1">
                          <a:solidFill>
                            <a:srgbClr val="FF0000"/>
                          </a:solidFill>
                          <a:latin typeface="Calibri"/>
                          <a:ea typeface="Calibri"/>
                          <a:cs typeface="Calibri"/>
                          <a:sym typeface="Calibri"/>
                        </a:rPr>
                        <a:t>phát</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minh</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1"/>
                  </a:ext>
                </a:extLst>
              </a:tr>
              <a:tr h="582525">
                <a:tc>
                  <a:txBody>
                    <a:bodyPr/>
                    <a:lstStyle/>
                    <a:p>
                      <a:pPr marL="144145" marR="0" lvl="0" indent="-144145" algn="l" rtl="0">
                        <a:spcBef>
                          <a:spcPts val="0"/>
                        </a:spcBef>
                        <a:spcAft>
                          <a:spcPts val="0"/>
                        </a:spcAft>
                        <a:buNone/>
                      </a:pPr>
                      <a:r>
                        <a:rPr lang="en-US" sz="1500" u="none" strike="noStrike" cap="none">
                          <a:latin typeface="Calibri"/>
                          <a:ea typeface="Calibri"/>
                          <a:cs typeface="Calibri"/>
                          <a:sym typeface="Calibri"/>
                        </a:rPr>
                        <a:t>2. improve (v)</a:t>
                      </a:r>
                      <a:endParaRPr sz="1500" u="none" strike="noStrike" cap="none">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a:t>
                      </a:r>
                      <a:r>
                        <a:rPr lang="en-US" sz="1500" u="none" strike="noStrike" cap="none" dirty="0" err="1">
                          <a:latin typeface="Calibri"/>
                          <a:ea typeface="Calibri"/>
                          <a:cs typeface="Calibri"/>
                          <a:sym typeface="Calibri"/>
                        </a:rPr>
                        <a:t>ɪmˈpruːv</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​to become better than before; to make something/somebody better than before (</a:t>
                      </a:r>
                      <a:r>
                        <a:rPr lang="en-US" sz="1500" u="none" strike="noStrike" cap="none" dirty="0" err="1">
                          <a:solidFill>
                            <a:srgbClr val="FF0000"/>
                          </a:solidFill>
                          <a:latin typeface="Calibri"/>
                          <a:ea typeface="Calibri"/>
                          <a:cs typeface="Calibri"/>
                          <a:sym typeface="Calibri"/>
                        </a:rPr>
                        <a:t>cải</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thiện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cải</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tiến</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2"/>
                  </a:ext>
                </a:extLst>
              </a:tr>
              <a:tr h="607781">
                <a:tc>
                  <a:txBody>
                    <a:bodyPr/>
                    <a:lstStyle/>
                    <a:p>
                      <a:pPr marL="144145" marR="0" lvl="0" indent="-144145" algn="l" rtl="0">
                        <a:spcBef>
                          <a:spcPts val="0"/>
                        </a:spcBef>
                        <a:spcAft>
                          <a:spcPts val="0"/>
                        </a:spcAft>
                        <a:buNone/>
                      </a:pPr>
                      <a:r>
                        <a:rPr lang="en-US" sz="1500" u="none" strike="noStrike" cap="none" dirty="0">
                          <a:latin typeface="Calibri"/>
                          <a:ea typeface="Calibri"/>
                          <a:cs typeface="Calibri"/>
                          <a:sym typeface="Calibri"/>
                        </a:rPr>
                        <a:t>3. suitable (</a:t>
                      </a:r>
                      <a:r>
                        <a:rPr lang="en-US" sz="1500" u="none" strike="noStrike" cap="none" dirty="0" err="1">
                          <a:latin typeface="Calibri"/>
                          <a:ea typeface="Calibri"/>
                          <a:cs typeface="Calibri"/>
                          <a:sym typeface="Calibri"/>
                        </a:rPr>
                        <a:t>adj</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/ˈ</a:t>
                      </a:r>
                      <a:r>
                        <a:rPr lang="en-US" sz="1500" u="none" strike="noStrike" cap="none" dirty="0" err="1">
                          <a:latin typeface="Calibri"/>
                          <a:ea typeface="Calibri"/>
                          <a:cs typeface="Calibri"/>
                          <a:sym typeface="Calibri"/>
                        </a:rPr>
                        <a:t>suːtəbl</a:t>
                      </a:r>
                      <a:r>
                        <a:rPr lang="en-US" sz="1500" u="none" strike="noStrike" cap="none" dirty="0">
                          <a:latin typeface="Calibri"/>
                          <a:ea typeface="Calibri"/>
                          <a:cs typeface="Calibri"/>
                          <a:sym typeface="Calibri"/>
                        </a:rPr>
                        <a:t>/ or /ˈ</a:t>
                      </a:r>
                      <a:r>
                        <a:rPr lang="en-US" sz="1500" u="none" strike="noStrike" cap="none" dirty="0" err="1">
                          <a:latin typeface="Calibri"/>
                          <a:ea typeface="Calibri"/>
                          <a:cs typeface="Calibri"/>
                          <a:sym typeface="Calibri"/>
                        </a:rPr>
                        <a:t>sjuːtəbl</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right or appropriate for a particular purpose or occasion (</a:t>
                      </a:r>
                      <a:r>
                        <a:rPr lang="en-US" sz="1500" u="none" strike="noStrike" cap="none" dirty="0" err="1">
                          <a:solidFill>
                            <a:srgbClr val="FF0000"/>
                          </a:solidFill>
                          <a:latin typeface="Calibri"/>
                          <a:ea typeface="Calibri"/>
                          <a:cs typeface="Calibri"/>
                          <a:sym typeface="Calibri"/>
                        </a:rPr>
                        <a:t>phù</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hợp</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3"/>
                  </a:ext>
                </a:extLst>
              </a:tr>
              <a:tr h="566438">
                <a:tc>
                  <a:txBody>
                    <a:bodyPr/>
                    <a:lstStyle/>
                    <a:p>
                      <a:pPr marL="144145" marR="0" lvl="0" indent="-144145" algn="l" rtl="0">
                        <a:spcBef>
                          <a:spcPts val="0"/>
                        </a:spcBef>
                        <a:spcAft>
                          <a:spcPts val="0"/>
                        </a:spcAft>
                        <a:buNone/>
                      </a:pPr>
                      <a:r>
                        <a:rPr lang="en-US" sz="1500" u="none" strike="noStrike" cap="none" dirty="0">
                          <a:latin typeface="Calibri"/>
                          <a:ea typeface="Calibri"/>
                          <a:cs typeface="Calibri"/>
                          <a:sym typeface="Calibri"/>
                        </a:rPr>
                        <a:t>4. app (n)</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/æp/</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a piece of software that you can download to a device such as a smartphone or tablet (</a:t>
                      </a:r>
                      <a:r>
                        <a:rPr lang="en-US" sz="1500" u="none" strike="noStrike" cap="none" dirty="0" err="1">
                          <a:solidFill>
                            <a:srgbClr val="FF0000"/>
                          </a:solidFill>
                          <a:latin typeface="Calibri"/>
                          <a:ea typeface="Calibri"/>
                          <a:cs typeface="Calibri"/>
                          <a:sym typeface="Calibri"/>
                        </a:rPr>
                        <a:t>ứng</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dụng</a:t>
                      </a:r>
                      <a:r>
                        <a:rPr lang="en-US" sz="1500" u="none" strike="noStrike" cap="none" dirty="0">
                          <a:solidFill>
                            <a:srgbClr val="111111"/>
                          </a:solidFill>
                          <a:latin typeface="Calibri"/>
                          <a:ea typeface="Calibri"/>
                          <a:cs typeface="Calibri"/>
                          <a:sym typeface="Calibri"/>
                        </a:rPr>
                        <a:t>)</a:t>
                      </a:r>
                      <a:endParaRPr sz="1500" u="none" strike="noStrike" cap="none" dirty="0">
                        <a:solidFill>
                          <a:srgbClr val="111111"/>
                        </a:solidFill>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4"/>
                  </a:ext>
                </a:extLst>
              </a:tr>
              <a:tr h="573806">
                <a:tc>
                  <a:txBody>
                    <a:bodyPr/>
                    <a:lstStyle/>
                    <a:p>
                      <a:pPr marL="144145" marR="0" lvl="0" indent="-144145" algn="l" rtl="0">
                        <a:spcBef>
                          <a:spcPts val="0"/>
                        </a:spcBef>
                        <a:spcAft>
                          <a:spcPts val="0"/>
                        </a:spcAft>
                        <a:buNone/>
                      </a:pPr>
                      <a:r>
                        <a:rPr lang="en-US" sz="1500" u="none" strike="noStrike" cap="none">
                          <a:latin typeface="Calibri"/>
                          <a:ea typeface="Calibri"/>
                          <a:cs typeface="Calibri"/>
                          <a:sym typeface="Calibri"/>
                        </a:rPr>
                        <a:t>5. convenient (adj)</a:t>
                      </a:r>
                      <a:endParaRPr sz="1500" u="none" strike="noStrike" cap="none">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/kənˈviːniənt/</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useful, easy or quick to do; not causing problems (</a:t>
                      </a:r>
                      <a:r>
                        <a:rPr lang="en-US" sz="1500" u="none" strike="noStrike" cap="none" dirty="0" err="1">
                          <a:solidFill>
                            <a:srgbClr val="FF0000"/>
                          </a:solidFill>
                          <a:latin typeface="Calibri"/>
                          <a:ea typeface="Calibri"/>
                          <a:cs typeface="Calibri"/>
                          <a:sym typeface="Calibri"/>
                        </a:rPr>
                        <a:t>thuận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lợi</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16038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729729" y="3703334"/>
            <a:ext cx="4923399"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piece of software that you can download .</a:t>
            </a:r>
          </a:p>
        </p:txBody>
      </p:sp>
      <p:sp>
        <p:nvSpPr>
          <p:cNvPr id="3" name="TextBox 2"/>
          <p:cNvSpPr txBox="1"/>
          <p:nvPr/>
        </p:nvSpPr>
        <p:spPr>
          <a:xfrm>
            <a:off x="4443133" y="3195503"/>
            <a:ext cx="1271657"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app</a:t>
            </a:r>
          </a:p>
        </p:txBody>
      </p:sp>
      <p:pic>
        <p:nvPicPr>
          <p:cNvPr id="9" name="Google Shape;221;p11" descr="Graphical user interface&#10;&#10;Description automatically generated"/>
          <p:cNvPicPr preferRelativeResize="0"/>
          <p:nvPr/>
        </p:nvPicPr>
        <p:blipFill rotWithShape="1">
          <a:blip r:embed="rId5">
            <a:alphaModFix/>
          </a:blip>
          <a:srcRect/>
          <a:stretch/>
        </p:blipFill>
        <p:spPr>
          <a:xfrm>
            <a:off x="2682920" y="743549"/>
            <a:ext cx="4142933" cy="2485760"/>
          </a:xfrm>
          <a:prstGeom prst="ellipse">
            <a:avLst/>
          </a:prstGeom>
          <a:ln>
            <a:noFill/>
          </a:ln>
          <a:effectLst>
            <a:softEdge rad="112500"/>
          </a:effectLst>
        </p:spPr>
      </p:pic>
    </p:spTree>
    <p:extLst>
      <p:ext uri="{BB962C8B-B14F-4D97-AF65-F5344CB8AC3E}">
        <p14:creationId xmlns:p14="http://schemas.microsoft.com/office/powerpoint/2010/main" val="927668699"/>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551580" y="3623375"/>
            <a:ext cx="5231211"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an adjective. Being useful, easy or quick to do.</a:t>
            </a:r>
          </a:p>
        </p:txBody>
      </p:sp>
      <p:sp>
        <p:nvSpPr>
          <p:cNvPr id="3" name="TextBox 2"/>
          <p:cNvSpPr txBox="1"/>
          <p:nvPr/>
        </p:nvSpPr>
        <p:spPr>
          <a:xfrm>
            <a:off x="3841759" y="2941305"/>
            <a:ext cx="1974062"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convenient</a:t>
            </a:r>
          </a:p>
        </p:txBody>
      </p:sp>
      <p:pic>
        <p:nvPicPr>
          <p:cNvPr id="4" name="Picture 3"/>
          <p:cNvPicPr>
            <a:picLocks noChangeAspect="1"/>
          </p:cNvPicPr>
          <p:nvPr/>
        </p:nvPicPr>
        <p:blipFill>
          <a:blip r:embed="rId5"/>
          <a:stretch>
            <a:fillRect/>
          </a:stretch>
        </p:blipFill>
        <p:spPr>
          <a:xfrm>
            <a:off x="3097376" y="743549"/>
            <a:ext cx="3462828" cy="2310584"/>
          </a:xfrm>
          <a:prstGeom prst="ellipse">
            <a:avLst/>
          </a:prstGeom>
          <a:ln>
            <a:noFill/>
          </a:ln>
          <a:effectLst>
            <a:softEdge rad="112500"/>
          </a:effectLst>
        </p:spPr>
      </p:pic>
    </p:spTree>
    <p:extLst>
      <p:ext uri="{BB962C8B-B14F-4D97-AF65-F5344CB8AC3E}">
        <p14:creationId xmlns:p14="http://schemas.microsoft.com/office/powerpoint/2010/main" val="367931969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682746" y="3576594"/>
            <a:ext cx="4736038" cy="923330"/>
          </a:xfrm>
          <a:prstGeom prst="rect">
            <a:avLst/>
          </a:prstGeom>
          <a:noFill/>
        </p:spPr>
        <p:txBody>
          <a:bodyPr>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Verb: to become better than before </a:t>
            </a:r>
          </a:p>
        </p:txBody>
      </p:sp>
      <p:sp>
        <p:nvSpPr>
          <p:cNvPr id="3" name="TextBox 2"/>
          <p:cNvSpPr txBox="1"/>
          <p:nvPr/>
        </p:nvSpPr>
        <p:spPr>
          <a:xfrm>
            <a:off x="3915283" y="2900049"/>
            <a:ext cx="2270964"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improve </a:t>
            </a:r>
          </a:p>
        </p:txBody>
      </p:sp>
      <p:pic>
        <p:nvPicPr>
          <p:cNvPr id="8" name="Google Shape;197;p9" descr="Icon&#10;&#10;Description automatically generated with medium confidence"/>
          <p:cNvPicPr preferRelativeResize="0"/>
          <p:nvPr/>
        </p:nvPicPr>
        <p:blipFill rotWithShape="1">
          <a:blip r:embed="rId5">
            <a:alphaModFix/>
          </a:blip>
          <a:srcRect/>
          <a:stretch/>
        </p:blipFill>
        <p:spPr>
          <a:xfrm>
            <a:off x="2601396" y="691954"/>
            <a:ext cx="4078761" cy="2039381"/>
          </a:xfrm>
          <a:prstGeom prst="ellipse">
            <a:avLst/>
          </a:prstGeom>
          <a:ln>
            <a:noFill/>
          </a:ln>
          <a:effectLst>
            <a:softEdge rad="112500"/>
          </a:effectLst>
        </p:spPr>
      </p:pic>
    </p:spTree>
    <p:extLst>
      <p:ext uri="{BB962C8B-B14F-4D97-AF65-F5344CB8AC3E}">
        <p14:creationId xmlns:p14="http://schemas.microsoft.com/office/powerpoint/2010/main" val="358270737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737140" y="3331985"/>
            <a:ext cx="4736038" cy="1338828"/>
          </a:xfrm>
          <a:prstGeom prst="rect">
            <a:avLst/>
          </a:prstGeom>
          <a:noFill/>
        </p:spPr>
        <p:txBody>
          <a:bodyPr>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verb: to produce something that has not existed before</a:t>
            </a:r>
          </a:p>
        </p:txBody>
      </p:sp>
      <p:sp>
        <p:nvSpPr>
          <p:cNvPr id="3" name="TextBox 2"/>
          <p:cNvSpPr txBox="1"/>
          <p:nvPr/>
        </p:nvSpPr>
        <p:spPr>
          <a:xfrm>
            <a:off x="4104410" y="2962087"/>
            <a:ext cx="1350608"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invent</a:t>
            </a:r>
          </a:p>
        </p:txBody>
      </p:sp>
      <p:pic>
        <p:nvPicPr>
          <p:cNvPr id="4" name="Picture 3"/>
          <p:cNvPicPr>
            <a:picLocks noChangeAspect="1"/>
          </p:cNvPicPr>
          <p:nvPr/>
        </p:nvPicPr>
        <p:blipFill>
          <a:blip r:embed="rId5"/>
          <a:stretch>
            <a:fillRect/>
          </a:stretch>
        </p:blipFill>
        <p:spPr>
          <a:xfrm>
            <a:off x="3013493" y="743549"/>
            <a:ext cx="3407959" cy="2341067"/>
          </a:xfrm>
          <a:prstGeom prst="ellipse">
            <a:avLst/>
          </a:prstGeom>
          <a:ln>
            <a:noFill/>
          </a:ln>
          <a:effectLst>
            <a:softEdge rad="112500"/>
          </a:effectLst>
        </p:spPr>
      </p:pic>
    </p:spTree>
    <p:extLst>
      <p:ext uri="{BB962C8B-B14F-4D97-AF65-F5344CB8AC3E}">
        <p14:creationId xmlns:p14="http://schemas.microsoft.com/office/powerpoint/2010/main" val="228077189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551580" y="3660306"/>
            <a:ext cx="5089623"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right or appropriate for a particular purpose .</a:t>
            </a:r>
          </a:p>
        </p:txBody>
      </p:sp>
      <p:sp>
        <p:nvSpPr>
          <p:cNvPr id="3" name="TextBox 2"/>
          <p:cNvSpPr txBox="1"/>
          <p:nvPr/>
        </p:nvSpPr>
        <p:spPr>
          <a:xfrm>
            <a:off x="3999657" y="3152475"/>
            <a:ext cx="1577360"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suitable </a:t>
            </a:r>
          </a:p>
        </p:txBody>
      </p:sp>
      <p:pic>
        <p:nvPicPr>
          <p:cNvPr id="8" name="Google Shape;209;p10" descr="Shape&#10;&#10;Description automatically generated with low confidence"/>
          <p:cNvPicPr preferRelativeResize="0"/>
          <p:nvPr/>
        </p:nvPicPr>
        <p:blipFill rotWithShape="1">
          <a:blip r:embed="rId5">
            <a:alphaModFix/>
          </a:blip>
          <a:srcRect/>
          <a:stretch/>
        </p:blipFill>
        <p:spPr>
          <a:xfrm>
            <a:off x="2905165" y="589360"/>
            <a:ext cx="3000375" cy="2568815"/>
          </a:xfrm>
          <a:prstGeom prst="ellipse">
            <a:avLst/>
          </a:prstGeom>
          <a:ln>
            <a:noFill/>
          </a:ln>
          <a:effectLst>
            <a:softEdge rad="112500"/>
          </a:effectLst>
        </p:spPr>
      </p:pic>
    </p:spTree>
    <p:extLst>
      <p:ext uri="{BB962C8B-B14F-4D97-AF65-F5344CB8AC3E}">
        <p14:creationId xmlns:p14="http://schemas.microsoft.com/office/powerpoint/2010/main" val="360596677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5"/>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65" name="Google Shape;265;p15"/>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66" name="Google Shape;266;p15"/>
          <p:cNvSpPr txBox="1"/>
          <p:nvPr/>
        </p:nvSpPr>
        <p:spPr>
          <a:xfrm>
            <a:off x="3025730" y="1137901"/>
            <a:ext cx="5074779"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1600" dirty="0"/>
          </a:p>
        </p:txBody>
      </p:sp>
      <p:sp>
        <p:nvSpPr>
          <p:cNvPr id="267" name="Google Shape;267;p15"/>
          <p:cNvSpPr txBox="1"/>
          <p:nvPr/>
        </p:nvSpPr>
        <p:spPr>
          <a:xfrm>
            <a:off x="1143000" y="84720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pic>
        <p:nvPicPr>
          <p:cNvPr id="270" name="Google Shape;270;p15" descr="A picture containing text&#10;&#10;Description automatically generated"/>
          <p:cNvPicPr preferRelativeResize="0"/>
          <p:nvPr/>
        </p:nvPicPr>
        <p:blipFill rotWithShape="1">
          <a:blip r:embed="rId3">
            <a:alphaModFix/>
          </a:blip>
          <a:srcRect/>
          <a:stretch/>
        </p:blipFill>
        <p:spPr>
          <a:xfrm>
            <a:off x="3131772" y="1897528"/>
            <a:ext cx="4437290" cy="2580683"/>
          </a:xfrm>
          <a:prstGeom prst="rect">
            <a:avLst/>
          </a:prstGeom>
          <a:noFill/>
          <a:ln>
            <a:noFill/>
          </a:ln>
        </p:spPr>
      </p:pic>
    </p:spTree>
    <p:extLst>
      <p:ext uri="{BB962C8B-B14F-4D97-AF65-F5344CB8AC3E}">
        <p14:creationId xmlns:p14="http://schemas.microsoft.com/office/powerpoint/2010/main" val="3380281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6"/>
          <p:cNvSpPr/>
          <p:nvPr/>
        </p:nvSpPr>
        <p:spPr>
          <a:xfrm>
            <a:off x="1059999" y="1797584"/>
            <a:ext cx="7191115" cy="2469877"/>
          </a:xfrm>
          <a:prstGeom prst="rect">
            <a:avLst/>
          </a:prstGeom>
          <a:noFill/>
          <a:ln>
            <a:noFill/>
          </a:ln>
        </p:spPr>
        <p:txBody>
          <a:bodyPr spcFirstLastPara="1" wrap="square" lIns="68569" tIns="34275" rIns="68569" bIns="34275" anchor="t" anchorCtr="0">
            <a:spAutoFit/>
          </a:bodyPr>
          <a:lstStyle/>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Dad, I’ve saved some money since Tet holiday. I think I’ll buy something new for my studies.</a:t>
            </a:r>
            <a:endParaRPr sz="1050" dirty="0"/>
          </a:p>
          <a:p>
            <a:pPr>
              <a:lnSpc>
                <a:spcPct val="130000"/>
              </a:lnSpc>
            </a:pPr>
            <a:r>
              <a:rPr lang="en-US" sz="1500" b="1" i="1" dirty="0">
                <a:solidFill>
                  <a:schemeClr val="dk1"/>
                </a:solidFill>
                <a:latin typeface="Calibri"/>
                <a:ea typeface="Calibri"/>
                <a:cs typeface="Calibri"/>
                <a:sym typeface="Calibri"/>
              </a:rPr>
              <a:t>Dad: </a:t>
            </a:r>
            <a:r>
              <a:rPr lang="en-US" sz="1500" dirty="0">
                <a:solidFill>
                  <a:schemeClr val="dk1"/>
                </a:solidFill>
                <a:latin typeface="Calibri"/>
                <a:ea typeface="Calibri"/>
                <a:cs typeface="Calibri"/>
                <a:sym typeface="Calibri"/>
              </a:rPr>
              <a:t>Good idea, </a:t>
            </a:r>
            <a:r>
              <a:rPr lang="en-US" sz="1500" dirty="0" err="1">
                <a:solidFill>
                  <a:schemeClr val="dk1"/>
                </a:solidFill>
                <a:latin typeface="Calibri"/>
                <a:ea typeface="Calibri"/>
                <a:cs typeface="Calibri"/>
                <a:sym typeface="Calibri"/>
              </a:rPr>
              <a:t>Phong</a:t>
            </a:r>
            <a:r>
              <a:rPr lang="en-US" sz="1500" dirty="0">
                <a:solidFill>
                  <a:schemeClr val="dk1"/>
                </a:solidFill>
                <a:latin typeface="Calibri"/>
                <a:ea typeface="Calibri"/>
                <a:cs typeface="Calibri"/>
                <a:sym typeface="Calibri"/>
              </a:rPr>
              <a:t>. What do you want to buy?</a:t>
            </a:r>
            <a:endParaRPr sz="1050" dirty="0"/>
          </a:p>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I’m not sure. It’s hard to choose between a smartphone and a laptop. They’re both useful and I’ve wanted either of them for a long time. What do you think, Dad?</a:t>
            </a:r>
            <a:endParaRPr sz="1050" dirty="0"/>
          </a:p>
          <a:p>
            <a:pPr>
              <a:lnSpc>
                <a:spcPct val="130000"/>
              </a:lnSpc>
            </a:pPr>
            <a:r>
              <a:rPr lang="en-US" sz="1500" b="1" i="1" dirty="0">
                <a:solidFill>
                  <a:schemeClr val="dk1"/>
                </a:solidFill>
                <a:latin typeface="Calibri"/>
                <a:ea typeface="Calibri"/>
                <a:cs typeface="Calibri"/>
                <a:sym typeface="Calibri"/>
              </a:rPr>
              <a:t>Dad: </a:t>
            </a:r>
            <a:r>
              <a:rPr lang="en-US" sz="1500" dirty="0">
                <a:solidFill>
                  <a:schemeClr val="dk1"/>
                </a:solidFill>
                <a:latin typeface="Calibri"/>
                <a:ea typeface="Calibri"/>
                <a:cs typeface="Calibri"/>
                <a:sym typeface="Calibri"/>
              </a:rPr>
              <a:t>Perhaps a laptop is a better choice. Since laptops were invented, they’ve allowed us to study better and work faster. They’ve completely changed our lives in the last 20 years.</a:t>
            </a:r>
            <a:endParaRPr sz="1050" dirty="0"/>
          </a:p>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That’s true, Dad. But smartphones have also improved the way we work and study.</a:t>
            </a:r>
            <a:endParaRPr sz="1500" dirty="0">
              <a:solidFill>
                <a:schemeClr val="dk1"/>
              </a:solidFill>
              <a:latin typeface="Calibri"/>
              <a:ea typeface="Calibri"/>
              <a:cs typeface="Calibri"/>
              <a:sym typeface="Calibri"/>
            </a:endParaRPr>
          </a:p>
        </p:txBody>
      </p:sp>
      <p:sp>
        <p:nvSpPr>
          <p:cNvPr id="277" name="Google Shape;277;p16"/>
          <p:cNvSpPr txBox="1"/>
          <p:nvPr/>
        </p:nvSpPr>
        <p:spPr>
          <a:xfrm>
            <a:off x="2227738" y="1174367"/>
            <a:ext cx="5022916"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1600" dirty="0"/>
          </a:p>
        </p:txBody>
      </p:sp>
      <p:sp>
        <p:nvSpPr>
          <p:cNvPr id="278" name="Google Shape;278;p16"/>
          <p:cNvSpPr txBox="1"/>
          <p:nvPr/>
        </p:nvSpPr>
        <p:spPr>
          <a:xfrm>
            <a:off x="1143000" y="87362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sp>
        <p:nvSpPr>
          <p:cNvPr id="281" name="Google Shape;281;p16"/>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82" name="Google Shape;282;p16"/>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pic>
        <p:nvPicPr>
          <p:cNvPr id="2" name="03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12017" y="199949"/>
            <a:ext cx="457200" cy="457200"/>
          </a:xfrm>
          <a:prstGeom prst="rect">
            <a:avLst/>
          </a:prstGeom>
        </p:spPr>
      </p:pic>
    </p:spTree>
    <p:extLst>
      <p:ext uri="{BB962C8B-B14F-4D97-AF65-F5344CB8AC3E}">
        <p14:creationId xmlns:p14="http://schemas.microsoft.com/office/powerpoint/2010/main" val="379015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7"/>
          <p:cNvSpPr txBox="1"/>
          <p:nvPr/>
        </p:nvSpPr>
        <p:spPr>
          <a:xfrm>
            <a:off x="2227738" y="1383781"/>
            <a:ext cx="5014726"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3600" dirty="0"/>
          </a:p>
        </p:txBody>
      </p:sp>
      <p:sp>
        <p:nvSpPr>
          <p:cNvPr id="290" name="Google Shape;290;p17"/>
          <p:cNvSpPr txBox="1"/>
          <p:nvPr/>
        </p:nvSpPr>
        <p:spPr>
          <a:xfrm>
            <a:off x="1143000" y="87362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sp>
        <p:nvSpPr>
          <p:cNvPr id="293" name="Google Shape;293;p17"/>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94" name="Google Shape;294;p17"/>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95" name="Google Shape;295;p17"/>
          <p:cNvSpPr/>
          <p:nvPr/>
        </p:nvSpPr>
        <p:spPr>
          <a:xfrm>
            <a:off x="1143001" y="2093809"/>
            <a:ext cx="6883850" cy="2469877"/>
          </a:xfrm>
          <a:prstGeom prst="rect">
            <a:avLst/>
          </a:prstGeom>
          <a:noFill/>
          <a:ln>
            <a:noFill/>
          </a:ln>
        </p:spPr>
        <p:txBody>
          <a:bodyPr spcFirstLastPara="1" wrap="square" lIns="68569" tIns="34275" rIns="68569" bIns="34275" anchor="t" anchorCtr="0">
            <a:spAutoFit/>
          </a:bodyPr>
          <a:lstStyle/>
          <a:p>
            <a:pPr algn="just">
              <a:lnSpc>
                <a:spcPct val="130000"/>
              </a:lnSpc>
            </a:pPr>
            <a:r>
              <a:rPr lang="en-US" sz="1500" b="1" i="1">
                <a:solidFill>
                  <a:schemeClr val="dk1"/>
                </a:solidFill>
                <a:latin typeface="Calibri"/>
                <a:ea typeface="Calibri"/>
                <a:cs typeface="Calibri"/>
                <a:sym typeface="Calibri"/>
              </a:rPr>
              <a:t>Dad: </a:t>
            </a:r>
            <a:r>
              <a:rPr lang="en-US" sz="1500">
                <a:solidFill>
                  <a:schemeClr val="dk1"/>
                </a:solidFill>
                <a:latin typeface="Calibri"/>
                <a:ea typeface="Calibri"/>
                <a:cs typeface="Calibri"/>
                <a:sym typeface="Calibri"/>
              </a:rPr>
              <a:t>Really? I didn’t know smartphones were suitable for learning.</a:t>
            </a:r>
            <a:endParaRPr sz="1050"/>
          </a:p>
          <a:p>
            <a:pPr algn="just">
              <a:lnSpc>
                <a:spcPct val="130000"/>
              </a:lnSpc>
            </a:pPr>
            <a:r>
              <a:rPr lang="en-US" sz="1500" b="1" i="1">
                <a:solidFill>
                  <a:schemeClr val="dk1"/>
                </a:solidFill>
                <a:latin typeface="Calibri"/>
                <a:ea typeface="Calibri"/>
                <a:cs typeface="Calibri"/>
                <a:sym typeface="Calibri"/>
              </a:rPr>
              <a:t>Phong: </a:t>
            </a:r>
            <a:r>
              <a:rPr lang="en-US" sz="1500">
                <a:solidFill>
                  <a:schemeClr val="dk1"/>
                </a:solidFill>
                <a:latin typeface="Calibri"/>
                <a:ea typeface="Calibri"/>
                <a:cs typeface="Calibri"/>
                <a:sym typeface="Calibri"/>
              </a:rPr>
              <a:t>Well, it’s actually a lot of fun to learn with educational apps. It’s also very convenient for learners to use them. Some of my classmates love using them on their smartphones. The apps allow them to communicate and learn at the same time.</a:t>
            </a:r>
            <a:endParaRPr sz="1050"/>
          </a:p>
          <a:p>
            <a:pPr algn="just">
              <a:lnSpc>
                <a:spcPct val="130000"/>
              </a:lnSpc>
            </a:pPr>
            <a:r>
              <a:rPr lang="en-US" sz="1500" b="1" i="1">
                <a:solidFill>
                  <a:schemeClr val="dk1"/>
                </a:solidFill>
                <a:latin typeface="Calibri"/>
                <a:ea typeface="Calibri"/>
                <a:cs typeface="Calibri"/>
                <a:sym typeface="Calibri"/>
              </a:rPr>
              <a:t>Dad: </a:t>
            </a:r>
            <a:r>
              <a:rPr lang="en-US" sz="1500">
                <a:solidFill>
                  <a:schemeClr val="dk1"/>
                </a:solidFill>
                <a:latin typeface="Calibri"/>
                <a:ea typeface="Calibri"/>
                <a:cs typeface="Calibri"/>
                <a:sym typeface="Calibri"/>
              </a:rPr>
              <a:t>I didn’t know that! There have been so many valuable inventions. Hmm … Perhaps you should ask your teacher. She may be able to help you decide.</a:t>
            </a:r>
            <a:endParaRPr sz="1050"/>
          </a:p>
          <a:p>
            <a:pPr algn="just">
              <a:lnSpc>
                <a:spcPct val="130000"/>
              </a:lnSpc>
            </a:pPr>
            <a:endParaRPr sz="1500">
              <a:solidFill>
                <a:schemeClr val="dk1"/>
              </a:solidFill>
              <a:latin typeface="Calibri"/>
              <a:ea typeface="Calibri"/>
              <a:cs typeface="Calibri"/>
              <a:sym typeface="Calibri"/>
            </a:endParaRPr>
          </a:p>
          <a:p>
            <a:pPr algn="just">
              <a:lnSpc>
                <a:spcPct val="130000"/>
              </a:lnSpc>
            </a:pPr>
            <a:endParaRPr sz="1500">
              <a:solidFill>
                <a:schemeClr val="dk1"/>
              </a:solidFill>
              <a:latin typeface="Calibri"/>
              <a:ea typeface="Calibri"/>
              <a:cs typeface="Calibri"/>
              <a:sym typeface="Calibri"/>
            </a:endParaRPr>
          </a:p>
        </p:txBody>
      </p:sp>
      <p:pic>
        <p:nvPicPr>
          <p:cNvPr id="10" name="035">
            <a:hlinkClick r:id="" action="ppaction://media"/>
          </p:cNvPr>
          <p:cNvPicPr>
            <a:picLocks noChangeAspect="1"/>
          </p:cNvPicPr>
          <p:nvPr>
            <a:audioFile r:link="rId1"/>
            <p:extLst>
              <p:ext uri="{DAA4B4D4-6D71-4841-9C94-3DE7FCFB9230}">
                <p14:media xmlns:p14="http://schemas.microsoft.com/office/powerpoint/2010/main" r:embed="rId2">
                  <p14:trim st="67000"/>
                </p14:media>
              </p:ext>
            </p:extLst>
          </p:nvPr>
        </p:nvPicPr>
        <p:blipFill>
          <a:blip r:embed="rId5"/>
          <a:stretch>
            <a:fillRect/>
          </a:stretch>
        </p:blipFill>
        <p:spPr>
          <a:xfrm>
            <a:off x="8012017" y="199949"/>
            <a:ext cx="457200" cy="457200"/>
          </a:xfrm>
          <a:prstGeom prst="rect">
            <a:avLst/>
          </a:prstGeom>
        </p:spPr>
      </p:pic>
    </p:spTree>
    <p:extLst>
      <p:ext uri="{BB962C8B-B14F-4D97-AF65-F5344CB8AC3E}">
        <p14:creationId xmlns:p14="http://schemas.microsoft.com/office/powerpoint/2010/main" val="403491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49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8"/>
          <p:cNvSpPr txBox="1"/>
          <p:nvPr/>
        </p:nvSpPr>
        <p:spPr>
          <a:xfrm>
            <a:off x="6697085" y="2042593"/>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1" name="Google Shape;301;p18"/>
          <p:cNvSpPr txBox="1"/>
          <p:nvPr/>
        </p:nvSpPr>
        <p:spPr>
          <a:xfrm>
            <a:off x="6076222" y="2588284"/>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2" name="Google Shape;302;p18"/>
          <p:cNvSpPr txBox="1"/>
          <p:nvPr/>
        </p:nvSpPr>
        <p:spPr>
          <a:xfrm>
            <a:off x="6076222" y="328172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3" name="Google Shape;303;p18"/>
          <p:cNvSpPr txBox="1"/>
          <p:nvPr/>
        </p:nvSpPr>
        <p:spPr>
          <a:xfrm>
            <a:off x="6697085" y="394886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4" name="Google Shape;304;p18"/>
          <p:cNvSpPr txBox="1"/>
          <p:nvPr/>
        </p:nvSpPr>
        <p:spPr>
          <a:xfrm>
            <a:off x="1053124" y="853901"/>
            <a:ext cx="6956530" cy="684773"/>
          </a:xfrm>
          <a:prstGeom prst="rect">
            <a:avLst/>
          </a:prstGeom>
          <a:noFill/>
          <a:ln>
            <a:noFill/>
          </a:ln>
        </p:spPr>
        <p:txBody>
          <a:bodyPr spcFirstLastPara="1" wrap="square" lIns="68569" tIns="34275" rIns="68569" bIns="34275" anchor="t" anchorCtr="0">
            <a:spAutoFit/>
          </a:bodyPr>
          <a:lstStyle/>
          <a:p>
            <a:r>
              <a:rPr lang="en-US" sz="2000" b="1" dirty="0">
                <a:solidFill>
                  <a:schemeClr val="dk1"/>
                </a:solidFill>
              </a:rPr>
              <a:t>Read the conversation again and answer the questions. (</a:t>
            </a:r>
            <a:r>
              <a:rPr lang="en-US" sz="2000" b="1" dirty="0" err="1">
                <a:solidFill>
                  <a:schemeClr val="dk1"/>
                </a:solidFill>
              </a:rPr>
              <a:t>Pairwork</a:t>
            </a:r>
            <a:r>
              <a:rPr lang="en-US" sz="2000" b="1" dirty="0">
                <a:solidFill>
                  <a:schemeClr val="dk1"/>
                </a:solidFill>
              </a:rPr>
              <a:t>)</a:t>
            </a:r>
            <a:endParaRPr sz="2000" b="1" dirty="0">
              <a:solidFill>
                <a:schemeClr val="dk1"/>
              </a:solidFill>
            </a:endParaRPr>
          </a:p>
        </p:txBody>
      </p:sp>
      <p:sp>
        <p:nvSpPr>
          <p:cNvPr id="305" name="Google Shape;305;p18"/>
          <p:cNvSpPr txBox="1"/>
          <p:nvPr/>
        </p:nvSpPr>
        <p:spPr>
          <a:xfrm>
            <a:off x="1337982" y="60607"/>
            <a:ext cx="3429000" cy="484718"/>
          </a:xfrm>
          <a:prstGeom prst="rect">
            <a:avLst/>
          </a:prstGeom>
          <a:noFill/>
          <a:ln>
            <a:noFill/>
          </a:ln>
        </p:spPr>
        <p:txBody>
          <a:bodyPr spcFirstLastPara="1" wrap="square" lIns="68569" tIns="34275" rIns="68569" bIns="34275" anchor="t" anchorCtr="0">
            <a:spAutoFit/>
          </a:bodyPr>
          <a:lstStyle/>
          <a:p>
            <a:r>
              <a:rPr lang="en-US" sz="2700" b="1">
                <a:solidFill>
                  <a:schemeClr val="lt1"/>
                </a:solidFill>
              </a:rPr>
              <a:t>PRACTICE</a:t>
            </a:r>
            <a:endParaRPr sz="1050"/>
          </a:p>
        </p:txBody>
      </p:sp>
      <p:sp>
        <p:nvSpPr>
          <p:cNvPr id="308" name="Google Shape;308;p18"/>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09" name="Google Shape;309;p18"/>
          <p:cNvSpPr txBox="1"/>
          <p:nvPr/>
        </p:nvSpPr>
        <p:spPr>
          <a:xfrm>
            <a:off x="655102" y="751581"/>
            <a:ext cx="446147"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2</a:t>
            </a:r>
            <a:endParaRPr sz="1050" dirty="0"/>
          </a:p>
        </p:txBody>
      </p:sp>
      <p:sp>
        <p:nvSpPr>
          <p:cNvPr id="310" name="Google Shape;310;p18"/>
          <p:cNvSpPr txBox="1"/>
          <p:nvPr/>
        </p:nvSpPr>
        <p:spPr>
          <a:xfrm>
            <a:off x="722634" y="1581052"/>
            <a:ext cx="8303032" cy="2385238"/>
          </a:xfrm>
          <a:prstGeom prst="rect">
            <a:avLst/>
          </a:prstGeom>
          <a:noFill/>
          <a:ln>
            <a:noFill/>
          </a:ln>
        </p:spPr>
        <p:txBody>
          <a:bodyPr spcFirstLastPara="1" wrap="square" lIns="68569" tIns="34275" rIns="68569" bIns="34275" anchor="t" anchorCtr="0">
            <a:spAutoFit/>
          </a:bodyPr>
          <a:lstStyle/>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1. What has Phong saved some money for?</a:t>
            </a: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2. What inventions are Phong and his Dad talking about?</a:t>
            </a:r>
            <a:endParaRPr sz="2800" dirty="0">
              <a:solidFill>
                <a:schemeClr val="dk1"/>
              </a:solidFill>
              <a:latin typeface="Times New Roman" panose="02020603050405020304" pitchFamily="18" charset="0"/>
              <a:ea typeface="Calibri"/>
              <a:cs typeface="Times New Roman" panose="02020603050405020304" pitchFamily="18" charset="0"/>
              <a:sym typeface="Calibri"/>
            </a:endParaRP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3. How useful are laptops?</a:t>
            </a:r>
            <a:endParaRPr sz="2800" dirty="0">
              <a:latin typeface="Times New Roman" panose="02020603050405020304" pitchFamily="18" charset="0"/>
              <a:cs typeface="Times New Roman" panose="02020603050405020304" pitchFamily="18" charset="0"/>
            </a:endParaRP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4. Why is it fun and convenient to learn with educational apps on smartphones?</a:t>
            </a:r>
            <a:endParaRPr sz="2800" dirty="0">
              <a:solidFill>
                <a:schemeClr val="dk1"/>
              </a:solidFill>
              <a:latin typeface="Times New Roman" panose="02020603050405020304" pitchFamily="18" charset="0"/>
              <a:ea typeface="Calibri"/>
              <a:cs typeface="Times New Roman" panose="02020603050405020304" pitchFamily="18" charset="0"/>
              <a:sym typeface="Calibri"/>
            </a:endParaRPr>
          </a:p>
          <a:p>
            <a:endParaRPr sz="1050" dirty="0">
              <a:solidFill>
                <a:srgbClr val="FF0000"/>
              </a:solidFill>
            </a:endParaRPr>
          </a:p>
        </p:txBody>
      </p:sp>
    </p:spTree>
    <p:extLst>
      <p:ext uri="{BB962C8B-B14F-4D97-AF65-F5344CB8AC3E}">
        <p14:creationId xmlns:p14="http://schemas.microsoft.com/office/powerpoint/2010/main" val="146898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p:cTn id="7" dur="1000" fill="hold"/>
                                        <p:tgtEl>
                                          <p:spTgt spid="309"/>
                                        </p:tgtEl>
                                        <p:attrNameLst>
                                          <p:attrName>ppt_w</p:attrName>
                                        </p:attrNameLst>
                                      </p:cBhvr>
                                      <p:tavLst>
                                        <p:tav tm="0">
                                          <p:val>
                                            <p:strVal val="#ppt_w+.3"/>
                                          </p:val>
                                        </p:tav>
                                        <p:tav tm="100000">
                                          <p:val>
                                            <p:strVal val="#ppt_w"/>
                                          </p:val>
                                        </p:tav>
                                      </p:tavLst>
                                    </p:anim>
                                    <p:anim calcmode="lin" valueType="num">
                                      <p:cBhvr>
                                        <p:cTn id="8" dur="1000" fill="hold"/>
                                        <p:tgtEl>
                                          <p:spTgt spid="309"/>
                                        </p:tgtEl>
                                        <p:attrNameLst>
                                          <p:attrName>ppt_h</p:attrName>
                                        </p:attrNameLst>
                                      </p:cBhvr>
                                      <p:tavLst>
                                        <p:tav tm="0">
                                          <p:val>
                                            <p:strVal val="#ppt_h"/>
                                          </p:val>
                                        </p:tav>
                                        <p:tav tm="100000">
                                          <p:val>
                                            <p:strVal val="#ppt_h"/>
                                          </p:val>
                                        </p:tav>
                                      </p:tavLst>
                                    </p:anim>
                                    <p:animEffect transition="in" filter="fade">
                                      <p:cBhvr>
                                        <p:cTn id="9" dur="1000"/>
                                        <p:tgtEl>
                                          <p:spTgt spid="309"/>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304">
                                            <p:txEl>
                                              <p:pRg st="0" end="0"/>
                                            </p:txEl>
                                          </p:spTgt>
                                        </p:tgtEl>
                                        <p:attrNameLst>
                                          <p:attrName>style.visibility</p:attrName>
                                        </p:attrNameLst>
                                      </p:cBhvr>
                                      <p:to>
                                        <p:strVal val="visible"/>
                                      </p:to>
                                    </p:set>
                                    <p:animEffect transition="in" filter="plus(in)">
                                      <p:cBhvr>
                                        <p:cTn id="14" dur="2000"/>
                                        <p:tgtEl>
                                          <p:spTgt spid="30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10">
                                            <p:txEl>
                                              <p:pRg st="0" end="0"/>
                                            </p:txEl>
                                          </p:spTgt>
                                        </p:tgtEl>
                                        <p:attrNameLst>
                                          <p:attrName>style.visibility</p:attrName>
                                        </p:attrNameLst>
                                      </p:cBhvr>
                                      <p:to>
                                        <p:strVal val="visible"/>
                                      </p:to>
                                    </p:set>
                                    <p:anim calcmode="lin" valueType="num">
                                      <p:cBhvr>
                                        <p:cTn id="19" dur="500" fill="hold"/>
                                        <p:tgtEl>
                                          <p:spTgt spid="31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10">
                                            <p:txEl>
                                              <p:pRg st="0" end="0"/>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310">
                                            <p:txEl>
                                              <p:pRg st="1" end="1"/>
                                            </p:txEl>
                                          </p:spTgt>
                                        </p:tgtEl>
                                        <p:attrNameLst>
                                          <p:attrName>style.visibility</p:attrName>
                                        </p:attrNameLst>
                                      </p:cBhvr>
                                      <p:to>
                                        <p:strVal val="visible"/>
                                      </p:to>
                                    </p:set>
                                    <p:anim calcmode="lin" valueType="num">
                                      <p:cBhvr>
                                        <p:cTn id="23" dur="500" fill="hold"/>
                                        <p:tgtEl>
                                          <p:spTgt spid="310">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10">
                                            <p:txEl>
                                              <p:pRg st="1" end="1"/>
                                            </p:txEl>
                                          </p:spTgt>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310">
                                            <p:txEl>
                                              <p:pRg st="2" end="2"/>
                                            </p:txEl>
                                          </p:spTgt>
                                        </p:tgtEl>
                                        <p:attrNameLst>
                                          <p:attrName>style.visibility</p:attrName>
                                        </p:attrNameLst>
                                      </p:cBhvr>
                                      <p:to>
                                        <p:strVal val="visible"/>
                                      </p:to>
                                    </p:set>
                                    <p:anim calcmode="lin" valueType="num">
                                      <p:cBhvr>
                                        <p:cTn id="27" dur="500" fill="hold"/>
                                        <p:tgtEl>
                                          <p:spTgt spid="3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10">
                                            <p:txEl>
                                              <p:pRg st="2" end="2"/>
                                            </p:txEl>
                                          </p:spTgt>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310">
                                            <p:txEl>
                                              <p:pRg st="3" end="3"/>
                                            </p:txEl>
                                          </p:spTgt>
                                        </p:tgtEl>
                                        <p:attrNameLst>
                                          <p:attrName>style.visibility</p:attrName>
                                        </p:attrNameLst>
                                      </p:cBhvr>
                                      <p:to>
                                        <p:strVal val="visible"/>
                                      </p:to>
                                    </p:set>
                                    <p:anim calcmode="lin" valueType="num">
                                      <p:cBhvr>
                                        <p:cTn id="31" dur="500" fill="hold"/>
                                        <p:tgtEl>
                                          <p:spTgt spid="310">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10">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6"/>
          <p:cNvPicPr preferRelativeResize="0"/>
          <p:nvPr/>
        </p:nvPicPr>
        <p:blipFill rotWithShape="1">
          <a:blip r:embed="rId3">
            <a:alphaModFix/>
          </a:blip>
          <a:srcRect/>
          <a:stretch/>
        </p:blipFill>
        <p:spPr>
          <a:xfrm>
            <a:off x="-1" y="0"/>
            <a:ext cx="9144001" cy="674004"/>
          </a:xfrm>
          <a:prstGeom prst="rect">
            <a:avLst/>
          </a:prstGeom>
          <a:noFill/>
          <a:ln>
            <a:noFill/>
          </a:ln>
        </p:spPr>
      </p:pic>
      <p:pic>
        <p:nvPicPr>
          <p:cNvPr id="4" name="Picture 3">
            <a:extLst>
              <a:ext uri="{FF2B5EF4-FFF2-40B4-BE49-F238E27FC236}">
                <a16:creationId xmlns:a16="http://schemas.microsoft.com/office/drawing/2014/main" id="{9A25579A-7ED2-5A6B-D268-362E414EED39}"/>
              </a:ext>
            </a:extLst>
          </p:cNvPr>
          <p:cNvPicPr>
            <a:picLocks noChangeAspect="1"/>
          </p:cNvPicPr>
          <p:nvPr/>
        </p:nvPicPr>
        <p:blipFill>
          <a:blip r:embed="rId4"/>
          <a:stretch>
            <a:fillRect/>
          </a:stretch>
        </p:blipFill>
        <p:spPr>
          <a:xfrm>
            <a:off x="891478" y="768244"/>
            <a:ext cx="2857500" cy="1661377"/>
          </a:xfrm>
          <a:prstGeom prst="rect">
            <a:avLst/>
          </a:prstGeom>
        </p:spPr>
      </p:pic>
      <p:pic>
        <p:nvPicPr>
          <p:cNvPr id="6" name="Picture 5">
            <a:extLst>
              <a:ext uri="{FF2B5EF4-FFF2-40B4-BE49-F238E27FC236}">
                <a16:creationId xmlns:a16="http://schemas.microsoft.com/office/drawing/2014/main" id="{A32DFEB6-BFCF-1319-C365-C1C614209211}"/>
              </a:ext>
            </a:extLst>
          </p:cNvPr>
          <p:cNvPicPr>
            <a:picLocks noChangeAspect="1"/>
          </p:cNvPicPr>
          <p:nvPr/>
        </p:nvPicPr>
        <p:blipFill>
          <a:blip r:embed="rId5"/>
          <a:stretch>
            <a:fillRect/>
          </a:stretch>
        </p:blipFill>
        <p:spPr>
          <a:xfrm>
            <a:off x="5268686" y="755960"/>
            <a:ext cx="2488163" cy="1673661"/>
          </a:xfrm>
          <a:prstGeom prst="rect">
            <a:avLst/>
          </a:prstGeom>
        </p:spPr>
      </p:pic>
      <p:pic>
        <p:nvPicPr>
          <p:cNvPr id="8" name="Picture 7">
            <a:extLst>
              <a:ext uri="{FF2B5EF4-FFF2-40B4-BE49-F238E27FC236}">
                <a16:creationId xmlns:a16="http://schemas.microsoft.com/office/drawing/2014/main" id="{897D78EB-2BD3-1E6F-A259-E4D54CCADFF0}"/>
              </a:ext>
            </a:extLst>
          </p:cNvPr>
          <p:cNvPicPr>
            <a:picLocks noChangeAspect="1"/>
          </p:cNvPicPr>
          <p:nvPr/>
        </p:nvPicPr>
        <p:blipFill>
          <a:blip r:embed="rId6"/>
          <a:stretch>
            <a:fillRect/>
          </a:stretch>
        </p:blipFill>
        <p:spPr>
          <a:xfrm>
            <a:off x="891478" y="2948471"/>
            <a:ext cx="2857500" cy="1673661"/>
          </a:xfrm>
          <a:prstGeom prst="rect">
            <a:avLst/>
          </a:prstGeom>
        </p:spPr>
      </p:pic>
      <p:pic>
        <p:nvPicPr>
          <p:cNvPr id="10" name="Picture 9">
            <a:extLst>
              <a:ext uri="{FF2B5EF4-FFF2-40B4-BE49-F238E27FC236}">
                <a16:creationId xmlns:a16="http://schemas.microsoft.com/office/drawing/2014/main" id="{7A9084A3-B811-D046-1E54-FB981A75B824}"/>
              </a:ext>
            </a:extLst>
          </p:cNvPr>
          <p:cNvPicPr>
            <a:picLocks noChangeAspect="1"/>
          </p:cNvPicPr>
          <p:nvPr/>
        </p:nvPicPr>
        <p:blipFill>
          <a:blip r:embed="rId7"/>
          <a:stretch>
            <a:fillRect/>
          </a:stretch>
        </p:blipFill>
        <p:spPr>
          <a:xfrm>
            <a:off x="5330890" y="2948471"/>
            <a:ext cx="2002971" cy="1673661"/>
          </a:xfrm>
          <a:prstGeom prst="rect">
            <a:avLst/>
          </a:prstGeom>
        </p:spPr>
      </p:pic>
      <p:sp>
        <p:nvSpPr>
          <p:cNvPr id="11" name="TextBox 10">
            <a:extLst>
              <a:ext uri="{FF2B5EF4-FFF2-40B4-BE49-F238E27FC236}">
                <a16:creationId xmlns:a16="http://schemas.microsoft.com/office/drawing/2014/main" id="{A78C2D4E-3E7D-D97A-834D-B28D3AAE0B65}"/>
              </a:ext>
            </a:extLst>
          </p:cNvPr>
          <p:cNvSpPr txBox="1"/>
          <p:nvPr/>
        </p:nvSpPr>
        <p:spPr>
          <a:xfrm>
            <a:off x="1729273" y="2354050"/>
            <a:ext cx="1038809"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car</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B41F581-F8D2-1E7D-50C0-FF915AF7E383}"/>
              </a:ext>
            </a:extLst>
          </p:cNvPr>
          <p:cNvSpPr txBox="1"/>
          <p:nvPr/>
        </p:nvSpPr>
        <p:spPr>
          <a:xfrm>
            <a:off x="6077328" y="2391370"/>
            <a:ext cx="1617307"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tablet</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0A99D9B-023C-BD2D-FB2A-84DD889BD165}"/>
              </a:ext>
            </a:extLst>
          </p:cNvPr>
          <p:cNvSpPr txBox="1"/>
          <p:nvPr/>
        </p:nvSpPr>
        <p:spPr>
          <a:xfrm>
            <a:off x="1343598" y="4559572"/>
            <a:ext cx="2133600"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Smartphones</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E98F078-E715-6C7C-72E1-D73200FC232E}"/>
              </a:ext>
            </a:extLst>
          </p:cNvPr>
          <p:cNvSpPr txBox="1"/>
          <p:nvPr/>
        </p:nvSpPr>
        <p:spPr>
          <a:xfrm>
            <a:off x="5747655" y="4491512"/>
            <a:ext cx="1349832"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laptop</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39496301-9B78-E91B-0CED-690D77F19B99}"/>
              </a:ext>
            </a:extLst>
          </p:cNvPr>
          <p:cNvSpPr txBox="1"/>
          <p:nvPr/>
        </p:nvSpPr>
        <p:spPr>
          <a:xfrm>
            <a:off x="1542643" y="122263"/>
            <a:ext cx="5361994" cy="461665"/>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Have these devices appeared naturally?</a:t>
            </a:r>
            <a:endParaRPr lang="en-A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0152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50" presetClass="entr" presetSubtype="0" decel="10000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strVal val="#ppt_w+.3"/>
                                          </p:val>
                                        </p:tav>
                                        <p:tav tm="100000">
                                          <p:val>
                                            <p:strVal val="#ppt_w"/>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animEffect transition="in" filter="fade">
                                      <p:cBhvr>
                                        <p:cTn id="52" dur="1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Effect transition="in" filter="fade">
                                      <p:cBhvr>
                                        <p:cTn id="57" dur="1000"/>
                                        <p:tgtEl>
                                          <p:spTgt spid="15">
                                            <p:txEl>
                                              <p:pRg st="0" end="0"/>
                                            </p:txEl>
                                          </p:spTgt>
                                        </p:tgtEl>
                                      </p:cBhvr>
                                    </p:animEffect>
                                    <p:anim calcmode="lin" valueType="num">
                                      <p:cBhvr>
                                        <p:cTn id="5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8"/>
          <p:cNvSpPr txBox="1"/>
          <p:nvPr/>
        </p:nvSpPr>
        <p:spPr>
          <a:xfrm>
            <a:off x="6697085" y="2042593"/>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1" name="Google Shape;301;p18"/>
          <p:cNvSpPr txBox="1"/>
          <p:nvPr/>
        </p:nvSpPr>
        <p:spPr>
          <a:xfrm>
            <a:off x="6076222" y="2588284"/>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2" name="Google Shape;302;p18"/>
          <p:cNvSpPr txBox="1"/>
          <p:nvPr/>
        </p:nvSpPr>
        <p:spPr>
          <a:xfrm>
            <a:off x="6076222" y="328172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3" name="Google Shape;303;p18"/>
          <p:cNvSpPr txBox="1"/>
          <p:nvPr/>
        </p:nvSpPr>
        <p:spPr>
          <a:xfrm>
            <a:off x="6697085" y="394886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4" name="Google Shape;304;p18"/>
          <p:cNvSpPr txBox="1"/>
          <p:nvPr/>
        </p:nvSpPr>
        <p:spPr>
          <a:xfrm>
            <a:off x="1338943" y="853901"/>
            <a:ext cx="6541407" cy="346218"/>
          </a:xfrm>
          <a:prstGeom prst="rect">
            <a:avLst/>
          </a:prstGeom>
          <a:noFill/>
          <a:ln>
            <a:noFill/>
          </a:ln>
        </p:spPr>
        <p:txBody>
          <a:bodyPr spcFirstLastPara="1" wrap="square" lIns="68569" tIns="34275" rIns="68569" bIns="34275" anchor="t" anchorCtr="0">
            <a:spAutoFit/>
          </a:bodyPr>
          <a:lstStyle/>
          <a:p>
            <a:r>
              <a:rPr lang="en-US" sz="1800" b="1" dirty="0">
                <a:solidFill>
                  <a:schemeClr val="dk1"/>
                </a:solidFill>
              </a:rPr>
              <a:t>Read the conversation again and answer the questions.</a:t>
            </a:r>
            <a:endParaRPr sz="1800" b="1" dirty="0">
              <a:solidFill>
                <a:schemeClr val="dk1"/>
              </a:solidFill>
            </a:endParaRPr>
          </a:p>
        </p:txBody>
      </p:sp>
      <p:sp>
        <p:nvSpPr>
          <p:cNvPr id="308" name="Google Shape;308;p18"/>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09" name="Google Shape;309;p18"/>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2</a:t>
            </a:r>
            <a:endParaRPr sz="1050" dirty="0"/>
          </a:p>
        </p:txBody>
      </p:sp>
      <p:sp>
        <p:nvSpPr>
          <p:cNvPr id="310" name="Google Shape;310;p18"/>
          <p:cNvSpPr txBox="1"/>
          <p:nvPr/>
        </p:nvSpPr>
        <p:spPr>
          <a:xfrm>
            <a:off x="453656" y="1141734"/>
            <a:ext cx="7875181" cy="569356"/>
          </a:xfrm>
          <a:prstGeom prst="rect">
            <a:avLst/>
          </a:prstGeom>
          <a:noFill/>
          <a:ln>
            <a:noFill/>
          </a:ln>
        </p:spPr>
        <p:txBody>
          <a:bodyPr spcFirstLastPara="1" wrap="square" lIns="68569" tIns="34275" rIns="68569" bIns="34275" anchor="t" anchorCtr="0">
            <a:spAutoFit/>
          </a:bodyPr>
          <a:lstStyle/>
          <a:p>
            <a:r>
              <a:rPr lang="en-US" sz="2200" dirty="0">
                <a:solidFill>
                  <a:schemeClr val="dk1"/>
                </a:solidFill>
                <a:latin typeface="Times New Roman" panose="02020603050405020304" pitchFamily="18" charset="0"/>
                <a:ea typeface="Calibri"/>
                <a:cs typeface="Times New Roman" panose="02020603050405020304" pitchFamily="18" charset="0"/>
                <a:sym typeface="Calibri"/>
              </a:rPr>
              <a:t>1. What has Phong saved some money for?</a:t>
            </a:r>
          </a:p>
          <a:p>
            <a:endParaRPr sz="1050" dirty="0">
              <a:solidFill>
                <a:srgbClr val="FF0000"/>
              </a:solidFill>
            </a:endParaRPr>
          </a:p>
        </p:txBody>
      </p:sp>
      <p:sp>
        <p:nvSpPr>
          <p:cNvPr id="2" name="TextBox 1">
            <a:extLst>
              <a:ext uri="{FF2B5EF4-FFF2-40B4-BE49-F238E27FC236}">
                <a16:creationId xmlns:a16="http://schemas.microsoft.com/office/drawing/2014/main" id="{FFC5CF60-A191-9B84-12E8-AB4413A97EEA}"/>
              </a:ext>
            </a:extLst>
          </p:cNvPr>
          <p:cNvSpPr txBox="1"/>
          <p:nvPr/>
        </p:nvSpPr>
        <p:spPr>
          <a:xfrm>
            <a:off x="581247" y="1488566"/>
            <a:ext cx="8265041" cy="430887"/>
          </a:xfrm>
          <a:prstGeom prst="rect">
            <a:avLst/>
          </a:prstGeom>
          <a:noFill/>
        </p:spPr>
        <p:txBody>
          <a:bodyPr wrap="square" rtlCol="0">
            <a:spAutoFit/>
          </a:bodyPr>
          <a:lstStyle/>
          <a:p>
            <a:r>
              <a:rPr lang="en-GB" sz="2200" dirty="0">
                <a:solidFill>
                  <a:schemeClr val="bg2">
                    <a:lumMod val="75000"/>
                  </a:schemeClr>
                </a:solidFill>
                <a:latin typeface="Times New Roman" panose="02020603050405020304" pitchFamily="18" charset="0"/>
                <a:cs typeface="Times New Roman" panose="02020603050405020304" pitchFamily="18" charset="0"/>
              </a:rPr>
              <a:t>(He has saved some money) to buy something new for his studies.</a:t>
            </a:r>
            <a:endParaRPr lang="en-AU" sz="2200" dirty="0">
              <a:solidFill>
                <a:schemeClr val="bg2">
                  <a:lumMod val="75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DA28F22-84E8-8465-A245-32D3DE8D533F}"/>
              </a:ext>
            </a:extLst>
          </p:cNvPr>
          <p:cNvSpPr txBox="1"/>
          <p:nvPr/>
        </p:nvSpPr>
        <p:spPr>
          <a:xfrm>
            <a:off x="453657" y="1822645"/>
            <a:ext cx="8236688" cy="646331"/>
          </a:xfrm>
          <a:prstGeom prst="rect">
            <a:avLst/>
          </a:prstGeom>
          <a:noFill/>
        </p:spPr>
        <p:txBody>
          <a:bodyPr wrap="square" rtlCol="0">
            <a:spAutoFit/>
          </a:bodyPr>
          <a:lstStyle/>
          <a:p>
            <a:r>
              <a:rPr lang="en-US" sz="2200" dirty="0">
                <a:latin typeface="Times New Roman" panose="02020603050405020304" pitchFamily="18" charset="0"/>
                <a:ea typeface="Calibri" panose="020F0502020204030204" pitchFamily="34" charset="0"/>
                <a:cs typeface="Times New Roman" panose="02020603050405020304" pitchFamily="18" charset="0"/>
              </a:rPr>
              <a:t>2</a:t>
            </a:r>
            <a:r>
              <a:rPr lang="en-US"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What inventions are Phong and his Dad talking about?</a:t>
            </a:r>
            <a:endParaRPr lang="en-AU"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4" name="TextBox 3">
            <a:extLst>
              <a:ext uri="{FF2B5EF4-FFF2-40B4-BE49-F238E27FC236}">
                <a16:creationId xmlns:a16="http://schemas.microsoft.com/office/drawing/2014/main" id="{C17E0429-EA0E-0260-F067-B28196313991}"/>
              </a:ext>
            </a:extLst>
          </p:cNvPr>
          <p:cNvSpPr txBox="1"/>
          <p:nvPr/>
        </p:nvSpPr>
        <p:spPr>
          <a:xfrm>
            <a:off x="609599" y="2219699"/>
            <a:ext cx="8236688" cy="646331"/>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They are (talking about) laptops/ computers and smartphones.</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5" name="TextBox 4">
            <a:extLst>
              <a:ext uri="{FF2B5EF4-FFF2-40B4-BE49-F238E27FC236}">
                <a16:creationId xmlns:a16="http://schemas.microsoft.com/office/drawing/2014/main" id="{964601EE-0683-4327-95EA-7D98BC80D124}"/>
              </a:ext>
            </a:extLst>
          </p:cNvPr>
          <p:cNvSpPr txBox="1"/>
          <p:nvPr/>
        </p:nvSpPr>
        <p:spPr>
          <a:xfrm>
            <a:off x="453656" y="2605186"/>
            <a:ext cx="8392631" cy="430887"/>
          </a:xfrm>
          <a:prstGeom prst="rect">
            <a:avLst/>
          </a:prstGeom>
          <a:noFill/>
        </p:spPr>
        <p:txBody>
          <a:bodyPr wrap="square" rtlCol="0">
            <a:spAutoFit/>
          </a:bodyPr>
          <a:lstStyle/>
          <a:p>
            <a:r>
              <a:rPr lang="en-GB" sz="2200" dirty="0">
                <a:latin typeface="Times New Roman" panose="02020603050405020304" pitchFamily="18" charset="0"/>
                <a:cs typeface="Times New Roman" panose="02020603050405020304" pitchFamily="18" charset="0"/>
              </a:rPr>
              <a:t>3. How useful are laptops?</a:t>
            </a:r>
            <a:endParaRPr lang="en-AU" sz="22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50FD60AA-ED03-6190-43CC-DDA645E65A6F}"/>
              </a:ext>
            </a:extLst>
          </p:cNvPr>
          <p:cNvSpPr txBox="1"/>
          <p:nvPr/>
        </p:nvSpPr>
        <p:spPr>
          <a:xfrm>
            <a:off x="616687" y="2934602"/>
            <a:ext cx="8179032" cy="646331"/>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Laptops/ They have allowed us to study better and work faster.</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7" name="TextBox 6">
            <a:extLst>
              <a:ext uri="{FF2B5EF4-FFF2-40B4-BE49-F238E27FC236}">
                <a16:creationId xmlns:a16="http://schemas.microsoft.com/office/drawing/2014/main" id="{9877F906-073E-D93C-54B5-BF4FE8A5538D}"/>
              </a:ext>
            </a:extLst>
          </p:cNvPr>
          <p:cNvSpPr txBox="1"/>
          <p:nvPr/>
        </p:nvSpPr>
        <p:spPr>
          <a:xfrm>
            <a:off x="460748" y="3355331"/>
            <a:ext cx="8271179" cy="769441"/>
          </a:xfrm>
          <a:prstGeom prst="rect">
            <a:avLst/>
          </a:prstGeom>
          <a:noFill/>
        </p:spPr>
        <p:txBody>
          <a:bodyPr wrap="square" rtlCol="0">
            <a:spAutoFit/>
          </a:bodyPr>
          <a:lstStyle/>
          <a:p>
            <a:r>
              <a:rPr lang="en-US" sz="2200" kern="0" dirty="0">
                <a:solidFill>
                  <a:srgbClr val="000000"/>
                </a:solidFill>
                <a:effectLst/>
                <a:latin typeface="Times New Roman" panose="02020603050405020304" pitchFamily="18" charset="0"/>
                <a:ea typeface="Calibri" panose="020F0502020204030204" pitchFamily="34" charset="0"/>
              </a:rPr>
              <a:t>4. Why is it fun and convenient to learn with educational apps on smartphones?</a:t>
            </a:r>
            <a:endParaRPr lang="en-AU" sz="2200" dirty="0"/>
          </a:p>
        </p:txBody>
      </p:sp>
      <p:sp>
        <p:nvSpPr>
          <p:cNvPr id="8" name="TextBox 7">
            <a:extLst>
              <a:ext uri="{FF2B5EF4-FFF2-40B4-BE49-F238E27FC236}">
                <a16:creationId xmlns:a16="http://schemas.microsoft.com/office/drawing/2014/main" id="{DAB0FCAC-A6FE-BF8F-2D44-9CA729BA1485}"/>
              </a:ext>
            </a:extLst>
          </p:cNvPr>
          <p:cNvSpPr txBox="1"/>
          <p:nvPr/>
        </p:nvSpPr>
        <p:spPr>
          <a:xfrm>
            <a:off x="581247" y="4039716"/>
            <a:ext cx="8214472" cy="984885"/>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Because you can use educational apps (that allow you) to communicate and learn at the same time.</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16154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04">
                                            <p:txEl>
                                              <p:pRg st="0" end="0"/>
                                            </p:txEl>
                                          </p:spTgt>
                                        </p:tgtEl>
                                        <p:attrNameLst>
                                          <p:attrName>style.visibility</p:attrName>
                                        </p:attrNameLst>
                                      </p:cBhvr>
                                      <p:to>
                                        <p:strVal val="visible"/>
                                      </p:to>
                                    </p:set>
                                    <p:anim calcmode="lin" valueType="num">
                                      <p:cBhvr>
                                        <p:cTn id="7" dur="1000" fill="hold"/>
                                        <p:tgtEl>
                                          <p:spTgt spid="30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310">
                                            <p:txEl>
                                              <p:pRg st="0" end="0"/>
                                            </p:txEl>
                                          </p:spTgt>
                                        </p:tgtEl>
                                        <p:attrNameLst>
                                          <p:attrName>style.visibility</p:attrName>
                                        </p:attrNameLst>
                                      </p:cBhvr>
                                      <p:to>
                                        <p:strVal val="visible"/>
                                      </p:to>
                                    </p:set>
                                    <p:anim calcmode="lin" valueType="num">
                                      <p:cBhvr additive="base">
                                        <p:cTn id="14" dur="500"/>
                                        <p:tgtEl>
                                          <p:spTgt spid="310">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3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additive="base">
                                        <p:cTn id="20"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circle(in)">
                                      <p:cBhvr>
                                        <p:cTn id="26" dur="2000"/>
                                        <p:tgtEl>
                                          <p:spTgt spid="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p:cTn id="3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9" dur="1000"/>
                                        <p:tgtEl>
                                          <p:spTgt spid="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p:cTn id="4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 calcmode="lin" valueType="num">
                                      <p:cBhvr additive="base">
                                        <p:cTn id="5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8">
                                            <p:txEl>
                                              <p:pRg st="0" end="0"/>
                                            </p:txEl>
                                          </p:spTgt>
                                        </p:tgtEl>
                                        <p:attrNameLst>
                                          <p:attrName>style.visibility</p:attrName>
                                        </p:attrNameLst>
                                      </p:cBhvr>
                                      <p:to>
                                        <p:strVal val="visible"/>
                                      </p:to>
                                    </p:set>
                                    <p:animEffect transition="in" filter="fade">
                                      <p:cBhvr>
                                        <p:cTn id="56" dur="1000"/>
                                        <p:tgtEl>
                                          <p:spTgt spid="8">
                                            <p:txEl>
                                              <p:pRg st="0" end="0"/>
                                            </p:txEl>
                                          </p:spTgt>
                                        </p:tgtEl>
                                      </p:cBhvr>
                                    </p:animEffect>
                                    <p:anim calcmode="lin" valueType="num">
                                      <p:cBhvr>
                                        <p:cTn id="5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9"/>
          <p:cNvSpPr txBox="1"/>
          <p:nvPr/>
        </p:nvSpPr>
        <p:spPr>
          <a:xfrm>
            <a:off x="1264174" y="714377"/>
            <a:ext cx="7307564" cy="623217"/>
          </a:xfrm>
          <a:prstGeom prst="rect">
            <a:avLst/>
          </a:prstGeom>
          <a:noFill/>
          <a:ln>
            <a:noFill/>
          </a:ln>
        </p:spPr>
        <p:txBody>
          <a:bodyPr spcFirstLastPara="1" wrap="square" lIns="68569" tIns="34275" rIns="68569" bIns="34275" anchor="t" anchorCtr="0">
            <a:spAutoFit/>
          </a:bodyPr>
          <a:lstStyle/>
          <a:p>
            <a:pPr algn="just"/>
            <a:r>
              <a:rPr lang="en-US" sz="1800" b="1" dirty="0">
                <a:solidFill>
                  <a:schemeClr val="dk1"/>
                </a:solidFill>
              </a:rPr>
              <a:t>Find three nouns and three adjectives in the conversation in </a:t>
            </a:r>
            <a:r>
              <a:rPr lang="en-US" sz="1800" b="1" dirty="0">
                <a:solidFill>
                  <a:srgbClr val="F26532"/>
                </a:solidFill>
              </a:rPr>
              <a:t>1</a:t>
            </a:r>
            <a:r>
              <a:rPr lang="en-US" sz="1800" b="1" dirty="0">
                <a:solidFill>
                  <a:schemeClr val="dk1"/>
                </a:solidFill>
              </a:rPr>
              <a:t> to talk about inventions. Follow the example. (individually)</a:t>
            </a:r>
            <a:endParaRPr sz="1800" b="1" dirty="0">
              <a:solidFill>
                <a:schemeClr val="dk1"/>
              </a:solidFill>
            </a:endParaRPr>
          </a:p>
        </p:txBody>
      </p:sp>
      <p:sp>
        <p:nvSpPr>
          <p:cNvPr id="318" name="Google Shape;318;p19"/>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19" name="Google Shape;319;p19"/>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a:solidFill>
                  <a:schemeClr val="lt1"/>
                </a:solidFill>
                <a:latin typeface="Open Sans"/>
                <a:ea typeface="Open Sans"/>
                <a:cs typeface="Open Sans"/>
                <a:sym typeface="Open Sans"/>
              </a:rPr>
              <a:t>3</a:t>
            </a:r>
            <a:endParaRPr sz="1050"/>
          </a:p>
        </p:txBody>
      </p:sp>
      <p:pic>
        <p:nvPicPr>
          <p:cNvPr id="320" name="Google Shape;320;p19"/>
          <p:cNvPicPr preferRelativeResize="0"/>
          <p:nvPr/>
        </p:nvPicPr>
        <p:blipFill rotWithShape="1">
          <a:blip r:embed="rId3">
            <a:alphaModFix/>
          </a:blip>
          <a:srcRect/>
          <a:stretch/>
        </p:blipFill>
        <p:spPr>
          <a:xfrm>
            <a:off x="3831434" y="1513546"/>
            <a:ext cx="3764286" cy="3221429"/>
          </a:xfrm>
          <a:prstGeom prst="rect">
            <a:avLst/>
          </a:prstGeom>
          <a:noFill/>
          <a:ln>
            <a:noFill/>
          </a:ln>
        </p:spPr>
      </p:pic>
      <p:sp>
        <p:nvSpPr>
          <p:cNvPr id="321" name="Google Shape;321;p19"/>
          <p:cNvSpPr/>
          <p:nvPr/>
        </p:nvSpPr>
        <p:spPr>
          <a:xfrm>
            <a:off x="3874547" y="1509038"/>
            <a:ext cx="298505" cy="3208936"/>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2" name="Google Shape;322;p19"/>
          <p:cNvSpPr/>
          <p:nvPr/>
        </p:nvSpPr>
        <p:spPr>
          <a:xfrm rot="-5400000">
            <a:off x="5593570" y="216988"/>
            <a:ext cx="298505" cy="2933300"/>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3" name="Google Shape;323;p19"/>
          <p:cNvSpPr/>
          <p:nvPr/>
        </p:nvSpPr>
        <p:spPr>
          <a:xfrm rot="-5400000">
            <a:off x="5560709" y="1246671"/>
            <a:ext cx="298505" cy="2158918"/>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4" name="Google Shape;324;p19"/>
          <p:cNvSpPr/>
          <p:nvPr/>
        </p:nvSpPr>
        <p:spPr>
          <a:xfrm rot="-5400000">
            <a:off x="5177735" y="1954818"/>
            <a:ext cx="298505" cy="1392970"/>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5" name="Google Shape;325;p19"/>
          <p:cNvSpPr/>
          <p:nvPr/>
        </p:nvSpPr>
        <p:spPr>
          <a:xfrm rot="-5400000">
            <a:off x="5912182" y="2801151"/>
            <a:ext cx="298505" cy="2861863"/>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6" name="Google Shape;326;p19"/>
          <p:cNvSpPr txBox="1"/>
          <p:nvPr/>
        </p:nvSpPr>
        <p:spPr>
          <a:xfrm>
            <a:off x="702841" y="1683638"/>
            <a:ext cx="2534612" cy="2146711"/>
          </a:xfrm>
          <a:prstGeom prst="rect">
            <a:avLst/>
          </a:prstGeom>
          <a:noFill/>
          <a:ln>
            <a:noFill/>
          </a:ln>
        </p:spPr>
        <p:txBody>
          <a:bodyPr spcFirstLastPara="1" wrap="square" lIns="68569" tIns="34275" rIns="68569" bIns="34275" anchor="t" anchorCtr="0">
            <a:spAutoFit/>
          </a:bodyPr>
          <a:lstStyle/>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Useful</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Smartphone</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Suitable</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Laptop</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Apps</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Valuable </a:t>
            </a:r>
            <a:endParaRPr sz="2250" dirty="0">
              <a:solidFill>
                <a:srgbClr val="048DA4"/>
              </a:solidFill>
              <a:latin typeface="Calibri"/>
              <a:ea typeface="Calibri"/>
              <a:cs typeface="Calibri"/>
              <a:sym typeface="Calibri"/>
            </a:endParaRPr>
          </a:p>
        </p:txBody>
      </p:sp>
    </p:spTree>
    <p:extLst>
      <p:ext uri="{BB962C8B-B14F-4D97-AF65-F5344CB8AC3E}">
        <p14:creationId xmlns:p14="http://schemas.microsoft.com/office/powerpoint/2010/main" val="96588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fade">
                                      <p:cBhvr>
                                        <p:cTn id="7" dur="500"/>
                                        <p:tgtEl>
                                          <p:spTgt spid="3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2"/>
                                        </p:tgtEl>
                                        <p:attrNameLst>
                                          <p:attrName>style.visibility</p:attrName>
                                        </p:attrNameLst>
                                      </p:cBhvr>
                                      <p:to>
                                        <p:strVal val="visible"/>
                                      </p:to>
                                    </p:set>
                                    <p:animEffect transition="in" filter="fade">
                                      <p:cBhvr>
                                        <p:cTn id="12" dur="500"/>
                                        <p:tgtEl>
                                          <p:spTgt spid="3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3"/>
                                        </p:tgtEl>
                                        <p:attrNameLst>
                                          <p:attrName>style.visibility</p:attrName>
                                        </p:attrNameLst>
                                      </p:cBhvr>
                                      <p:to>
                                        <p:strVal val="visible"/>
                                      </p:to>
                                    </p:set>
                                    <p:animEffect transition="in" filter="fade">
                                      <p:cBhvr>
                                        <p:cTn id="17" dur="500"/>
                                        <p:tgtEl>
                                          <p:spTgt spid="3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4"/>
                                        </p:tgtEl>
                                        <p:attrNameLst>
                                          <p:attrName>style.visibility</p:attrName>
                                        </p:attrNameLst>
                                      </p:cBhvr>
                                      <p:to>
                                        <p:strVal val="visible"/>
                                      </p:to>
                                    </p:set>
                                    <p:animEffect transition="in" filter="fade">
                                      <p:cBhvr>
                                        <p:cTn id="22" dur="500"/>
                                        <p:tgtEl>
                                          <p:spTgt spid="3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5"/>
                                        </p:tgtEl>
                                        <p:attrNameLst>
                                          <p:attrName>style.visibility</p:attrName>
                                        </p:attrNameLst>
                                      </p:cBhvr>
                                      <p:to>
                                        <p:strVal val="visible"/>
                                      </p:to>
                                    </p:set>
                                    <p:animEffect transition="in" filter="fade">
                                      <p:cBhvr>
                                        <p:cTn id="27" dur="500"/>
                                        <p:tgtEl>
                                          <p:spTgt spid="325"/>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326"/>
                                        </p:tgtEl>
                                        <p:attrNameLst>
                                          <p:attrName>style.visibility</p:attrName>
                                        </p:attrNameLst>
                                      </p:cBhvr>
                                      <p:to>
                                        <p:strVal val="visible"/>
                                      </p:to>
                                    </p:set>
                                    <p:animEffect transition="in" filter="fade">
                                      <p:cBhvr>
                                        <p:cTn id="32" dur="1000"/>
                                        <p:tgtEl>
                                          <p:spTgt spid="326"/>
                                        </p:tgtEl>
                                      </p:cBhvr>
                                    </p:animEffect>
                                    <p:anim calcmode="lin" valueType="num">
                                      <p:cBhvr>
                                        <p:cTn id="33" dur="1000" fill="hold"/>
                                        <p:tgtEl>
                                          <p:spTgt spid="326"/>
                                        </p:tgtEl>
                                        <p:attrNameLst>
                                          <p:attrName>ppt_x</p:attrName>
                                        </p:attrNameLst>
                                      </p:cBhvr>
                                      <p:tavLst>
                                        <p:tav tm="0">
                                          <p:val>
                                            <p:strVal val="#ppt_x"/>
                                          </p:val>
                                        </p:tav>
                                        <p:tav tm="100000">
                                          <p:val>
                                            <p:strVal val="#ppt_x"/>
                                          </p:val>
                                        </p:tav>
                                      </p:tavLst>
                                    </p:anim>
                                    <p:anim calcmode="lin" valueType="num">
                                      <p:cBhvr>
                                        <p:cTn id="34" dur="900" decel="100000" fill="hold"/>
                                        <p:tgtEl>
                                          <p:spTgt spid="32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0"/>
          <p:cNvSpPr txBox="1"/>
          <p:nvPr/>
        </p:nvSpPr>
        <p:spPr>
          <a:xfrm>
            <a:off x="560061" y="1633168"/>
            <a:ext cx="8237863" cy="2654543"/>
          </a:xfrm>
          <a:prstGeom prst="rect">
            <a:avLst/>
          </a:prstGeom>
          <a:solidFill>
            <a:srgbClr val="E1EFD8"/>
          </a:solidFill>
          <a:ln>
            <a:noFill/>
          </a:ln>
        </p:spPr>
        <p:txBody>
          <a:bodyPr spcFirstLastPara="1" wrap="square" lIns="68569" tIns="34275" rIns="68569" bIns="34275" anchor="t" anchorCtr="0">
            <a:spAutoFit/>
          </a:bodyPr>
          <a:lstStyle/>
          <a:p>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and his father are discussing what to buy for his studies. </a:t>
            </a:r>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has wanted a laptop or a smartphone (1) ______  a long time because they are both very useful. Laptops (2) ________  completely changed our lives since their invention, but smartphones have also (3) _________  the way we work and study. For example, it’s fun (4) ______  study with educational apps on smartphones. They allow students (5) _____ (6) ______  and communicate at the same time. It’s really difficult for </a:t>
            </a:r>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to choose between </a:t>
            </a:r>
            <a:r>
              <a:rPr lang="en-US" sz="2100">
                <a:solidFill>
                  <a:schemeClr val="dk1"/>
                </a:solidFill>
                <a:latin typeface="Calibri"/>
                <a:ea typeface="Calibri"/>
                <a:cs typeface="Calibri"/>
                <a:sym typeface="Calibri"/>
              </a:rPr>
              <a:t>the two.</a:t>
            </a:r>
            <a:endParaRPr sz="1050" dirty="0"/>
          </a:p>
        </p:txBody>
      </p:sp>
      <p:sp>
        <p:nvSpPr>
          <p:cNvPr id="332" name="Google Shape;332;p20"/>
          <p:cNvSpPr txBox="1"/>
          <p:nvPr/>
        </p:nvSpPr>
        <p:spPr>
          <a:xfrm>
            <a:off x="1289958" y="755947"/>
            <a:ext cx="7400386" cy="623217"/>
          </a:xfrm>
          <a:prstGeom prst="rect">
            <a:avLst/>
          </a:prstGeom>
          <a:noFill/>
          <a:ln>
            <a:noFill/>
          </a:ln>
        </p:spPr>
        <p:txBody>
          <a:bodyPr spcFirstLastPara="1" wrap="square" lIns="68569" tIns="34275" rIns="68569" bIns="34275" anchor="t" anchorCtr="0">
            <a:spAutoFit/>
          </a:bodyPr>
          <a:lstStyle/>
          <a:p>
            <a:r>
              <a:rPr lang="en-US" sz="1800" b="1" dirty="0">
                <a:solidFill>
                  <a:schemeClr val="dk1"/>
                </a:solidFill>
              </a:rPr>
              <a:t>Fill in the gap in the summary of the conversation with ONE word from </a:t>
            </a:r>
            <a:r>
              <a:rPr lang="en-US" sz="1800" b="1" dirty="0">
                <a:solidFill>
                  <a:srgbClr val="F26532"/>
                </a:solidFill>
              </a:rPr>
              <a:t>1</a:t>
            </a:r>
            <a:r>
              <a:rPr lang="en-US" sz="1800" b="1" dirty="0">
                <a:solidFill>
                  <a:schemeClr val="dk1"/>
                </a:solidFill>
              </a:rPr>
              <a:t>. (</a:t>
            </a:r>
            <a:r>
              <a:rPr lang="en-US" sz="1800" b="1" dirty="0" err="1">
                <a:solidFill>
                  <a:schemeClr val="dk1"/>
                </a:solidFill>
              </a:rPr>
              <a:t>Pairwork</a:t>
            </a:r>
            <a:r>
              <a:rPr lang="en-US" sz="1800" b="1" dirty="0">
                <a:solidFill>
                  <a:schemeClr val="dk1"/>
                </a:solidFill>
              </a:rPr>
              <a:t>)</a:t>
            </a:r>
            <a:endParaRPr sz="1800" dirty="0">
              <a:solidFill>
                <a:schemeClr val="dk1"/>
              </a:solidFill>
            </a:endParaRPr>
          </a:p>
        </p:txBody>
      </p:sp>
      <p:sp>
        <p:nvSpPr>
          <p:cNvPr id="335" name="Google Shape;335;p20"/>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36" name="Google Shape;336;p20"/>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a:solidFill>
                  <a:schemeClr val="lt1"/>
                </a:solidFill>
                <a:latin typeface="Open Sans"/>
                <a:ea typeface="Open Sans"/>
                <a:cs typeface="Open Sans"/>
                <a:sym typeface="Open Sans"/>
              </a:rPr>
              <a:t>4</a:t>
            </a:r>
            <a:endParaRPr sz="1050"/>
          </a:p>
        </p:txBody>
      </p:sp>
      <p:sp>
        <p:nvSpPr>
          <p:cNvPr id="337" name="Google Shape;337;p20"/>
          <p:cNvSpPr/>
          <p:nvPr/>
        </p:nvSpPr>
        <p:spPr>
          <a:xfrm>
            <a:off x="4572001" y="2030626"/>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for</a:t>
            </a:r>
            <a:endParaRPr sz="1050" dirty="0">
              <a:solidFill>
                <a:srgbClr val="FF0000"/>
              </a:solidFill>
            </a:endParaRPr>
          </a:p>
        </p:txBody>
      </p:sp>
      <p:sp>
        <p:nvSpPr>
          <p:cNvPr id="338" name="Google Shape;338;p20"/>
          <p:cNvSpPr/>
          <p:nvPr/>
        </p:nvSpPr>
        <p:spPr>
          <a:xfrm>
            <a:off x="3809642" y="2355214"/>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have</a:t>
            </a:r>
            <a:endParaRPr sz="1050" dirty="0">
              <a:solidFill>
                <a:srgbClr val="FF0000"/>
              </a:solidFill>
            </a:endParaRPr>
          </a:p>
        </p:txBody>
      </p:sp>
      <p:sp>
        <p:nvSpPr>
          <p:cNvPr id="339" name="Google Shape;339;p20"/>
          <p:cNvSpPr/>
          <p:nvPr/>
        </p:nvSpPr>
        <p:spPr>
          <a:xfrm>
            <a:off x="6363424" y="2668903"/>
            <a:ext cx="1139459"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changed</a:t>
            </a:r>
            <a:endParaRPr sz="1050" dirty="0">
              <a:solidFill>
                <a:srgbClr val="FF0000"/>
              </a:solidFill>
            </a:endParaRPr>
          </a:p>
        </p:txBody>
      </p:sp>
      <p:sp>
        <p:nvSpPr>
          <p:cNvPr id="340" name="Google Shape;340;p20"/>
          <p:cNvSpPr/>
          <p:nvPr/>
        </p:nvSpPr>
        <p:spPr>
          <a:xfrm>
            <a:off x="6908365" y="3302137"/>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to</a:t>
            </a:r>
            <a:endParaRPr sz="1050" dirty="0">
              <a:solidFill>
                <a:srgbClr val="FF0000"/>
              </a:solidFill>
            </a:endParaRPr>
          </a:p>
        </p:txBody>
      </p:sp>
      <p:sp>
        <p:nvSpPr>
          <p:cNvPr id="341" name="Google Shape;341;p20"/>
          <p:cNvSpPr/>
          <p:nvPr/>
        </p:nvSpPr>
        <p:spPr>
          <a:xfrm>
            <a:off x="5399448" y="2985545"/>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to</a:t>
            </a:r>
            <a:endParaRPr sz="1050" dirty="0">
              <a:solidFill>
                <a:srgbClr val="FF0000"/>
              </a:solidFill>
            </a:endParaRPr>
          </a:p>
        </p:txBody>
      </p:sp>
      <p:sp>
        <p:nvSpPr>
          <p:cNvPr id="342" name="Google Shape;342;p20"/>
          <p:cNvSpPr/>
          <p:nvPr/>
        </p:nvSpPr>
        <p:spPr>
          <a:xfrm>
            <a:off x="560061" y="3628963"/>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learn</a:t>
            </a:r>
            <a:endParaRPr sz="1050" dirty="0">
              <a:solidFill>
                <a:srgbClr val="FF0000"/>
              </a:solidFill>
            </a:endParaRPr>
          </a:p>
        </p:txBody>
      </p:sp>
    </p:spTree>
    <p:extLst>
      <p:ext uri="{BB962C8B-B14F-4D97-AF65-F5344CB8AC3E}">
        <p14:creationId xmlns:p14="http://schemas.microsoft.com/office/powerpoint/2010/main" val="45129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31"/>
                                        </p:tgtEl>
                                        <p:attrNameLst>
                                          <p:attrName>style.visibility</p:attrName>
                                        </p:attrNameLst>
                                      </p:cBhvr>
                                      <p:to>
                                        <p:strVal val="visible"/>
                                      </p:to>
                                    </p:set>
                                    <p:anim calcmode="lin" valueType="num">
                                      <p:cBhvr>
                                        <p:cTn id="7" dur="500" fill="hold"/>
                                        <p:tgtEl>
                                          <p:spTgt spid="331"/>
                                        </p:tgtEl>
                                        <p:attrNameLst>
                                          <p:attrName>ppt_w</p:attrName>
                                        </p:attrNameLst>
                                      </p:cBhvr>
                                      <p:tavLst>
                                        <p:tav tm="0">
                                          <p:val>
                                            <p:fltVal val="0"/>
                                          </p:val>
                                        </p:tav>
                                        <p:tav tm="100000">
                                          <p:val>
                                            <p:strVal val="#ppt_w"/>
                                          </p:val>
                                        </p:tav>
                                      </p:tavLst>
                                    </p:anim>
                                    <p:anim calcmode="lin" valueType="num">
                                      <p:cBhvr>
                                        <p:cTn id="8" dur="500" fill="hold"/>
                                        <p:tgtEl>
                                          <p:spTgt spid="33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37"/>
                                        </p:tgtEl>
                                        <p:attrNameLst>
                                          <p:attrName>style.visibility</p:attrName>
                                        </p:attrNameLst>
                                      </p:cBhvr>
                                      <p:to>
                                        <p:strVal val="visible"/>
                                      </p:to>
                                    </p:set>
                                    <p:animEffect transition="in" filter="checkerboard(across)">
                                      <p:cBhvr>
                                        <p:cTn id="13" dur="500"/>
                                        <p:tgtEl>
                                          <p:spTgt spid="337"/>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38"/>
                                        </p:tgtEl>
                                        <p:attrNameLst>
                                          <p:attrName>style.visibility</p:attrName>
                                        </p:attrNameLst>
                                      </p:cBhvr>
                                      <p:to>
                                        <p:strVal val="visible"/>
                                      </p:to>
                                    </p:set>
                                    <p:animEffect transition="in" filter="checkerboard(across)">
                                      <p:cBhvr>
                                        <p:cTn id="18" dur="500"/>
                                        <p:tgtEl>
                                          <p:spTgt spid="33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339"/>
                                        </p:tgtEl>
                                        <p:attrNameLst>
                                          <p:attrName>style.visibility</p:attrName>
                                        </p:attrNameLst>
                                      </p:cBhvr>
                                      <p:to>
                                        <p:strVal val="visible"/>
                                      </p:to>
                                    </p:set>
                                    <p:animEffect transition="in" filter="checkerboard(across)">
                                      <p:cBhvr>
                                        <p:cTn id="23" dur="500"/>
                                        <p:tgtEl>
                                          <p:spTgt spid="33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341"/>
                                        </p:tgtEl>
                                        <p:attrNameLst>
                                          <p:attrName>style.visibility</p:attrName>
                                        </p:attrNameLst>
                                      </p:cBhvr>
                                      <p:to>
                                        <p:strVal val="visible"/>
                                      </p:to>
                                    </p:set>
                                    <p:animEffect transition="in" filter="checkerboard(across)">
                                      <p:cBhvr>
                                        <p:cTn id="28" dur="500"/>
                                        <p:tgtEl>
                                          <p:spTgt spid="341"/>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40"/>
                                        </p:tgtEl>
                                        <p:attrNameLst>
                                          <p:attrName>style.visibility</p:attrName>
                                        </p:attrNameLst>
                                      </p:cBhvr>
                                      <p:to>
                                        <p:strVal val="visible"/>
                                      </p:to>
                                    </p:set>
                                    <p:animEffect transition="in" filter="checkerboard(across)">
                                      <p:cBhvr>
                                        <p:cTn id="33" dur="500"/>
                                        <p:tgtEl>
                                          <p:spTgt spid="34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342"/>
                                        </p:tgtEl>
                                        <p:attrNameLst>
                                          <p:attrName>style.visibility</p:attrName>
                                        </p:attrNameLst>
                                      </p:cBhvr>
                                      <p:to>
                                        <p:strVal val="visible"/>
                                      </p:to>
                                    </p:set>
                                    <p:animEffect transition="in" filter="checkerboard(across)">
                                      <p:cBhvr>
                                        <p:cTn id="38"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0" animBg="1"/>
      <p:bldP spid="337" grpId="0"/>
      <p:bldP spid="338" grpId="0"/>
      <p:bldP spid="339" grpId="0"/>
      <p:bldP spid="340" grpId="0"/>
      <p:bldP spid="341" grpId="0"/>
      <p:bldP spid="3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8" name="Google Shape;382;p23"/>
          <p:cNvSpPr txBox="1"/>
          <p:nvPr/>
        </p:nvSpPr>
        <p:spPr>
          <a:xfrm>
            <a:off x="3282988" y="193942"/>
            <a:ext cx="3429000" cy="484718"/>
          </a:xfrm>
          <a:prstGeom prst="rect">
            <a:avLst/>
          </a:prstGeom>
          <a:noFill/>
          <a:ln>
            <a:noFill/>
          </a:ln>
        </p:spPr>
        <p:txBody>
          <a:bodyPr spcFirstLastPara="1" wrap="square" lIns="68569" tIns="34275" rIns="68569" bIns="34275" anchor="t" anchorCtr="0">
            <a:spAutoFit/>
          </a:bodyPr>
          <a:lstStyle/>
          <a:p>
            <a:r>
              <a:rPr lang="en-US" sz="2700" b="1" dirty="0">
                <a:solidFill>
                  <a:schemeClr val="tx1"/>
                </a:solidFill>
              </a:rPr>
              <a:t>CONSOLIDATION</a:t>
            </a:r>
            <a:endParaRPr sz="1050" dirty="0">
              <a:solidFill>
                <a:schemeClr val="tx1"/>
              </a:solidFill>
            </a:endParaRPr>
          </a:p>
        </p:txBody>
      </p:sp>
      <p:sp>
        <p:nvSpPr>
          <p:cNvPr id="2" name="TextBox 1">
            <a:extLst>
              <a:ext uri="{FF2B5EF4-FFF2-40B4-BE49-F238E27FC236}">
                <a16:creationId xmlns:a16="http://schemas.microsoft.com/office/drawing/2014/main" id="{4C99912B-9737-F1D7-6157-A8DEDBF116CA}"/>
              </a:ext>
            </a:extLst>
          </p:cNvPr>
          <p:cNvSpPr txBox="1"/>
          <p:nvPr/>
        </p:nvSpPr>
        <p:spPr>
          <a:xfrm>
            <a:off x="411126" y="812074"/>
            <a:ext cx="8343013" cy="830997"/>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1. Work in pairs and briefly retell the conversation between Phong and his Dad?</a:t>
            </a:r>
            <a:endParaRPr lang="en-AU" sz="24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B8B58DE-3EDE-FA94-8E1D-05AFA8D55174}"/>
              </a:ext>
            </a:extLst>
          </p:cNvPr>
          <p:cNvSpPr txBox="1"/>
          <p:nvPr/>
        </p:nvSpPr>
        <p:spPr>
          <a:xfrm>
            <a:off x="496186" y="1682826"/>
            <a:ext cx="8236688" cy="1938992"/>
          </a:xfrm>
          <a:prstGeom prst="rect">
            <a:avLst/>
          </a:prstGeom>
          <a:noFill/>
        </p:spPr>
        <p:txBody>
          <a:bodyPr wrap="square" rtlCol="0">
            <a:spAutoFit/>
          </a:bodyPr>
          <a:lstStyle/>
          <a:p>
            <a:pPr algn="just"/>
            <a:r>
              <a:rPr lang="en-GB" sz="2400" dirty="0">
                <a:solidFill>
                  <a:schemeClr val="bg2">
                    <a:lumMod val="75000"/>
                  </a:schemeClr>
                </a:solidFill>
                <a:latin typeface="Times New Roman" panose="02020603050405020304" pitchFamily="18" charset="0"/>
                <a:cs typeface="Times New Roman" panose="02020603050405020304" pitchFamily="18" charset="0"/>
              </a:rPr>
              <a:t>Phong has saved some money since Tet holiday to buy something new for his studies, but he doesn’t know what to choose between a smartphone and a laptop. He asks his father/ Dad for advice because both of the devices are useful for learning. At last, his father/ Dad advises him to ask his teacher for advice. </a:t>
            </a:r>
            <a:endParaRPr lang="en-AU" sz="2400" dirty="0">
              <a:solidFill>
                <a:schemeClr val="bg2">
                  <a:lumMod val="75000"/>
                </a:schemeClr>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8600255-C50C-6BC6-CBEF-56888FC4BAAF}"/>
              </a:ext>
            </a:extLst>
          </p:cNvPr>
          <p:cNvSpPr txBox="1"/>
          <p:nvPr/>
        </p:nvSpPr>
        <p:spPr>
          <a:xfrm>
            <a:off x="496186" y="3711007"/>
            <a:ext cx="8236688" cy="830997"/>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2. According to you, Which should Phong buy? Could you give him a piece of advice?</a:t>
            </a:r>
            <a:endParaRPr lang="en-A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27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diamond(in)">
                                      <p:cBhvr>
                                        <p:cTn id="2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1A60EE-EB9E-BDC9-542B-896CA1BD385A}"/>
              </a:ext>
            </a:extLst>
          </p:cNvPr>
          <p:cNvSpPr txBox="1"/>
          <p:nvPr/>
        </p:nvSpPr>
        <p:spPr>
          <a:xfrm>
            <a:off x="412750" y="425450"/>
            <a:ext cx="4400550" cy="523220"/>
          </a:xfrm>
          <a:prstGeom prst="rect">
            <a:avLst/>
          </a:prstGeom>
          <a:noFill/>
        </p:spPr>
        <p:txBody>
          <a:bodyPr wrap="square" rtlCol="0">
            <a:spAutoFit/>
          </a:bodyPr>
          <a:lstStyle/>
          <a:p>
            <a:r>
              <a:rPr lang="en-GB" sz="2800" dirty="0">
                <a:solidFill>
                  <a:srgbClr val="FF0000"/>
                </a:solidFill>
                <a:latin typeface="Times New Roman" panose="02020603050405020304" pitchFamily="18" charset="0"/>
                <a:cs typeface="Times New Roman" panose="02020603050405020304" pitchFamily="18" charset="0"/>
              </a:rPr>
              <a:t>You should begin with: </a:t>
            </a:r>
            <a:endParaRPr lang="en-AU" sz="2800" dirty="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2FE3389E-7D0B-2D56-FBC2-319FBDCC3464}"/>
              </a:ext>
            </a:extLst>
          </p:cNvPr>
          <p:cNvSpPr txBox="1"/>
          <p:nvPr/>
        </p:nvSpPr>
        <p:spPr>
          <a:xfrm>
            <a:off x="495300" y="1022350"/>
            <a:ext cx="8058150" cy="3262432"/>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 I think Phong </a:t>
            </a:r>
            <a:r>
              <a:rPr lang="en-GB" sz="2400" u="sng" dirty="0">
                <a:solidFill>
                  <a:srgbClr val="0070C0"/>
                </a:solidFill>
                <a:latin typeface="Times New Roman" panose="02020603050405020304" pitchFamily="18" charset="0"/>
                <a:cs typeface="Times New Roman" panose="02020603050405020304" pitchFamily="18" charset="0"/>
              </a:rPr>
              <a:t>should</a:t>
            </a:r>
            <a:r>
              <a:rPr lang="en-GB" sz="2400" dirty="0">
                <a:latin typeface="Times New Roman" panose="02020603050405020304" pitchFamily="18" charset="0"/>
                <a:cs typeface="Times New Roman" panose="02020603050405020304" pitchFamily="18" charset="0"/>
              </a:rPr>
              <a:t>/ </a:t>
            </a:r>
            <a:r>
              <a:rPr lang="en-GB" sz="2400" u="sng" dirty="0">
                <a:solidFill>
                  <a:srgbClr val="0070C0"/>
                </a:solidFill>
                <a:latin typeface="Times New Roman" panose="02020603050405020304" pitchFamily="18" charset="0"/>
                <a:cs typeface="Times New Roman" panose="02020603050405020304" pitchFamily="18" charset="0"/>
              </a:rPr>
              <a:t>ought to</a:t>
            </a:r>
            <a:r>
              <a:rPr lang="en-GB" sz="2400" dirty="0">
                <a:solidFill>
                  <a:srgbClr val="0070C0"/>
                </a:solidFill>
                <a:latin typeface="Times New Roman" panose="02020603050405020304" pitchFamily="18" charset="0"/>
                <a:cs typeface="Times New Roman" panose="02020603050405020304" pitchFamily="18" charset="0"/>
              </a:rPr>
              <a:t> </a:t>
            </a:r>
            <a:r>
              <a:rPr lang="en-GB" sz="2400" dirty="0">
                <a:latin typeface="Times New Roman" panose="02020603050405020304" pitchFamily="18" charset="0"/>
                <a:cs typeface="Times New Roman" panose="02020603050405020304" pitchFamily="18" charset="0"/>
              </a:rPr>
              <a:t>buy a …………… because it ……………..............................................................................</a:t>
            </a:r>
          </a:p>
          <a:p>
            <a:endParaRPr lang="en-AU" sz="2400" dirty="0">
              <a:latin typeface="Times New Roman" panose="02020603050405020304" pitchFamily="18" charset="0"/>
              <a:cs typeface="Times New Roman" panose="02020603050405020304" pitchFamily="18" charset="0"/>
            </a:endParaRPr>
          </a:p>
          <a:p>
            <a:r>
              <a:rPr lang="en-AU" sz="2400" dirty="0">
                <a:latin typeface="Times New Roman" panose="02020603050405020304" pitchFamily="18" charset="0"/>
                <a:cs typeface="Times New Roman" panose="02020603050405020304" pitchFamily="18" charset="0"/>
              </a:rPr>
              <a:t>- In my opinion, Phong </a:t>
            </a:r>
            <a:r>
              <a:rPr lang="en-AU" sz="2400" u="sng" dirty="0">
                <a:solidFill>
                  <a:srgbClr val="0070C0"/>
                </a:solidFill>
                <a:latin typeface="Times New Roman" panose="02020603050405020304" pitchFamily="18" charset="0"/>
                <a:cs typeface="Times New Roman" panose="02020603050405020304" pitchFamily="18" charset="0"/>
              </a:rPr>
              <a:t>should</a:t>
            </a:r>
            <a:r>
              <a:rPr lang="en-AU" sz="2400" dirty="0">
                <a:latin typeface="Times New Roman" panose="02020603050405020304" pitchFamily="18" charset="0"/>
                <a:cs typeface="Times New Roman" panose="02020603050405020304" pitchFamily="18" charset="0"/>
              </a:rPr>
              <a:t>/ </a:t>
            </a:r>
            <a:r>
              <a:rPr lang="en-AU" sz="2400" u="sng" dirty="0">
                <a:solidFill>
                  <a:srgbClr val="0070C0"/>
                </a:solidFill>
                <a:latin typeface="Times New Roman" panose="02020603050405020304" pitchFamily="18" charset="0"/>
                <a:cs typeface="Times New Roman" panose="02020603050405020304" pitchFamily="18" charset="0"/>
              </a:rPr>
              <a:t>ought to</a:t>
            </a:r>
            <a:r>
              <a:rPr lang="en-AU" sz="2400" dirty="0">
                <a:solidFill>
                  <a:srgbClr val="0070C0"/>
                </a:solidFill>
                <a:latin typeface="Times New Roman" panose="02020603050405020304" pitchFamily="18" charset="0"/>
                <a:cs typeface="Times New Roman" panose="02020603050405020304" pitchFamily="18" charset="0"/>
              </a:rPr>
              <a:t> </a:t>
            </a:r>
            <a:r>
              <a:rPr lang="en-AU" sz="2400" dirty="0">
                <a:latin typeface="Times New Roman" panose="02020603050405020304" pitchFamily="18" charset="0"/>
                <a:cs typeface="Times New Roman" panose="02020603050405020304" pitchFamily="18" charset="0"/>
              </a:rPr>
              <a:t>buy a …… because it ………………………………………………………………..</a:t>
            </a:r>
          </a:p>
          <a:p>
            <a:endParaRPr lang="en-AU" sz="2400" dirty="0">
              <a:latin typeface="Times New Roman" panose="02020603050405020304" pitchFamily="18" charset="0"/>
              <a:cs typeface="Times New Roman" panose="02020603050405020304" pitchFamily="18" charset="0"/>
            </a:endParaRPr>
          </a:p>
          <a:p>
            <a:r>
              <a:rPr lang="en-AU" sz="2400" dirty="0">
                <a:latin typeface="Times New Roman" panose="02020603050405020304" pitchFamily="18" charset="0"/>
                <a:cs typeface="Times New Roman" panose="02020603050405020304" pitchFamily="18" charset="0"/>
              </a:rPr>
              <a:t>- (As) for me, Phong </a:t>
            </a:r>
            <a:r>
              <a:rPr lang="en-AU" sz="2400" u="sng" dirty="0">
                <a:solidFill>
                  <a:srgbClr val="0070C0"/>
                </a:solidFill>
                <a:latin typeface="Times New Roman" panose="02020603050405020304" pitchFamily="18" charset="0"/>
                <a:cs typeface="Times New Roman" panose="02020603050405020304" pitchFamily="18" charset="0"/>
              </a:rPr>
              <a:t>should</a:t>
            </a:r>
            <a:r>
              <a:rPr lang="en-AU" sz="2400" dirty="0">
                <a:latin typeface="Times New Roman" panose="02020603050405020304" pitchFamily="18" charset="0"/>
                <a:cs typeface="Times New Roman" panose="02020603050405020304" pitchFamily="18" charset="0"/>
              </a:rPr>
              <a:t>/ </a:t>
            </a:r>
            <a:r>
              <a:rPr lang="en-AU" sz="2400" u="sng" dirty="0">
                <a:solidFill>
                  <a:srgbClr val="0070C0"/>
                </a:solidFill>
                <a:latin typeface="Times New Roman" panose="02020603050405020304" pitchFamily="18" charset="0"/>
                <a:cs typeface="Times New Roman" panose="02020603050405020304" pitchFamily="18" charset="0"/>
              </a:rPr>
              <a:t>ought to</a:t>
            </a:r>
            <a:r>
              <a:rPr lang="en-AU" sz="2400" dirty="0">
                <a:solidFill>
                  <a:srgbClr val="0070C0"/>
                </a:solidFill>
                <a:latin typeface="Times New Roman" panose="02020603050405020304" pitchFamily="18" charset="0"/>
                <a:cs typeface="Times New Roman" panose="02020603050405020304" pitchFamily="18" charset="0"/>
              </a:rPr>
              <a:t> </a:t>
            </a:r>
            <a:r>
              <a:rPr lang="en-AU" sz="2400" dirty="0">
                <a:latin typeface="Times New Roman" panose="02020603050405020304" pitchFamily="18" charset="0"/>
                <a:cs typeface="Times New Roman" panose="02020603050405020304" pitchFamily="18" charset="0"/>
              </a:rPr>
              <a:t>buy a ………. because it ……………………………......................................................</a:t>
            </a:r>
          </a:p>
          <a:p>
            <a:pPr marL="285750" indent="-285750">
              <a:buFontTx/>
              <a:buChar char="-"/>
            </a:pPr>
            <a:endParaRPr lang="en-AU" dirty="0"/>
          </a:p>
        </p:txBody>
      </p:sp>
    </p:spTree>
    <p:extLst>
      <p:ext uri="{BB962C8B-B14F-4D97-AF65-F5344CB8AC3E}">
        <p14:creationId xmlns:p14="http://schemas.microsoft.com/office/powerpoint/2010/main" val="222073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edge">
                                      <p:cBhvr>
                                        <p:cTn id="14" dur="2000"/>
                                        <p:tgtEl>
                                          <p:spTgt spid="3">
                                            <p:txEl>
                                              <p:pRg st="0" end="0"/>
                                            </p:txEl>
                                          </p:spTgt>
                                        </p:tgtEl>
                                      </p:cBhvr>
                                    </p:animEffect>
                                  </p:childTnLst>
                                </p:cTn>
                              </p:par>
                              <p:par>
                                <p:cTn id="15" presetID="2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par>
                                <p:cTn id="18" presetID="2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edge">
                                      <p:cBhvr>
                                        <p:cTn id="20"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3"/>
          <p:cNvSpPr txBox="1"/>
          <p:nvPr/>
        </p:nvSpPr>
        <p:spPr>
          <a:xfrm>
            <a:off x="1411528" y="804452"/>
            <a:ext cx="6438062" cy="1254737"/>
          </a:xfrm>
          <a:prstGeom prst="rect">
            <a:avLst/>
          </a:prstGeom>
          <a:noFill/>
          <a:ln>
            <a:noFill/>
          </a:ln>
        </p:spPr>
        <p:txBody>
          <a:bodyPr spcFirstLastPara="1" wrap="square" lIns="68569" tIns="34275" rIns="68569" bIns="34275" anchor="t" anchorCtr="0">
            <a:spAutoFit/>
          </a:bodyPr>
          <a:lstStyle/>
          <a:p>
            <a:pPr lvl="0">
              <a:lnSpc>
                <a:spcPct val="107000"/>
              </a:lnSpc>
              <a:tabLst>
                <a:tab pos="457200" algn="l"/>
              </a:tabLst>
            </a:pPr>
            <a:r>
              <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Gain an overview about the topic </a:t>
            </a:r>
            <a:r>
              <a:rPr lang="en-GB" sz="2400"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Inventions</a:t>
            </a:r>
          </a:p>
          <a:p>
            <a:pPr lvl="0">
              <a:lnSpc>
                <a:spcPct val="107000"/>
              </a:lnSpc>
              <a:tabLst>
                <a:tab pos="457200" algn="l"/>
              </a:tabLst>
            </a:pPr>
            <a:r>
              <a:rPr lang="en-GB" sz="2400" dirty="0">
                <a:latin typeface="Times New Roman" panose="02020603050405020304" pitchFamily="18" charset="0"/>
                <a:ea typeface="Calibri" panose="020F0502020204030204" pitchFamily="34" charset="0"/>
                <a:cs typeface="Times New Roman" panose="02020603050405020304" pitchFamily="18" charset="0"/>
              </a:rPr>
              <a:t>- Master vocabulary to talk about </a:t>
            </a:r>
            <a:r>
              <a:rPr lang="en-GB"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Inventions</a:t>
            </a:r>
          </a:p>
          <a:p>
            <a:pPr lvl="0">
              <a:lnSpc>
                <a:spcPct val="107000"/>
              </a:lnSpc>
              <a:tabLst>
                <a:tab pos="457200" algn="l"/>
              </a:tabLst>
            </a:pPr>
            <a:r>
              <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Pre</a:t>
            </a:r>
            <a:r>
              <a:rPr lang="en-GB" sz="2400" dirty="0">
                <a:latin typeface="Times New Roman" panose="02020603050405020304" pitchFamily="18" charset="0"/>
                <a:ea typeface="Calibri" panose="020F0502020204030204" pitchFamily="34" charset="0"/>
                <a:cs typeface="Times New Roman" panose="02020603050405020304" pitchFamily="18" charset="0"/>
              </a:rPr>
              <a:t>pare Unit 5: LANGUAGE</a:t>
            </a:r>
            <a:endPar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82" name="Google Shape;382;p23"/>
          <p:cNvSpPr txBox="1"/>
          <p:nvPr/>
        </p:nvSpPr>
        <p:spPr>
          <a:xfrm>
            <a:off x="3282988" y="193942"/>
            <a:ext cx="2720863" cy="484718"/>
          </a:xfrm>
          <a:prstGeom prst="rect">
            <a:avLst/>
          </a:prstGeom>
          <a:noFill/>
          <a:ln>
            <a:noFill/>
          </a:ln>
        </p:spPr>
        <p:txBody>
          <a:bodyPr spcFirstLastPara="1" wrap="square" lIns="68569" tIns="34275" rIns="68569" bIns="34275" anchor="t" anchorCtr="0">
            <a:spAutoFit/>
          </a:bodyPr>
          <a:lstStyle/>
          <a:p>
            <a:r>
              <a:rPr lang="en-US" sz="2700" b="1" dirty="0">
                <a:solidFill>
                  <a:schemeClr val="bg2">
                    <a:lumMod val="75000"/>
                  </a:schemeClr>
                </a:solidFill>
              </a:rPr>
              <a:t>HOMEWORK</a:t>
            </a:r>
            <a:endParaRPr sz="1050" b="1" dirty="0">
              <a:solidFill>
                <a:schemeClr val="bg2">
                  <a:lumMod val="75000"/>
                </a:schemeClr>
              </a:solidFill>
            </a:endParaRPr>
          </a:p>
        </p:txBody>
      </p:sp>
      <p:sp>
        <p:nvSpPr>
          <p:cNvPr id="2" name="TextBox 1">
            <a:extLst>
              <a:ext uri="{FF2B5EF4-FFF2-40B4-BE49-F238E27FC236}">
                <a16:creationId xmlns:a16="http://schemas.microsoft.com/office/drawing/2014/main" id="{45F3B198-CC77-6134-5479-5A588D50E5B3}"/>
              </a:ext>
            </a:extLst>
          </p:cNvPr>
          <p:cNvSpPr txBox="1"/>
          <p:nvPr/>
        </p:nvSpPr>
        <p:spPr>
          <a:xfrm>
            <a:off x="1212112" y="2863702"/>
            <a:ext cx="7088372" cy="707886"/>
          </a:xfrm>
          <a:prstGeom prst="rect">
            <a:avLst/>
          </a:prstGeom>
          <a:noFill/>
        </p:spPr>
        <p:txBody>
          <a:bodyPr wrap="square" rtlCol="0">
            <a:spAutoFit/>
          </a:bodyPr>
          <a:lstStyle/>
          <a:p>
            <a:pPr algn="ctr"/>
            <a:r>
              <a:rPr lang="en-GB" sz="4000" b="1" dirty="0">
                <a:solidFill>
                  <a:srgbClr val="0070C0"/>
                </a:solidFill>
                <a:latin typeface="Times New Roman" panose="02020603050405020304" pitchFamily="18" charset="0"/>
                <a:cs typeface="Times New Roman" panose="02020603050405020304" pitchFamily="18" charset="0"/>
              </a:rPr>
              <a:t>THANK YOU</a:t>
            </a:r>
            <a:endParaRPr lang="en-AU" sz="40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101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377"/>
                                        </p:tgtEl>
                                        <p:attrNameLst>
                                          <p:attrName>style.visibility</p:attrName>
                                        </p:attrNameLst>
                                      </p:cBhvr>
                                      <p:to>
                                        <p:strVal val="visible"/>
                                      </p:to>
                                    </p:set>
                                    <p:animEffect transition="in" filter="fade">
                                      <p:cBhvr>
                                        <p:cTn id="11" dur="1000"/>
                                        <p:tgtEl>
                                          <p:spTgt spid="377"/>
                                        </p:tgtEl>
                                      </p:cBhvr>
                                    </p:animEffect>
                                    <p:anim calcmode="lin" valueType="num">
                                      <p:cBhvr>
                                        <p:cTn id="12" dur="1000" fill="hold"/>
                                        <p:tgtEl>
                                          <p:spTgt spid="377"/>
                                        </p:tgtEl>
                                        <p:attrNameLst>
                                          <p:attrName>ppt_x</p:attrName>
                                        </p:attrNameLst>
                                      </p:cBhvr>
                                      <p:tavLst>
                                        <p:tav tm="0">
                                          <p:val>
                                            <p:strVal val="#ppt_x"/>
                                          </p:val>
                                        </p:tav>
                                        <p:tav tm="100000">
                                          <p:val>
                                            <p:strVal val="#ppt_x"/>
                                          </p:val>
                                        </p:tav>
                                      </p:tavLst>
                                    </p:anim>
                                    <p:anim calcmode="lin" valueType="num">
                                      <p:cBhvr>
                                        <p:cTn id="13" dur="1000" fill="hold"/>
                                        <p:tgtEl>
                                          <p:spTgt spid="37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 grpId="0"/>
      <p:bldP spid="3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86755-AD1E-31DE-0D35-F2944928C4DB}"/>
              </a:ext>
            </a:extLst>
          </p:cNvPr>
          <p:cNvSpPr>
            <a:spLocks noGrp="1"/>
          </p:cNvSpPr>
          <p:nvPr>
            <p:ph type="title"/>
          </p:nvPr>
        </p:nvSpPr>
        <p:spPr>
          <a:xfrm>
            <a:off x="628650" y="871000"/>
            <a:ext cx="7886700" cy="994172"/>
          </a:xfrm>
        </p:spPr>
        <p:txBody>
          <a:bodyPr>
            <a:normAutofit fontScale="90000"/>
          </a:bodyPr>
          <a:lstStyle/>
          <a:p>
            <a:pPr algn="ctr"/>
            <a:r>
              <a:rPr lang="en-GB" dirty="0">
                <a:solidFill>
                  <a:srgbClr val="FF0000"/>
                </a:solidFill>
                <a:latin typeface="Times New Roman" panose="02020603050405020304" pitchFamily="18" charset="0"/>
                <a:cs typeface="Times New Roman" panose="02020603050405020304" pitchFamily="18" charset="0"/>
              </a:rPr>
              <a:t>UNIT 5: INVENTIONS</a:t>
            </a:r>
            <a:br>
              <a:rPr lang="en-GB" dirty="0">
                <a:latin typeface="Times New Roman" panose="02020603050405020304" pitchFamily="18" charset="0"/>
                <a:cs typeface="Times New Roman" panose="02020603050405020304" pitchFamily="18" charset="0"/>
              </a:rPr>
            </a:br>
            <a:r>
              <a:rPr lang="en-GB" dirty="0">
                <a:solidFill>
                  <a:schemeClr val="tx1">
                    <a:lumMod val="75000"/>
                    <a:lumOff val="25000"/>
                  </a:schemeClr>
                </a:solidFill>
                <a:latin typeface="Times New Roman" panose="02020603050405020304" pitchFamily="18" charset="0"/>
                <a:cs typeface="Times New Roman" panose="02020603050405020304" pitchFamily="18" charset="0"/>
              </a:rPr>
              <a:t>GETTING STARTED</a:t>
            </a:r>
            <a:endParaRPr lang="en-AU"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2EAA160-7513-561C-EA58-0BCA08C4A697}"/>
              </a:ext>
            </a:extLst>
          </p:cNvPr>
          <p:cNvSpPr>
            <a:spLocks noGrp="1"/>
          </p:cNvSpPr>
          <p:nvPr>
            <p:ph type="sldNum" idx="12"/>
          </p:nvPr>
        </p:nvSpPr>
        <p:spPr/>
        <p:txBody>
          <a:bodyPr/>
          <a:lstStyle/>
          <a:p>
            <a:fld id="{00000000-1234-1234-1234-123412341234}" type="slidenum">
              <a:rPr lang="en-US" smtClean="0"/>
              <a:pPr/>
              <a:t>3</a:t>
            </a:fld>
            <a:endParaRPr lang="en-US"/>
          </a:p>
        </p:txBody>
      </p:sp>
    </p:spTree>
    <p:extLst>
      <p:ext uri="{BB962C8B-B14F-4D97-AF65-F5344CB8AC3E}">
        <p14:creationId xmlns:p14="http://schemas.microsoft.com/office/powerpoint/2010/main" val="358207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097FC-9D7D-6FAF-CEEC-213981F09F3A}"/>
              </a:ext>
            </a:extLst>
          </p:cNvPr>
          <p:cNvSpPr>
            <a:spLocks noGrp="1"/>
          </p:cNvSpPr>
          <p:nvPr>
            <p:ph type="title"/>
          </p:nvPr>
        </p:nvSpPr>
        <p:spPr/>
        <p:txBody>
          <a:bodyPr>
            <a:normAutofit/>
          </a:bodyPr>
          <a:lstStyle/>
          <a:p>
            <a:r>
              <a:rPr lang="en-GB" sz="2800" dirty="0">
                <a:solidFill>
                  <a:srgbClr val="FF0000"/>
                </a:solidFill>
                <a:latin typeface="Times New Roman" panose="02020603050405020304" pitchFamily="18" charset="0"/>
                <a:cs typeface="Times New Roman" panose="02020603050405020304" pitchFamily="18" charset="0"/>
              </a:rPr>
              <a:t>I. Vocabulary:</a:t>
            </a:r>
            <a:endParaRPr lang="en-AU" sz="2800" dirty="0">
              <a:solidFill>
                <a:srgbClr val="FF0000"/>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6605BB9-D185-860A-6275-53D1CA346964}"/>
              </a:ext>
            </a:extLst>
          </p:cNvPr>
          <p:cNvSpPr>
            <a:spLocks noGrp="1"/>
          </p:cNvSpPr>
          <p:nvPr>
            <p:ph type="sldNum" idx="12"/>
          </p:nvPr>
        </p:nvSpPr>
        <p:spPr/>
        <p:txBody>
          <a:bodyPr/>
          <a:lstStyle/>
          <a:p>
            <a:fld id="{00000000-1234-1234-1234-123412341234}" type="slidenum">
              <a:rPr lang="en-US" smtClean="0"/>
              <a:pPr/>
              <a:t>4</a:t>
            </a:fld>
            <a:endParaRPr lang="en-US"/>
          </a:p>
        </p:txBody>
      </p:sp>
    </p:spTree>
    <p:extLst>
      <p:ext uri="{BB962C8B-B14F-4D97-AF65-F5344CB8AC3E}">
        <p14:creationId xmlns:p14="http://schemas.microsoft.com/office/powerpoint/2010/main" val="292640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81" name="Google Shape;181;p8"/>
          <p:cNvSpPr txBox="1"/>
          <p:nvPr/>
        </p:nvSpPr>
        <p:spPr>
          <a:xfrm>
            <a:off x="826310" y="488292"/>
            <a:ext cx="3923346" cy="1012037"/>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invent (v)</a:t>
            </a:r>
            <a:endParaRPr sz="3600" dirty="0">
              <a:solidFill>
                <a:schemeClr val="dk1"/>
              </a:solidFill>
              <a:latin typeface="Calibri"/>
              <a:ea typeface="Calibri"/>
              <a:cs typeface="Calibri"/>
              <a:sym typeface="Calibri"/>
            </a:endParaRPr>
          </a:p>
        </p:txBody>
      </p:sp>
      <p:sp>
        <p:nvSpPr>
          <p:cNvPr id="182" name="Google Shape;182;p8"/>
          <p:cNvSpPr/>
          <p:nvPr/>
        </p:nvSpPr>
        <p:spPr>
          <a:xfrm>
            <a:off x="1090945" y="2423466"/>
            <a:ext cx="3873966" cy="715550"/>
          </a:xfrm>
          <a:prstGeom prst="rect">
            <a:avLst/>
          </a:prstGeom>
          <a:noFill/>
          <a:ln>
            <a:noFill/>
          </a:ln>
        </p:spPr>
        <p:txBody>
          <a:bodyPr spcFirstLastPara="1" wrap="square" lIns="68569" tIns="34275" rIns="68569" bIns="34275" anchor="t" anchorCtr="0">
            <a:spAutoFit/>
          </a:bodyPr>
          <a:lstStyle/>
          <a:p>
            <a:r>
              <a:rPr lang="en-US" sz="2100" dirty="0">
                <a:solidFill>
                  <a:srgbClr val="333333"/>
                </a:solidFill>
                <a:latin typeface="Calibri"/>
                <a:ea typeface="Calibri"/>
                <a:cs typeface="Calibri"/>
                <a:sym typeface="Calibri"/>
              </a:rPr>
              <a:t>to produce or design something that has not existed before</a:t>
            </a:r>
            <a:endParaRPr sz="2100" dirty="0">
              <a:solidFill>
                <a:schemeClr val="dk1"/>
              </a:solidFill>
              <a:latin typeface="Calibri"/>
              <a:ea typeface="Calibri"/>
              <a:cs typeface="Calibri"/>
              <a:sym typeface="Calibri"/>
            </a:endParaRPr>
          </a:p>
        </p:txBody>
      </p:sp>
      <p:sp>
        <p:nvSpPr>
          <p:cNvPr id="183" name="Google Shape;183;p8"/>
          <p:cNvSpPr/>
          <p:nvPr/>
        </p:nvSpPr>
        <p:spPr>
          <a:xfrm>
            <a:off x="2153675" y="1208871"/>
            <a:ext cx="1268617"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ɪnˈvent</a:t>
            </a:r>
            <a:r>
              <a:rPr lang="en-US" sz="2100" b="1" dirty="0">
                <a:solidFill>
                  <a:srgbClr val="38AFB8"/>
                </a:solidFill>
                <a:latin typeface="Calibri"/>
                <a:ea typeface="Calibri"/>
                <a:cs typeface="Calibri"/>
                <a:sym typeface="Calibri"/>
              </a:rPr>
              <a:t>/ </a:t>
            </a:r>
            <a:endParaRPr sz="2100" b="1" dirty="0">
              <a:solidFill>
                <a:srgbClr val="38AFB8"/>
              </a:solidFill>
              <a:latin typeface="Calibri"/>
              <a:ea typeface="Calibri"/>
              <a:cs typeface="Calibri"/>
              <a:sym typeface="Calibri"/>
            </a:endParaRPr>
          </a:p>
        </p:txBody>
      </p:sp>
      <p:pic>
        <p:nvPicPr>
          <p:cNvPr id="185" name="Google Shape;185;p8" descr="A picture containing person, indoor&#10;&#10;Description automatically generated"/>
          <p:cNvPicPr preferRelativeResize="0"/>
          <p:nvPr/>
        </p:nvPicPr>
        <p:blipFill rotWithShape="1">
          <a:blip r:embed="rId5">
            <a:alphaModFix/>
          </a:blip>
          <a:srcRect/>
          <a:stretch/>
        </p:blipFill>
        <p:spPr>
          <a:xfrm>
            <a:off x="5029202" y="1106841"/>
            <a:ext cx="3589239" cy="2337706"/>
          </a:xfrm>
          <a:prstGeom prst="rect">
            <a:avLst/>
          </a:prstGeom>
          <a:noFill/>
          <a:ln>
            <a:noFill/>
          </a:ln>
        </p:spPr>
      </p:pic>
      <p:pic>
        <p:nvPicPr>
          <p:cNvPr id="9" name="invent__us_1">
            <a:hlinkClick r:id="" action="ppaction://media"/>
            <a:extLst>
              <a:ext uri="{FF2B5EF4-FFF2-40B4-BE49-F238E27FC236}">
                <a16:creationId xmlns:a16="http://schemas.microsoft.com/office/drawing/2014/main" id="{9D02EFB6-894A-402D-A1FD-6E937B7BE0D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48037" y="1748984"/>
            <a:ext cx="479891" cy="479891"/>
          </a:xfrm>
          <a:prstGeom prst="rect">
            <a:avLst/>
          </a:prstGeom>
        </p:spPr>
      </p:pic>
      <p:sp>
        <p:nvSpPr>
          <p:cNvPr id="2" name="TextBox 1">
            <a:extLst>
              <a:ext uri="{FF2B5EF4-FFF2-40B4-BE49-F238E27FC236}">
                <a16:creationId xmlns:a16="http://schemas.microsoft.com/office/drawing/2014/main" id="{6AC516F4-8E84-BF0B-D857-93D7F8F2F5A6}"/>
              </a:ext>
            </a:extLst>
          </p:cNvPr>
          <p:cNvSpPr txBox="1"/>
          <p:nvPr/>
        </p:nvSpPr>
        <p:spPr>
          <a:xfrm>
            <a:off x="1568449" y="3384550"/>
            <a:ext cx="2701043" cy="646331"/>
          </a:xfrm>
          <a:prstGeom prst="rect">
            <a:avLst/>
          </a:prstGeom>
          <a:noFill/>
        </p:spPr>
        <p:txBody>
          <a:bodyPr wrap="square" rtlCol="0">
            <a:spAutoFit/>
          </a:bodyPr>
          <a:lstStyle/>
          <a:p>
            <a:r>
              <a:rPr lang="en-GB" sz="3600" b="1" dirty="0">
                <a:solidFill>
                  <a:schemeClr val="tx1">
                    <a:lumMod val="75000"/>
                    <a:lumOff val="25000"/>
                  </a:schemeClr>
                </a:solidFill>
                <a:latin typeface="Times New Roman" panose="02020603050405020304" pitchFamily="18" charset="0"/>
                <a:cs typeface="Times New Roman" panose="02020603050405020304" pitchFamily="18" charset="0"/>
              </a:rPr>
              <a:t>invention (n)</a:t>
            </a:r>
            <a:endParaRPr lang="en-AU" sz="3600"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519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animEffect transition="in" filter="circle(in)">
                                      <p:cBhvr>
                                        <p:cTn id="7" dur="2000"/>
                                        <p:tgtEl>
                                          <p:spTgt spid="18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81">
                                            <p:txEl>
                                              <p:pRg st="0" end="0"/>
                                            </p:txEl>
                                          </p:spTgt>
                                        </p:tgtEl>
                                        <p:attrNameLst>
                                          <p:attrName>style.visibility</p:attrName>
                                        </p:attrNameLst>
                                      </p:cBhvr>
                                      <p:to>
                                        <p:strVal val="visible"/>
                                      </p:to>
                                    </p:set>
                                    <p:anim calcmode="lin" valueType="num">
                                      <p:cBhvr>
                                        <p:cTn id="12" dur="1000" fill="hold"/>
                                        <p:tgtEl>
                                          <p:spTgt spid="181">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81">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8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3">
                                            <p:txEl>
                                              <p:pRg st="0" end="0"/>
                                            </p:txEl>
                                          </p:spTgt>
                                        </p:tgtEl>
                                        <p:attrNameLst>
                                          <p:attrName>style.visibility</p:attrName>
                                        </p:attrNameLst>
                                      </p:cBhvr>
                                      <p:to>
                                        <p:strVal val="visible"/>
                                      </p:to>
                                    </p:set>
                                    <p:animEffect transition="in" filter="wipe(down)">
                                      <p:cBhvr>
                                        <p:cTn id="19" dur="500"/>
                                        <p:tgtEl>
                                          <p:spTgt spid="18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nodeType="clickEffect">
                                  <p:stCondLst>
                                    <p:cond delay="0"/>
                                  </p:stCondLst>
                                  <p:childTnLst>
                                    <p:set>
                                      <p:cBhvr>
                                        <p:cTn id="23" dur="1" fill="hold">
                                          <p:stCondLst>
                                            <p:cond delay="0"/>
                                          </p:stCondLst>
                                        </p:cTn>
                                        <p:tgtEl>
                                          <p:spTgt spid="182">
                                            <p:txEl>
                                              <p:pRg st="0" end="0"/>
                                            </p:txEl>
                                          </p:spTgt>
                                        </p:tgtEl>
                                        <p:attrNameLst>
                                          <p:attrName>style.visibility</p:attrName>
                                        </p:attrNameLst>
                                      </p:cBhvr>
                                      <p:to>
                                        <p:strVal val="visible"/>
                                      </p:to>
                                    </p:set>
                                    <p:anim calcmode="lin" valueType="num">
                                      <p:cBhvr>
                                        <p:cTn id="24" dur="1000" fill="hold"/>
                                        <p:tgtEl>
                                          <p:spTgt spid="182">
                                            <p:txEl>
                                              <p:pRg st="0" end="0"/>
                                            </p:txEl>
                                          </p:spTgt>
                                        </p:tgtEl>
                                        <p:attrNameLst>
                                          <p:attrName>ppt_w</p:attrName>
                                        </p:attrNameLst>
                                      </p:cBhvr>
                                      <p:tavLst>
                                        <p:tav tm="0">
                                          <p:val>
                                            <p:strVal val="#ppt_w+.3"/>
                                          </p:val>
                                        </p:tav>
                                        <p:tav tm="100000">
                                          <p:val>
                                            <p:strVal val="#ppt_w"/>
                                          </p:val>
                                        </p:tav>
                                      </p:tavLst>
                                    </p:anim>
                                    <p:anim calcmode="lin" valueType="num">
                                      <p:cBhvr>
                                        <p:cTn id="25" dur="1000" fill="hold"/>
                                        <p:tgtEl>
                                          <p:spTgt spid="182">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18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Effect transition="in" filter="fade">
                                      <p:cBhvr>
                                        <p:cTn id="37" dur="1000"/>
                                        <p:tgtEl>
                                          <p:spTgt spid="2">
                                            <p:txEl>
                                              <p:pRg st="0" end="0"/>
                                            </p:txEl>
                                          </p:spTgt>
                                        </p:tgtEl>
                                      </p:cBhvr>
                                    </p:animEffect>
                                    <p:anim calcmode="lin" valueType="num">
                                      <p:cBhvr>
                                        <p:cTn id="3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3" name="Google Shape;193;p9"/>
          <p:cNvSpPr txBox="1"/>
          <p:nvPr/>
        </p:nvSpPr>
        <p:spPr>
          <a:xfrm>
            <a:off x="648654" y="1097318"/>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improve (v)</a:t>
            </a:r>
            <a:endParaRPr sz="3600" dirty="0">
              <a:solidFill>
                <a:schemeClr val="dk1"/>
              </a:solidFill>
              <a:latin typeface="Calibri"/>
              <a:ea typeface="Calibri"/>
              <a:cs typeface="Calibri"/>
              <a:sym typeface="Calibri"/>
            </a:endParaRPr>
          </a:p>
        </p:txBody>
      </p:sp>
      <p:sp>
        <p:nvSpPr>
          <p:cNvPr id="194" name="Google Shape;194;p9"/>
          <p:cNvSpPr/>
          <p:nvPr/>
        </p:nvSpPr>
        <p:spPr>
          <a:xfrm>
            <a:off x="767122" y="3130675"/>
            <a:ext cx="3856676" cy="1038716"/>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to become better than before; </a:t>
            </a:r>
            <a:endParaRPr sz="2100" dirty="0">
              <a:solidFill>
                <a:schemeClr val="dk1"/>
              </a:solidFill>
              <a:latin typeface="Calibri"/>
              <a:ea typeface="Calibri"/>
              <a:cs typeface="Calibri"/>
              <a:sym typeface="Calibri"/>
            </a:endParaRPr>
          </a:p>
          <a:p>
            <a:r>
              <a:rPr lang="en-US" sz="2100" dirty="0">
                <a:solidFill>
                  <a:schemeClr val="dk1"/>
                </a:solidFill>
                <a:latin typeface="Calibri"/>
                <a:ea typeface="Calibri"/>
                <a:cs typeface="Calibri"/>
                <a:sym typeface="Calibri"/>
              </a:rPr>
              <a:t>to make something/ somebody better than before</a:t>
            </a:r>
            <a:endParaRPr sz="2100" dirty="0">
              <a:solidFill>
                <a:schemeClr val="dk1"/>
              </a:solidFill>
              <a:latin typeface="Calibri"/>
              <a:ea typeface="Calibri"/>
              <a:cs typeface="Calibri"/>
              <a:sym typeface="Calibri"/>
            </a:endParaRPr>
          </a:p>
        </p:txBody>
      </p:sp>
      <p:sp>
        <p:nvSpPr>
          <p:cNvPr id="195" name="Google Shape;195;p9"/>
          <p:cNvSpPr/>
          <p:nvPr/>
        </p:nvSpPr>
        <p:spPr>
          <a:xfrm>
            <a:off x="1939951" y="1895251"/>
            <a:ext cx="1340752"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ɪmˈpruːv</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9" name="improve__gb_3">
            <a:hlinkClick r:id="" action="ppaction://media"/>
            <a:extLst>
              <a:ext uri="{FF2B5EF4-FFF2-40B4-BE49-F238E27FC236}">
                <a16:creationId xmlns:a16="http://schemas.microsoft.com/office/drawing/2014/main" id="{A5BE9F4A-76FA-44CB-9ECE-523DB4BE49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3564" y="2503223"/>
            <a:ext cx="411896" cy="411896"/>
          </a:xfrm>
          <a:prstGeom prst="rect">
            <a:avLst/>
          </a:prstGeom>
        </p:spPr>
      </p:pic>
    </p:spTree>
    <p:extLst>
      <p:ext uri="{BB962C8B-B14F-4D97-AF65-F5344CB8AC3E}">
        <p14:creationId xmlns:p14="http://schemas.microsoft.com/office/powerpoint/2010/main" val="1868527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animEffect transition="in" filter="fade">
                                      <p:cBhvr>
                                        <p:cTn id="7" dur="1000"/>
                                        <p:tgtEl>
                                          <p:spTgt spid="193">
                                            <p:txEl>
                                              <p:pRg st="0" end="0"/>
                                            </p:txEl>
                                          </p:spTgt>
                                        </p:tgtEl>
                                      </p:cBhvr>
                                    </p:animEffect>
                                    <p:anim calcmode="lin" valueType="num">
                                      <p:cBhvr>
                                        <p:cTn id="8" dur="1000" fill="hold"/>
                                        <p:tgtEl>
                                          <p:spTgt spid="19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9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95">
                                            <p:txEl>
                                              <p:pRg st="0" end="0"/>
                                            </p:txEl>
                                          </p:spTgt>
                                        </p:tgtEl>
                                        <p:attrNameLst>
                                          <p:attrName>style.visibility</p:attrName>
                                        </p:attrNameLst>
                                      </p:cBhvr>
                                      <p:to>
                                        <p:strVal val="visible"/>
                                      </p:to>
                                    </p:set>
                                    <p:anim calcmode="lin" valueType="num">
                                      <p:cBhvr>
                                        <p:cTn id="15" dur="500" fill="hold"/>
                                        <p:tgtEl>
                                          <p:spTgt spid="19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95">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1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94">
                                            <p:txEl>
                                              <p:pRg st="0" end="0"/>
                                            </p:txEl>
                                          </p:spTgt>
                                        </p:tgtEl>
                                        <p:attrNameLst>
                                          <p:attrName>style.visibility</p:attrName>
                                        </p:attrNameLst>
                                      </p:cBhvr>
                                      <p:to>
                                        <p:strVal val="visible"/>
                                      </p:to>
                                    </p:set>
                                    <p:anim calcmode="lin" valueType="num">
                                      <p:cBhvr additive="base">
                                        <p:cTn id="22" dur="500" fill="hold"/>
                                        <p:tgtEl>
                                          <p:spTgt spid="19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4">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94">
                                            <p:txEl>
                                              <p:pRg st="1" end="1"/>
                                            </p:txEl>
                                          </p:spTgt>
                                        </p:tgtEl>
                                        <p:attrNameLst>
                                          <p:attrName>style.visibility</p:attrName>
                                        </p:attrNameLst>
                                      </p:cBhvr>
                                      <p:to>
                                        <p:strVal val="visible"/>
                                      </p:to>
                                    </p:set>
                                    <p:anim calcmode="lin" valueType="num">
                                      <p:cBhvr additive="base">
                                        <p:cTn id="26" dur="500" fill="hold"/>
                                        <p:tgtEl>
                                          <p:spTgt spid="194">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0"/>
          <p:cNvSpPr txBox="1"/>
          <p:nvPr/>
        </p:nvSpPr>
        <p:spPr>
          <a:xfrm>
            <a:off x="775012" y="1256168"/>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suitable (adj)</a:t>
            </a:r>
            <a:endParaRPr sz="3600" dirty="0">
              <a:solidFill>
                <a:schemeClr val="dk1"/>
              </a:solidFill>
              <a:latin typeface="Calibri"/>
              <a:ea typeface="Calibri"/>
              <a:cs typeface="Calibri"/>
              <a:sym typeface="Calibri"/>
            </a:endParaRPr>
          </a:p>
        </p:txBody>
      </p:sp>
      <p:sp>
        <p:nvSpPr>
          <p:cNvPr id="204" name="Google Shape;204;p10"/>
          <p:cNvSpPr/>
          <p:nvPr/>
        </p:nvSpPr>
        <p:spPr>
          <a:xfrm>
            <a:off x="1081187" y="3221383"/>
            <a:ext cx="3873966" cy="715550"/>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right or appropriate for a particular purpose or occasion</a:t>
            </a:r>
            <a:endParaRPr sz="2100" dirty="0">
              <a:solidFill>
                <a:schemeClr val="dk1"/>
              </a:solidFill>
              <a:latin typeface="Calibri"/>
              <a:ea typeface="Calibri"/>
              <a:cs typeface="Calibri"/>
              <a:sym typeface="Calibri"/>
            </a:endParaRPr>
          </a:p>
        </p:txBody>
      </p:sp>
      <p:sp>
        <p:nvSpPr>
          <p:cNvPr id="205" name="Google Shape;205;p10"/>
          <p:cNvSpPr/>
          <p:nvPr/>
        </p:nvSpPr>
        <p:spPr>
          <a:xfrm>
            <a:off x="2022190" y="2042567"/>
            <a:ext cx="1274628"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/ˈ</a:t>
            </a:r>
            <a:r>
              <a:rPr lang="en-US" sz="2100" b="1" dirty="0" err="1">
                <a:solidFill>
                  <a:srgbClr val="38AFB8"/>
                </a:solidFill>
                <a:latin typeface="Calibri"/>
                <a:ea typeface="Calibri"/>
                <a:cs typeface="Calibri"/>
                <a:sym typeface="Calibri"/>
              </a:rPr>
              <a:t>suːtəbl</a:t>
            </a:r>
            <a:r>
              <a:rPr lang="en-US" sz="2100" b="1" dirty="0">
                <a:solidFill>
                  <a:srgbClr val="38AFB8"/>
                </a:solidFill>
                <a:latin typeface="Calibri"/>
                <a:ea typeface="Calibri"/>
                <a:cs typeface="Calibri"/>
                <a:sym typeface="Calibri"/>
              </a:rPr>
              <a:t>/ </a:t>
            </a:r>
            <a:endParaRPr sz="2100" b="1" dirty="0">
              <a:solidFill>
                <a:srgbClr val="38AFB8"/>
              </a:solidFill>
              <a:latin typeface="Calibri"/>
              <a:ea typeface="Calibri"/>
              <a:cs typeface="Calibri"/>
              <a:sym typeface="Calibri"/>
            </a:endParaRPr>
          </a:p>
        </p:txBody>
      </p:sp>
      <p:pic>
        <p:nvPicPr>
          <p:cNvPr id="9" name="suitable__us_2">
            <a:hlinkClick r:id="" action="ppaction://media"/>
            <a:extLst>
              <a:ext uri="{FF2B5EF4-FFF2-40B4-BE49-F238E27FC236}">
                <a16:creationId xmlns:a16="http://schemas.microsoft.com/office/drawing/2014/main" id="{67EFB470-42DF-4047-A024-F85AA4F533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14505" y="1051763"/>
            <a:ext cx="408810" cy="408810"/>
          </a:xfrm>
          <a:prstGeom prst="rect">
            <a:avLst/>
          </a:prstGeom>
        </p:spPr>
      </p:pic>
    </p:spTree>
    <p:extLst>
      <p:ext uri="{BB962C8B-B14F-4D97-AF65-F5344CB8AC3E}">
        <p14:creationId xmlns:p14="http://schemas.microsoft.com/office/powerpoint/2010/main" val="3120566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4">
                                            <p:txEl>
                                              <p:pRg st="0" end="0"/>
                                            </p:txEl>
                                          </p:spTgt>
                                        </p:tgtEl>
                                        <p:attrNameLst>
                                          <p:attrName>style.visibility</p:attrName>
                                        </p:attrNameLst>
                                      </p:cBhvr>
                                      <p:to>
                                        <p:strVal val="visible"/>
                                      </p:to>
                                    </p:set>
                                    <p:animEffect transition="in" filter="wedge">
                                      <p:cBhvr>
                                        <p:cTn id="7" dur="2000"/>
                                        <p:tgtEl>
                                          <p:spTgt spid="2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03">
                                            <p:txEl>
                                              <p:pRg st="0" end="0"/>
                                            </p:txEl>
                                          </p:spTgt>
                                        </p:tgtEl>
                                        <p:attrNameLst>
                                          <p:attrName>style.visibility</p:attrName>
                                        </p:attrNameLst>
                                      </p:cBhvr>
                                      <p:to>
                                        <p:strVal val="visible"/>
                                      </p:to>
                                    </p:set>
                                    <p:animEffect transition="in" filter="fade">
                                      <p:cBhvr>
                                        <p:cTn id="12" dur="1000"/>
                                        <p:tgtEl>
                                          <p:spTgt spid="203">
                                            <p:txEl>
                                              <p:pRg st="0" end="0"/>
                                            </p:txEl>
                                          </p:spTgt>
                                        </p:tgtEl>
                                      </p:cBhvr>
                                    </p:animEffect>
                                    <p:anim calcmode="lin" valueType="num">
                                      <p:cBhvr>
                                        <p:cTn id="13" dur="1000" fill="hold"/>
                                        <p:tgtEl>
                                          <p:spTgt spid="203">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203">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0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205">
                                            <p:txEl>
                                              <p:pRg st="0" end="0"/>
                                            </p:txEl>
                                          </p:spTgt>
                                        </p:tgtEl>
                                        <p:attrNameLst>
                                          <p:attrName>style.visibility</p:attrName>
                                        </p:attrNameLst>
                                      </p:cBhvr>
                                      <p:to>
                                        <p:strVal val="visible"/>
                                      </p:to>
                                    </p:set>
                                    <p:anim calcmode="lin" valueType="num">
                                      <p:cBhvr>
                                        <p:cTn id="20" dur="1000" fill="hold"/>
                                        <p:tgtEl>
                                          <p:spTgt spid="205">
                                            <p:txEl>
                                              <p:pRg st="0" end="0"/>
                                            </p:txEl>
                                          </p:spTgt>
                                        </p:tgtEl>
                                        <p:attrNameLst>
                                          <p:attrName>ppt_w</p:attrName>
                                        </p:attrNameLst>
                                      </p:cBhvr>
                                      <p:tavLst>
                                        <p:tav tm="0">
                                          <p:val>
                                            <p:strVal val="#ppt_w+.3"/>
                                          </p:val>
                                        </p:tav>
                                        <p:tav tm="100000">
                                          <p:val>
                                            <p:strVal val="#ppt_w"/>
                                          </p:val>
                                        </p:tav>
                                      </p:tavLst>
                                    </p:anim>
                                    <p:anim calcmode="lin" valueType="num">
                                      <p:cBhvr>
                                        <p:cTn id="21" dur="1000" fill="hold"/>
                                        <p:tgtEl>
                                          <p:spTgt spid="205">
                                            <p:txEl>
                                              <p:pRg st="0" end="0"/>
                                            </p:txEl>
                                          </p:spTgt>
                                        </p:tgtEl>
                                        <p:attrNameLst>
                                          <p:attrName>ppt_h</p:attrName>
                                        </p:attrNameLst>
                                      </p:cBhvr>
                                      <p:tavLst>
                                        <p:tav tm="0">
                                          <p:val>
                                            <p:strVal val="#ppt_h"/>
                                          </p:val>
                                        </p:tav>
                                        <p:tav tm="100000">
                                          <p:val>
                                            <p:strVal val="#ppt_h"/>
                                          </p:val>
                                        </p:tav>
                                      </p:tavLst>
                                    </p:anim>
                                    <p:animEffect transition="in" filter="fade">
                                      <p:cBhvr>
                                        <p:cTn id="22" dur="1000"/>
                                        <p:tgtEl>
                                          <p:spTgt spid="2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1"/>
          <p:cNvSpPr txBox="1"/>
          <p:nvPr/>
        </p:nvSpPr>
        <p:spPr>
          <a:xfrm>
            <a:off x="1090809" y="1292422"/>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app (n)</a:t>
            </a:r>
            <a:endParaRPr sz="3600" dirty="0">
              <a:solidFill>
                <a:schemeClr val="dk1"/>
              </a:solidFill>
              <a:latin typeface="Calibri"/>
              <a:ea typeface="Calibri"/>
              <a:cs typeface="Calibri"/>
              <a:sym typeface="Calibri"/>
            </a:endParaRPr>
          </a:p>
        </p:txBody>
      </p:sp>
      <p:sp>
        <p:nvSpPr>
          <p:cNvPr id="216" name="Google Shape;216;p11"/>
          <p:cNvSpPr/>
          <p:nvPr/>
        </p:nvSpPr>
        <p:spPr>
          <a:xfrm>
            <a:off x="1206267" y="3233150"/>
            <a:ext cx="3873966" cy="1038716"/>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a piece of software that you can download to a device such as a smartphone or tablet</a:t>
            </a:r>
            <a:endParaRPr sz="2100" dirty="0">
              <a:solidFill>
                <a:schemeClr val="dk1"/>
              </a:solidFill>
              <a:latin typeface="Calibri"/>
              <a:ea typeface="Calibri"/>
              <a:cs typeface="Calibri"/>
              <a:sym typeface="Calibri"/>
            </a:endParaRPr>
          </a:p>
        </p:txBody>
      </p:sp>
      <p:sp>
        <p:nvSpPr>
          <p:cNvPr id="217" name="Google Shape;217;p11"/>
          <p:cNvSpPr/>
          <p:nvPr/>
        </p:nvSpPr>
        <p:spPr>
          <a:xfrm>
            <a:off x="2637135" y="2078821"/>
            <a:ext cx="716206"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æp</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221" name="Google Shape;221;p11" descr="Graphical user interface&#10;&#10;Description automatically generated"/>
          <p:cNvPicPr preferRelativeResize="0"/>
          <p:nvPr/>
        </p:nvPicPr>
        <p:blipFill rotWithShape="1">
          <a:blip r:embed="rId5">
            <a:alphaModFix/>
          </a:blip>
          <a:srcRect/>
          <a:stretch/>
        </p:blipFill>
        <p:spPr>
          <a:xfrm>
            <a:off x="4899666" y="1685622"/>
            <a:ext cx="4142933" cy="2485760"/>
          </a:xfrm>
          <a:prstGeom prst="rect">
            <a:avLst/>
          </a:prstGeom>
          <a:noFill/>
          <a:ln>
            <a:noFill/>
          </a:ln>
        </p:spPr>
      </p:pic>
      <p:pic>
        <p:nvPicPr>
          <p:cNvPr id="9" name="app__gb_1">
            <a:hlinkClick r:id="" action="ppaction://media"/>
            <a:extLst>
              <a:ext uri="{FF2B5EF4-FFF2-40B4-BE49-F238E27FC236}">
                <a16:creationId xmlns:a16="http://schemas.microsoft.com/office/drawing/2014/main" id="{0BBCBBFE-3F96-4DBC-BD83-EC4592D8CD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64912" y="1290054"/>
            <a:ext cx="395568" cy="395568"/>
          </a:xfrm>
          <a:prstGeom prst="rect">
            <a:avLst/>
          </a:prstGeom>
        </p:spPr>
      </p:pic>
    </p:spTree>
    <p:extLst>
      <p:ext uri="{BB962C8B-B14F-4D97-AF65-F5344CB8AC3E}">
        <p14:creationId xmlns:p14="http://schemas.microsoft.com/office/powerpoint/2010/main" val="132409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6"/>
                                        </p:tgtEl>
                                        <p:attrNameLst>
                                          <p:attrName>style.visibility</p:attrName>
                                        </p:attrNameLst>
                                      </p:cBhvr>
                                      <p:to>
                                        <p:strVal val="visible"/>
                                      </p:to>
                                    </p:set>
                                    <p:animEffect transition="in" filter="fade">
                                      <p:cBhvr>
                                        <p:cTn id="11" dur="500"/>
                                        <p:tgtEl>
                                          <p:spTgt spid="216"/>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15">
                                            <p:txEl>
                                              <p:pRg st="0" end="0"/>
                                            </p:txEl>
                                          </p:spTgt>
                                        </p:tgtEl>
                                        <p:attrNameLst>
                                          <p:attrName>style.visibility</p:attrName>
                                        </p:attrNameLst>
                                      </p:cBhvr>
                                      <p:to>
                                        <p:strVal val="visible"/>
                                      </p:to>
                                    </p:set>
                                    <p:animEffect transition="in" filter="circle(in)">
                                      <p:cBhvr>
                                        <p:cTn id="16" dur="2000"/>
                                        <p:tgtEl>
                                          <p:spTgt spid="2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17">
                                            <p:txEl>
                                              <p:pRg st="0" end="0"/>
                                            </p:txEl>
                                          </p:spTgt>
                                        </p:tgtEl>
                                        <p:attrNameLst>
                                          <p:attrName>style.visibility</p:attrName>
                                        </p:attrNameLst>
                                      </p:cBhvr>
                                      <p:to>
                                        <p:strVal val="visible"/>
                                      </p:to>
                                    </p:set>
                                    <p:anim calcmode="lin" valueType="num">
                                      <p:cBhvr>
                                        <p:cTn id="21" dur="1000" fill="hold"/>
                                        <p:tgtEl>
                                          <p:spTgt spid="217">
                                            <p:txEl>
                                              <p:pRg st="0" end="0"/>
                                            </p:txEl>
                                          </p:spTgt>
                                        </p:tgtEl>
                                        <p:attrNameLst>
                                          <p:attrName>ppt_w</p:attrName>
                                        </p:attrNameLst>
                                      </p:cBhvr>
                                      <p:tavLst>
                                        <p:tav tm="0">
                                          <p:val>
                                            <p:strVal val="#ppt_w*0.70"/>
                                          </p:val>
                                        </p:tav>
                                        <p:tav tm="100000">
                                          <p:val>
                                            <p:strVal val="#ppt_w"/>
                                          </p:val>
                                        </p:tav>
                                      </p:tavLst>
                                    </p:anim>
                                    <p:anim calcmode="lin" valueType="num">
                                      <p:cBhvr>
                                        <p:cTn id="22" dur="1000" fill="hold"/>
                                        <p:tgtEl>
                                          <p:spTgt spid="217">
                                            <p:txEl>
                                              <p:pRg st="0" end="0"/>
                                            </p:txEl>
                                          </p:spTgt>
                                        </p:tgtEl>
                                        <p:attrNameLst>
                                          <p:attrName>ppt_h</p:attrName>
                                        </p:attrNameLst>
                                      </p:cBhvr>
                                      <p:tavLst>
                                        <p:tav tm="0">
                                          <p:val>
                                            <p:strVal val="#ppt_h"/>
                                          </p:val>
                                        </p:tav>
                                        <p:tav tm="100000">
                                          <p:val>
                                            <p:strVal val="#ppt_h"/>
                                          </p:val>
                                        </p:tav>
                                      </p:tavLst>
                                    </p:anim>
                                    <p:animEffect transition="in" filter="fade">
                                      <p:cBhvr>
                                        <p:cTn id="23" dur="1000"/>
                                        <p:tgtEl>
                                          <p:spTgt spid="2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2"/>
          <p:cNvSpPr txBox="1"/>
          <p:nvPr/>
        </p:nvSpPr>
        <p:spPr>
          <a:xfrm>
            <a:off x="1324565" y="1191892"/>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convenient (</a:t>
            </a:r>
            <a:r>
              <a:rPr lang="en-US" sz="3600" b="1" dirty="0" err="1">
                <a:solidFill>
                  <a:srgbClr val="F26532"/>
                </a:solidFill>
                <a:latin typeface="Calibri"/>
                <a:ea typeface="Calibri"/>
                <a:cs typeface="Calibri"/>
                <a:sym typeface="Calibri"/>
              </a:rPr>
              <a:t>adj</a:t>
            </a:r>
            <a:r>
              <a:rPr lang="en-US" sz="3600" b="1" dirty="0">
                <a:solidFill>
                  <a:srgbClr val="F26532"/>
                </a:solidFill>
                <a:latin typeface="Calibri"/>
                <a:ea typeface="Calibri"/>
                <a:cs typeface="Calibri"/>
                <a:sym typeface="Calibri"/>
              </a:rPr>
              <a:t>)</a:t>
            </a:r>
            <a:endParaRPr sz="3600" dirty="0">
              <a:solidFill>
                <a:schemeClr val="dk1"/>
              </a:solidFill>
              <a:latin typeface="Calibri"/>
              <a:ea typeface="Calibri"/>
              <a:cs typeface="Calibri"/>
              <a:sym typeface="Calibri"/>
            </a:endParaRPr>
          </a:p>
        </p:txBody>
      </p:sp>
      <p:sp>
        <p:nvSpPr>
          <p:cNvPr id="228" name="Google Shape;228;p12"/>
          <p:cNvSpPr/>
          <p:nvPr/>
        </p:nvSpPr>
        <p:spPr>
          <a:xfrm>
            <a:off x="1561613" y="3294610"/>
            <a:ext cx="3873966" cy="715550"/>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useful, easy or quick to do; </a:t>
            </a:r>
            <a:endParaRPr sz="2100" dirty="0">
              <a:solidFill>
                <a:schemeClr val="dk1"/>
              </a:solidFill>
              <a:latin typeface="Calibri"/>
              <a:ea typeface="Calibri"/>
              <a:cs typeface="Calibri"/>
              <a:sym typeface="Calibri"/>
            </a:endParaRPr>
          </a:p>
          <a:p>
            <a:r>
              <a:rPr lang="en-US" sz="2100" dirty="0">
                <a:solidFill>
                  <a:schemeClr val="dk1"/>
                </a:solidFill>
                <a:latin typeface="Calibri"/>
                <a:ea typeface="Calibri"/>
                <a:cs typeface="Calibri"/>
                <a:sym typeface="Calibri"/>
              </a:rPr>
              <a:t>not causing problems</a:t>
            </a:r>
            <a:endParaRPr sz="2100" dirty="0">
              <a:solidFill>
                <a:schemeClr val="dk1"/>
              </a:solidFill>
              <a:latin typeface="Calibri"/>
              <a:ea typeface="Calibri"/>
              <a:cs typeface="Calibri"/>
              <a:sym typeface="Calibri"/>
            </a:endParaRPr>
          </a:p>
        </p:txBody>
      </p:sp>
      <p:sp>
        <p:nvSpPr>
          <p:cNvPr id="229" name="Google Shape;229;p12"/>
          <p:cNvSpPr/>
          <p:nvPr/>
        </p:nvSpPr>
        <p:spPr>
          <a:xfrm>
            <a:off x="2141566" y="2078821"/>
            <a:ext cx="1707343"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kənˈviːniənt</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10" name="xconvenient__gb_1">
            <a:hlinkClick r:id="" action="ppaction://media"/>
            <a:extLst>
              <a:ext uri="{FF2B5EF4-FFF2-40B4-BE49-F238E27FC236}">
                <a16:creationId xmlns:a16="http://schemas.microsoft.com/office/drawing/2014/main" id="{7787AC24-FE2B-47CC-B9EC-3714894BAD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10272" y="410325"/>
            <a:ext cx="477211" cy="477211"/>
          </a:xfrm>
          <a:prstGeom prst="rect">
            <a:avLst/>
          </a:prstGeom>
        </p:spPr>
      </p:pic>
    </p:spTree>
    <p:extLst>
      <p:ext uri="{BB962C8B-B14F-4D97-AF65-F5344CB8AC3E}">
        <p14:creationId xmlns:p14="http://schemas.microsoft.com/office/powerpoint/2010/main" val="182471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7">
                                            <p:txEl>
                                              <p:pRg st="0" end="0"/>
                                            </p:txEl>
                                          </p:spTgt>
                                        </p:tgtEl>
                                        <p:attrNameLst>
                                          <p:attrName>style.visibility</p:attrName>
                                        </p:attrNameLst>
                                      </p:cBhvr>
                                      <p:to>
                                        <p:strVal val="visible"/>
                                      </p:to>
                                    </p:set>
                                    <p:animEffect transition="in" filter="dissolve">
                                      <p:cBhvr>
                                        <p:cTn id="7" dur="500"/>
                                        <p:tgtEl>
                                          <p:spTgt spid="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9">
                                            <p:txEl>
                                              <p:pRg st="0" end="0"/>
                                            </p:txEl>
                                          </p:spTgt>
                                        </p:tgtEl>
                                        <p:attrNameLst>
                                          <p:attrName>style.visibility</p:attrName>
                                        </p:attrNameLst>
                                      </p:cBhvr>
                                      <p:to>
                                        <p:strVal val="visible"/>
                                      </p:to>
                                    </p:set>
                                    <p:anim calcmode="lin" valueType="num">
                                      <p:cBhvr>
                                        <p:cTn id="12" dur="500" fill="hold"/>
                                        <p:tgtEl>
                                          <p:spTgt spid="22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2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2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plus(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228">
                                            <p:txEl>
                                              <p:pRg st="0" end="0"/>
                                            </p:txEl>
                                          </p:spTgt>
                                        </p:tgtEl>
                                        <p:attrNameLst>
                                          <p:attrName>style.visibility</p:attrName>
                                        </p:attrNameLst>
                                      </p:cBhvr>
                                      <p:to>
                                        <p:strVal val="visible"/>
                                      </p:to>
                                    </p:set>
                                    <p:anim calcmode="lin" valueType="num">
                                      <p:cBhvr additive="base">
                                        <p:cTn id="24" dur="500"/>
                                        <p:tgtEl>
                                          <p:spTgt spid="228">
                                            <p:txEl>
                                              <p:pRg st="0" end="0"/>
                                            </p:txEl>
                                          </p:spTgt>
                                        </p:tgtEl>
                                        <p:attrNameLst>
                                          <p:attrName>ppt_y</p:attrName>
                                        </p:attrNameLst>
                                      </p:cBhvr>
                                      <p:tavLst>
                                        <p:tav tm="0">
                                          <p:val>
                                            <p:strVal val="#ppt_y+#ppt_h*1.125000"/>
                                          </p:val>
                                        </p:tav>
                                        <p:tav tm="100000">
                                          <p:val>
                                            <p:strVal val="#ppt_y"/>
                                          </p:val>
                                        </p:tav>
                                      </p:tavLst>
                                    </p:anim>
                                    <p:animEffect transition="in" filter="wipe(up)">
                                      <p:cBhvr>
                                        <p:cTn id="25" dur="500"/>
                                        <p:tgtEl>
                                          <p:spTgt spid="228">
                                            <p:txEl>
                                              <p:pRg st="0" end="0"/>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228">
                                            <p:txEl>
                                              <p:pRg st="1" end="1"/>
                                            </p:txEl>
                                          </p:spTgt>
                                        </p:tgtEl>
                                        <p:attrNameLst>
                                          <p:attrName>style.visibility</p:attrName>
                                        </p:attrNameLst>
                                      </p:cBhvr>
                                      <p:to>
                                        <p:strVal val="visible"/>
                                      </p:to>
                                    </p:set>
                                    <p:anim calcmode="lin" valueType="num">
                                      <p:cBhvr additive="base">
                                        <p:cTn id="28" dur="500"/>
                                        <p:tgtEl>
                                          <p:spTgt spid="228">
                                            <p:txEl>
                                              <p:pRg st="1" end="1"/>
                                            </p:txEl>
                                          </p:spTgt>
                                        </p:tgtEl>
                                        <p:attrNameLst>
                                          <p:attrName>ppt_y</p:attrName>
                                        </p:attrNameLst>
                                      </p:cBhvr>
                                      <p:tavLst>
                                        <p:tav tm="0">
                                          <p:val>
                                            <p:strVal val="#ppt_y+#ppt_h*1.125000"/>
                                          </p:val>
                                        </p:tav>
                                        <p:tav tm="100000">
                                          <p:val>
                                            <p:strVal val="#ppt_y"/>
                                          </p:val>
                                        </p:tav>
                                      </p:tavLst>
                                    </p:anim>
                                    <p:animEffect transition="in" filter="wipe(up)">
                                      <p:cBhvr>
                                        <p:cTn id="29" dur="500"/>
                                        <p:tgtEl>
                                          <p:spTgt spid="2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Parts of a Circle by Slidesgo">
  <a:themeElements>
    <a:clrScheme name="Simple Light">
      <a:dk1>
        <a:srgbClr val="1A0E4B"/>
      </a:dk1>
      <a:lt1>
        <a:srgbClr val="FFFFFF"/>
      </a:lt1>
      <a:dk2>
        <a:srgbClr val="FF83AE"/>
      </a:dk2>
      <a:lt2>
        <a:srgbClr val="F1F093"/>
      </a:lt2>
      <a:accent1>
        <a:srgbClr val="C8EEDD"/>
      </a:accent1>
      <a:accent2>
        <a:srgbClr val="FFFFFF"/>
      </a:accent2>
      <a:accent3>
        <a:srgbClr val="FFFFFF"/>
      </a:accent3>
      <a:accent4>
        <a:srgbClr val="FFFFFF"/>
      </a:accent4>
      <a:accent5>
        <a:srgbClr val="FFFFFF"/>
      </a:accent5>
      <a:accent6>
        <a:srgbClr val="FFFFFF"/>
      </a:accent6>
      <a:hlink>
        <a:srgbClr val="1A0E4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TotalTime>
  <Words>1131</Words>
  <Application>Microsoft Office PowerPoint</Application>
  <PresentationFormat>On-screen Show (16:9)</PresentationFormat>
  <Paragraphs>134</Paragraphs>
  <Slides>25</Slides>
  <Notes>17</Notes>
  <HiddenSlides>0</HiddenSlides>
  <MMClips>7</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25</vt:i4>
      </vt:variant>
    </vt:vector>
  </HeadingPairs>
  <TitlesOfParts>
    <vt:vector size="36" baseType="lpstr">
      <vt:lpstr>Questrial</vt:lpstr>
      <vt:lpstr>Montserrat</vt:lpstr>
      <vt:lpstr>Times New Roman</vt:lpstr>
      <vt:lpstr>Arial</vt:lpstr>
      <vt:lpstr>Public Sans</vt:lpstr>
      <vt:lpstr>Calibri</vt:lpstr>
      <vt:lpstr>Bradley Hand ITC</vt:lpstr>
      <vt:lpstr>Open Sans</vt:lpstr>
      <vt:lpstr>Public Sans Black</vt:lpstr>
      <vt:lpstr>Parts of a Circle by Slidesgo</vt:lpstr>
      <vt:lpstr>Motyw pakietu Office</vt:lpstr>
      <vt:lpstr>Unit 5: INVENTIONS Lesson 1: Getting Started </vt:lpstr>
      <vt:lpstr>PowerPoint Presentation</vt:lpstr>
      <vt:lpstr>UNIT 5: INVENTIONS GETTING STARTED</vt:lpstr>
      <vt:lpstr>I. Vocabulary: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5: INVENTIONS LESSON 1:</dc:title>
  <dc:creator>Admin</dc:creator>
  <cp:lastModifiedBy>PCD TRUNGTIN</cp:lastModifiedBy>
  <cp:revision>67</cp:revision>
  <dcterms:modified xsi:type="dcterms:W3CDTF">2025-09-27T14:14:51Z</dcterms:modified>
</cp:coreProperties>
</file>