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  <p:sldMasterId id="2147483680" r:id="rId2"/>
  </p:sldMasterIdLst>
  <p:notesMasterIdLst>
    <p:notesMasterId r:id="rId26"/>
  </p:notesMasterIdLst>
  <p:sldIdLst>
    <p:sldId id="283" r:id="rId3"/>
    <p:sldId id="261" r:id="rId4"/>
    <p:sldId id="262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92" r:id="rId13"/>
    <p:sldId id="293" r:id="rId14"/>
    <p:sldId id="294" r:id="rId15"/>
    <p:sldId id="295" r:id="rId16"/>
    <p:sldId id="296" r:id="rId17"/>
    <p:sldId id="297" r:id="rId18"/>
    <p:sldId id="272" r:id="rId19"/>
    <p:sldId id="273" r:id="rId20"/>
    <p:sldId id="274" r:id="rId21"/>
    <p:sldId id="275" r:id="rId22"/>
    <p:sldId id="277" r:id="rId23"/>
    <p:sldId id="279" r:id="rId24"/>
    <p:sldId id="280" r:id="rId25"/>
  </p:sldIdLst>
  <p:sldSz cx="12192000" cy="6858000"/>
  <p:notesSz cx="6858000" cy="9144000"/>
  <p:embeddedFontLst>
    <p:embeddedFont>
      <p:font typeface="Montserrat" panose="00000500000000000000" pitchFamily="2" charset="0"/>
      <p:regular r:id="rId27"/>
      <p:bold r:id="rId28"/>
    </p:embeddedFont>
    <p:embeddedFont>
      <p:font typeface="Nunito Light" pitchFamily="2" charset="0"/>
      <p:regular r:id="rId29"/>
    </p:embeddedFont>
    <p:embeddedFont>
      <p:font typeface="Open Sans" panose="020B0606030504020204" pitchFamily="34" charset="0"/>
      <p:regular r:id="rId30"/>
      <p:bold r:id="rId31"/>
      <p:italic r:id="rId32"/>
      <p:boldItalic r:id="rId33"/>
    </p:embeddedFont>
    <p:embeddedFont>
      <p:font typeface="Public Sans" panose="020B0604020202020204" charset="0"/>
      <p:regular r:id="rId34"/>
      <p:bold r:id="rId35"/>
      <p:italic r:id="rId36"/>
      <p:boldItalic r:id="rId37"/>
    </p:embeddedFont>
    <p:embeddedFont>
      <p:font typeface="Public Sans Black" panose="020B0604020202020204" charset="0"/>
      <p:bold r:id="rId38"/>
      <p:boldItalic r:id="rId39"/>
    </p:embeddedFont>
    <p:embeddedFont>
      <p:font typeface="Questrial" pitchFamily="2" charset="0"/>
      <p:regular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8" roundtripDataSignature="AMtx7mh+KYd4T2hj6jzj3ZFBYoI+yx6G3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A6DC428-3349-428E-8D2A-B04853FD37CD}">
  <a:tblStyle styleId="{CA6DC428-3349-428E-8D2A-B04853FD37CD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254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DF67088-88FB-4156-8B73-ED56646A51C3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lt1"/>
          </a:solidFill>
        </a:fill>
      </a:tcStyle>
    </a:wholeTbl>
    <a:band1H>
      <a:tcTxStyle/>
      <a:tcStyle>
        <a:tcBdr/>
        <a:fill>
          <a:solidFill>
            <a:srgbClr val="E8EBF5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8EBF5"/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l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5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19.xml"/><Relationship Id="rId34" Type="http://schemas.openxmlformats.org/officeDocument/2006/relationships/font" Target="fonts/font8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58" Type="http://customschemas.google.com/relationships/presentationmetadata" Target="meta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61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5.fntdata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59" Type="http://schemas.openxmlformats.org/officeDocument/2006/relationships/presProps" Target="presProps.xml"/><Relationship Id="rId20" Type="http://schemas.openxmlformats.org/officeDocument/2006/relationships/slide" Target="slides/slide18.xml"/><Relationship Id="rId6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dE-W30oOXo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78b0fc1a0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278b0fc1a0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23961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91AE6C-971D-4CC6-AA7C-46A616A624AB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67157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8925BD7-26F2-4CEA-BA77-1B3F7C41002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31336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6" name="Google Shape;286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7" name="Google Shape;297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2" name="Google Shape;312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6" name="Google Shape;326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https://www.youtube.com/watch?v=UdE-W30oOXo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0" name="Google Shape;200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2" name="Google Shape;21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4" name="Google Shape;22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6" name="Google Shape;236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" name="Google Shape;24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1200" y="2698000"/>
            <a:ext cx="10289600" cy="14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grpSp>
        <p:nvGrpSpPr>
          <p:cNvPr id="10" name="Google Shape;10;p2"/>
          <p:cNvGrpSpPr/>
          <p:nvPr/>
        </p:nvGrpSpPr>
        <p:grpSpPr>
          <a:xfrm>
            <a:off x="-2902900" y="406400"/>
            <a:ext cx="16562567" cy="8926400"/>
            <a:chOff x="-2177175" y="304800"/>
            <a:chExt cx="12421925" cy="6694800"/>
          </a:xfrm>
        </p:grpSpPr>
        <p:pic>
          <p:nvPicPr>
            <p:cNvPr id="11" name="Google Shape;11;p2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7890650" y="3797388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2" name="Google Shape;12;p2"/>
            <p:cNvSpPr/>
            <p:nvPr/>
          </p:nvSpPr>
          <p:spPr>
            <a:xfrm>
              <a:off x="-2177175" y="379740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" name="Google Shape;13;p2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" name="Google Shape;16;p2"/>
            <p:cNvGrpSpPr/>
            <p:nvPr/>
          </p:nvGrpSpPr>
          <p:grpSpPr>
            <a:xfrm>
              <a:off x="7715295" y="4551962"/>
              <a:ext cx="501259" cy="104071"/>
              <a:chOff x="6329500" y="-1097725"/>
              <a:chExt cx="744150" cy="154500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29289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5988400" cy="12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73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6"/>
          <p:cNvSpPr txBox="1">
            <a:spLocks noGrp="1"/>
          </p:cNvSpPr>
          <p:nvPr>
            <p:ph type="subTitle" idx="1"/>
          </p:nvPr>
        </p:nvSpPr>
        <p:spPr>
          <a:xfrm>
            <a:off x="950967" y="1849267"/>
            <a:ext cx="59884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6"/>
          <p:cNvSpPr txBox="1"/>
          <p:nvPr/>
        </p:nvSpPr>
        <p:spPr>
          <a:xfrm>
            <a:off x="950967" y="4425251"/>
            <a:ext cx="6594400" cy="7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CREDITS: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 This presentation template was created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2"/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, and includes icons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, infographics &amp; images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 and content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Swetha Tandri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1A0E4B"/>
              </a:solidFill>
              <a:effectLst/>
              <a:uLnTx/>
              <a:uFillTx/>
              <a:latin typeface="Questrial"/>
              <a:ea typeface="Questrial"/>
              <a:cs typeface="Questrial"/>
              <a:sym typeface="Questrial"/>
            </a:endParaRPr>
          </a:p>
        </p:txBody>
      </p:sp>
      <p:grpSp>
        <p:nvGrpSpPr>
          <p:cNvPr id="137" name="Google Shape;137;p16"/>
          <p:cNvGrpSpPr/>
          <p:nvPr/>
        </p:nvGrpSpPr>
        <p:grpSpPr>
          <a:xfrm>
            <a:off x="-1922432" y="304817"/>
            <a:ext cx="16466233" cy="9541417"/>
            <a:chOff x="-1441825" y="228612"/>
            <a:chExt cx="12349675" cy="7156063"/>
          </a:xfrm>
        </p:grpSpPr>
        <p:pic>
          <p:nvPicPr>
            <p:cNvPr id="138" name="Google Shape;138;p16"/>
            <p:cNvPicPr preferRelativeResize="0"/>
            <p:nvPr/>
          </p:nvPicPr>
          <p:blipFill rotWithShape="1">
            <a:blip r:embed="rId5">
              <a:alphaModFix/>
            </a:blip>
            <a:srcRect l="18492" t="14228" r="12145" b="18272"/>
            <a:stretch/>
          </p:blipFill>
          <p:spPr>
            <a:xfrm>
              <a:off x="-1441825" y="418246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39" name="Google Shape;139;p16"/>
            <p:cNvSpPr/>
            <p:nvPr/>
          </p:nvSpPr>
          <p:spPr>
            <a:xfrm rot="-5400000">
              <a:off x="7705650" y="4182475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0" name="Google Shape;140;p16"/>
            <p:cNvGrpSpPr/>
            <p:nvPr/>
          </p:nvGrpSpPr>
          <p:grpSpPr>
            <a:xfrm>
              <a:off x="228595" y="228612"/>
              <a:ext cx="501259" cy="104071"/>
              <a:chOff x="6329500" y="-1097725"/>
              <a:chExt cx="744150" cy="154500"/>
            </a:xfrm>
          </p:grpSpPr>
          <p:sp>
            <p:nvSpPr>
              <p:cNvPr id="141" name="Google Shape;141;p16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2" name="Google Shape;142;p16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143;p16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1423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7"/>
          <p:cNvGrpSpPr/>
          <p:nvPr/>
        </p:nvGrpSpPr>
        <p:grpSpPr>
          <a:xfrm>
            <a:off x="447360" y="649967"/>
            <a:ext cx="14767832" cy="9488111"/>
            <a:chOff x="335520" y="487475"/>
            <a:chExt cx="11075874" cy="7116083"/>
          </a:xfrm>
        </p:grpSpPr>
        <p:grpSp>
          <p:nvGrpSpPr>
            <p:cNvPr id="146" name="Google Shape;146;p17"/>
            <p:cNvGrpSpPr/>
            <p:nvPr/>
          </p:nvGrpSpPr>
          <p:grpSpPr>
            <a:xfrm>
              <a:off x="335520" y="487475"/>
              <a:ext cx="501259" cy="104071"/>
              <a:chOff x="6329500" y="-1097725"/>
              <a:chExt cx="744150" cy="154500"/>
            </a:xfrm>
          </p:grpSpPr>
          <p:sp>
            <p:nvSpPr>
              <p:cNvPr id="147" name="Google Shape;147;p17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148;p17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149;p17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50" name="Google Shape;150;p17"/>
            <p:cNvPicPr preferRelativeResize="0"/>
            <p:nvPr/>
          </p:nvPicPr>
          <p:blipFill rotWithShape="1">
            <a:blip r:embed="rId2">
              <a:alphaModFix/>
            </a:blip>
            <a:srcRect l="14215" t="13864" r="14207" b="21440"/>
            <a:stretch/>
          </p:blipFill>
          <p:spPr>
            <a:xfrm>
              <a:off x="7662894" y="3854158"/>
              <a:ext cx="3748500" cy="3749400"/>
            </a:xfrm>
            <a:prstGeom prst="ellipse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8601506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oogle Shape;152;p18"/>
          <p:cNvGrpSpPr/>
          <p:nvPr/>
        </p:nvGrpSpPr>
        <p:grpSpPr>
          <a:xfrm>
            <a:off x="-1922433" y="-2421666"/>
            <a:ext cx="16898567" cy="11131484"/>
            <a:chOff x="-1441825" y="-1816250"/>
            <a:chExt cx="12673925" cy="8348613"/>
          </a:xfrm>
        </p:grpSpPr>
        <p:pic>
          <p:nvPicPr>
            <p:cNvPr id="153" name="Google Shape;153;p18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441825" y="418246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154" name="Google Shape;154;p18"/>
            <p:cNvGrpSpPr/>
            <p:nvPr/>
          </p:nvGrpSpPr>
          <p:grpSpPr>
            <a:xfrm rot="10800000">
              <a:off x="8029900" y="-1816250"/>
              <a:ext cx="3202200" cy="3202200"/>
              <a:chOff x="-2177175" y="3797400"/>
              <a:chExt cx="3202200" cy="3202200"/>
            </a:xfrm>
          </p:grpSpPr>
          <p:sp>
            <p:nvSpPr>
              <p:cNvPr id="155" name="Google Shape;155;p18"/>
              <p:cNvSpPr/>
              <p:nvPr/>
            </p:nvSpPr>
            <p:spPr>
              <a:xfrm>
                <a:off x="-2177175" y="3797400"/>
                <a:ext cx="3202200" cy="32022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6" name="Google Shape;156;p18"/>
              <p:cNvSpPr/>
              <p:nvPr/>
            </p:nvSpPr>
            <p:spPr>
              <a:xfrm>
                <a:off x="533850" y="425250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8991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7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7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3" name="Google Shape;23;p27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4" name="Google Shape;24;p27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219170"/>
            <a:fld id="{00000000-1234-1234-1234-123412341234}" type="slidenum">
              <a:rPr lang="en-US" sz="1867" smtClean="0"/>
              <a:pPr defTabSz="1219170"/>
              <a:t>‹#›</a:t>
            </a:fld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817823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8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9" name="Google Shape;29;p28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30" name="Google Shape;30;p28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219170"/>
            <a:fld id="{00000000-1234-1234-1234-123412341234}" type="slidenum">
              <a:rPr lang="en-US" sz="1867" smtClean="0"/>
              <a:pPr defTabSz="1219170"/>
              <a:t>‹#›</a:t>
            </a:fld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28840813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dk2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3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 hasCustomPrompt="1"/>
          </p:nvPr>
        </p:nvSpPr>
        <p:spPr>
          <a:xfrm>
            <a:off x="1577995" y="2138817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2" hasCustomPrompt="1"/>
          </p:nvPr>
        </p:nvSpPr>
        <p:spPr>
          <a:xfrm>
            <a:off x="1577995" y="3018600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>
            <a:spLocks noGrp="1"/>
          </p:cNvSpPr>
          <p:nvPr>
            <p:ph type="title" idx="3" hasCustomPrompt="1"/>
          </p:nvPr>
        </p:nvSpPr>
        <p:spPr>
          <a:xfrm>
            <a:off x="1577995" y="3898384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4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3"/>
          <p:cNvSpPr txBox="1">
            <a:spLocks noGrp="1"/>
          </p:cNvSpPr>
          <p:nvPr>
            <p:ph type="subTitle" idx="1"/>
          </p:nvPr>
        </p:nvSpPr>
        <p:spPr>
          <a:xfrm>
            <a:off x="2973599" y="2200433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0" name="Google Shape;120;p13"/>
          <p:cNvSpPr txBox="1">
            <a:spLocks noGrp="1"/>
          </p:cNvSpPr>
          <p:nvPr>
            <p:ph type="subTitle" idx="5"/>
          </p:nvPr>
        </p:nvSpPr>
        <p:spPr>
          <a:xfrm>
            <a:off x="2973599" y="3080217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1" name="Google Shape;121;p13"/>
          <p:cNvSpPr txBox="1">
            <a:spLocks noGrp="1"/>
          </p:cNvSpPr>
          <p:nvPr>
            <p:ph type="subTitle" idx="6"/>
          </p:nvPr>
        </p:nvSpPr>
        <p:spPr>
          <a:xfrm>
            <a:off x="2973605" y="3960000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grpSp>
        <p:nvGrpSpPr>
          <p:cNvPr id="122" name="Google Shape;122;p13"/>
          <p:cNvGrpSpPr/>
          <p:nvPr/>
        </p:nvGrpSpPr>
        <p:grpSpPr>
          <a:xfrm>
            <a:off x="5720140" y="5295932"/>
            <a:ext cx="915912" cy="1222481"/>
            <a:chOff x="5467639" y="4075889"/>
            <a:chExt cx="450921" cy="601851"/>
          </a:xfrm>
        </p:grpSpPr>
        <p:sp>
          <p:nvSpPr>
            <p:cNvPr id="123" name="Google Shape;123;p13"/>
            <p:cNvSpPr/>
            <p:nvPr/>
          </p:nvSpPr>
          <p:spPr>
            <a:xfrm rot="563896" flipH="1">
              <a:off x="5756543" y="4536942"/>
              <a:ext cx="100377" cy="46001"/>
            </a:xfrm>
            <a:custGeom>
              <a:avLst/>
              <a:gdLst/>
              <a:ahLst/>
              <a:cxnLst/>
              <a:rect l="l" t="t" r="r" b="b"/>
              <a:pathLst>
                <a:path w="4015" h="1840" extrusionOk="0">
                  <a:moveTo>
                    <a:pt x="413" y="1"/>
                  </a:moveTo>
                  <a:cubicBezTo>
                    <a:pt x="413" y="1"/>
                    <a:pt x="1" y="1287"/>
                    <a:pt x="231" y="1319"/>
                  </a:cubicBezTo>
                  <a:cubicBezTo>
                    <a:pt x="461" y="1351"/>
                    <a:pt x="4015" y="1840"/>
                    <a:pt x="4015" y="1840"/>
                  </a:cubicBezTo>
                  <a:lnTo>
                    <a:pt x="3975" y="432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3"/>
            <p:cNvSpPr/>
            <p:nvPr/>
          </p:nvSpPr>
          <p:spPr>
            <a:xfrm rot="563896" flipH="1">
              <a:off x="5695676" y="4491940"/>
              <a:ext cx="218930" cy="66427"/>
            </a:xfrm>
            <a:custGeom>
              <a:avLst/>
              <a:gdLst/>
              <a:ahLst/>
              <a:cxnLst/>
              <a:rect l="l" t="t" r="r" b="b"/>
              <a:pathLst>
                <a:path w="8757" h="2657" extrusionOk="0">
                  <a:moveTo>
                    <a:pt x="193" y="1"/>
                  </a:moveTo>
                  <a:lnTo>
                    <a:pt x="193" y="1"/>
                  </a:lnTo>
                  <a:cubicBezTo>
                    <a:pt x="1" y="144"/>
                    <a:pt x="577" y="1659"/>
                    <a:pt x="802" y="1690"/>
                  </a:cubicBezTo>
                  <a:cubicBezTo>
                    <a:pt x="1015" y="1719"/>
                    <a:pt x="6706" y="2657"/>
                    <a:pt x="7658" y="2657"/>
                  </a:cubicBezTo>
                  <a:cubicBezTo>
                    <a:pt x="7706" y="2657"/>
                    <a:pt x="7742" y="2655"/>
                    <a:pt x="7765" y="2650"/>
                  </a:cubicBezTo>
                  <a:cubicBezTo>
                    <a:pt x="8237" y="2544"/>
                    <a:pt x="8757" y="1258"/>
                    <a:pt x="8757" y="1258"/>
                  </a:cubicBezTo>
                  <a:lnTo>
                    <a:pt x="1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3"/>
            <p:cNvSpPr/>
            <p:nvPr/>
          </p:nvSpPr>
          <p:spPr>
            <a:xfrm rot="563896" flipH="1">
              <a:off x="5693517" y="4489640"/>
              <a:ext cx="220530" cy="70602"/>
            </a:xfrm>
            <a:custGeom>
              <a:avLst/>
              <a:gdLst/>
              <a:ahLst/>
              <a:cxnLst/>
              <a:rect l="l" t="t" r="r" b="b"/>
              <a:pathLst>
                <a:path w="8821" h="2824" extrusionOk="0">
                  <a:moveTo>
                    <a:pt x="214" y="174"/>
                  </a:moveTo>
                  <a:lnTo>
                    <a:pt x="8616" y="1408"/>
                  </a:lnTo>
                  <a:cubicBezTo>
                    <a:pt x="8444" y="1804"/>
                    <a:pt x="8046" y="2580"/>
                    <a:pt x="7724" y="2651"/>
                  </a:cubicBezTo>
                  <a:cubicBezTo>
                    <a:pt x="7714" y="2653"/>
                    <a:pt x="7690" y="2657"/>
                    <a:pt x="7634" y="2657"/>
                  </a:cubicBezTo>
                  <a:cubicBezTo>
                    <a:pt x="6830" y="2657"/>
                    <a:pt x="2609" y="1980"/>
                    <a:pt x="1222" y="1759"/>
                  </a:cubicBezTo>
                  <a:cubicBezTo>
                    <a:pt x="978" y="1720"/>
                    <a:pt x="821" y="1694"/>
                    <a:pt x="793" y="1691"/>
                  </a:cubicBezTo>
                  <a:cubicBezTo>
                    <a:pt x="721" y="1663"/>
                    <a:pt x="500" y="1275"/>
                    <a:pt x="332" y="758"/>
                  </a:cubicBezTo>
                  <a:cubicBezTo>
                    <a:pt x="227" y="435"/>
                    <a:pt x="206" y="243"/>
                    <a:pt x="214" y="174"/>
                  </a:cubicBezTo>
                  <a:close/>
                  <a:moveTo>
                    <a:pt x="169" y="1"/>
                  </a:moveTo>
                  <a:cubicBezTo>
                    <a:pt x="151" y="1"/>
                    <a:pt x="134" y="7"/>
                    <a:pt x="119" y="16"/>
                  </a:cubicBezTo>
                  <a:cubicBezTo>
                    <a:pt x="57" y="63"/>
                    <a:pt x="1" y="169"/>
                    <a:pt x="107" y="583"/>
                  </a:cubicBezTo>
                  <a:cubicBezTo>
                    <a:pt x="200" y="943"/>
                    <a:pt x="522" y="1821"/>
                    <a:pt x="766" y="1856"/>
                  </a:cubicBezTo>
                  <a:cubicBezTo>
                    <a:pt x="798" y="1859"/>
                    <a:pt x="953" y="1885"/>
                    <a:pt x="1196" y="1923"/>
                  </a:cubicBezTo>
                  <a:cubicBezTo>
                    <a:pt x="2586" y="2146"/>
                    <a:pt x="6816" y="2823"/>
                    <a:pt x="7634" y="2823"/>
                  </a:cubicBezTo>
                  <a:cubicBezTo>
                    <a:pt x="7690" y="2823"/>
                    <a:pt x="7731" y="2821"/>
                    <a:pt x="7759" y="2813"/>
                  </a:cubicBezTo>
                  <a:cubicBezTo>
                    <a:pt x="8260" y="2703"/>
                    <a:pt x="8757" y="1508"/>
                    <a:pt x="8812" y="1373"/>
                  </a:cubicBezTo>
                  <a:cubicBezTo>
                    <a:pt x="8820" y="1349"/>
                    <a:pt x="8819" y="1323"/>
                    <a:pt x="8807" y="1301"/>
                  </a:cubicBezTo>
                  <a:cubicBezTo>
                    <a:pt x="8794" y="1277"/>
                    <a:pt x="8772" y="1263"/>
                    <a:pt x="8746" y="1259"/>
                  </a:cubicBezTo>
                  <a:lnTo>
                    <a:pt x="182" y="2"/>
                  </a:lnTo>
                  <a:cubicBezTo>
                    <a:pt x="177" y="1"/>
                    <a:pt x="173" y="1"/>
                    <a:pt x="16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3"/>
            <p:cNvSpPr/>
            <p:nvPr/>
          </p:nvSpPr>
          <p:spPr>
            <a:xfrm rot="563896" flipH="1">
              <a:off x="5487523" y="4278371"/>
              <a:ext cx="165204" cy="257106"/>
            </a:xfrm>
            <a:custGeom>
              <a:avLst/>
              <a:gdLst/>
              <a:ahLst/>
              <a:cxnLst/>
              <a:rect l="l" t="t" r="r" b="b"/>
              <a:pathLst>
                <a:path w="6608" h="10284" extrusionOk="0">
                  <a:moveTo>
                    <a:pt x="2330" y="1"/>
                  </a:moveTo>
                  <a:lnTo>
                    <a:pt x="1" y="790"/>
                  </a:lnTo>
                  <a:cubicBezTo>
                    <a:pt x="1" y="790"/>
                    <a:pt x="3968" y="3381"/>
                    <a:pt x="1594" y="10007"/>
                  </a:cubicBezTo>
                  <a:cubicBezTo>
                    <a:pt x="1594" y="10007"/>
                    <a:pt x="3257" y="10236"/>
                    <a:pt x="3601" y="10283"/>
                  </a:cubicBezTo>
                  <a:cubicBezTo>
                    <a:pt x="3602" y="10283"/>
                    <a:pt x="3604" y="10284"/>
                    <a:pt x="3605" y="10284"/>
                  </a:cubicBezTo>
                  <a:cubicBezTo>
                    <a:pt x="3964" y="10284"/>
                    <a:pt x="6607" y="4024"/>
                    <a:pt x="23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3"/>
            <p:cNvSpPr/>
            <p:nvPr/>
          </p:nvSpPr>
          <p:spPr>
            <a:xfrm rot="563896" flipH="1">
              <a:off x="5763338" y="4389457"/>
              <a:ext cx="76002" cy="72527"/>
            </a:xfrm>
            <a:custGeom>
              <a:avLst/>
              <a:gdLst/>
              <a:ahLst/>
              <a:cxnLst/>
              <a:rect l="l" t="t" r="r" b="b"/>
              <a:pathLst>
                <a:path w="3040" h="2901" extrusionOk="0">
                  <a:moveTo>
                    <a:pt x="1436" y="1"/>
                  </a:moveTo>
                  <a:lnTo>
                    <a:pt x="1437" y="1"/>
                  </a:lnTo>
                  <a:lnTo>
                    <a:pt x="1437" y="1"/>
                  </a:lnTo>
                  <a:cubicBezTo>
                    <a:pt x="1437" y="1"/>
                    <a:pt x="1437" y="1"/>
                    <a:pt x="1437" y="1"/>
                  </a:cubicBezTo>
                  <a:close/>
                  <a:moveTo>
                    <a:pt x="1437" y="1"/>
                  </a:moveTo>
                  <a:cubicBezTo>
                    <a:pt x="1402" y="32"/>
                    <a:pt x="0" y="1293"/>
                    <a:pt x="85" y="1630"/>
                  </a:cubicBezTo>
                  <a:cubicBezTo>
                    <a:pt x="165" y="1951"/>
                    <a:pt x="1307" y="2900"/>
                    <a:pt x="1575" y="2900"/>
                  </a:cubicBezTo>
                  <a:cubicBezTo>
                    <a:pt x="1592" y="2900"/>
                    <a:pt x="1605" y="2897"/>
                    <a:pt x="1615" y="2889"/>
                  </a:cubicBezTo>
                  <a:cubicBezTo>
                    <a:pt x="1778" y="2760"/>
                    <a:pt x="3039" y="1654"/>
                    <a:pt x="3039" y="1654"/>
                  </a:cubicBezTo>
                  <a:lnTo>
                    <a:pt x="143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3"/>
            <p:cNvSpPr/>
            <p:nvPr/>
          </p:nvSpPr>
          <p:spPr>
            <a:xfrm rot="563896" flipH="1">
              <a:off x="5595565" y="4149140"/>
              <a:ext cx="78102" cy="74652"/>
            </a:xfrm>
            <a:custGeom>
              <a:avLst/>
              <a:gdLst/>
              <a:ahLst/>
              <a:cxnLst/>
              <a:rect l="l" t="t" r="r" b="b"/>
              <a:pathLst>
                <a:path w="3124" h="2986" extrusionOk="0">
                  <a:moveTo>
                    <a:pt x="1531" y="0"/>
                  </a:moveTo>
                  <a:cubicBezTo>
                    <a:pt x="1531" y="0"/>
                    <a:pt x="1" y="1171"/>
                    <a:pt x="77" y="1397"/>
                  </a:cubicBezTo>
                  <a:cubicBezTo>
                    <a:pt x="154" y="1623"/>
                    <a:pt x="1252" y="2986"/>
                    <a:pt x="1252" y="2986"/>
                  </a:cubicBezTo>
                  <a:cubicBezTo>
                    <a:pt x="1252" y="2986"/>
                    <a:pt x="3123" y="1632"/>
                    <a:pt x="2985" y="1353"/>
                  </a:cubicBezTo>
                  <a:cubicBezTo>
                    <a:pt x="2845" y="1074"/>
                    <a:pt x="1531" y="0"/>
                    <a:pt x="15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3"/>
            <p:cNvSpPr/>
            <p:nvPr/>
          </p:nvSpPr>
          <p:spPr>
            <a:xfrm rot="563896" flipH="1">
              <a:off x="5587379" y="4168399"/>
              <a:ext cx="288582" cy="272381"/>
            </a:xfrm>
            <a:custGeom>
              <a:avLst/>
              <a:gdLst/>
              <a:ahLst/>
              <a:cxnLst/>
              <a:rect l="l" t="t" r="r" b="b"/>
              <a:pathLst>
                <a:path w="11543" h="10895" extrusionOk="0">
                  <a:moveTo>
                    <a:pt x="8026" y="1"/>
                  </a:moveTo>
                  <a:cubicBezTo>
                    <a:pt x="8026" y="1"/>
                    <a:pt x="1" y="7683"/>
                    <a:pt x="336" y="8236"/>
                  </a:cubicBezTo>
                  <a:cubicBezTo>
                    <a:pt x="670" y="8789"/>
                    <a:pt x="2804" y="10895"/>
                    <a:pt x="3621" y="10895"/>
                  </a:cubicBezTo>
                  <a:cubicBezTo>
                    <a:pt x="3622" y="10895"/>
                    <a:pt x="3624" y="10895"/>
                    <a:pt x="3626" y="10895"/>
                  </a:cubicBezTo>
                  <a:cubicBezTo>
                    <a:pt x="4438" y="10886"/>
                    <a:pt x="11474" y="3842"/>
                    <a:pt x="11508" y="3548"/>
                  </a:cubicBezTo>
                  <a:cubicBezTo>
                    <a:pt x="11543" y="3256"/>
                    <a:pt x="8026" y="1"/>
                    <a:pt x="8026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01010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3"/>
            <p:cNvSpPr/>
            <p:nvPr/>
          </p:nvSpPr>
          <p:spPr>
            <a:xfrm rot="563896" flipH="1">
              <a:off x="5585271" y="4166108"/>
              <a:ext cx="290182" cy="276531"/>
            </a:xfrm>
            <a:custGeom>
              <a:avLst/>
              <a:gdLst/>
              <a:ahLst/>
              <a:cxnLst/>
              <a:rect l="l" t="t" r="r" b="b"/>
              <a:pathLst>
                <a:path w="11607" h="11061" extrusionOk="0">
                  <a:moveTo>
                    <a:pt x="8005" y="199"/>
                  </a:moveTo>
                  <a:cubicBezTo>
                    <a:pt x="9301" y="1400"/>
                    <a:pt x="11304" y="3329"/>
                    <a:pt x="11402" y="3622"/>
                  </a:cubicBezTo>
                  <a:cubicBezTo>
                    <a:pt x="11275" y="3854"/>
                    <a:pt x="9586" y="5613"/>
                    <a:pt x="7723" y="7405"/>
                  </a:cubicBezTo>
                  <a:cubicBezTo>
                    <a:pt x="5056" y="9974"/>
                    <a:pt x="3847" y="10891"/>
                    <a:pt x="3603" y="10893"/>
                  </a:cubicBezTo>
                  <a:lnTo>
                    <a:pt x="3600" y="10978"/>
                  </a:lnTo>
                  <a:lnTo>
                    <a:pt x="3600" y="10893"/>
                  </a:lnTo>
                  <a:cubicBezTo>
                    <a:pt x="2821" y="10893"/>
                    <a:pt x="712" y="8814"/>
                    <a:pt x="388" y="8281"/>
                  </a:cubicBezTo>
                  <a:cubicBezTo>
                    <a:pt x="287" y="7807"/>
                    <a:pt x="4982" y="3096"/>
                    <a:pt x="8005" y="199"/>
                  </a:cubicBezTo>
                  <a:close/>
                  <a:moveTo>
                    <a:pt x="8005" y="0"/>
                  </a:moveTo>
                  <a:cubicBezTo>
                    <a:pt x="7984" y="0"/>
                    <a:pt x="7963" y="8"/>
                    <a:pt x="7947" y="24"/>
                  </a:cubicBezTo>
                  <a:cubicBezTo>
                    <a:pt x="7926" y="42"/>
                    <a:pt x="5917" y="1967"/>
                    <a:pt x="3975" y="3936"/>
                  </a:cubicBezTo>
                  <a:cubicBezTo>
                    <a:pt x="1" y="7962"/>
                    <a:pt x="164" y="8232"/>
                    <a:pt x="244" y="8363"/>
                  </a:cubicBezTo>
                  <a:cubicBezTo>
                    <a:pt x="590" y="8933"/>
                    <a:pt x="2755" y="11061"/>
                    <a:pt x="3600" y="11061"/>
                  </a:cubicBezTo>
                  <a:lnTo>
                    <a:pt x="3606" y="11061"/>
                  </a:lnTo>
                  <a:cubicBezTo>
                    <a:pt x="4106" y="11056"/>
                    <a:pt x="6509" y="8809"/>
                    <a:pt x="7896" y="7471"/>
                  </a:cubicBezTo>
                  <a:cubicBezTo>
                    <a:pt x="9164" y="6249"/>
                    <a:pt x="11545" y="3869"/>
                    <a:pt x="11571" y="3641"/>
                  </a:cubicBezTo>
                  <a:cubicBezTo>
                    <a:pt x="11606" y="3339"/>
                    <a:pt x="9128" y="1010"/>
                    <a:pt x="8061" y="23"/>
                  </a:cubicBezTo>
                  <a:cubicBezTo>
                    <a:pt x="8045" y="8"/>
                    <a:pt x="8025" y="0"/>
                    <a:pt x="800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3"/>
            <p:cNvSpPr/>
            <p:nvPr/>
          </p:nvSpPr>
          <p:spPr>
            <a:xfrm rot="563896" flipH="1">
              <a:off x="5542663" y="4085747"/>
              <a:ext cx="114578" cy="99902"/>
            </a:xfrm>
            <a:custGeom>
              <a:avLst/>
              <a:gdLst/>
              <a:ahLst/>
              <a:cxnLst/>
              <a:rect l="l" t="t" r="r" b="b"/>
              <a:pathLst>
                <a:path w="4583" h="3996" extrusionOk="0">
                  <a:moveTo>
                    <a:pt x="339" y="0"/>
                  </a:moveTo>
                  <a:cubicBezTo>
                    <a:pt x="339" y="0"/>
                    <a:pt x="1" y="2040"/>
                    <a:pt x="147" y="2570"/>
                  </a:cubicBezTo>
                  <a:cubicBezTo>
                    <a:pt x="196" y="2750"/>
                    <a:pt x="1769" y="3996"/>
                    <a:pt x="1769" y="3996"/>
                  </a:cubicBezTo>
                  <a:cubicBezTo>
                    <a:pt x="2427" y="3942"/>
                    <a:pt x="4583" y="3630"/>
                    <a:pt x="4234" y="3351"/>
                  </a:cubicBezTo>
                  <a:cubicBezTo>
                    <a:pt x="3298" y="2604"/>
                    <a:pt x="2071" y="1284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3"/>
            <p:cNvSpPr/>
            <p:nvPr/>
          </p:nvSpPr>
          <p:spPr>
            <a:xfrm rot="563896" flipH="1">
              <a:off x="5547960" y="4084278"/>
              <a:ext cx="111303" cy="104102"/>
            </a:xfrm>
            <a:custGeom>
              <a:avLst/>
              <a:gdLst/>
              <a:ahLst/>
              <a:cxnLst/>
              <a:rect l="l" t="t" r="r" b="b"/>
              <a:pathLst>
                <a:path w="4452" h="4164" extrusionOk="0">
                  <a:moveTo>
                    <a:pt x="484" y="233"/>
                  </a:moveTo>
                  <a:cubicBezTo>
                    <a:pt x="1507" y="1002"/>
                    <a:pt x="2367" y="1794"/>
                    <a:pt x="3061" y="2434"/>
                  </a:cubicBezTo>
                  <a:cubicBezTo>
                    <a:pt x="3512" y="2850"/>
                    <a:pt x="3902" y="3208"/>
                    <a:pt x="4264" y="3500"/>
                  </a:cubicBezTo>
                  <a:cubicBezTo>
                    <a:pt x="4111" y="3669"/>
                    <a:pt x="2712" y="3920"/>
                    <a:pt x="1878" y="3993"/>
                  </a:cubicBezTo>
                  <a:cubicBezTo>
                    <a:pt x="1141" y="3409"/>
                    <a:pt x="360" y="2743"/>
                    <a:pt x="310" y="2631"/>
                  </a:cubicBezTo>
                  <a:cubicBezTo>
                    <a:pt x="191" y="2203"/>
                    <a:pt x="411" y="695"/>
                    <a:pt x="482" y="233"/>
                  </a:cubicBezTo>
                  <a:close/>
                  <a:moveTo>
                    <a:pt x="422" y="0"/>
                  </a:moveTo>
                  <a:cubicBezTo>
                    <a:pt x="412" y="0"/>
                    <a:pt x="401" y="2"/>
                    <a:pt x="391" y="6"/>
                  </a:cubicBezTo>
                  <a:cubicBezTo>
                    <a:pt x="364" y="16"/>
                    <a:pt x="344" y="41"/>
                    <a:pt x="340" y="70"/>
                  </a:cubicBezTo>
                  <a:cubicBezTo>
                    <a:pt x="326" y="153"/>
                    <a:pt x="1" y="2134"/>
                    <a:pt x="150" y="2675"/>
                  </a:cubicBezTo>
                  <a:cubicBezTo>
                    <a:pt x="201" y="2861"/>
                    <a:pt x="1320" y="3764"/>
                    <a:pt x="1799" y="4145"/>
                  </a:cubicBezTo>
                  <a:cubicBezTo>
                    <a:pt x="1814" y="4156"/>
                    <a:pt x="1832" y="4163"/>
                    <a:pt x="1852" y="4163"/>
                  </a:cubicBezTo>
                  <a:cubicBezTo>
                    <a:pt x="1854" y="4163"/>
                    <a:pt x="1857" y="4163"/>
                    <a:pt x="1858" y="4162"/>
                  </a:cubicBezTo>
                  <a:cubicBezTo>
                    <a:pt x="1883" y="4161"/>
                    <a:pt x="4315" y="3921"/>
                    <a:pt x="4432" y="3538"/>
                  </a:cubicBezTo>
                  <a:cubicBezTo>
                    <a:pt x="4441" y="3509"/>
                    <a:pt x="4452" y="3435"/>
                    <a:pt x="4369" y="3369"/>
                  </a:cubicBezTo>
                  <a:cubicBezTo>
                    <a:pt x="4018" y="3088"/>
                    <a:pt x="3626" y="2729"/>
                    <a:pt x="3175" y="2312"/>
                  </a:cubicBezTo>
                  <a:cubicBezTo>
                    <a:pt x="2452" y="1646"/>
                    <a:pt x="1552" y="817"/>
                    <a:pt x="473" y="16"/>
                  </a:cubicBezTo>
                  <a:cubicBezTo>
                    <a:pt x="457" y="6"/>
                    <a:pt x="440" y="0"/>
                    <a:pt x="42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3"/>
            <p:cNvSpPr/>
            <p:nvPr/>
          </p:nvSpPr>
          <p:spPr>
            <a:xfrm rot="563896" flipH="1">
              <a:off x="5587243" y="4242861"/>
              <a:ext cx="111453" cy="111453"/>
            </a:xfrm>
            <a:custGeom>
              <a:avLst/>
              <a:gdLst/>
              <a:ahLst/>
              <a:cxnLst/>
              <a:rect l="l" t="t" r="r" b="b"/>
              <a:pathLst>
                <a:path w="4458" h="4458" extrusionOk="0">
                  <a:moveTo>
                    <a:pt x="2229" y="1"/>
                  </a:moveTo>
                  <a:cubicBezTo>
                    <a:pt x="999" y="1"/>
                    <a:pt x="1" y="999"/>
                    <a:pt x="1" y="2229"/>
                  </a:cubicBezTo>
                  <a:cubicBezTo>
                    <a:pt x="1" y="3459"/>
                    <a:pt x="999" y="4457"/>
                    <a:pt x="2229" y="4457"/>
                  </a:cubicBezTo>
                  <a:cubicBezTo>
                    <a:pt x="3459" y="4457"/>
                    <a:pt x="4457" y="3459"/>
                    <a:pt x="4457" y="2229"/>
                  </a:cubicBezTo>
                  <a:cubicBezTo>
                    <a:pt x="4457" y="999"/>
                    <a:pt x="3459" y="1"/>
                    <a:pt x="222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3"/>
            <p:cNvSpPr/>
            <p:nvPr/>
          </p:nvSpPr>
          <p:spPr>
            <a:xfrm rot="563896" flipH="1">
              <a:off x="5505772" y="4477300"/>
              <a:ext cx="141028" cy="104002"/>
            </a:xfrm>
            <a:custGeom>
              <a:avLst/>
              <a:gdLst/>
              <a:ahLst/>
              <a:cxnLst/>
              <a:rect l="l" t="t" r="r" b="b"/>
              <a:pathLst>
                <a:path w="5641" h="4160" extrusionOk="0">
                  <a:moveTo>
                    <a:pt x="2905" y="1"/>
                  </a:moveTo>
                  <a:cubicBezTo>
                    <a:pt x="715" y="1"/>
                    <a:pt x="1" y="3428"/>
                    <a:pt x="1" y="3428"/>
                  </a:cubicBezTo>
                  <a:lnTo>
                    <a:pt x="5212" y="4159"/>
                  </a:lnTo>
                  <a:cubicBezTo>
                    <a:pt x="5641" y="1472"/>
                    <a:pt x="4776" y="274"/>
                    <a:pt x="3264" y="30"/>
                  </a:cubicBezTo>
                  <a:cubicBezTo>
                    <a:pt x="3140" y="10"/>
                    <a:pt x="3021" y="1"/>
                    <a:pt x="29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3"/>
            <p:cNvSpPr/>
            <p:nvPr/>
          </p:nvSpPr>
          <p:spPr>
            <a:xfrm rot="563896" flipH="1">
              <a:off x="5501907" y="4475082"/>
              <a:ext cx="147028" cy="108178"/>
            </a:xfrm>
            <a:custGeom>
              <a:avLst/>
              <a:gdLst/>
              <a:ahLst/>
              <a:cxnLst/>
              <a:rect l="l" t="t" r="r" b="b"/>
              <a:pathLst>
                <a:path w="5881" h="4327" extrusionOk="0">
                  <a:moveTo>
                    <a:pt x="2992" y="167"/>
                  </a:moveTo>
                  <a:cubicBezTo>
                    <a:pt x="3104" y="167"/>
                    <a:pt x="3219" y="177"/>
                    <a:pt x="3335" y="195"/>
                  </a:cubicBezTo>
                  <a:cubicBezTo>
                    <a:pt x="4949" y="456"/>
                    <a:pt x="5585" y="1785"/>
                    <a:pt x="5227" y="4149"/>
                  </a:cubicBezTo>
                  <a:lnTo>
                    <a:pt x="189" y="3441"/>
                  </a:lnTo>
                  <a:cubicBezTo>
                    <a:pt x="318" y="2913"/>
                    <a:pt x="1085" y="167"/>
                    <a:pt x="2992" y="167"/>
                  </a:cubicBezTo>
                  <a:close/>
                  <a:moveTo>
                    <a:pt x="3000" y="1"/>
                  </a:moveTo>
                  <a:cubicBezTo>
                    <a:pt x="2066" y="1"/>
                    <a:pt x="1252" y="605"/>
                    <a:pt x="644" y="1758"/>
                  </a:cubicBezTo>
                  <a:cubicBezTo>
                    <a:pt x="191" y="2616"/>
                    <a:pt x="13" y="3459"/>
                    <a:pt x="5" y="3494"/>
                  </a:cubicBezTo>
                  <a:cubicBezTo>
                    <a:pt x="0" y="3517"/>
                    <a:pt x="5" y="3540"/>
                    <a:pt x="17" y="3560"/>
                  </a:cubicBezTo>
                  <a:cubicBezTo>
                    <a:pt x="31" y="3578"/>
                    <a:pt x="52" y="3590"/>
                    <a:pt x="75" y="3594"/>
                  </a:cubicBezTo>
                  <a:lnTo>
                    <a:pt x="5286" y="4325"/>
                  </a:lnTo>
                  <a:cubicBezTo>
                    <a:pt x="5289" y="4325"/>
                    <a:pt x="5293" y="4326"/>
                    <a:pt x="5297" y="4326"/>
                  </a:cubicBezTo>
                  <a:cubicBezTo>
                    <a:pt x="5337" y="4326"/>
                    <a:pt x="5373" y="4297"/>
                    <a:pt x="5379" y="4256"/>
                  </a:cubicBezTo>
                  <a:cubicBezTo>
                    <a:pt x="5880" y="1114"/>
                    <a:pt x="4559" y="224"/>
                    <a:pt x="3362" y="30"/>
                  </a:cubicBezTo>
                  <a:cubicBezTo>
                    <a:pt x="3239" y="11"/>
                    <a:pt x="3119" y="1"/>
                    <a:pt x="3000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3"/>
            <p:cNvSpPr/>
            <p:nvPr/>
          </p:nvSpPr>
          <p:spPr>
            <a:xfrm rot="563896" flipH="1">
              <a:off x="5612680" y="4270166"/>
              <a:ext cx="61326" cy="55851"/>
            </a:xfrm>
            <a:custGeom>
              <a:avLst/>
              <a:gdLst/>
              <a:ahLst/>
              <a:cxnLst/>
              <a:rect l="l" t="t" r="r" b="b"/>
              <a:pathLst>
                <a:path w="2453" h="2234" extrusionOk="0">
                  <a:moveTo>
                    <a:pt x="1215" y="0"/>
                  </a:moveTo>
                  <a:cubicBezTo>
                    <a:pt x="650" y="0"/>
                    <a:pt x="161" y="402"/>
                    <a:pt x="85" y="959"/>
                  </a:cubicBezTo>
                  <a:cubicBezTo>
                    <a:pt x="0" y="1570"/>
                    <a:pt x="443" y="2136"/>
                    <a:pt x="1074" y="2223"/>
                  </a:cubicBezTo>
                  <a:cubicBezTo>
                    <a:pt x="1129" y="2230"/>
                    <a:pt x="1184" y="2234"/>
                    <a:pt x="1238" y="2234"/>
                  </a:cubicBezTo>
                  <a:cubicBezTo>
                    <a:pt x="1802" y="2234"/>
                    <a:pt x="2292" y="1832"/>
                    <a:pt x="2368" y="1274"/>
                  </a:cubicBezTo>
                  <a:cubicBezTo>
                    <a:pt x="2452" y="663"/>
                    <a:pt x="2010" y="98"/>
                    <a:pt x="1378" y="12"/>
                  </a:cubicBezTo>
                  <a:cubicBezTo>
                    <a:pt x="1323" y="4"/>
                    <a:pt x="1269" y="0"/>
                    <a:pt x="1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3"/>
            <p:cNvSpPr/>
            <p:nvPr/>
          </p:nvSpPr>
          <p:spPr>
            <a:xfrm rot="563896" flipH="1">
              <a:off x="5611593" y="4268138"/>
              <a:ext cx="63451" cy="60051"/>
            </a:xfrm>
            <a:custGeom>
              <a:avLst/>
              <a:gdLst/>
              <a:ahLst/>
              <a:cxnLst/>
              <a:rect l="l" t="t" r="r" b="b"/>
              <a:pathLst>
                <a:path w="2538" h="2402" extrusionOk="0">
                  <a:moveTo>
                    <a:pt x="1257" y="168"/>
                  </a:moveTo>
                  <a:cubicBezTo>
                    <a:pt x="1308" y="168"/>
                    <a:pt x="1359" y="172"/>
                    <a:pt x="1409" y="178"/>
                  </a:cubicBezTo>
                  <a:cubicBezTo>
                    <a:pt x="1693" y="217"/>
                    <a:pt x="1944" y="360"/>
                    <a:pt x="2118" y="582"/>
                  </a:cubicBezTo>
                  <a:cubicBezTo>
                    <a:pt x="2291" y="803"/>
                    <a:pt x="2366" y="1075"/>
                    <a:pt x="2328" y="1347"/>
                  </a:cubicBezTo>
                  <a:cubicBezTo>
                    <a:pt x="2258" y="1852"/>
                    <a:pt x="1808" y="2234"/>
                    <a:pt x="1280" y="2234"/>
                  </a:cubicBezTo>
                  <a:cubicBezTo>
                    <a:pt x="1230" y="2234"/>
                    <a:pt x="1178" y="2230"/>
                    <a:pt x="1128" y="2223"/>
                  </a:cubicBezTo>
                  <a:cubicBezTo>
                    <a:pt x="844" y="2185"/>
                    <a:pt x="593" y="2041"/>
                    <a:pt x="419" y="1819"/>
                  </a:cubicBezTo>
                  <a:cubicBezTo>
                    <a:pt x="246" y="1599"/>
                    <a:pt x="172" y="1328"/>
                    <a:pt x="209" y="1055"/>
                  </a:cubicBezTo>
                  <a:cubicBezTo>
                    <a:pt x="278" y="549"/>
                    <a:pt x="730" y="168"/>
                    <a:pt x="1257" y="168"/>
                  </a:cubicBezTo>
                  <a:close/>
                  <a:moveTo>
                    <a:pt x="1257" y="1"/>
                  </a:moveTo>
                  <a:cubicBezTo>
                    <a:pt x="646" y="1"/>
                    <a:pt x="124" y="445"/>
                    <a:pt x="43" y="1032"/>
                  </a:cubicBezTo>
                  <a:cubicBezTo>
                    <a:pt x="1" y="1350"/>
                    <a:pt x="86" y="1666"/>
                    <a:pt x="288" y="1923"/>
                  </a:cubicBezTo>
                  <a:cubicBezTo>
                    <a:pt x="489" y="2179"/>
                    <a:pt x="778" y="2344"/>
                    <a:pt x="1105" y="2389"/>
                  </a:cubicBezTo>
                  <a:cubicBezTo>
                    <a:pt x="1164" y="2397"/>
                    <a:pt x="1222" y="2401"/>
                    <a:pt x="1280" y="2401"/>
                  </a:cubicBezTo>
                  <a:cubicBezTo>
                    <a:pt x="1891" y="2401"/>
                    <a:pt x="2412" y="1958"/>
                    <a:pt x="2493" y="1369"/>
                  </a:cubicBezTo>
                  <a:cubicBezTo>
                    <a:pt x="2537" y="1053"/>
                    <a:pt x="2450" y="736"/>
                    <a:pt x="2250" y="479"/>
                  </a:cubicBezTo>
                  <a:cubicBezTo>
                    <a:pt x="2049" y="223"/>
                    <a:pt x="1759" y="58"/>
                    <a:pt x="1433" y="13"/>
                  </a:cubicBezTo>
                  <a:cubicBezTo>
                    <a:pt x="1374" y="6"/>
                    <a:pt x="1315" y="1"/>
                    <a:pt x="12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3"/>
            <p:cNvSpPr/>
            <p:nvPr/>
          </p:nvSpPr>
          <p:spPr>
            <a:xfrm rot="563896" flipH="1">
              <a:off x="5484930" y="4538404"/>
              <a:ext cx="424585" cy="105377"/>
            </a:xfrm>
            <a:custGeom>
              <a:avLst/>
              <a:gdLst/>
              <a:ahLst/>
              <a:cxnLst/>
              <a:rect l="l" t="t" r="r" b="b"/>
              <a:pathLst>
                <a:path w="16983" h="4215" extrusionOk="0">
                  <a:moveTo>
                    <a:pt x="446" y="0"/>
                  </a:moveTo>
                  <a:cubicBezTo>
                    <a:pt x="1" y="0"/>
                    <a:pt x="51" y="1436"/>
                    <a:pt x="347" y="1584"/>
                  </a:cubicBezTo>
                  <a:cubicBezTo>
                    <a:pt x="636" y="1729"/>
                    <a:pt x="15440" y="4215"/>
                    <a:pt x="16479" y="4215"/>
                  </a:cubicBezTo>
                  <a:cubicBezTo>
                    <a:pt x="16508" y="4215"/>
                    <a:pt x="16526" y="4213"/>
                    <a:pt x="16533" y="4209"/>
                  </a:cubicBezTo>
                  <a:cubicBezTo>
                    <a:pt x="16781" y="4059"/>
                    <a:pt x="16982" y="3075"/>
                    <a:pt x="16781" y="2674"/>
                  </a:cubicBezTo>
                  <a:cubicBezTo>
                    <a:pt x="16682" y="2476"/>
                    <a:pt x="446" y="0"/>
                    <a:pt x="4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39" name="Google Shape;139;p13"/>
          <p:cNvGrpSpPr/>
          <p:nvPr/>
        </p:nvGrpSpPr>
        <p:grpSpPr>
          <a:xfrm>
            <a:off x="552768" y="1356970"/>
            <a:ext cx="1144800" cy="834535"/>
            <a:chOff x="2693500" y="4128254"/>
            <a:chExt cx="755478" cy="550727"/>
          </a:xfrm>
        </p:grpSpPr>
        <p:sp>
          <p:nvSpPr>
            <p:cNvPr id="140" name="Google Shape;140;p13"/>
            <p:cNvSpPr/>
            <p:nvPr/>
          </p:nvSpPr>
          <p:spPr>
            <a:xfrm rot="4714171">
              <a:off x="2930485" y="4277181"/>
              <a:ext cx="108895" cy="136865"/>
            </a:xfrm>
            <a:custGeom>
              <a:avLst/>
              <a:gdLst/>
              <a:ahLst/>
              <a:cxnLst/>
              <a:rect l="l" t="t" r="r" b="b"/>
              <a:pathLst>
                <a:path w="3291" h="4136" extrusionOk="0">
                  <a:moveTo>
                    <a:pt x="1523" y="1"/>
                  </a:moveTo>
                  <a:lnTo>
                    <a:pt x="1" y="3206"/>
                  </a:lnTo>
                  <a:lnTo>
                    <a:pt x="1688" y="4136"/>
                  </a:lnTo>
                  <a:cubicBezTo>
                    <a:pt x="1688" y="4136"/>
                    <a:pt x="3290" y="873"/>
                    <a:pt x="3215" y="735"/>
                  </a:cubicBezTo>
                  <a:cubicBezTo>
                    <a:pt x="3137" y="595"/>
                    <a:pt x="1523" y="1"/>
                    <a:pt x="15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3"/>
            <p:cNvSpPr/>
            <p:nvPr/>
          </p:nvSpPr>
          <p:spPr>
            <a:xfrm rot="4714171">
              <a:off x="2958942" y="4195705"/>
              <a:ext cx="477802" cy="415824"/>
            </a:xfrm>
            <a:custGeom>
              <a:avLst/>
              <a:gdLst/>
              <a:ahLst/>
              <a:cxnLst/>
              <a:rect l="l" t="t" r="r" b="b"/>
              <a:pathLst>
                <a:path w="14440" h="12566" extrusionOk="0">
                  <a:moveTo>
                    <a:pt x="7197" y="2054"/>
                  </a:moveTo>
                  <a:cubicBezTo>
                    <a:pt x="7897" y="2054"/>
                    <a:pt x="8608" y="2218"/>
                    <a:pt x="9273" y="2565"/>
                  </a:cubicBezTo>
                  <a:cubicBezTo>
                    <a:pt x="11458" y="3703"/>
                    <a:pt x="12316" y="6377"/>
                    <a:pt x="11191" y="8536"/>
                  </a:cubicBezTo>
                  <a:cubicBezTo>
                    <a:pt x="10408" y="10038"/>
                    <a:pt x="8872" y="10896"/>
                    <a:pt x="7274" y="10896"/>
                  </a:cubicBezTo>
                  <a:cubicBezTo>
                    <a:pt x="6575" y="10896"/>
                    <a:pt x="5864" y="10732"/>
                    <a:pt x="5199" y="10385"/>
                  </a:cubicBezTo>
                  <a:cubicBezTo>
                    <a:pt x="3013" y="9247"/>
                    <a:pt x="2155" y="6573"/>
                    <a:pt x="3280" y="4414"/>
                  </a:cubicBezTo>
                  <a:cubicBezTo>
                    <a:pt x="4063" y="2912"/>
                    <a:pt x="5599" y="2054"/>
                    <a:pt x="7197" y="2054"/>
                  </a:cubicBezTo>
                  <a:close/>
                  <a:moveTo>
                    <a:pt x="7165" y="0"/>
                  </a:moveTo>
                  <a:cubicBezTo>
                    <a:pt x="4894" y="0"/>
                    <a:pt x="2711" y="1220"/>
                    <a:pt x="1598" y="3355"/>
                  </a:cubicBezTo>
                  <a:cubicBezTo>
                    <a:pt x="0" y="6423"/>
                    <a:pt x="1221" y="10223"/>
                    <a:pt x="4324" y="11839"/>
                  </a:cubicBezTo>
                  <a:cubicBezTo>
                    <a:pt x="5269" y="12332"/>
                    <a:pt x="6279" y="12565"/>
                    <a:pt x="7273" y="12565"/>
                  </a:cubicBezTo>
                  <a:cubicBezTo>
                    <a:pt x="9544" y="12565"/>
                    <a:pt x="11728" y="11346"/>
                    <a:pt x="12841" y="9211"/>
                  </a:cubicBezTo>
                  <a:cubicBezTo>
                    <a:pt x="14439" y="6143"/>
                    <a:pt x="13219" y="2343"/>
                    <a:pt x="10115" y="727"/>
                  </a:cubicBezTo>
                  <a:cubicBezTo>
                    <a:pt x="9170" y="234"/>
                    <a:pt x="8159" y="0"/>
                    <a:pt x="71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3"/>
            <p:cNvSpPr/>
            <p:nvPr/>
          </p:nvSpPr>
          <p:spPr>
            <a:xfrm rot="4714171">
              <a:off x="2738596" y="4169217"/>
              <a:ext cx="206639" cy="261057"/>
            </a:xfrm>
            <a:custGeom>
              <a:avLst/>
              <a:gdLst/>
              <a:ahLst/>
              <a:cxnLst/>
              <a:rect l="l" t="t" r="r" b="b"/>
              <a:pathLst>
                <a:path w="6245" h="7889" extrusionOk="0">
                  <a:moveTo>
                    <a:pt x="3437" y="1"/>
                  </a:moveTo>
                  <a:cubicBezTo>
                    <a:pt x="3437" y="1"/>
                    <a:pt x="3437" y="1"/>
                    <a:pt x="3437" y="1"/>
                  </a:cubicBezTo>
                  <a:lnTo>
                    <a:pt x="3437" y="1"/>
                  </a:lnTo>
                  <a:cubicBezTo>
                    <a:pt x="3438" y="1"/>
                    <a:pt x="3438" y="1"/>
                    <a:pt x="3438" y="1"/>
                  </a:cubicBezTo>
                  <a:close/>
                  <a:moveTo>
                    <a:pt x="3437" y="1"/>
                  </a:moveTo>
                  <a:lnTo>
                    <a:pt x="3437" y="1"/>
                  </a:lnTo>
                  <a:cubicBezTo>
                    <a:pt x="3060" y="63"/>
                    <a:pt x="46" y="6132"/>
                    <a:pt x="23" y="6366"/>
                  </a:cubicBezTo>
                  <a:cubicBezTo>
                    <a:pt x="0" y="6593"/>
                    <a:pt x="2559" y="7889"/>
                    <a:pt x="2907" y="7889"/>
                  </a:cubicBezTo>
                  <a:cubicBezTo>
                    <a:pt x="2919" y="7889"/>
                    <a:pt x="2928" y="7887"/>
                    <a:pt x="2934" y="7884"/>
                  </a:cubicBezTo>
                  <a:cubicBezTo>
                    <a:pt x="3131" y="7789"/>
                    <a:pt x="6245" y="1908"/>
                    <a:pt x="6173" y="1574"/>
                  </a:cubicBezTo>
                  <a:cubicBezTo>
                    <a:pt x="6100" y="1242"/>
                    <a:pt x="3470" y="16"/>
                    <a:pt x="34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3"/>
            <p:cNvSpPr/>
            <p:nvPr/>
          </p:nvSpPr>
          <p:spPr>
            <a:xfrm rot="4714171">
              <a:off x="3220602" y="4431188"/>
              <a:ext cx="46589" cy="105065"/>
            </a:xfrm>
            <a:custGeom>
              <a:avLst/>
              <a:gdLst/>
              <a:ahLst/>
              <a:cxnLst/>
              <a:rect l="l" t="t" r="r" b="b"/>
              <a:pathLst>
                <a:path w="1408" h="3175" extrusionOk="0">
                  <a:moveTo>
                    <a:pt x="96" y="1"/>
                  </a:moveTo>
                  <a:cubicBezTo>
                    <a:pt x="67" y="1"/>
                    <a:pt x="39" y="16"/>
                    <a:pt x="24" y="43"/>
                  </a:cubicBezTo>
                  <a:cubicBezTo>
                    <a:pt x="1" y="83"/>
                    <a:pt x="14" y="134"/>
                    <a:pt x="54" y="156"/>
                  </a:cubicBezTo>
                  <a:cubicBezTo>
                    <a:pt x="68" y="164"/>
                    <a:pt x="1373" y="937"/>
                    <a:pt x="1080" y="3079"/>
                  </a:cubicBezTo>
                  <a:cubicBezTo>
                    <a:pt x="1074" y="3126"/>
                    <a:pt x="1106" y="3167"/>
                    <a:pt x="1153" y="3173"/>
                  </a:cubicBezTo>
                  <a:cubicBezTo>
                    <a:pt x="1156" y="3175"/>
                    <a:pt x="1160" y="3175"/>
                    <a:pt x="1164" y="3175"/>
                  </a:cubicBezTo>
                  <a:cubicBezTo>
                    <a:pt x="1204" y="3175"/>
                    <a:pt x="1241" y="3144"/>
                    <a:pt x="1246" y="3102"/>
                  </a:cubicBezTo>
                  <a:cubicBezTo>
                    <a:pt x="1407" y="1925"/>
                    <a:pt x="1100" y="1149"/>
                    <a:pt x="814" y="705"/>
                  </a:cubicBezTo>
                  <a:cubicBezTo>
                    <a:pt x="501" y="221"/>
                    <a:pt x="152" y="19"/>
                    <a:pt x="136" y="12"/>
                  </a:cubicBezTo>
                  <a:cubicBezTo>
                    <a:pt x="124" y="4"/>
                    <a:pt x="110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3"/>
            <p:cNvSpPr/>
            <p:nvPr/>
          </p:nvSpPr>
          <p:spPr>
            <a:xfrm rot="4714171">
              <a:off x="3137701" y="4486335"/>
              <a:ext cx="21342" cy="49571"/>
            </a:xfrm>
            <a:custGeom>
              <a:avLst/>
              <a:gdLst/>
              <a:ahLst/>
              <a:cxnLst/>
              <a:rect l="l" t="t" r="r" b="b"/>
              <a:pathLst>
                <a:path w="645" h="1498" extrusionOk="0">
                  <a:moveTo>
                    <a:pt x="480" y="0"/>
                  </a:moveTo>
                  <a:cubicBezTo>
                    <a:pt x="478" y="0"/>
                    <a:pt x="475" y="0"/>
                    <a:pt x="473" y="0"/>
                  </a:cubicBezTo>
                  <a:cubicBezTo>
                    <a:pt x="426" y="5"/>
                    <a:pt x="393" y="46"/>
                    <a:pt x="397" y="91"/>
                  </a:cubicBezTo>
                  <a:cubicBezTo>
                    <a:pt x="398" y="100"/>
                    <a:pt x="469" y="956"/>
                    <a:pt x="38" y="1352"/>
                  </a:cubicBezTo>
                  <a:cubicBezTo>
                    <a:pt x="3" y="1384"/>
                    <a:pt x="1" y="1436"/>
                    <a:pt x="31" y="1470"/>
                  </a:cubicBezTo>
                  <a:cubicBezTo>
                    <a:pt x="49" y="1488"/>
                    <a:pt x="71" y="1497"/>
                    <a:pt x="94" y="1497"/>
                  </a:cubicBezTo>
                  <a:cubicBezTo>
                    <a:pt x="113" y="1497"/>
                    <a:pt x="134" y="1490"/>
                    <a:pt x="150" y="1475"/>
                  </a:cubicBezTo>
                  <a:cubicBezTo>
                    <a:pt x="644" y="1023"/>
                    <a:pt x="567" y="114"/>
                    <a:pt x="563" y="76"/>
                  </a:cubicBezTo>
                  <a:cubicBezTo>
                    <a:pt x="560" y="32"/>
                    <a:pt x="522" y="0"/>
                    <a:pt x="48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3"/>
            <p:cNvSpPr/>
            <p:nvPr/>
          </p:nvSpPr>
          <p:spPr>
            <a:xfrm rot="4714171">
              <a:off x="2865225" y="4291851"/>
              <a:ext cx="105884" cy="59068"/>
            </a:xfrm>
            <a:custGeom>
              <a:avLst/>
              <a:gdLst/>
              <a:ahLst/>
              <a:cxnLst/>
              <a:rect l="l" t="t" r="r" b="b"/>
              <a:pathLst>
                <a:path w="3200" h="1785" extrusionOk="0">
                  <a:moveTo>
                    <a:pt x="95" y="1"/>
                  </a:moveTo>
                  <a:cubicBezTo>
                    <a:pt x="66" y="1"/>
                    <a:pt x="37" y="17"/>
                    <a:pt x="22" y="45"/>
                  </a:cubicBezTo>
                  <a:cubicBezTo>
                    <a:pt x="0" y="86"/>
                    <a:pt x="16" y="136"/>
                    <a:pt x="56" y="158"/>
                  </a:cubicBezTo>
                  <a:lnTo>
                    <a:pt x="3065" y="1775"/>
                  </a:lnTo>
                  <a:cubicBezTo>
                    <a:pt x="3077" y="1781"/>
                    <a:pt x="3091" y="1784"/>
                    <a:pt x="3104" y="1784"/>
                  </a:cubicBezTo>
                  <a:cubicBezTo>
                    <a:pt x="3133" y="1784"/>
                    <a:pt x="3163" y="1768"/>
                    <a:pt x="3177" y="1740"/>
                  </a:cubicBezTo>
                  <a:cubicBezTo>
                    <a:pt x="3199" y="1700"/>
                    <a:pt x="3183" y="1649"/>
                    <a:pt x="3143" y="1628"/>
                  </a:cubicBezTo>
                  <a:lnTo>
                    <a:pt x="136" y="11"/>
                  </a:lnTo>
                  <a:cubicBezTo>
                    <a:pt x="123" y="4"/>
                    <a:pt x="109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3"/>
            <p:cNvSpPr/>
            <p:nvPr/>
          </p:nvSpPr>
          <p:spPr>
            <a:xfrm rot="4714171">
              <a:off x="2698641" y="4246494"/>
              <a:ext cx="109789" cy="57810"/>
            </a:xfrm>
            <a:custGeom>
              <a:avLst/>
              <a:gdLst/>
              <a:ahLst/>
              <a:cxnLst/>
              <a:rect l="l" t="t" r="r" b="b"/>
              <a:pathLst>
                <a:path w="3318" h="1747" extrusionOk="0">
                  <a:moveTo>
                    <a:pt x="96" y="1"/>
                  </a:moveTo>
                  <a:cubicBezTo>
                    <a:pt x="65" y="1"/>
                    <a:pt x="36" y="17"/>
                    <a:pt x="21" y="47"/>
                  </a:cubicBezTo>
                  <a:cubicBezTo>
                    <a:pt x="0" y="88"/>
                    <a:pt x="18" y="137"/>
                    <a:pt x="58" y="159"/>
                  </a:cubicBezTo>
                  <a:lnTo>
                    <a:pt x="3184" y="1738"/>
                  </a:lnTo>
                  <a:cubicBezTo>
                    <a:pt x="3196" y="1744"/>
                    <a:pt x="3209" y="1747"/>
                    <a:pt x="3222" y="1747"/>
                  </a:cubicBezTo>
                  <a:cubicBezTo>
                    <a:pt x="3252" y="1747"/>
                    <a:pt x="3282" y="1729"/>
                    <a:pt x="3296" y="1701"/>
                  </a:cubicBezTo>
                  <a:cubicBezTo>
                    <a:pt x="3317" y="1660"/>
                    <a:pt x="3301" y="1610"/>
                    <a:pt x="3260" y="1589"/>
                  </a:cubicBezTo>
                  <a:lnTo>
                    <a:pt x="134" y="10"/>
                  </a:lnTo>
                  <a:cubicBezTo>
                    <a:pt x="121" y="4"/>
                    <a:pt x="108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7" name="Google Shape;147;p13"/>
          <p:cNvGrpSpPr/>
          <p:nvPr/>
        </p:nvGrpSpPr>
        <p:grpSpPr>
          <a:xfrm>
            <a:off x="10390868" y="5558236"/>
            <a:ext cx="1601347" cy="643185"/>
            <a:chOff x="7793150" y="4168675"/>
            <a:chExt cx="1201010" cy="482389"/>
          </a:xfrm>
        </p:grpSpPr>
        <p:sp>
          <p:nvSpPr>
            <p:cNvPr id="148" name="Google Shape;148;p13"/>
            <p:cNvSpPr/>
            <p:nvPr/>
          </p:nvSpPr>
          <p:spPr>
            <a:xfrm>
              <a:off x="7950916" y="4305967"/>
              <a:ext cx="1043244" cy="345098"/>
            </a:xfrm>
            <a:custGeom>
              <a:avLst/>
              <a:gdLst/>
              <a:ahLst/>
              <a:cxnLst/>
              <a:rect l="l" t="t" r="r" b="b"/>
              <a:pathLst>
                <a:path w="15521" h="5135" extrusionOk="0">
                  <a:moveTo>
                    <a:pt x="15349" y="1"/>
                  </a:moveTo>
                  <a:cubicBezTo>
                    <a:pt x="15226" y="1"/>
                    <a:pt x="15105" y="7"/>
                    <a:pt x="14990" y="20"/>
                  </a:cubicBezTo>
                  <a:cubicBezTo>
                    <a:pt x="14933" y="27"/>
                    <a:pt x="14892" y="78"/>
                    <a:pt x="14898" y="134"/>
                  </a:cubicBezTo>
                  <a:cubicBezTo>
                    <a:pt x="14904" y="188"/>
                    <a:pt x="14949" y="227"/>
                    <a:pt x="15001" y="227"/>
                  </a:cubicBezTo>
                  <a:cubicBezTo>
                    <a:pt x="15005" y="227"/>
                    <a:pt x="15008" y="227"/>
                    <a:pt x="15013" y="226"/>
                  </a:cubicBezTo>
                  <a:cubicBezTo>
                    <a:pt x="15121" y="215"/>
                    <a:pt x="15234" y="209"/>
                    <a:pt x="15349" y="209"/>
                  </a:cubicBezTo>
                  <a:lnTo>
                    <a:pt x="15414" y="209"/>
                  </a:lnTo>
                  <a:cubicBezTo>
                    <a:pt x="15475" y="208"/>
                    <a:pt x="15518" y="165"/>
                    <a:pt x="15519" y="107"/>
                  </a:cubicBezTo>
                  <a:cubicBezTo>
                    <a:pt x="15520" y="50"/>
                    <a:pt x="15475" y="2"/>
                    <a:pt x="15417" y="1"/>
                  </a:cubicBezTo>
                  <a:close/>
                  <a:moveTo>
                    <a:pt x="14595" y="97"/>
                  </a:moveTo>
                  <a:cubicBezTo>
                    <a:pt x="14586" y="97"/>
                    <a:pt x="14577" y="98"/>
                    <a:pt x="14568" y="100"/>
                  </a:cubicBezTo>
                  <a:cubicBezTo>
                    <a:pt x="14428" y="139"/>
                    <a:pt x="14292" y="191"/>
                    <a:pt x="14164" y="253"/>
                  </a:cubicBezTo>
                  <a:cubicBezTo>
                    <a:pt x="14113" y="278"/>
                    <a:pt x="14091" y="340"/>
                    <a:pt x="14115" y="392"/>
                  </a:cubicBezTo>
                  <a:cubicBezTo>
                    <a:pt x="14134" y="428"/>
                    <a:pt x="14170" y="450"/>
                    <a:pt x="14210" y="450"/>
                  </a:cubicBezTo>
                  <a:cubicBezTo>
                    <a:pt x="14224" y="450"/>
                    <a:pt x="14240" y="447"/>
                    <a:pt x="14255" y="439"/>
                  </a:cubicBezTo>
                  <a:cubicBezTo>
                    <a:pt x="14371" y="383"/>
                    <a:pt x="14495" y="337"/>
                    <a:pt x="14624" y="301"/>
                  </a:cubicBezTo>
                  <a:cubicBezTo>
                    <a:pt x="14679" y="285"/>
                    <a:pt x="14711" y="229"/>
                    <a:pt x="14696" y="174"/>
                  </a:cubicBezTo>
                  <a:cubicBezTo>
                    <a:pt x="14683" y="127"/>
                    <a:pt x="14640" y="97"/>
                    <a:pt x="14595" y="97"/>
                  </a:cubicBezTo>
                  <a:close/>
                  <a:moveTo>
                    <a:pt x="13856" y="456"/>
                  </a:moveTo>
                  <a:cubicBezTo>
                    <a:pt x="13835" y="456"/>
                    <a:pt x="13813" y="462"/>
                    <a:pt x="13794" y="476"/>
                  </a:cubicBezTo>
                  <a:cubicBezTo>
                    <a:pt x="13683" y="557"/>
                    <a:pt x="13574" y="651"/>
                    <a:pt x="13468" y="757"/>
                  </a:cubicBezTo>
                  <a:cubicBezTo>
                    <a:pt x="13427" y="797"/>
                    <a:pt x="13427" y="862"/>
                    <a:pt x="13468" y="904"/>
                  </a:cubicBezTo>
                  <a:cubicBezTo>
                    <a:pt x="13488" y="923"/>
                    <a:pt x="13515" y="933"/>
                    <a:pt x="13542" y="933"/>
                  </a:cubicBezTo>
                  <a:cubicBezTo>
                    <a:pt x="13568" y="933"/>
                    <a:pt x="13595" y="923"/>
                    <a:pt x="13614" y="904"/>
                  </a:cubicBezTo>
                  <a:cubicBezTo>
                    <a:pt x="13712" y="806"/>
                    <a:pt x="13814" y="719"/>
                    <a:pt x="13917" y="644"/>
                  </a:cubicBezTo>
                  <a:cubicBezTo>
                    <a:pt x="13963" y="610"/>
                    <a:pt x="13973" y="545"/>
                    <a:pt x="13939" y="498"/>
                  </a:cubicBezTo>
                  <a:cubicBezTo>
                    <a:pt x="13919" y="470"/>
                    <a:pt x="13888" y="456"/>
                    <a:pt x="13856" y="456"/>
                  </a:cubicBezTo>
                  <a:close/>
                  <a:moveTo>
                    <a:pt x="6683" y="831"/>
                  </a:moveTo>
                  <a:cubicBezTo>
                    <a:pt x="6631" y="831"/>
                    <a:pt x="6575" y="836"/>
                    <a:pt x="6514" y="846"/>
                  </a:cubicBezTo>
                  <a:cubicBezTo>
                    <a:pt x="6457" y="856"/>
                    <a:pt x="6419" y="909"/>
                    <a:pt x="6429" y="965"/>
                  </a:cubicBezTo>
                  <a:cubicBezTo>
                    <a:pt x="6436" y="1016"/>
                    <a:pt x="6479" y="1053"/>
                    <a:pt x="6528" y="1053"/>
                  </a:cubicBezTo>
                  <a:cubicBezTo>
                    <a:pt x="6535" y="1053"/>
                    <a:pt x="6541" y="1052"/>
                    <a:pt x="6548" y="1051"/>
                  </a:cubicBezTo>
                  <a:cubicBezTo>
                    <a:pt x="6595" y="1043"/>
                    <a:pt x="6638" y="1040"/>
                    <a:pt x="6677" y="1040"/>
                  </a:cubicBezTo>
                  <a:cubicBezTo>
                    <a:pt x="6760" y="1040"/>
                    <a:pt x="6825" y="1056"/>
                    <a:pt x="6868" y="1089"/>
                  </a:cubicBezTo>
                  <a:cubicBezTo>
                    <a:pt x="6887" y="1102"/>
                    <a:pt x="6909" y="1109"/>
                    <a:pt x="6931" y="1109"/>
                  </a:cubicBezTo>
                  <a:cubicBezTo>
                    <a:pt x="6963" y="1109"/>
                    <a:pt x="6993" y="1095"/>
                    <a:pt x="7014" y="1068"/>
                  </a:cubicBezTo>
                  <a:cubicBezTo>
                    <a:pt x="7049" y="1022"/>
                    <a:pt x="7040" y="958"/>
                    <a:pt x="6993" y="922"/>
                  </a:cubicBezTo>
                  <a:cubicBezTo>
                    <a:pt x="6914" y="862"/>
                    <a:pt x="6812" y="831"/>
                    <a:pt x="6683" y="831"/>
                  </a:cubicBezTo>
                  <a:close/>
                  <a:moveTo>
                    <a:pt x="6141" y="980"/>
                  </a:moveTo>
                  <a:cubicBezTo>
                    <a:pt x="6123" y="980"/>
                    <a:pt x="6104" y="985"/>
                    <a:pt x="6087" y="996"/>
                  </a:cubicBezTo>
                  <a:cubicBezTo>
                    <a:pt x="5953" y="1076"/>
                    <a:pt x="5844" y="1188"/>
                    <a:pt x="5764" y="1325"/>
                  </a:cubicBezTo>
                  <a:cubicBezTo>
                    <a:pt x="5735" y="1375"/>
                    <a:pt x="5751" y="1439"/>
                    <a:pt x="5800" y="1467"/>
                  </a:cubicBezTo>
                  <a:cubicBezTo>
                    <a:pt x="5817" y="1477"/>
                    <a:pt x="5836" y="1482"/>
                    <a:pt x="5853" y="1482"/>
                  </a:cubicBezTo>
                  <a:cubicBezTo>
                    <a:pt x="5890" y="1482"/>
                    <a:pt x="5924" y="1463"/>
                    <a:pt x="5944" y="1430"/>
                  </a:cubicBezTo>
                  <a:cubicBezTo>
                    <a:pt x="6006" y="1323"/>
                    <a:pt x="6091" y="1236"/>
                    <a:pt x="6195" y="1173"/>
                  </a:cubicBezTo>
                  <a:cubicBezTo>
                    <a:pt x="6244" y="1144"/>
                    <a:pt x="6260" y="1079"/>
                    <a:pt x="6230" y="1030"/>
                  </a:cubicBezTo>
                  <a:cubicBezTo>
                    <a:pt x="6210" y="998"/>
                    <a:pt x="6176" y="980"/>
                    <a:pt x="6141" y="980"/>
                  </a:cubicBezTo>
                  <a:close/>
                  <a:moveTo>
                    <a:pt x="13266" y="1036"/>
                  </a:moveTo>
                  <a:cubicBezTo>
                    <a:pt x="13236" y="1036"/>
                    <a:pt x="13205" y="1049"/>
                    <a:pt x="13184" y="1075"/>
                  </a:cubicBezTo>
                  <a:cubicBezTo>
                    <a:pt x="13103" y="1177"/>
                    <a:pt x="13021" y="1288"/>
                    <a:pt x="12934" y="1416"/>
                  </a:cubicBezTo>
                  <a:cubicBezTo>
                    <a:pt x="12903" y="1463"/>
                    <a:pt x="12914" y="1527"/>
                    <a:pt x="12961" y="1560"/>
                  </a:cubicBezTo>
                  <a:cubicBezTo>
                    <a:pt x="12980" y="1572"/>
                    <a:pt x="12999" y="1579"/>
                    <a:pt x="13020" y="1579"/>
                  </a:cubicBezTo>
                  <a:lnTo>
                    <a:pt x="13020" y="1577"/>
                  </a:lnTo>
                  <a:cubicBezTo>
                    <a:pt x="13053" y="1577"/>
                    <a:pt x="13085" y="1561"/>
                    <a:pt x="13106" y="1532"/>
                  </a:cubicBezTo>
                  <a:cubicBezTo>
                    <a:pt x="13189" y="1410"/>
                    <a:pt x="13269" y="1303"/>
                    <a:pt x="13347" y="1204"/>
                  </a:cubicBezTo>
                  <a:cubicBezTo>
                    <a:pt x="13383" y="1160"/>
                    <a:pt x="13375" y="1094"/>
                    <a:pt x="13330" y="1058"/>
                  </a:cubicBezTo>
                  <a:cubicBezTo>
                    <a:pt x="13311" y="1043"/>
                    <a:pt x="13289" y="1036"/>
                    <a:pt x="13266" y="1036"/>
                  </a:cubicBezTo>
                  <a:close/>
                  <a:moveTo>
                    <a:pt x="135" y="1254"/>
                  </a:moveTo>
                  <a:cubicBezTo>
                    <a:pt x="94" y="1254"/>
                    <a:pt x="54" y="1279"/>
                    <a:pt x="38" y="1320"/>
                  </a:cubicBezTo>
                  <a:cubicBezTo>
                    <a:pt x="35" y="1330"/>
                    <a:pt x="0" y="1421"/>
                    <a:pt x="0" y="1565"/>
                  </a:cubicBezTo>
                  <a:cubicBezTo>
                    <a:pt x="0" y="1640"/>
                    <a:pt x="10" y="1717"/>
                    <a:pt x="28" y="1793"/>
                  </a:cubicBezTo>
                  <a:cubicBezTo>
                    <a:pt x="39" y="1841"/>
                    <a:pt x="82" y="1873"/>
                    <a:pt x="129" y="1873"/>
                  </a:cubicBezTo>
                  <a:lnTo>
                    <a:pt x="129" y="1871"/>
                  </a:lnTo>
                  <a:cubicBezTo>
                    <a:pt x="137" y="1871"/>
                    <a:pt x="146" y="1871"/>
                    <a:pt x="153" y="1869"/>
                  </a:cubicBezTo>
                  <a:cubicBezTo>
                    <a:pt x="210" y="1855"/>
                    <a:pt x="244" y="1799"/>
                    <a:pt x="231" y="1744"/>
                  </a:cubicBezTo>
                  <a:cubicBezTo>
                    <a:pt x="216" y="1684"/>
                    <a:pt x="208" y="1624"/>
                    <a:pt x="208" y="1565"/>
                  </a:cubicBezTo>
                  <a:cubicBezTo>
                    <a:pt x="208" y="1462"/>
                    <a:pt x="232" y="1397"/>
                    <a:pt x="232" y="1395"/>
                  </a:cubicBezTo>
                  <a:cubicBezTo>
                    <a:pt x="253" y="1342"/>
                    <a:pt x="227" y="1282"/>
                    <a:pt x="173" y="1261"/>
                  </a:cubicBezTo>
                  <a:cubicBezTo>
                    <a:pt x="161" y="1256"/>
                    <a:pt x="148" y="1254"/>
                    <a:pt x="135" y="1254"/>
                  </a:cubicBezTo>
                  <a:close/>
                  <a:moveTo>
                    <a:pt x="7034" y="1281"/>
                  </a:moveTo>
                  <a:cubicBezTo>
                    <a:pt x="6985" y="1281"/>
                    <a:pt x="6942" y="1317"/>
                    <a:pt x="6932" y="1367"/>
                  </a:cubicBezTo>
                  <a:cubicBezTo>
                    <a:pt x="6914" y="1471"/>
                    <a:pt x="6866" y="1593"/>
                    <a:pt x="6795" y="1719"/>
                  </a:cubicBezTo>
                  <a:cubicBezTo>
                    <a:pt x="6767" y="1770"/>
                    <a:pt x="6784" y="1833"/>
                    <a:pt x="6834" y="1862"/>
                  </a:cubicBezTo>
                  <a:cubicBezTo>
                    <a:pt x="6850" y="1870"/>
                    <a:pt x="6868" y="1875"/>
                    <a:pt x="6886" y="1875"/>
                  </a:cubicBezTo>
                  <a:cubicBezTo>
                    <a:pt x="6921" y="1875"/>
                    <a:pt x="6957" y="1855"/>
                    <a:pt x="6976" y="1821"/>
                  </a:cubicBezTo>
                  <a:cubicBezTo>
                    <a:pt x="7060" y="1673"/>
                    <a:pt x="7113" y="1532"/>
                    <a:pt x="7137" y="1403"/>
                  </a:cubicBezTo>
                  <a:cubicBezTo>
                    <a:pt x="7147" y="1347"/>
                    <a:pt x="7110" y="1293"/>
                    <a:pt x="7053" y="1283"/>
                  </a:cubicBezTo>
                  <a:cubicBezTo>
                    <a:pt x="7047" y="1282"/>
                    <a:pt x="7040" y="1281"/>
                    <a:pt x="7034" y="1281"/>
                  </a:cubicBezTo>
                  <a:close/>
                  <a:moveTo>
                    <a:pt x="12793" y="1718"/>
                  </a:moveTo>
                  <a:cubicBezTo>
                    <a:pt x="12759" y="1718"/>
                    <a:pt x="12725" y="1736"/>
                    <a:pt x="12705" y="1767"/>
                  </a:cubicBezTo>
                  <a:cubicBezTo>
                    <a:pt x="12633" y="1884"/>
                    <a:pt x="12561" y="2002"/>
                    <a:pt x="12487" y="2124"/>
                  </a:cubicBezTo>
                  <a:cubicBezTo>
                    <a:pt x="12458" y="2173"/>
                    <a:pt x="12474" y="2236"/>
                    <a:pt x="12523" y="2266"/>
                  </a:cubicBezTo>
                  <a:cubicBezTo>
                    <a:pt x="12540" y="2276"/>
                    <a:pt x="12558" y="2280"/>
                    <a:pt x="12577" y="2280"/>
                  </a:cubicBezTo>
                  <a:cubicBezTo>
                    <a:pt x="12612" y="2280"/>
                    <a:pt x="12647" y="2263"/>
                    <a:pt x="12666" y="2232"/>
                  </a:cubicBezTo>
                  <a:cubicBezTo>
                    <a:pt x="12738" y="2111"/>
                    <a:pt x="12809" y="1993"/>
                    <a:pt x="12882" y="1877"/>
                  </a:cubicBezTo>
                  <a:cubicBezTo>
                    <a:pt x="12912" y="1828"/>
                    <a:pt x="12898" y="1765"/>
                    <a:pt x="12849" y="1734"/>
                  </a:cubicBezTo>
                  <a:cubicBezTo>
                    <a:pt x="12831" y="1723"/>
                    <a:pt x="12812" y="1718"/>
                    <a:pt x="12793" y="1718"/>
                  </a:cubicBezTo>
                  <a:close/>
                  <a:moveTo>
                    <a:pt x="5718" y="1664"/>
                  </a:moveTo>
                  <a:cubicBezTo>
                    <a:pt x="5668" y="1664"/>
                    <a:pt x="5624" y="1701"/>
                    <a:pt x="5617" y="1751"/>
                  </a:cubicBezTo>
                  <a:cubicBezTo>
                    <a:pt x="5603" y="1837"/>
                    <a:pt x="5596" y="1928"/>
                    <a:pt x="5596" y="2021"/>
                  </a:cubicBezTo>
                  <a:cubicBezTo>
                    <a:pt x="5596" y="2077"/>
                    <a:pt x="5598" y="2134"/>
                    <a:pt x="5603" y="2191"/>
                  </a:cubicBezTo>
                  <a:cubicBezTo>
                    <a:pt x="5608" y="2245"/>
                    <a:pt x="5653" y="2287"/>
                    <a:pt x="5706" y="2287"/>
                  </a:cubicBezTo>
                  <a:cubicBezTo>
                    <a:pt x="5710" y="2287"/>
                    <a:pt x="5712" y="2287"/>
                    <a:pt x="5715" y="2285"/>
                  </a:cubicBezTo>
                  <a:cubicBezTo>
                    <a:pt x="5772" y="2280"/>
                    <a:pt x="5815" y="2232"/>
                    <a:pt x="5810" y="2174"/>
                  </a:cubicBezTo>
                  <a:cubicBezTo>
                    <a:pt x="5805" y="2122"/>
                    <a:pt x="5804" y="2071"/>
                    <a:pt x="5804" y="2021"/>
                  </a:cubicBezTo>
                  <a:cubicBezTo>
                    <a:pt x="5804" y="1939"/>
                    <a:pt x="5810" y="1859"/>
                    <a:pt x="5821" y="1784"/>
                  </a:cubicBezTo>
                  <a:cubicBezTo>
                    <a:pt x="5831" y="1728"/>
                    <a:pt x="5792" y="1674"/>
                    <a:pt x="5735" y="1666"/>
                  </a:cubicBezTo>
                  <a:cubicBezTo>
                    <a:pt x="5730" y="1665"/>
                    <a:pt x="5724" y="1664"/>
                    <a:pt x="5718" y="1664"/>
                  </a:cubicBezTo>
                  <a:close/>
                  <a:moveTo>
                    <a:pt x="6648" y="2008"/>
                  </a:moveTo>
                  <a:cubicBezTo>
                    <a:pt x="6618" y="2008"/>
                    <a:pt x="6589" y="2021"/>
                    <a:pt x="6568" y="2045"/>
                  </a:cubicBezTo>
                  <a:cubicBezTo>
                    <a:pt x="6486" y="2146"/>
                    <a:pt x="6394" y="2244"/>
                    <a:pt x="6293" y="2338"/>
                  </a:cubicBezTo>
                  <a:cubicBezTo>
                    <a:pt x="6251" y="2377"/>
                    <a:pt x="6249" y="2443"/>
                    <a:pt x="6288" y="2485"/>
                  </a:cubicBezTo>
                  <a:cubicBezTo>
                    <a:pt x="6309" y="2507"/>
                    <a:pt x="6336" y="2518"/>
                    <a:pt x="6364" y="2518"/>
                  </a:cubicBezTo>
                  <a:cubicBezTo>
                    <a:pt x="6390" y="2518"/>
                    <a:pt x="6415" y="2508"/>
                    <a:pt x="6435" y="2490"/>
                  </a:cubicBezTo>
                  <a:cubicBezTo>
                    <a:pt x="6543" y="2390"/>
                    <a:pt x="6641" y="2285"/>
                    <a:pt x="6729" y="2178"/>
                  </a:cubicBezTo>
                  <a:cubicBezTo>
                    <a:pt x="6766" y="2134"/>
                    <a:pt x="6759" y="2069"/>
                    <a:pt x="6715" y="2032"/>
                  </a:cubicBezTo>
                  <a:cubicBezTo>
                    <a:pt x="6695" y="2016"/>
                    <a:pt x="6672" y="2008"/>
                    <a:pt x="6648" y="2008"/>
                  </a:cubicBezTo>
                  <a:close/>
                  <a:moveTo>
                    <a:pt x="306" y="2036"/>
                  </a:moveTo>
                  <a:cubicBezTo>
                    <a:pt x="285" y="2036"/>
                    <a:pt x="264" y="2043"/>
                    <a:pt x="245" y="2056"/>
                  </a:cubicBezTo>
                  <a:cubicBezTo>
                    <a:pt x="199" y="2089"/>
                    <a:pt x="188" y="2154"/>
                    <a:pt x="221" y="2201"/>
                  </a:cubicBezTo>
                  <a:cubicBezTo>
                    <a:pt x="300" y="2312"/>
                    <a:pt x="402" y="2420"/>
                    <a:pt x="523" y="2521"/>
                  </a:cubicBezTo>
                  <a:cubicBezTo>
                    <a:pt x="543" y="2538"/>
                    <a:pt x="566" y="2545"/>
                    <a:pt x="589" y="2545"/>
                  </a:cubicBezTo>
                  <a:cubicBezTo>
                    <a:pt x="620" y="2545"/>
                    <a:pt x="649" y="2533"/>
                    <a:pt x="670" y="2508"/>
                  </a:cubicBezTo>
                  <a:cubicBezTo>
                    <a:pt x="707" y="2464"/>
                    <a:pt x="701" y="2398"/>
                    <a:pt x="657" y="2361"/>
                  </a:cubicBezTo>
                  <a:cubicBezTo>
                    <a:pt x="549" y="2272"/>
                    <a:pt x="460" y="2178"/>
                    <a:pt x="390" y="2080"/>
                  </a:cubicBezTo>
                  <a:cubicBezTo>
                    <a:pt x="370" y="2051"/>
                    <a:pt x="338" y="2036"/>
                    <a:pt x="306" y="2036"/>
                  </a:cubicBezTo>
                  <a:close/>
                  <a:moveTo>
                    <a:pt x="930" y="2574"/>
                  </a:moveTo>
                  <a:cubicBezTo>
                    <a:pt x="894" y="2574"/>
                    <a:pt x="860" y="2593"/>
                    <a:pt x="841" y="2626"/>
                  </a:cubicBezTo>
                  <a:cubicBezTo>
                    <a:pt x="811" y="2675"/>
                    <a:pt x="827" y="2739"/>
                    <a:pt x="877" y="2768"/>
                  </a:cubicBezTo>
                  <a:cubicBezTo>
                    <a:pt x="992" y="2835"/>
                    <a:pt x="1120" y="2902"/>
                    <a:pt x="1256" y="2963"/>
                  </a:cubicBezTo>
                  <a:cubicBezTo>
                    <a:pt x="1270" y="2969"/>
                    <a:pt x="1284" y="2971"/>
                    <a:pt x="1299" y="2971"/>
                  </a:cubicBezTo>
                  <a:cubicBezTo>
                    <a:pt x="1338" y="2971"/>
                    <a:pt x="1376" y="2949"/>
                    <a:pt x="1393" y="2910"/>
                  </a:cubicBezTo>
                  <a:cubicBezTo>
                    <a:pt x="1417" y="2857"/>
                    <a:pt x="1394" y="2796"/>
                    <a:pt x="1342" y="2773"/>
                  </a:cubicBezTo>
                  <a:cubicBezTo>
                    <a:pt x="1212" y="2715"/>
                    <a:pt x="1092" y="2653"/>
                    <a:pt x="983" y="2589"/>
                  </a:cubicBezTo>
                  <a:cubicBezTo>
                    <a:pt x="966" y="2579"/>
                    <a:pt x="948" y="2574"/>
                    <a:pt x="930" y="2574"/>
                  </a:cubicBezTo>
                  <a:close/>
                  <a:moveTo>
                    <a:pt x="12361" y="2428"/>
                  </a:moveTo>
                  <a:cubicBezTo>
                    <a:pt x="12326" y="2428"/>
                    <a:pt x="12292" y="2446"/>
                    <a:pt x="12272" y="2478"/>
                  </a:cubicBezTo>
                  <a:cubicBezTo>
                    <a:pt x="12201" y="2593"/>
                    <a:pt x="12126" y="2709"/>
                    <a:pt x="12050" y="2824"/>
                  </a:cubicBezTo>
                  <a:cubicBezTo>
                    <a:pt x="12018" y="2872"/>
                    <a:pt x="12032" y="2937"/>
                    <a:pt x="12079" y="2969"/>
                  </a:cubicBezTo>
                  <a:cubicBezTo>
                    <a:pt x="12097" y="2981"/>
                    <a:pt x="12117" y="2986"/>
                    <a:pt x="12137" y="2986"/>
                  </a:cubicBezTo>
                  <a:cubicBezTo>
                    <a:pt x="12170" y="2986"/>
                    <a:pt x="12203" y="2970"/>
                    <a:pt x="12223" y="2940"/>
                  </a:cubicBezTo>
                  <a:cubicBezTo>
                    <a:pt x="12301" y="2822"/>
                    <a:pt x="12376" y="2704"/>
                    <a:pt x="12448" y="2587"/>
                  </a:cubicBezTo>
                  <a:cubicBezTo>
                    <a:pt x="12479" y="2538"/>
                    <a:pt x="12464" y="2474"/>
                    <a:pt x="12415" y="2443"/>
                  </a:cubicBezTo>
                  <a:cubicBezTo>
                    <a:pt x="12398" y="2433"/>
                    <a:pt x="12379" y="2428"/>
                    <a:pt x="12361" y="2428"/>
                  </a:cubicBezTo>
                  <a:close/>
                  <a:moveTo>
                    <a:pt x="5778" y="2488"/>
                  </a:moveTo>
                  <a:cubicBezTo>
                    <a:pt x="5769" y="2488"/>
                    <a:pt x="5760" y="2489"/>
                    <a:pt x="5751" y="2491"/>
                  </a:cubicBezTo>
                  <a:cubicBezTo>
                    <a:pt x="5696" y="2505"/>
                    <a:pt x="5663" y="2562"/>
                    <a:pt x="5678" y="2617"/>
                  </a:cubicBezTo>
                  <a:cubicBezTo>
                    <a:pt x="5690" y="2668"/>
                    <a:pt x="5705" y="2719"/>
                    <a:pt x="5722" y="2770"/>
                  </a:cubicBezTo>
                  <a:cubicBezTo>
                    <a:pt x="5696" y="2786"/>
                    <a:pt x="5670" y="2801"/>
                    <a:pt x="5644" y="2816"/>
                  </a:cubicBezTo>
                  <a:cubicBezTo>
                    <a:pt x="5595" y="2845"/>
                    <a:pt x="5577" y="2909"/>
                    <a:pt x="5606" y="2958"/>
                  </a:cubicBezTo>
                  <a:cubicBezTo>
                    <a:pt x="5625" y="2991"/>
                    <a:pt x="5660" y="3010"/>
                    <a:pt x="5696" y="3010"/>
                  </a:cubicBezTo>
                  <a:cubicBezTo>
                    <a:pt x="5714" y="3010"/>
                    <a:pt x="5731" y="3006"/>
                    <a:pt x="5748" y="2996"/>
                  </a:cubicBezTo>
                  <a:cubicBezTo>
                    <a:pt x="5764" y="2987"/>
                    <a:pt x="5778" y="2979"/>
                    <a:pt x="5793" y="2970"/>
                  </a:cubicBezTo>
                  <a:cubicBezTo>
                    <a:pt x="5800" y="2987"/>
                    <a:pt x="5808" y="3006"/>
                    <a:pt x="5815" y="3024"/>
                  </a:cubicBezTo>
                  <a:cubicBezTo>
                    <a:pt x="5831" y="3064"/>
                    <a:pt x="5870" y="3089"/>
                    <a:pt x="5911" y="3089"/>
                  </a:cubicBezTo>
                  <a:cubicBezTo>
                    <a:pt x="5924" y="3089"/>
                    <a:pt x="5938" y="3085"/>
                    <a:pt x="5951" y="3080"/>
                  </a:cubicBezTo>
                  <a:cubicBezTo>
                    <a:pt x="6004" y="3058"/>
                    <a:pt x="6029" y="2998"/>
                    <a:pt x="6007" y="2944"/>
                  </a:cubicBezTo>
                  <a:cubicBezTo>
                    <a:pt x="5995" y="2915"/>
                    <a:pt x="5983" y="2886"/>
                    <a:pt x="5972" y="2856"/>
                  </a:cubicBezTo>
                  <a:cubicBezTo>
                    <a:pt x="6017" y="2826"/>
                    <a:pt x="6061" y="2795"/>
                    <a:pt x="6105" y="2762"/>
                  </a:cubicBezTo>
                  <a:cubicBezTo>
                    <a:pt x="6152" y="2729"/>
                    <a:pt x="6162" y="2663"/>
                    <a:pt x="6127" y="2617"/>
                  </a:cubicBezTo>
                  <a:cubicBezTo>
                    <a:pt x="6107" y="2590"/>
                    <a:pt x="6075" y="2575"/>
                    <a:pt x="6044" y="2575"/>
                  </a:cubicBezTo>
                  <a:cubicBezTo>
                    <a:pt x="6022" y="2575"/>
                    <a:pt x="6000" y="2582"/>
                    <a:pt x="5982" y="2595"/>
                  </a:cubicBezTo>
                  <a:cubicBezTo>
                    <a:pt x="5956" y="2615"/>
                    <a:pt x="5929" y="2633"/>
                    <a:pt x="5902" y="2652"/>
                  </a:cubicBezTo>
                  <a:cubicBezTo>
                    <a:pt x="5893" y="2622"/>
                    <a:pt x="5886" y="2594"/>
                    <a:pt x="5879" y="2565"/>
                  </a:cubicBezTo>
                  <a:cubicBezTo>
                    <a:pt x="5866" y="2518"/>
                    <a:pt x="5825" y="2488"/>
                    <a:pt x="5778" y="2488"/>
                  </a:cubicBezTo>
                  <a:close/>
                  <a:moveTo>
                    <a:pt x="1684" y="2919"/>
                  </a:moveTo>
                  <a:cubicBezTo>
                    <a:pt x="1641" y="2919"/>
                    <a:pt x="1602" y="2945"/>
                    <a:pt x="1587" y="2987"/>
                  </a:cubicBezTo>
                  <a:cubicBezTo>
                    <a:pt x="1567" y="3041"/>
                    <a:pt x="1595" y="3100"/>
                    <a:pt x="1649" y="3120"/>
                  </a:cubicBezTo>
                  <a:cubicBezTo>
                    <a:pt x="1774" y="3164"/>
                    <a:pt x="1907" y="3208"/>
                    <a:pt x="2051" y="3249"/>
                  </a:cubicBezTo>
                  <a:cubicBezTo>
                    <a:pt x="2061" y="3252"/>
                    <a:pt x="2070" y="3253"/>
                    <a:pt x="2079" y="3253"/>
                  </a:cubicBezTo>
                  <a:cubicBezTo>
                    <a:pt x="2124" y="3253"/>
                    <a:pt x="2166" y="3224"/>
                    <a:pt x="2179" y="3178"/>
                  </a:cubicBezTo>
                  <a:cubicBezTo>
                    <a:pt x="2195" y="3123"/>
                    <a:pt x="2163" y="3066"/>
                    <a:pt x="2108" y="3050"/>
                  </a:cubicBezTo>
                  <a:cubicBezTo>
                    <a:pt x="1969" y="3009"/>
                    <a:pt x="1839" y="2968"/>
                    <a:pt x="1719" y="2925"/>
                  </a:cubicBezTo>
                  <a:cubicBezTo>
                    <a:pt x="1707" y="2921"/>
                    <a:pt x="1695" y="2919"/>
                    <a:pt x="1684" y="2919"/>
                  </a:cubicBezTo>
                  <a:close/>
                  <a:moveTo>
                    <a:pt x="5325" y="2991"/>
                  </a:moveTo>
                  <a:cubicBezTo>
                    <a:pt x="5311" y="2991"/>
                    <a:pt x="5297" y="2994"/>
                    <a:pt x="5283" y="3000"/>
                  </a:cubicBezTo>
                  <a:cubicBezTo>
                    <a:pt x="5161" y="3055"/>
                    <a:pt x="5035" y="3102"/>
                    <a:pt x="4906" y="3144"/>
                  </a:cubicBezTo>
                  <a:cubicBezTo>
                    <a:pt x="4851" y="3161"/>
                    <a:pt x="4822" y="3220"/>
                    <a:pt x="4839" y="3274"/>
                  </a:cubicBezTo>
                  <a:cubicBezTo>
                    <a:pt x="4853" y="3318"/>
                    <a:pt x="4894" y="3346"/>
                    <a:pt x="4938" y="3346"/>
                  </a:cubicBezTo>
                  <a:cubicBezTo>
                    <a:pt x="4949" y="3346"/>
                    <a:pt x="4959" y="3345"/>
                    <a:pt x="4970" y="3341"/>
                  </a:cubicBezTo>
                  <a:cubicBezTo>
                    <a:pt x="5105" y="3298"/>
                    <a:pt x="5239" y="3247"/>
                    <a:pt x="5368" y="3189"/>
                  </a:cubicBezTo>
                  <a:cubicBezTo>
                    <a:pt x="5421" y="3166"/>
                    <a:pt x="5444" y="3105"/>
                    <a:pt x="5421" y="3052"/>
                  </a:cubicBezTo>
                  <a:cubicBezTo>
                    <a:pt x="5403" y="3014"/>
                    <a:pt x="5365" y="2991"/>
                    <a:pt x="5325" y="2991"/>
                  </a:cubicBezTo>
                  <a:close/>
                  <a:moveTo>
                    <a:pt x="2481" y="3151"/>
                  </a:moveTo>
                  <a:cubicBezTo>
                    <a:pt x="2434" y="3151"/>
                    <a:pt x="2391" y="3183"/>
                    <a:pt x="2380" y="3231"/>
                  </a:cubicBezTo>
                  <a:cubicBezTo>
                    <a:pt x="2367" y="3286"/>
                    <a:pt x="2401" y="3343"/>
                    <a:pt x="2456" y="3356"/>
                  </a:cubicBezTo>
                  <a:cubicBezTo>
                    <a:pt x="2586" y="3387"/>
                    <a:pt x="2722" y="3416"/>
                    <a:pt x="2867" y="3444"/>
                  </a:cubicBezTo>
                  <a:cubicBezTo>
                    <a:pt x="2873" y="3447"/>
                    <a:pt x="2880" y="3447"/>
                    <a:pt x="2886" y="3447"/>
                  </a:cubicBezTo>
                  <a:cubicBezTo>
                    <a:pt x="2935" y="3447"/>
                    <a:pt x="2978" y="3412"/>
                    <a:pt x="2988" y="3363"/>
                  </a:cubicBezTo>
                  <a:cubicBezTo>
                    <a:pt x="2999" y="3307"/>
                    <a:pt x="2963" y="3252"/>
                    <a:pt x="2906" y="3241"/>
                  </a:cubicBezTo>
                  <a:cubicBezTo>
                    <a:pt x="2766" y="3213"/>
                    <a:pt x="2631" y="3185"/>
                    <a:pt x="2505" y="3154"/>
                  </a:cubicBezTo>
                  <a:cubicBezTo>
                    <a:pt x="2497" y="3152"/>
                    <a:pt x="2489" y="3151"/>
                    <a:pt x="2481" y="3151"/>
                  </a:cubicBezTo>
                  <a:close/>
                  <a:moveTo>
                    <a:pt x="4537" y="3245"/>
                  </a:moveTo>
                  <a:cubicBezTo>
                    <a:pt x="4530" y="3245"/>
                    <a:pt x="4523" y="3245"/>
                    <a:pt x="4515" y="3247"/>
                  </a:cubicBezTo>
                  <a:cubicBezTo>
                    <a:pt x="4384" y="3274"/>
                    <a:pt x="4251" y="3295"/>
                    <a:pt x="4116" y="3308"/>
                  </a:cubicBezTo>
                  <a:cubicBezTo>
                    <a:pt x="4058" y="3313"/>
                    <a:pt x="4018" y="3365"/>
                    <a:pt x="4023" y="3421"/>
                  </a:cubicBezTo>
                  <a:cubicBezTo>
                    <a:pt x="4028" y="3475"/>
                    <a:pt x="4073" y="3515"/>
                    <a:pt x="4126" y="3515"/>
                  </a:cubicBezTo>
                  <a:cubicBezTo>
                    <a:pt x="4129" y="3515"/>
                    <a:pt x="4133" y="3515"/>
                    <a:pt x="4137" y="3514"/>
                  </a:cubicBezTo>
                  <a:cubicBezTo>
                    <a:pt x="4278" y="3501"/>
                    <a:pt x="4420" y="3478"/>
                    <a:pt x="4558" y="3450"/>
                  </a:cubicBezTo>
                  <a:cubicBezTo>
                    <a:pt x="4615" y="3439"/>
                    <a:pt x="4650" y="3384"/>
                    <a:pt x="4639" y="3328"/>
                  </a:cubicBezTo>
                  <a:cubicBezTo>
                    <a:pt x="4628" y="3279"/>
                    <a:pt x="4585" y="3245"/>
                    <a:pt x="4537" y="3245"/>
                  </a:cubicBezTo>
                  <a:close/>
                  <a:moveTo>
                    <a:pt x="3295" y="3303"/>
                  </a:moveTo>
                  <a:cubicBezTo>
                    <a:pt x="3243" y="3303"/>
                    <a:pt x="3199" y="3343"/>
                    <a:pt x="3194" y="3395"/>
                  </a:cubicBezTo>
                  <a:cubicBezTo>
                    <a:pt x="3188" y="3453"/>
                    <a:pt x="3229" y="3503"/>
                    <a:pt x="3286" y="3509"/>
                  </a:cubicBezTo>
                  <a:cubicBezTo>
                    <a:pt x="3428" y="3525"/>
                    <a:pt x="3571" y="3532"/>
                    <a:pt x="3711" y="3534"/>
                  </a:cubicBezTo>
                  <a:lnTo>
                    <a:pt x="3712" y="3534"/>
                  </a:lnTo>
                  <a:cubicBezTo>
                    <a:pt x="3768" y="3534"/>
                    <a:pt x="3815" y="3487"/>
                    <a:pt x="3815" y="3431"/>
                  </a:cubicBezTo>
                  <a:cubicBezTo>
                    <a:pt x="3816" y="3373"/>
                    <a:pt x="3769" y="3327"/>
                    <a:pt x="3712" y="3325"/>
                  </a:cubicBezTo>
                  <a:cubicBezTo>
                    <a:pt x="3579" y="3325"/>
                    <a:pt x="3442" y="3317"/>
                    <a:pt x="3308" y="3303"/>
                  </a:cubicBezTo>
                  <a:cubicBezTo>
                    <a:pt x="3303" y="3303"/>
                    <a:pt x="3299" y="3303"/>
                    <a:pt x="3295" y="3303"/>
                  </a:cubicBezTo>
                  <a:close/>
                  <a:moveTo>
                    <a:pt x="11899" y="3119"/>
                  </a:moveTo>
                  <a:cubicBezTo>
                    <a:pt x="11867" y="3119"/>
                    <a:pt x="11835" y="3133"/>
                    <a:pt x="11815" y="3161"/>
                  </a:cubicBezTo>
                  <a:cubicBezTo>
                    <a:pt x="11730" y="3276"/>
                    <a:pt x="11648" y="3382"/>
                    <a:pt x="11562" y="3482"/>
                  </a:cubicBezTo>
                  <a:cubicBezTo>
                    <a:pt x="11526" y="3526"/>
                    <a:pt x="11531" y="3591"/>
                    <a:pt x="11575" y="3629"/>
                  </a:cubicBezTo>
                  <a:cubicBezTo>
                    <a:pt x="11594" y="3645"/>
                    <a:pt x="11619" y="3654"/>
                    <a:pt x="11642" y="3654"/>
                  </a:cubicBezTo>
                  <a:cubicBezTo>
                    <a:pt x="11671" y="3654"/>
                    <a:pt x="11701" y="3640"/>
                    <a:pt x="11722" y="3617"/>
                  </a:cubicBezTo>
                  <a:cubicBezTo>
                    <a:pt x="11810" y="3513"/>
                    <a:pt x="11894" y="3404"/>
                    <a:pt x="11983" y="3285"/>
                  </a:cubicBezTo>
                  <a:cubicBezTo>
                    <a:pt x="12017" y="3238"/>
                    <a:pt x="12007" y="3173"/>
                    <a:pt x="11961" y="3139"/>
                  </a:cubicBezTo>
                  <a:cubicBezTo>
                    <a:pt x="11942" y="3125"/>
                    <a:pt x="11920" y="3119"/>
                    <a:pt x="11899" y="3119"/>
                  </a:cubicBezTo>
                  <a:close/>
                  <a:moveTo>
                    <a:pt x="6093" y="3254"/>
                  </a:moveTo>
                  <a:cubicBezTo>
                    <a:pt x="6076" y="3254"/>
                    <a:pt x="6058" y="3259"/>
                    <a:pt x="6042" y="3268"/>
                  </a:cubicBezTo>
                  <a:cubicBezTo>
                    <a:pt x="5993" y="3296"/>
                    <a:pt x="5974" y="3358"/>
                    <a:pt x="6002" y="3409"/>
                  </a:cubicBezTo>
                  <a:cubicBezTo>
                    <a:pt x="6072" y="3532"/>
                    <a:pt x="6151" y="3654"/>
                    <a:pt x="6234" y="3769"/>
                  </a:cubicBezTo>
                  <a:cubicBezTo>
                    <a:pt x="6254" y="3796"/>
                    <a:pt x="6285" y="3812"/>
                    <a:pt x="6318" y="3812"/>
                  </a:cubicBezTo>
                  <a:cubicBezTo>
                    <a:pt x="6339" y="3812"/>
                    <a:pt x="6360" y="3804"/>
                    <a:pt x="6380" y="3791"/>
                  </a:cubicBezTo>
                  <a:cubicBezTo>
                    <a:pt x="6425" y="3758"/>
                    <a:pt x="6436" y="3693"/>
                    <a:pt x="6402" y="3646"/>
                  </a:cubicBezTo>
                  <a:cubicBezTo>
                    <a:pt x="6322" y="3537"/>
                    <a:pt x="6249" y="3423"/>
                    <a:pt x="6184" y="3307"/>
                  </a:cubicBezTo>
                  <a:cubicBezTo>
                    <a:pt x="6165" y="3273"/>
                    <a:pt x="6130" y="3254"/>
                    <a:pt x="6093" y="3254"/>
                  </a:cubicBezTo>
                  <a:close/>
                  <a:moveTo>
                    <a:pt x="11362" y="3751"/>
                  </a:moveTo>
                  <a:cubicBezTo>
                    <a:pt x="11335" y="3751"/>
                    <a:pt x="11308" y="3761"/>
                    <a:pt x="11288" y="3781"/>
                  </a:cubicBezTo>
                  <a:cubicBezTo>
                    <a:pt x="11191" y="3878"/>
                    <a:pt x="11091" y="3970"/>
                    <a:pt x="10989" y="4054"/>
                  </a:cubicBezTo>
                  <a:cubicBezTo>
                    <a:pt x="10944" y="4091"/>
                    <a:pt x="10938" y="4156"/>
                    <a:pt x="10974" y="4200"/>
                  </a:cubicBezTo>
                  <a:cubicBezTo>
                    <a:pt x="10995" y="4224"/>
                    <a:pt x="11025" y="4238"/>
                    <a:pt x="11055" y="4238"/>
                  </a:cubicBezTo>
                  <a:cubicBezTo>
                    <a:pt x="11079" y="4238"/>
                    <a:pt x="11102" y="4231"/>
                    <a:pt x="11121" y="4215"/>
                  </a:cubicBezTo>
                  <a:cubicBezTo>
                    <a:pt x="11228" y="4125"/>
                    <a:pt x="11333" y="4030"/>
                    <a:pt x="11435" y="3928"/>
                  </a:cubicBezTo>
                  <a:cubicBezTo>
                    <a:pt x="11475" y="3888"/>
                    <a:pt x="11475" y="3823"/>
                    <a:pt x="11435" y="3781"/>
                  </a:cubicBezTo>
                  <a:cubicBezTo>
                    <a:pt x="11415" y="3761"/>
                    <a:pt x="11388" y="3751"/>
                    <a:pt x="11362" y="3751"/>
                  </a:cubicBezTo>
                  <a:close/>
                  <a:moveTo>
                    <a:pt x="6581" y="3924"/>
                  </a:moveTo>
                  <a:cubicBezTo>
                    <a:pt x="6556" y="3924"/>
                    <a:pt x="6530" y="3933"/>
                    <a:pt x="6511" y="3951"/>
                  </a:cubicBezTo>
                  <a:cubicBezTo>
                    <a:pt x="6468" y="3991"/>
                    <a:pt x="6465" y="4057"/>
                    <a:pt x="6505" y="4098"/>
                  </a:cubicBezTo>
                  <a:cubicBezTo>
                    <a:pt x="6601" y="4204"/>
                    <a:pt x="6706" y="4304"/>
                    <a:pt x="6812" y="4395"/>
                  </a:cubicBezTo>
                  <a:cubicBezTo>
                    <a:pt x="6832" y="4412"/>
                    <a:pt x="6856" y="4420"/>
                    <a:pt x="6879" y="4420"/>
                  </a:cubicBezTo>
                  <a:cubicBezTo>
                    <a:pt x="6909" y="4420"/>
                    <a:pt x="6938" y="4408"/>
                    <a:pt x="6959" y="4384"/>
                  </a:cubicBezTo>
                  <a:cubicBezTo>
                    <a:pt x="6996" y="4340"/>
                    <a:pt x="6991" y="4275"/>
                    <a:pt x="6947" y="4237"/>
                  </a:cubicBezTo>
                  <a:cubicBezTo>
                    <a:pt x="6846" y="4151"/>
                    <a:pt x="6748" y="4057"/>
                    <a:pt x="6658" y="3957"/>
                  </a:cubicBezTo>
                  <a:cubicBezTo>
                    <a:pt x="6637" y="3936"/>
                    <a:pt x="6609" y="3924"/>
                    <a:pt x="6581" y="3924"/>
                  </a:cubicBezTo>
                  <a:close/>
                  <a:moveTo>
                    <a:pt x="10721" y="4277"/>
                  </a:moveTo>
                  <a:cubicBezTo>
                    <a:pt x="10702" y="4277"/>
                    <a:pt x="10682" y="4283"/>
                    <a:pt x="10665" y="4294"/>
                  </a:cubicBezTo>
                  <a:cubicBezTo>
                    <a:pt x="10553" y="4369"/>
                    <a:pt x="10437" y="4439"/>
                    <a:pt x="10318" y="4501"/>
                  </a:cubicBezTo>
                  <a:cubicBezTo>
                    <a:pt x="10268" y="4528"/>
                    <a:pt x="10248" y="4591"/>
                    <a:pt x="10274" y="4642"/>
                  </a:cubicBezTo>
                  <a:cubicBezTo>
                    <a:pt x="10293" y="4678"/>
                    <a:pt x="10329" y="4697"/>
                    <a:pt x="10367" y="4697"/>
                  </a:cubicBezTo>
                  <a:cubicBezTo>
                    <a:pt x="10383" y="4697"/>
                    <a:pt x="10399" y="4694"/>
                    <a:pt x="10415" y="4685"/>
                  </a:cubicBezTo>
                  <a:cubicBezTo>
                    <a:pt x="10540" y="4619"/>
                    <a:pt x="10662" y="4545"/>
                    <a:pt x="10780" y="4467"/>
                  </a:cubicBezTo>
                  <a:cubicBezTo>
                    <a:pt x="10827" y="4435"/>
                    <a:pt x="10841" y="4371"/>
                    <a:pt x="10809" y="4324"/>
                  </a:cubicBezTo>
                  <a:cubicBezTo>
                    <a:pt x="10788" y="4294"/>
                    <a:pt x="10755" y="4277"/>
                    <a:pt x="10721" y="4277"/>
                  </a:cubicBezTo>
                  <a:close/>
                  <a:moveTo>
                    <a:pt x="7211" y="4461"/>
                  </a:moveTo>
                  <a:cubicBezTo>
                    <a:pt x="7178" y="4461"/>
                    <a:pt x="7145" y="4477"/>
                    <a:pt x="7126" y="4507"/>
                  </a:cubicBezTo>
                  <a:cubicBezTo>
                    <a:pt x="7094" y="4556"/>
                    <a:pt x="7107" y="4620"/>
                    <a:pt x="7155" y="4652"/>
                  </a:cubicBezTo>
                  <a:cubicBezTo>
                    <a:pt x="7276" y="4730"/>
                    <a:pt x="7403" y="4801"/>
                    <a:pt x="7530" y="4861"/>
                  </a:cubicBezTo>
                  <a:cubicBezTo>
                    <a:pt x="7545" y="4868"/>
                    <a:pt x="7559" y="4871"/>
                    <a:pt x="7574" y="4871"/>
                  </a:cubicBezTo>
                  <a:lnTo>
                    <a:pt x="7574" y="4870"/>
                  </a:lnTo>
                  <a:cubicBezTo>
                    <a:pt x="7613" y="4870"/>
                    <a:pt x="7651" y="4848"/>
                    <a:pt x="7668" y="4811"/>
                  </a:cubicBezTo>
                  <a:cubicBezTo>
                    <a:pt x="7693" y="4759"/>
                    <a:pt x="7671" y="4697"/>
                    <a:pt x="7619" y="4673"/>
                  </a:cubicBezTo>
                  <a:cubicBezTo>
                    <a:pt x="7499" y="4616"/>
                    <a:pt x="7382" y="4552"/>
                    <a:pt x="7269" y="4478"/>
                  </a:cubicBezTo>
                  <a:cubicBezTo>
                    <a:pt x="7251" y="4466"/>
                    <a:pt x="7231" y="4461"/>
                    <a:pt x="7211" y="4461"/>
                  </a:cubicBezTo>
                  <a:close/>
                  <a:moveTo>
                    <a:pt x="9991" y="4665"/>
                  </a:moveTo>
                  <a:cubicBezTo>
                    <a:pt x="9978" y="4665"/>
                    <a:pt x="9964" y="4667"/>
                    <a:pt x="9952" y="4673"/>
                  </a:cubicBezTo>
                  <a:cubicBezTo>
                    <a:pt x="9882" y="4701"/>
                    <a:pt x="9810" y="4728"/>
                    <a:pt x="9736" y="4754"/>
                  </a:cubicBezTo>
                  <a:cubicBezTo>
                    <a:pt x="9680" y="4773"/>
                    <a:pt x="9625" y="4790"/>
                    <a:pt x="9571" y="4806"/>
                  </a:cubicBezTo>
                  <a:cubicBezTo>
                    <a:pt x="9516" y="4822"/>
                    <a:pt x="9484" y="4880"/>
                    <a:pt x="9500" y="4935"/>
                  </a:cubicBezTo>
                  <a:cubicBezTo>
                    <a:pt x="9513" y="4980"/>
                    <a:pt x="9555" y="5010"/>
                    <a:pt x="9600" y="5010"/>
                  </a:cubicBezTo>
                  <a:cubicBezTo>
                    <a:pt x="9610" y="5010"/>
                    <a:pt x="9618" y="5008"/>
                    <a:pt x="9628" y="5006"/>
                  </a:cubicBezTo>
                  <a:cubicBezTo>
                    <a:pt x="9687" y="4989"/>
                    <a:pt x="9745" y="4970"/>
                    <a:pt x="9803" y="4950"/>
                  </a:cubicBezTo>
                  <a:cubicBezTo>
                    <a:pt x="9882" y="4923"/>
                    <a:pt x="9957" y="4895"/>
                    <a:pt x="10030" y="4865"/>
                  </a:cubicBezTo>
                  <a:cubicBezTo>
                    <a:pt x="10084" y="4843"/>
                    <a:pt x="10108" y="4782"/>
                    <a:pt x="10088" y="4729"/>
                  </a:cubicBezTo>
                  <a:cubicBezTo>
                    <a:pt x="10071" y="4689"/>
                    <a:pt x="10032" y="4665"/>
                    <a:pt x="9991" y="4665"/>
                  </a:cubicBezTo>
                  <a:close/>
                  <a:moveTo>
                    <a:pt x="7961" y="4811"/>
                  </a:moveTo>
                  <a:cubicBezTo>
                    <a:pt x="7916" y="4811"/>
                    <a:pt x="7876" y="4841"/>
                    <a:pt x="7862" y="4885"/>
                  </a:cubicBezTo>
                  <a:cubicBezTo>
                    <a:pt x="7846" y="4940"/>
                    <a:pt x="7877" y="4999"/>
                    <a:pt x="7932" y="5015"/>
                  </a:cubicBezTo>
                  <a:cubicBezTo>
                    <a:pt x="8070" y="5056"/>
                    <a:pt x="8211" y="5087"/>
                    <a:pt x="8353" y="5106"/>
                  </a:cubicBezTo>
                  <a:cubicBezTo>
                    <a:pt x="8358" y="5108"/>
                    <a:pt x="8363" y="5108"/>
                    <a:pt x="8368" y="5108"/>
                  </a:cubicBezTo>
                  <a:cubicBezTo>
                    <a:pt x="8418" y="5108"/>
                    <a:pt x="8462" y="5071"/>
                    <a:pt x="8469" y="5018"/>
                  </a:cubicBezTo>
                  <a:cubicBezTo>
                    <a:pt x="8478" y="4962"/>
                    <a:pt x="8439" y="4909"/>
                    <a:pt x="8381" y="4901"/>
                  </a:cubicBezTo>
                  <a:cubicBezTo>
                    <a:pt x="8250" y="4882"/>
                    <a:pt x="8119" y="4854"/>
                    <a:pt x="7992" y="4816"/>
                  </a:cubicBezTo>
                  <a:cubicBezTo>
                    <a:pt x="7981" y="4813"/>
                    <a:pt x="7971" y="4811"/>
                    <a:pt x="7961" y="4811"/>
                  </a:cubicBezTo>
                  <a:close/>
                  <a:moveTo>
                    <a:pt x="9195" y="4892"/>
                  </a:moveTo>
                  <a:cubicBezTo>
                    <a:pt x="9189" y="4892"/>
                    <a:pt x="9184" y="4893"/>
                    <a:pt x="9179" y="4893"/>
                  </a:cubicBezTo>
                  <a:cubicBezTo>
                    <a:pt x="9045" y="4914"/>
                    <a:pt x="8910" y="4925"/>
                    <a:pt x="8779" y="4926"/>
                  </a:cubicBezTo>
                  <a:cubicBezTo>
                    <a:pt x="8723" y="4928"/>
                    <a:pt x="8676" y="4974"/>
                    <a:pt x="8678" y="5032"/>
                  </a:cubicBezTo>
                  <a:cubicBezTo>
                    <a:pt x="8678" y="5089"/>
                    <a:pt x="8724" y="5135"/>
                    <a:pt x="8781" y="5135"/>
                  </a:cubicBezTo>
                  <a:lnTo>
                    <a:pt x="8782" y="5135"/>
                  </a:lnTo>
                  <a:cubicBezTo>
                    <a:pt x="8923" y="5133"/>
                    <a:pt x="9067" y="5121"/>
                    <a:pt x="9211" y="5099"/>
                  </a:cubicBezTo>
                  <a:cubicBezTo>
                    <a:pt x="9267" y="5091"/>
                    <a:pt x="9306" y="5037"/>
                    <a:pt x="9298" y="4980"/>
                  </a:cubicBezTo>
                  <a:cubicBezTo>
                    <a:pt x="9290" y="4929"/>
                    <a:pt x="9246" y="4892"/>
                    <a:pt x="9195" y="48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49" name="Google Shape;149;p13"/>
            <p:cNvGrpSpPr/>
            <p:nvPr/>
          </p:nvGrpSpPr>
          <p:grpSpPr>
            <a:xfrm>
              <a:off x="7793150" y="4168675"/>
              <a:ext cx="195281" cy="230222"/>
              <a:chOff x="1887875" y="651475"/>
              <a:chExt cx="195281" cy="230222"/>
            </a:xfrm>
          </p:grpSpPr>
          <p:sp>
            <p:nvSpPr>
              <p:cNvPr id="150" name="Google Shape;150;p13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1" name="Google Shape;151;p13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52" name="Google Shape;152;p13"/>
          <p:cNvSpPr/>
          <p:nvPr/>
        </p:nvSpPr>
        <p:spPr>
          <a:xfrm>
            <a:off x="188733" y="5713233"/>
            <a:ext cx="1744872" cy="48819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1172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34020715-0DA3-4BF7-A6DA-D90447149E2F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1DA0D2F6-7007-4780-AC45-017C686365EC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5481622"/>
      </p:ext>
    </p:extLst>
  </p:cSld>
  <p:clrMapOvr>
    <a:masterClrMapping/>
  </p:clrMapOvr>
  <p:transition spd="slow"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8AAE6DD7-EE42-4D36-A1C3-54261E5CE417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797DB32-9E27-4F8D-9305-D86D5B0BF1DE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1327371"/>
      </p:ext>
    </p:extLst>
  </p:cSld>
  <p:clrMapOvr>
    <a:masterClrMapping/>
  </p:clrMapOvr>
  <p:transition spd="slow"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0FE82B51-2814-4883-B230-5C0704BA8C86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797264B-4936-4779-9104-8C78DD74A774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0750225"/>
      </p:ext>
    </p:extLst>
  </p:cSld>
  <p:clrMapOvr>
    <a:masterClrMapping/>
  </p:clrMapOvr>
  <p:transition spd="slow"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6B2A275B-319C-4857-A404-D89C8B42C53C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A70B3CDC-9090-4CF4-A3A2-EF8F17A91253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3952187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960000" y="162100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 sz="1600"/>
            </a:lvl1pPr>
            <a:lvl2pPr marL="1219170" lvl="1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828754" lvl="2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2438339" lvl="3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3047924" lvl="4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3657509" lvl="5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4267093" lvl="6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4876678" lvl="7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5486263" lvl="8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199984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CB7D79C9-8F82-4E7C-880B-42DDE7488D1B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2FBEF7F-9141-435D-9709-3CC8FC40275D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388365"/>
      </p:ext>
    </p:extLst>
  </p:cSld>
  <p:clrMapOvr>
    <a:masterClrMapping/>
  </p:clrMapOvr>
  <p:transition spd="slow"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9277A6E3-5CDF-46D1-9440-DEFD77E9E34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488CE6C0-91EE-4C5D-A3D2-0E350E36C8BB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1099253"/>
      </p:ext>
    </p:extLst>
  </p:cSld>
  <p:clrMapOvr>
    <a:masterClrMapping/>
  </p:clrMapOvr>
  <p:transition spd="slow"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E144BB62-58A1-40AF-A01B-B414AAEDD45A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2758DF14-3DB8-4F8E-8413-E81B1497E096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0013382"/>
      </p:ext>
    </p:extLst>
  </p:cSld>
  <p:clrMapOvr>
    <a:masterClrMapping/>
  </p:clrMapOvr>
  <p:transition spd="slow">
    <p:wipe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1B697F67-4300-4028-8E6A-83915F19CA87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A80C81EA-A189-46F6-B2CD-88D56443207C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7006537"/>
      </p:ext>
    </p:extLst>
  </p:cSld>
  <p:clrMapOvr>
    <a:masterClrMapping/>
  </p:clrMapOvr>
  <p:transition spd="slow"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D244590A-3AC3-422C-ADEB-8545E7B81C3F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4C63BE19-C4D3-483D-9DDC-CFE3E1AAADEE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1061244"/>
      </p:ext>
    </p:extLst>
  </p:cSld>
  <p:clrMapOvr>
    <a:masterClrMapping/>
  </p:clrMapOvr>
  <p:transition spd="slow"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547F49C8-A3A1-4CF1-B824-6BB69FBDA92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04D8AA1E-1CC4-46E3-8301-874AB7D169C2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9832664"/>
      </p:ext>
    </p:extLst>
  </p:cSld>
  <p:clrMapOvr>
    <a:masterClrMapping/>
  </p:clrMapOvr>
  <p:transition spd="slow"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1FD6589A-A42D-4D1E-B775-4C88A59E6295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AC9F8CF-E919-479F-B95D-5CEEE013F776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4331461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1"/>
          </p:nvPr>
        </p:nvSpPr>
        <p:spPr>
          <a:xfrm>
            <a:off x="951000" y="4710067"/>
            <a:ext cx="7262800" cy="13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2"/>
          </p:nvPr>
        </p:nvSpPr>
        <p:spPr>
          <a:xfrm>
            <a:off x="950967" y="2413000"/>
            <a:ext cx="7262800" cy="12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3"/>
          </p:nvPr>
        </p:nvSpPr>
        <p:spPr>
          <a:xfrm>
            <a:off x="950967" y="4299367"/>
            <a:ext cx="7262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2933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ubTitle" idx="4"/>
          </p:nvPr>
        </p:nvSpPr>
        <p:spPr>
          <a:xfrm>
            <a:off x="950967" y="2002300"/>
            <a:ext cx="7262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2933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>
            <a:endParaRPr/>
          </a:p>
        </p:txBody>
      </p:sp>
      <p:grpSp>
        <p:nvGrpSpPr>
          <p:cNvPr id="37" name="Google Shape;37;p5"/>
          <p:cNvGrpSpPr/>
          <p:nvPr/>
        </p:nvGrpSpPr>
        <p:grpSpPr>
          <a:xfrm>
            <a:off x="398453" y="-3185000"/>
            <a:ext cx="14483348" cy="12945333"/>
            <a:chOff x="298839" y="-2388750"/>
            <a:chExt cx="10862511" cy="9709000"/>
          </a:xfrm>
        </p:grpSpPr>
        <p:grpSp>
          <p:nvGrpSpPr>
            <p:cNvPr id="38" name="Google Shape;38;p5"/>
            <p:cNvGrpSpPr/>
            <p:nvPr/>
          </p:nvGrpSpPr>
          <p:grpSpPr>
            <a:xfrm rot="5400000">
              <a:off x="100245" y="2430487"/>
              <a:ext cx="501259" cy="104071"/>
              <a:chOff x="6329500" y="-1097725"/>
              <a:chExt cx="744150" cy="154500"/>
            </a:xfrm>
          </p:grpSpPr>
          <p:sp>
            <p:nvSpPr>
              <p:cNvPr id="39" name="Google Shape;39;p5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" name="Google Shape;40;p5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41;p5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42" name="Google Shape;42;p5"/>
            <p:cNvPicPr preferRelativeResize="0"/>
            <p:nvPr/>
          </p:nvPicPr>
          <p:blipFill rotWithShape="1">
            <a:blip r:embed="rId2">
              <a:alphaModFix/>
            </a:blip>
            <a:srcRect l="37408" t="15218" r="25855" b="47923"/>
            <a:stretch/>
          </p:blipFill>
          <p:spPr>
            <a:xfrm>
              <a:off x="3055200" y="4798450"/>
              <a:ext cx="2516700" cy="25218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3" name="Google Shape;43;p5"/>
            <p:cNvSpPr/>
            <p:nvPr/>
          </p:nvSpPr>
          <p:spPr>
            <a:xfrm rot="-5400000" flipH="1">
              <a:off x="7959150" y="-238875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1619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 txBox="1">
            <a:spLocks noGrp="1"/>
          </p:cNvSpPr>
          <p:nvPr>
            <p:ph type="subTitle" idx="1"/>
          </p:nvPr>
        </p:nvSpPr>
        <p:spPr>
          <a:xfrm>
            <a:off x="9600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grpSp>
        <p:nvGrpSpPr>
          <p:cNvPr id="53" name="Google Shape;53;p7"/>
          <p:cNvGrpSpPr/>
          <p:nvPr/>
        </p:nvGrpSpPr>
        <p:grpSpPr>
          <a:xfrm>
            <a:off x="-1747333" y="-1947016"/>
            <a:ext cx="13532933" cy="8376195"/>
            <a:chOff x="-1310500" y="-1460262"/>
            <a:chExt cx="10149700" cy="6282146"/>
          </a:xfrm>
        </p:grpSpPr>
        <p:pic>
          <p:nvPicPr>
            <p:cNvPr id="54" name="Google Shape;54;p7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310500" y="-1460262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55" name="Google Shape;55;p7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56" name="Google Shape;56;p7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" name="Google Shape;57;p7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8" name="Google Shape;58;p7"/>
            <p:cNvGrpSpPr/>
            <p:nvPr/>
          </p:nvGrpSpPr>
          <p:grpSpPr>
            <a:xfrm>
              <a:off x="4321370" y="4717812"/>
              <a:ext cx="501259" cy="104071"/>
              <a:chOff x="6329500" y="-1097725"/>
              <a:chExt cx="744150" cy="154500"/>
            </a:xfrm>
          </p:grpSpPr>
          <p:sp>
            <p:nvSpPr>
              <p:cNvPr id="59" name="Google Shape;59;p7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60;p7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7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2" name="Google Shape;62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7"/>
          <p:cNvSpPr txBox="1">
            <a:spLocks noGrp="1"/>
          </p:cNvSpPr>
          <p:nvPr>
            <p:ph type="subTitle" idx="2"/>
          </p:nvPr>
        </p:nvSpPr>
        <p:spPr>
          <a:xfrm>
            <a:off x="9600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3411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9"/>
          <p:cNvSpPr txBox="1">
            <a:spLocks noGrp="1"/>
          </p:cNvSpPr>
          <p:nvPr>
            <p:ph type="subTitle" idx="1"/>
          </p:nvPr>
        </p:nvSpPr>
        <p:spPr>
          <a:xfrm>
            <a:off x="960000" y="1501333"/>
            <a:ext cx="69936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9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81" name="Google Shape;81;p9"/>
          <p:cNvGrpSpPr/>
          <p:nvPr/>
        </p:nvGrpSpPr>
        <p:grpSpPr>
          <a:xfrm>
            <a:off x="304793" y="304816"/>
            <a:ext cx="13706040" cy="8731549"/>
            <a:chOff x="228595" y="228612"/>
            <a:chExt cx="10279530" cy="6548662"/>
          </a:xfrm>
        </p:grpSpPr>
        <p:grpSp>
          <p:nvGrpSpPr>
            <p:cNvPr id="82" name="Google Shape;82;p9"/>
            <p:cNvGrpSpPr/>
            <p:nvPr/>
          </p:nvGrpSpPr>
          <p:grpSpPr>
            <a:xfrm>
              <a:off x="228595" y="228612"/>
              <a:ext cx="501259" cy="104071"/>
              <a:chOff x="6329500" y="-1097725"/>
              <a:chExt cx="744150" cy="154500"/>
            </a:xfrm>
          </p:grpSpPr>
          <p:sp>
            <p:nvSpPr>
              <p:cNvPr id="83" name="Google Shape;83;p9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4" name="Google Shape;84;p9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5" name="Google Shape;85;p9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86" name="Google Shape;86;p9"/>
            <p:cNvPicPr preferRelativeResize="0"/>
            <p:nvPr/>
          </p:nvPicPr>
          <p:blipFill rotWithShape="1">
            <a:blip r:embed="rId2">
              <a:alphaModFix/>
            </a:blip>
            <a:srcRect l="36545" t="47974" r="26718" b="15167"/>
            <a:stretch/>
          </p:blipFill>
          <p:spPr>
            <a:xfrm>
              <a:off x="7991425" y="4255475"/>
              <a:ext cx="2516700" cy="25218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87" name="Google Shape;87;p9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88" name="Google Shape;88;p9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" name="Google Shape;89;p9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7871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"/>
          <p:cNvSpPr txBox="1">
            <a:spLocks noGrp="1"/>
          </p:cNvSpPr>
          <p:nvPr>
            <p:ph type="title"/>
          </p:nvPr>
        </p:nvSpPr>
        <p:spPr>
          <a:xfrm>
            <a:off x="960000" y="5352600"/>
            <a:ext cx="10272000" cy="7636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88509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Title and text 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oogle Shape;107;p13"/>
          <p:cNvGrpSpPr/>
          <p:nvPr/>
        </p:nvGrpSpPr>
        <p:grpSpPr>
          <a:xfrm>
            <a:off x="406386" y="-3185000"/>
            <a:ext cx="14475415" cy="6948173"/>
            <a:chOff x="304789" y="-2388750"/>
            <a:chExt cx="10856561" cy="5211130"/>
          </a:xfrm>
        </p:grpSpPr>
        <p:sp>
          <p:nvSpPr>
            <p:cNvPr id="108" name="Google Shape;108;p13"/>
            <p:cNvSpPr/>
            <p:nvPr/>
          </p:nvSpPr>
          <p:spPr>
            <a:xfrm rot="-5400000" flipH="1">
              <a:off x="7959150" y="-238875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09" name="Google Shape;109;p13"/>
            <p:cNvGrpSpPr/>
            <p:nvPr/>
          </p:nvGrpSpPr>
          <p:grpSpPr>
            <a:xfrm rot="5400000">
              <a:off x="106195" y="2519714"/>
              <a:ext cx="501259" cy="104071"/>
              <a:chOff x="6329500" y="-1097725"/>
              <a:chExt cx="744150" cy="154500"/>
            </a:xfrm>
          </p:grpSpPr>
          <p:sp>
            <p:nvSpPr>
              <p:cNvPr id="110" name="Google Shape;110;p13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111;p13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112;p13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3" name="Google Shape;113;p13"/>
          <p:cNvSpPr txBox="1">
            <a:spLocks noGrp="1"/>
          </p:cNvSpPr>
          <p:nvPr>
            <p:ph type="subTitle" idx="1"/>
          </p:nvPr>
        </p:nvSpPr>
        <p:spPr>
          <a:xfrm>
            <a:off x="61176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3"/>
          <p:cNvSpPr txBox="1">
            <a:spLocks noGrp="1"/>
          </p:cNvSpPr>
          <p:nvPr>
            <p:ph type="subTitle" idx="2"/>
          </p:nvPr>
        </p:nvSpPr>
        <p:spPr>
          <a:xfrm>
            <a:off x="61176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82120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oogle Shape;117;p14"/>
          <p:cNvGrpSpPr/>
          <p:nvPr/>
        </p:nvGrpSpPr>
        <p:grpSpPr>
          <a:xfrm>
            <a:off x="-2804100" y="-3359536"/>
            <a:ext cx="4423405" cy="11495303"/>
            <a:chOff x="-2103075" y="-2519652"/>
            <a:chExt cx="3317554" cy="8621477"/>
          </a:xfrm>
        </p:grpSpPr>
        <p:pic>
          <p:nvPicPr>
            <p:cNvPr id="118" name="Google Shape;118;p14"/>
            <p:cNvPicPr preferRelativeResize="0"/>
            <p:nvPr/>
          </p:nvPicPr>
          <p:blipFill rotWithShape="1">
            <a:blip r:embed="rId2">
              <a:alphaModFix/>
            </a:blip>
            <a:srcRect l="36545" t="47974" r="26718" b="15167"/>
            <a:stretch/>
          </p:blipFill>
          <p:spPr>
            <a:xfrm>
              <a:off x="-991349" y="4178825"/>
              <a:ext cx="1919100" cy="19230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19" name="Google Shape;119;p14"/>
            <p:cNvSpPr/>
            <p:nvPr/>
          </p:nvSpPr>
          <p:spPr>
            <a:xfrm rot="5400000">
              <a:off x="-2103075" y="-2519652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0" name="Google Shape;120;p14"/>
            <p:cNvGrpSpPr/>
            <p:nvPr/>
          </p:nvGrpSpPr>
          <p:grpSpPr>
            <a:xfrm>
              <a:off x="713220" y="4832612"/>
              <a:ext cx="501259" cy="104071"/>
              <a:chOff x="6329500" y="-1097725"/>
              <a:chExt cx="744150" cy="154500"/>
            </a:xfrm>
          </p:grpSpPr>
          <p:sp>
            <p:nvSpPr>
              <p:cNvPr id="121" name="Google Shape;121;p14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" name="Google Shape;122;p14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123;p14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4" name="Google Shape;124;p14"/>
          <p:cNvSpPr txBox="1">
            <a:spLocks noGrp="1"/>
          </p:cNvSpPr>
          <p:nvPr>
            <p:ph type="subTitle" idx="1"/>
          </p:nvPr>
        </p:nvSpPr>
        <p:spPr>
          <a:xfrm>
            <a:off x="9600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4"/>
          <p:cNvSpPr txBox="1">
            <a:spLocks noGrp="1"/>
          </p:cNvSpPr>
          <p:nvPr>
            <p:ph type="subTitle" idx="2"/>
          </p:nvPr>
        </p:nvSpPr>
        <p:spPr>
          <a:xfrm>
            <a:off x="9600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16724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5"/>
          <p:cNvSpPr txBox="1">
            <a:spLocks noGrp="1"/>
          </p:cNvSpPr>
          <p:nvPr>
            <p:ph type="subTitle" idx="1"/>
          </p:nvPr>
        </p:nvSpPr>
        <p:spPr>
          <a:xfrm>
            <a:off x="960000" y="1988400"/>
            <a:ext cx="5284800" cy="2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29" name="Google Shape;129;p15"/>
          <p:cNvGrpSpPr/>
          <p:nvPr/>
        </p:nvGrpSpPr>
        <p:grpSpPr>
          <a:xfrm>
            <a:off x="-2991981" y="-1194125"/>
            <a:ext cx="4269600" cy="10827609"/>
            <a:chOff x="-2243986" y="-895594"/>
            <a:chExt cx="3202200" cy="8120707"/>
          </a:xfrm>
        </p:grpSpPr>
        <p:sp>
          <p:nvSpPr>
            <p:cNvPr id="130" name="Google Shape;130;p15"/>
            <p:cNvSpPr/>
            <p:nvPr/>
          </p:nvSpPr>
          <p:spPr>
            <a:xfrm>
              <a:off x="-2243986" y="4022913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31" name="Google Shape;131;p15"/>
            <p:cNvPicPr preferRelativeResize="0"/>
            <p:nvPr/>
          </p:nvPicPr>
          <p:blipFill rotWithShape="1">
            <a:blip r:embed="rId2">
              <a:alphaModFix/>
            </a:blip>
            <a:srcRect l="32845" t="16173" r="30417" b="46968"/>
            <a:stretch/>
          </p:blipFill>
          <p:spPr>
            <a:xfrm flipH="1">
              <a:off x="-868122" y="-895594"/>
              <a:ext cx="1748400" cy="175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132" name="Google Shape;132;p1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3673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0171567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8" r:id="rId5"/>
    <p:sldLayoutId id="2147483669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fld id="{8B62E1E8-F9B3-4F51-862E-4325B05DC10F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r>
              <a:rPr lang="es-ES" kern="120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t>0967215789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1984FD54-AA6A-42C1-B772-381BD75AFB30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1031" name="Pictur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1267" y="44451"/>
            <a:ext cx="1210733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5767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 spd="slow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1.wav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1.wav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8.png"/><Relationship Id="rId11" Type="http://schemas.openxmlformats.org/officeDocument/2006/relationships/image" Target="../media/image17.png"/><Relationship Id="rId5" Type="http://schemas.openxmlformats.org/officeDocument/2006/relationships/audio" Target="../media/audio3.wav"/><Relationship Id="rId10" Type="http://schemas.openxmlformats.org/officeDocument/2006/relationships/image" Target="../media/image21.png"/><Relationship Id="rId4" Type="http://schemas.openxmlformats.org/officeDocument/2006/relationships/audio" Target="../media/audio2.wav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2.wav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17.png"/><Relationship Id="rId4" Type="http://schemas.openxmlformats.org/officeDocument/2006/relationships/audio" Target="../media/audio3.wav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2.wav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17.png"/><Relationship Id="rId4" Type="http://schemas.openxmlformats.org/officeDocument/2006/relationships/audio" Target="../media/audio3.wav"/><Relationship Id="rId9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2.wav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17.png"/><Relationship Id="rId4" Type="http://schemas.openxmlformats.org/officeDocument/2006/relationships/audio" Target="../media/audio3.wav"/><Relationship Id="rId9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2.wav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17.png"/><Relationship Id="rId4" Type="http://schemas.openxmlformats.org/officeDocument/2006/relationships/audio" Target="../media/audio3.wav"/><Relationship Id="rId9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8.png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8.png"/><Relationship Id="rId5" Type="http://schemas.openxmlformats.org/officeDocument/2006/relationships/image" Target="../media/image10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8.png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8.png"/><Relationship Id="rId5" Type="http://schemas.openxmlformats.org/officeDocument/2006/relationships/image" Target="../media/image12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2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 rot="5400000" flipH="1">
            <a:off x="-2179864" y="-2894623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69" name="Google Shape;169;p22"/>
          <p:cNvPicPr preferRelativeResize="0"/>
          <p:nvPr/>
        </p:nvPicPr>
        <p:blipFill rotWithShape="1">
          <a:blip r:embed="rId4">
            <a:alphaModFix/>
          </a:blip>
          <a:srcRect l="26453" t="18230" r="36809" b="44911"/>
          <a:stretch/>
        </p:blipFill>
        <p:spPr>
          <a:xfrm>
            <a:off x="-430267" y="-1147049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70" name="Google Shape;170;p22"/>
          <p:cNvSpPr/>
          <p:nvPr/>
        </p:nvSpPr>
        <p:spPr>
          <a:xfrm>
            <a:off x="756000" y="5714200"/>
            <a:ext cx="347200" cy="3472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581" y="1839991"/>
            <a:ext cx="10289600" cy="1462000"/>
          </a:xfrm>
        </p:spPr>
        <p:txBody>
          <a:bodyPr/>
          <a:lstStyle/>
          <a:p>
            <a:r>
              <a:rPr lang="en-US" sz="5867" dirty="0">
                <a:solidFill>
                  <a:schemeClr val="tx1"/>
                </a:solidFill>
              </a:rPr>
              <a:t>Unit 5: INVENTIONS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4267" dirty="0">
                <a:solidFill>
                  <a:schemeClr val="tx1"/>
                </a:solidFill>
              </a:rPr>
              <a:t>Lesson 3: Reading</a:t>
            </a:r>
            <a:br>
              <a:rPr lang="en-US" sz="4267" dirty="0">
                <a:solidFill>
                  <a:schemeClr val="tx1"/>
                </a:solidFill>
              </a:rPr>
            </a:br>
            <a:endParaRPr lang="en-US" sz="4267" dirty="0">
              <a:solidFill>
                <a:schemeClr val="tx1"/>
              </a:solidFill>
            </a:endParaRPr>
          </a:p>
        </p:txBody>
      </p:sp>
      <p:sp>
        <p:nvSpPr>
          <p:cNvPr id="7" name="Google Shape;97;p2"/>
          <p:cNvSpPr txBox="1"/>
          <p:nvPr/>
        </p:nvSpPr>
        <p:spPr>
          <a:xfrm>
            <a:off x="2695368" y="3618708"/>
            <a:ext cx="5998027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1219170"/>
            <a:r>
              <a:rPr lang="en-US" sz="3200" b="1" i="1">
                <a:solidFill>
                  <a:srgbClr val="0070C0"/>
                </a:solidFill>
                <a:latin typeface="Public Sans" panose="020B0604020202020204" charset="0"/>
                <a:ea typeface="Calibri"/>
                <a:cs typeface="Calibri"/>
                <a:sym typeface="Calibri"/>
              </a:rPr>
              <a:t>Artificial intelligence</a:t>
            </a:r>
            <a:endParaRPr lang="en-US" sz="3200" b="1" i="1" dirty="0">
              <a:solidFill>
                <a:srgbClr val="0070C0"/>
              </a:solidFill>
              <a:latin typeface="Public Sans" panose="020B060402020202020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17857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" name="Google Shape;265;p15"/>
          <p:cNvGraphicFramePr/>
          <p:nvPr>
            <p:extLst>
              <p:ext uri="{D42A27DB-BD31-4B8C-83A1-F6EECF244321}">
                <p14:modId xmlns:p14="http://schemas.microsoft.com/office/powerpoint/2010/main" val="1682182771"/>
              </p:ext>
            </p:extLst>
          </p:nvPr>
        </p:nvGraphicFramePr>
        <p:xfrm>
          <a:off x="892629" y="1405721"/>
          <a:ext cx="10504700" cy="5110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1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2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31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>
                          <a:sym typeface="Calibri"/>
                        </a:rPr>
                        <a:t>New words</a:t>
                      </a:r>
                      <a:endParaRPr sz="2800" b="1" u="none" strike="noStrike" cap="none" dirty="0">
                        <a:solidFill>
                          <a:srgbClr val="F2653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>
                          <a:sym typeface="Calibri"/>
                        </a:rPr>
                        <a:t>Pronunciation</a:t>
                      </a:r>
                      <a:endParaRPr sz="2800" b="1" u="none" strike="noStrike" cap="none" dirty="0">
                        <a:solidFill>
                          <a:srgbClr val="F2653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>
                          <a:sym typeface="Calibri"/>
                        </a:rPr>
                        <a:t>Meaning</a:t>
                      </a:r>
                      <a:endParaRPr sz="2800" b="1" u="none" strike="noStrike" cap="none" dirty="0">
                        <a:solidFill>
                          <a:srgbClr val="F2653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8750">
                <a:tc>
                  <a:txBody>
                    <a:bodyPr/>
                    <a:lstStyle/>
                    <a:p>
                      <a:pPr marL="144145" marR="0" lvl="0" indent="-14414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ym typeface="Calibri"/>
                        </a:rPr>
                        <a:t>1. robot (n)</a:t>
                      </a:r>
                      <a:endParaRPr sz="2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/ˈrəʊbɒt/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a machine that can perform a complicated series of tasks by itself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6700">
                <a:tc>
                  <a:txBody>
                    <a:bodyPr/>
                    <a:lstStyle/>
                    <a:p>
                      <a:pPr marL="144145" marR="0" lvl="0" indent="-14414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ym typeface="Calibri"/>
                        </a:rPr>
                        <a:t>2. communicate (v)</a:t>
                      </a:r>
                      <a:endParaRPr sz="2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/kəˈmjuːnɪkeɪt/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to share or exchange information, news, ideas, feelings, etc.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8850">
                <a:tc>
                  <a:txBody>
                    <a:bodyPr/>
                    <a:lstStyle/>
                    <a:p>
                      <a:pPr marL="144145" marR="0" lvl="0" indent="-14414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ym typeface="Calibri"/>
                        </a:rPr>
                        <a:t>3. emotion (n)</a:t>
                      </a:r>
                      <a:endParaRPr sz="2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/ɪˈməʊʃn/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a strong feeling such as love, fear or anger; the part of a person’s character that consists of feelings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5250">
                <a:tc>
                  <a:txBody>
                    <a:bodyPr/>
                    <a:lstStyle/>
                    <a:p>
                      <a:pPr marL="144145" marR="0" lvl="0" indent="-14414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ym typeface="Calibri"/>
                        </a:rPr>
                        <a:t>4. artificial intelligence </a:t>
                      </a:r>
                      <a:endParaRPr dirty="0"/>
                    </a:p>
                    <a:p>
                      <a:pPr marL="144145" marR="0" lvl="0" indent="-14414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ym typeface="Calibri"/>
                        </a:rPr>
                        <a:t>(AI) (n)</a:t>
                      </a:r>
                      <a:endParaRPr sz="2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/ˌɑːtɪfɪʃl ɪnˈtelɪdʒəns/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the study and development of computer systems that can copy intelligent human behaviour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4800">
                <a:tc>
                  <a:txBody>
                    <a:bodyPr/>
                    <a:lstStyle/>
                    <a:p>
                      <a:pPr marL="144145" marR="0" lvl="0" indent="-14414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ym typeface="Calibri"/>
                        </a:rPr>
                        <a:t>5. measure (v)</a:t>
                      </a:r>
                      <a:endParaRPr sz="2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/ˈmeʒə(r)/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ym typeface="Calibri"/>
                        </a:rPr>
                        <a:t>to find the size, quantity, etc. of something in standard units</a:t>
                      </a:r>
                      <a:endParaRPr sz="2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Google Shape;204;p10"/>
          <p:cNvSpPr txBox="1"/>
          <p:nvPr/>
        </p:nvSpPr>
        <p:spPr>
          <a:xfrm>
            <a:off x="4491312" y="20280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VOCABULARY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 descr="http://gallery.yopriceville.com/var/albums/Free-Clipart-Pictures/Grass-Grounds-Coverings-PNG-Clipart/Grass_with_Daisies_and_Ladybugs_PNG_Clipart_Picture.png?m=13996810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2" y="2544763"/>
            <a:ext cx="9145588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862138" y="2133601"/>
            <a:ext cx="7764462" cy="4367213"/>
          </a:xfrm>
          <a:prstGeom prst="rect">
            <a:avLst/>
          </a:prstGeom>
          <a:noFill/>
          <a:effectLst>
            <a:outerShdw blurRad="76200" dist="393700" dir="1794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5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6025" y="5880100"/>
            <a:ext cx="1581150" cy="7889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17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26" y="-531813"/>
            <a:ext cx="7650163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/>
          <a:srcRect t="31250" r="83291"/>
          <a:stretch/>
        </p:blipFill>
        <p:spPr>
          <a:xfrm>
            <a:off x="11001374" y="0"/>
            <a:ext cx="119062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829988"/>
      </p:ext>
    </p:extLst>
  </p:cSld>
  <p:clrMapOvr>
    <a:masterClrMapping/>
  </p:clrMapOvr>
  <p:transition spd="slow">
    <p:circle/>
    <p:sndAc>
      <p:stSnd>
        <p:snd r:embed="rId3" name="goma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http://home1.org/wp-content/uploads/2013/03/farm-fence-cartoon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2273301" y="2133600"/>
            <a:ext cx="78009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39" name="11 Grupo"/>
          <p:cNvGrpSpPr>
            <a:grpSpLocks/>
          </p:cNvGrpSpPr>
          <p:nvPr/>
        </p:nvGrpSpPr>
        <p:grpSpPr bwMode="auto">
          <a:xfrm>
            <a:off x="5002213" y="5413376"/>
            <a:ext cx="1866900" cy="1647825"/>
            <a:chOff x="3477440" y="5413708"/>
            <a:chExt cx="1868466" cy="1646926"/>
          </a:xfrm>
        </p:grpSpPr>
        <p:sp>
          <p:nvSpPr>
            <p:cNvPr id="4" name="3 Forma libre"/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/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/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/>
          <p:cNvGrpSpPr>
            <a:grpSpLocks/>
          </p:cNvGrpSpPr>
          <p:nvPr/>
        </p:nvGrpSpPr>
        <p:grpSpPr bwMode="auto">
          <a:xfrm>
            <a:off x="2424114" y="876301"/>
            <a:ext cx="1698625" cy="2259013"/>
            <a:chOff x="803740" y="588064"/>
            <a:chExt cx="1699147" cy="2259883"/>
          </a:xfrm>
        </p:grpSpPr>
        <p:pic>
          <p:nvPicPr>
            <p:cNvPr id="14357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/>
            <p:cNvSpPr txBox="1"/>
            <p:nvPr/>
          </p:nvSpPr>
          <p:spPr>
            <a:xfrm>
              <a:off x="971600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measure</a:t>
              </a:r>
              <a:endParaRPr lang="es-ES_tradnl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7" name="16 Grupo"/>
          <p:cNvGrpSpPr>
            <a:grpSpLocks/>
          </p:cNvGrpSpPr>
          <p:nvPr/>
        </p:nvGrpSpPr>
        <p:grpSpPr bwMode="auto">
          <a:xfrm>
            <a:off x="5189539" y="893763"/>
            <a:ext cx="1698625" cy="2260600"/>
            <a:chOff x="3624955" y="605671"/>
            <a:chExt cx="1699147" cy="2259883"/>
          </a:xfrm>
        </p:grpSpPr>
        <p:pic>
          <p:nvPicPr>
            <p:cNvPr id="14355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/>
            <p:cNvSpPr txBox="1"/>
            <p:nvPr/>
          </p:nvSpPr>
          <p:spPr>
            <a:xfrm>
              <a:off x="3732938" y="1668959"/>
              <a:ext cx="1591164" cy="535906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communicate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17 Grupo"/>
          <p:cNvGrpSpPr>
            <a:grpSpLocks/>
          </p:cNvGrpSpPr>
          <p:nvPr/>
        </p:nvGrpSpPr>
        <p:grpSpPr bwMode="auto">
          <a:xfrm>
            <a:off x="8088314" y="876301"/>
            <a:ext cx="1698625" cy="2259013"/>
            <a:chOff x="6564380" y="588063"/>
            <a:chExt cx="1699147" cy="2259883"/>
          </a:xfrm>
        </p:grpSpPr>
        <p:pic>
          <p:nvPicPr>
            <p:cNvPr id="14353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/>
            <p:cNvSpPr txBox="1"/>
            <p:nvPr/>
          </p:nvSpPr>
          <p:spPr>
            <a:xfrm>
              <a:off x="6720002" y="1628800"/>
              <a:ext cx="1378027" cy="541021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robot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1928813" y="188640"/>
            <a:ext cx="7767587" cy="510778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>
              <a:buClrTx/>
              <a:defRPr/>
            </a:pPr>
            <a:r>
              <a:rPr lang="en-US" sz="24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Will the table fit in here? - I don't know. Let's ……………. it.</a:t>
            </a:r>
            <a:endParaRPr lang="es-ES" sz="24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23 CuadroTexto"/>
          <p:cNvSpPr txBox="1">
            <a:spLocks noChangeArrowheads="1"/>
          </p:cNvSpPr>
          <p:nvPr/>
        </p:nvSpPr>
        <p:spPr bwMode="auto">
          <a:xfrm>
            <a:off x="7692235" y="134940"/>
            <a:ext cx="1592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s-ES_tradnl" altLang="en-US" sz="2400" b="1" kern="1200" dirty="0" err="1">
                <a:solidFill>
                  <a:srgbClr val="FF0000"/>
                </a:solidFill>
                <a:ea typeface="+mn-ea"/>
                <a:cs typeface="+mn-cs"/>
              </a:rPr>
              <a:t>measure</a:t>
            </a:r>
            <a:endParaRPr lang="es-ES" altLang="en-US" sz="2400" b="1" kern="1200" dirty="0">
              <a:solidFill>
                <a:srgbClr val="FF0000"/>
              </a:solidFill>
              <a:ea typeface="+mn-ea"/>
              <a:cs typeface="+mn-cs"/>
            </a:endParaRPr>
          </a:p>
        </p:txBody>
      </p:sp>
      <p:pic>
        <p:nvPicPr>
          <p:cNvPr id="14347" name="Picture 8" descr="http://gallery.yopriceville.com/var/albums/Free-Clipart-Pictures/Grass-Grounds-Coverings-PNG-Clipart/Grass_with_Daisies_and_Ladybugs_PNG_Clipart_Picture.png?m=13996810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2" y="3408363"/>
            <a:ext cx="9145588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/>
          <p:cNvSpPr/>
          <p:nvPr/>
        </p:nvSpPr>
        <p:spPr>
          <a:xfrm>
            <a:off x="5297489" y="5864225"/>
            <a:ext cx="1379537" cy="1595438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55" t="49670"/>
          <a:stretch>
            <a:fillRect/>
          </a:stretch>
        </p:blipFill>
        <p:spPr bwMode="auto">
          <a:xfrm>
            <a:off x="5448301" y="6713539"/>
            <a:ext cx="1222375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26 Flecha derecha">
            <a:hlinkClick r:id="" action="ppaction://hlinkshowjump?jump=nextslide"/>
          </p:cNvPr>
          <p:cNvSpPr/>
          <p:nvPr/>
        </p:nvSpPr>
        <p:spPr>
          <a:xfrm>
            <a:off x="9480551" y="5805488"/>
            <a:ext cx="1008063" cy="876300"/>
          </a:xfrm>
          <a:prstGeom prst="rightArrow">
            <a:avLst/>
          </a:prstGeom>
          <a:solidFill>
            <a:srgbClr val="00FF00"/>
          </a:solidFill>
          <a:ln w="381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2000" b="1" kern="1200" dirty="0">
                <a:solidFill>
                  <a:srgbClr val="006600"/>
                </a:solidFill>
                <a:latin typeface="Calibri"/>
              </a:rPr>
              <a:t>NEXT</a:t>
            </a:r>
            <a:endParaRPr lang="es-ES" sz="2000" b="1" kern="1200" dirty="0">
              <a:solidFill>
                <a:srgbClr val="006600"/>
              </a:solidFill>
              <a:latin typeface="Calibri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1774825" y="6237288"/>
            <a:ext cx="29527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Click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on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the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right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can</a:t>
            </a:r>
            <a:endParaRPr lang="es-ES" sz="2400" b="1" kern="1200" dirty="0">
              <a:solidFill>
                <a:srgbClr val="915D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69"/>
          <a:stretch>
            <a:fillRect/>
          </a:stretch>
        </p:blipFill>
        <p:spPr bwMode="auto">
          <a:xfrm>
            <a:off x="6921500" y="3240089"/>
            <a:ext cx="1847850" cy="354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1"/>
          <a:srcRect t="31250" r="83291"/>
          <a:stretch/>
        </p:blipFill>
        <p:spPr>
          <a:xfrm>
            <a:off x="11001374" y="0"/>
            <a:ext cx="119062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96549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-0.29636 -0.7400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26" y="-3701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0.23125 -1.14907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745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0.58559 -0.79259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71" y="-39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http://home1.org/wp-content/uploads/2013/03/farm-fence-cartoon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2273301" y="2133600"/>
            <a:ext cx="78009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3" name="11 Grupo"/>
          <p:cNvGrpSpPr>
            <a:grpSpLocks/>
          </p:cNvGrpSpPr>
          <p:nvPr/>
        </p:nvGrpSpPr>
        <p:grpSpPr bwMode="auto">
          <a:xfrm>
            <a:off x="5002213" y="5413376"/>
            <a:ext cx="1866900" cy="1647825"/>
            <a:chOff x="3477440" y="5413708"/>
            <a:chExt cx="1868466" cy="1646926"/>
          </a:xfrm>
        </p:grpSpPr>
        <p:sp>
          <p:nvSpPr>
            <p:cNvPr id="4" name="3 Forma libre"/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/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/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/>
          <p:cNvGrpSpPr>
            <a:grpSpLocks/>
          </p:cNvGrpSpPr>
          <p:nvPr/>
        </p:nvGrpSpPr>
        <p:grpSpPr bwMode="auto">
          <a:xfrm>
            <a:off x="2424114" y="876301"/>
            <a:ext cx="1698625" cy="2259013"/>
            <a:chOff x="803740" y="588064"/>
            <a:chExt cx="1699147" cy="2259883"/>
          </a:xfrm>
        </p:grpSpPr>
        <p:pic>
          <p:nvPicPr>
            <p:cNvPr id="15381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/>
            <p:cNvSpPr txBox="1"/>
            <p:nvPr/>
          </p:nvSpPr>
          <p:spPr>
            <a:xfrm>
              <a:off x="971600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emotions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7" name="16 Grupo"/>
          <p:cNvGrpSpPr>
            <a:grpSpLocks/>
          </p:cNvGrpSpPr>
          <p:nvPr/>
        </p:nvGrpSpPr>
        <p:grpSpPr bwMode="auto">
          <a:xfrm>
            <a:off x="5189539" y="893763"/>
            <a:ext cx="1698625" cy="2260600"/>
            <a:chOff x="3624955" y="605671"/>
            <a:chExt cx="1699147" cy="2259883"/>
          </a:xfrm>
        </p:grpSpPr>
        <p:pic>
          <p:nvPicPr>
            <p:cNvPr id="15379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/>
            <p:cNvSpPr txBox="1"/>
            <p:nvPr/>
          </p:nvSpPr>
          <p:spPr>
            <a:xfrm>
              <a:off x="3790452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artificial </a:t>
              </a: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intelligence</a:t>
              </a:r>
              <a:r>
                <a:rPr lang="es-ES_tradnl" sz="18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 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17 Grupo"/>
          <p:cNvGrpSpPr>
            <a:grpSpLocks/>
          </p:cNvGrpSpPr>
          <p:nvPr/>
        </p:nvGrpSpPr>
        <p:grpSpPr bwMode="auto">
          <a:xfrm>
            <a:off x="8088314" y="876301"/>
            <a:ext cx="1698625" cy="2259013"/>
            <a:chOff x="6564380" y="588063"/>
            <a:chExt cx="1699147" cy="2259883"/>
          </a:xfrm>
        </p:grpSpPr>
        <p:pic>
          <p:nvPicPr>
            <p:cNvPr id="15377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/>
            <p:cNvSpPr txBox="1"/>
            <p:nvPr/>
          </p:nvSpPr>
          <p:spPr>
            <a:xfrm>
              <a:off x="6729877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measure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1774825" y="188913"/>
            <a:ext cx="8524825" cy="510778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>
              <a:buClrTx/>
              <a:defRPr/>
            </a:pPr>
            <a:r>
              <a:rPr lang="en-US" sz="24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As an actor he could communicate a whole range of …………….. .</a:t>
            </a:r>
            <a:endParaRPr lang="es-ES" sz="24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23 CuadroTexto"/>
          <p:cNvSpPr txBox="1">
            <a:spLocks noChangeArrowheads="1"/>
          </p:cNvSpPr>
          <p:nvPr/>
        </p:nvSpPr>
        <p:spPr bwMode="auto">
          <a:xfrm>
            <a:off x="8480426" y="162824"/>
            <a:ext cx="1593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s-ES_tradnl" altLang="en-US" sz="2400" b="1" kern="1200" dirty="0" err="1">
                <a:solidFill>
                  <a:srgbClr val="FF0000"/>
                </a:solidFill>
                <a:ea typeface="+mn-ea"/>
                <a:cs typeface="+mn-cs"/>
              </a:rPr>
              <a:t>emotions</a:t>
            </a:r>
            <a:endParaRPr lang="es-ES" altLang="en-US" sz="2400" b="1" kern="1200" dirty="0">
              <a:solidFill>
                <a:srgbClr val="FF0000"/>
              </a:solidFill>
              <a:ea typeface="+mn-ea"/>
              <a:cs typeface="+mn-cs"/>
            </a:endParaRPr>
          </a:p>
        </p:txBody>
      </p:sp>
      <p:pic>
        <p:nvPicPr>
          <p:cNvPr id="15371" name="Picture 8" descr="http://gallery.yopriceville.com/var/albums/Free-Clipart-Pictures/Grass-Grounds-Coverings-PNG-Clipart/Grass_with_Daisies_and_Ladybugs_PNG_Clipart_Picture.png?m=13996810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2" y="3408363"/>
            <a:ext cx="9145588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/>
          <p:cNvSpPr/>
          <p:nvPr/>
        </p:nvSpPr>
        <p:spPr>
          <a:xfrm>
            <a:off x="5297489" y="5864225"/>
            <a:ext cx="1379537" cy="1595438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1" y="6543675"/>
            <a:ext cx="1414463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26 Flecha derecha">
            <a:hlinkClick r:id="" action="ppaction://hlinkshowjump?jump=nextslide"/>
          </p:cNvPr>
          <p:cNvSpPr/>
          <p:nvPr/>
        </p:nvSpPr>
        <p:spPr>
          <a:xfrm>
            <a:off x="9480551" y="5805488"/>
            <a:ext cx="1008063" cy="876300"/>
          </a:xfrm>
          <a:prstGeom prst="rightArrow">
            <a:avLst/>
          </a:prstGeom>
          <a:solidFill>
            <a:srgbClr val="00FF00"/>
          </a:solidFill>
          <a:ln w="381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2000" b="1" kern="1200" dirty="0">
                <a:solidFill>
                  <a:srgbClr val="006600"/>
                </a:solidFill>
                <a:latin typeface="Calibri"/>
              </a:rPr>
              <a:t>NEXT</a:t>
            </a:r>
            <a:endParaRPr lang="es-ES" sz="2000" b="1" kern="1200" dirty="0">
              <a:solidFill>
                <a:srgbClr val="006600"/>
              </a:solidFill>
              <a:latin typeface="Calibri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1774825" y="6237288"/>
            <a:ext cx="29527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Click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on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the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right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can</a:t>
            </a:r>
            <a:endParaRPr lang="es-ES" sz="2400" b="1" kern="1200" dirty="0">
              <a:solidFill>
                <a:srgbClr val="915D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26" y="2974975"/>
            <a:ext cx="2036763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0"/>
          <a:srcRect t="31250" r="83291"/>
          <a:stretch/>
        </p:blipFill>
        <p:spPr>
          <a:xfrm>
            <a:off x="11001374" y="0"/>
            <a:ext cx="119062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5542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-0.29635 -0.7401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26" y="-3701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23125 -1.14913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7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58559 -0.792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71" y="-39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http://home1.org/wp-content/uploads/2013/03/farm-fence-cartoon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2273301" y="2133600"/>
            <a:ext cx="78009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7" name="11 Grupo"/>
          <p:cNvGrpSpPr>
            <a:grpSpLocks/>
          </p:cNvGrpSpPr>
          <p:nvPr/>
        </p:nvGrpSpPr>
        <p:grpSpPr bwMode="auto">
          <a:xfrm>
            <a:off x="5002213" y="5413376"/>
            <a:ext cx="1866900" cy="1647825"/>
            <a:chOff x="3477440" y="5413708"/>
            <a:chExt cx="1868466" cy="1646926"/>
          </a:xfrm>
        </p:grpSpPr>
        <p:sp>
          <p:nvSpPr>
            <p:cNvPr id="4" name="3 Forma libre"/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/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/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/>
          <p:cNvGrpSpPr>
            <a:grpSpLocks/>
          </p:cNvGrpSpPr>
          <p:nvPr/>
        </p:nvGrpSpPr>
        <p:grpSpPr bwMode="auto">
          <a:xfrm>
            <a:off x="8097839" y="876301"/>
            <a:ext cx="1698625" cy="2259013"/>
            <a:chOff x="803740" y="588064"/>
            <a:chExt cx="1699147" cy="2259883"/>
          </a:xfrm>
        </p:grpSpPr>
        <p:pic>
          <p:nvPicPr>
            <p:cNvPr id="16405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/>
            <p:cNvSpPr txBox="1"/>
            <p:nvPr/>
          </p:nvSpPr>
          <p:spPr>
            <a:xfrm>
              <a:off x="971600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robots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7" name="16 Grupo"/>
          <p:cNvGrpSpPr>
            <a:grpSpLocks/>
          </p:cNvGrpSpPr>
          <p:nvPr/>
        </p:nvGrpSpPr>
        <p:grpSpPr bwMode="auto">
          <a:xfrm>
            <a:off x="5189539" y="893763"/>
            <a:ext cx="1698625" cy="2260600"/>
            <a:chOff x="3624955" y="605671"/>
            <a:chExt cx="1699147" cy="2259883"/>
          </a:xfrm>
        </p:grpSpPr>
        <p:pic>
          <p:nvPicPr>
            <p:cNvPr id="16403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/>
            <p:cNvSpPr txBox="1"/>
            <p:nvPr/>
          </p:nvSpPr>
          <p:spPr>
            <a:xfrm>
              <a:off x="3790452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devices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17 Grupo"/>
          <p:cNvGrpSpPr>
            <a:grpSpLocks/>
          </p:cNvGrpSpPr>
          <p:nvPr/>
        </p:nvGrpSpPr>
        <p:grpSpPr bwMode="auto">
          <a:xfrm>
            <a:off x="2381251" y="893763"/>
            <a:ext cx="1698625" cy="2260600"/>
            <a:chOff x="6564380" y="588063"/>
            <a:chExt cx="1699147" cy="2259883"/>
          </a:xfrm>
        </p:grpSpPr>
        <p:pic>
          <p:nvPicPr>
            <p:cNvPr id="16401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/>
            <p:cNvSpPr txBox="1"/>
            <p:nvPr/>
          </p:nvSpPr>
          <p:spPr>
            <a:xfrm>
              <a:off x="6729877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emotion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2402112" y="188640"/>
            <a:ext cx="7294288" cy="510778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n-US" sz="24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Industrial …………… are replacing people.</a:t>
            </a:r>
            <a:endParaRPr lang="es-ES" sz="24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23 CuadroTexto"/>
          <p:cNvSpPr txBox="1">
            <a:spLocks noChangeArrowheads="1"/>
          </p:cNvSpPr>
          <p:nvPr/>
        </p:nvSpPr>
        <p:spPr bwMode="auto">
          <a:xfrm>
            <a:off x="4480807" y="142876"/>
            <a:ext cx="1592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s-ES_tradnl" altLang="en-US" sz="2400" b="1" kern="1200" dirty="0">
                <a:solidFill>
                  <a:srgbClr val="FF0000"/>
                </a:solidFill>
                <a:ea typeface="+mn-ea"/>
                <a:cs typeface="+mn-cs"/>
              </a:rPr>
              <a:t>robots</a:t>
            </a:r>
            <a:endParaRPr lang="es-ES" altLang="en-US" sz="2400" b="1" kern="1200" dirty="0">
              <a:solidFill>
                <a:srgbClr val="FF0000"/>
              </a:solidFill>
              <a:ea typeface="+mn-ea"/>
              <a:cs typeface="+mn-cs"/>
            </a:endParaRPr>
          </a:p>
        </p:txBody>
      </p:sp>
      <p:pic>
        <p:nvPicPr>
          <p:cNvPr id="16395" name="Picture 8" descr="http://gallery.yopriceville.com/var/albums/Free-Clipart-Pictures/Grass-Grounds-Coverings-PNG-Clipart/Grass_with_Daisies_and_Ladybugs_PNG_Clipart_Picture.png?m=13996810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2" y="3408363"/>
            <a:ext cx="9145588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/>
          <p:cNvSpPr/>
          <p:nvPr/>
        </p:nvSpPr>
        <p:spPr>
          <a:xfrm>
            <a:off x="5297489" y="5864225"/>
            <a:ext cx="1379537" cy="1595438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1" y="6543675"/>
            <a:ext cx="1414463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26 Flecha derecha">
            <a:hlinkClick r:id="" action="ppaction://hlinkshowjump?jump=nextslide"/>
          </p:cNvPr>
          <p:cNvSpPr/>
          <p:nvPr/>
        </p:nvSpPr>
        <p:spPr>
          <a:xfrm>
            <a:off x="9480551" y="5805488"/>
            <a:ext cx="1008063" cy="876300"/>
          </a:xfrm>
          <a:prstGeom prst="rightArrow">
            <a:avLst/>
          </a:prstGeom>
          <a:solidFill>
            <a:srgbClr val="00FF00"/>
          </a:solidFill>
          <a:ln w="381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2000" b="1" kern="1200" dirty="0">
                <a:solidFill>
                  <a:srgbClr val="006600"/>
                </a:solidFill>
                <a:latin typeface="Calibri"/>
              </a:rPr>
              <a:t>NEXT</a:t>
            </a:r>
            <a:endParaRPr lang="es-ES" sz="2000" b="1" kern="1200" dirty="0">
              <a:solidFill>
                <a:srgbClr val="006600"/>
              </a:solidFill>
              <a:latin typeface="Calibri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01" y="2894013"/>
            <a:ext cx="2036763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24 CuadroTexto"/>
          <p:cNvSpPr txBox="1"/>
          <p:nvPr/>
        </p:nvSpPr>
        <p:spPr>
          <a:xfrm>
            <a:off x="1774825" y="6237288"/>
            <a:ext cx="29527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Click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on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the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right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can</a:t>
            </a:r>
            <a:endParaRPr lang="es-ES" sz="2400" b="1" kern="1200" dirty="0">
              <a:solidFill>
                <a:srgbClr val="915D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0"/>
          <a:srcRect t="31250" r="83291"/>
          <a:stretch/>
        </p:blipFill>
        <p:spPr>
          <a:xfrm>
            <a:off x="11001374" y="0"/>
            <a:ext cx="119062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4200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3415 -0.7297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66" y="-364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23125 -1.14913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7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-0.58784 -0.8973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92" y="-448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http://home1.org/wp-content/uploads/2013/03/farm-fence-cartoon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2273301" y="2133600"/>
            <a:ext cx="78009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1" name="11 Grupo"/>
          <p:cNvGrpSpPr>
            <a:grpSpLocks/>
          </p:cNvGrpSpPr>
          <p:nvPr/>
        </p:nvGrpSpPr>
        <p:grpSpPr bwMode="auto">
          <a:xfrm>
            <a:off x="5002213" y="5413376"/>
            <a:ext cx="1866900" cy="1647825"/>
            <a:chOff x="3477440" y="5413708"/>
            <a:chExt cx="1868466" cy="1646926"/>
          </a:xfrm>
        </p:grpSpPr>
        <p:sp>
          <p:nvSpPr>
            <p:cNvPr id="4" name="3 Forma libre"/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/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/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/>
          <p:cNvGrpSpPr>
            <a:grpSpLocks/>
          </p:cNvGrpSpPr>
          <p:nvPr/>
        </p:nvGrpSpPr>
        <p:grpSpPr bwMode="auto">
          <a:xfrm>
            <a:off x="8097839" y="876301"/>
            <a:ext cx="1698625" cy="2259013"/>
            <a:chOff x="803740" y="588064"/>
            <a:chExt cx="1699147" cy="2259883"/>
          </a:xfrm>
        </p:grpSpPr>
        <p:pic>
          <p:nvPicPr>
            <p:cNvPr id="17429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/>
            <p:cNvSpPr txBox="1"/>
            <p:nvPr/>
          </p:nvSpPr>
          <p:spPr>
            <a:xfrm>
              <a:off x="803740" y="1628800"/>
              <a:ext cx="153601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communicate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7" name="16 Grupo"/>
          <p:cNvGrpSpPr>
            <a:grpSpLocks/>
          </p:cNvGrpSpPr>
          <p:nvPr/>
        </p:nvGrpSpPr>
        <p:grpSpPr bwMode="auto">
          <a:xfrm>
            <a:off x="5189539" y="893763"/>
            <a:ext cx="1698625" cy="2260600"/>
            <a:chOff x="3624955" y="605671"/>
            <a:chExt cx="1699147" cy="2259883"/>
          </a:xfrm>
        </p:grpSpPr>
        <p:pic>
          <p:nvPicPr>
            <p:cNvPr id="17427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/>
            <p:cNvSpPr txBox="1"/>
            <p:nvPr/>
          </p:nvSpPr>
          <p:spPr>
            <a:xfrm>
              <a:off x="3790452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invent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17 Grupo"/>
          <p:cNvGrpSpPr>
            <a:grpSpLocks/>
          </p:cNvGrpSpPr>
          <p:nvPr/>
        </p:nvGrpSpPr>
        <p:grpSpPr bwMode="auto">
          <a:xfrm>
            <a:off x="2381251" y="893763"/>
            <a:ext cx="1698625" cy="2260600"/>
            <a:chOff x="6564380" y="588063"/>
            <a:chExt cx="1699147" cy="2259883"/>
          </a:xfrm>
        </p:grpSpPr>
        <p:pic>
          <p:nvPicPr>
            <p:cNvPr id="17425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/>
            <p:cNvSpPr txBox="1"/>
            <p:nvPr/>
          </p:nvSpPr>
          <p:spPr>
            <a:xfrm>
              <a:off x="6729877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2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app</a:t>
              </a:r>
              <a:endParaRPr lang="es-ES" sz="12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2402112" y="188640"/>
            <a:ext cx="7294288" cy="510778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n-US" sz="24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I find I just can't …………………..  with her.</a:t>
            </a:r>
            <a:endParaRPr lang="es-ES" sz="24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23 CuadroTexto"/>
          <p:cNvSpPr txBox="1">
            <a:spLocks noChangeArrowheads="1"/>
          </p:cNvSpPr>
          <p:nvPr/>
        </p:nvSpPr>
        <p:spPr bwMode="auto">
          <a:xfrm>
            <a:off x="5297489" y="188640"/>
            <a:ext cx="2346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s-ES_tradnl" altLang="en-US" sz="2400" b="1" kern="1200" dirty="0" err="1">
                <a:solidFill>
                  <a:srgbClr val="FF0000"/>
                </a:solidFill>
                <a:ea typeface="+mn-ea"/>
                <a:cs typeface="+mn-cs"/>
              </a:rPr>
              <a:t>communicate</a:t>
            </a:r>
            <a:endParaRPr lang="es-ES" altLang="en-US" sz="2400" b="1" kern="1200" dirty="0">
              <a:solidFill>
                <a:srgbClr val="FF0000"/>
              </a:solidFill>
              <a:ea typeface="+mn-ea"/>
              <a:cs typeface="+mn-cs"/>
            </a:endParaRPr>
          </a:p>
        </p:txBody>
      </p:sp>
      <p:pic>
        <p:nvPicPr>
          <p:cNvPr id="17419" name="Picture 8" descr="http://gallery.yopriceville.com/var/albums/Free-Clipart-Pictures/Grass-Grounds-Coverings-PNG-Clipart/Grass_with_Daisies_and_Ladybugs_PNG_Clipart_Picture.png?m=13996810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2" y="3408363"/>
            <a:ext cx="9145588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/>
          <p:cNvSpPr/>
          <p:nvPr/>
        </p:nvSpPr>
        <p:spPr>
          <a:xfrm>
            <a:off x="5297489" y="5864225"/>
            <a:ext cx="1379537" cy="1595438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1" y="6543675"/>
            <a:ext cx="1414463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26 Flecha derecha">
            <a:hlinkClick r:id="" action="ppaction://hlinkshowjump?jump=nextslide"/>
          </p:cNvPr>
          <p:cNvSpPr/>
          <p:nvPr/>
        </p:nvSpPr>
        <p:spPr>
          <a:xfrm>
            <a:off x="9480551" y="5805488"/>
            <a:ext cx="1008063" cy="876300"/>
          </a:xfrm>
          <a:prstGeom prst="rightArrow">
            <a:avLst/>
          </a:prstGeom>
          <a:solidFill>
            <a:srgbClr val="00FF00"/>
          </a:solidFill>
          <a:ln w="381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2000" b="1" kern="1200" dirty="0">
                <a:solidFill>
                  <a:srgbClr val="006600"/>
                </a:solidFill>
                <a:latin typeface="Calibri"/>
              </a:rPr>
              <a:t>NEXT</a:t>
            </a:r>
            <a:endParaRPr lang="es-ES" sz="2000" b="1" kern="1200" dirty="0">
              <a:solidFill>
                <a:srgbClr val="006600"/>
              </a:solidFill>
              <a:latin typeface="Calibri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676" y="2990850"/>
            <a:ext cx="2036763" cy="390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24 CuadroTexto"/>
          <p:cNvSpPr txBox="1"/>
          <p:nvPr/>
        </p:nvSpPr>
        <p:spPr>
          <a:xfrm>
            <a:off x="1774825" y="6237288"/>
            <a:ext cx="29527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Click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on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the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right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can</a:t>
            </a:r>
            <a:endParaRPr lang="es-ES" sz="2400" b="1" kern="1200" dirty="0">
              <a:solidFill>
                <a:srgbClr val="915D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0"/>
          <a:srcRect t="31250" r="83291"/>
          <a:stretch/>
        </p:blipFill>
        <p:spPr>
          <a:xfrm>
            <a:off x="11001374" y="0"/>
            <a:ext cx="119062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13037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3415 -0.7297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66" y="-364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23125 -1.14913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7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-0.58784 -0.8973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92" y="-448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http://home1.org/wp-content/uploads/2013/03/farm-fence-cartoon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2273301" y="2133600"/>
            <a:ext cx="78009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5" name="11 Grupo"/>
          <p:cNvGrpSpPr>
            <a:grpSpLocks/>
          </p:cNvGrpSpPr>
          <p:nvPr/>
        </p:nvGrpSpPr>
        <p:grpSpPr bwMode="auto">
          <a:xfrm>
            <a:off x="5002213" y="5413376"/>
            <a:ext cx="1866900" cy="1647825"/>
            <a:chOff x="3477440" y="5413708"/>
            <a:chExt cx="1868466" cy="1646926"/>
          </a:xfrm>
        </p:grpSpPr>
        <p:sp>
          <p:nvSpPr>
            <p:cNvPr id="4" name="3 Forma libre"/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/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/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/>
          <p:cNvGrpSpPr>
            <a:grpSpLocks/>
          </p:cNvGrpSpPr>
          <p:nvPr/>
        </p:nvGrpSpPr>
        <p:grpSpPr bwMode="auto">
          <a:xfrm>
            <a:off x="2424114" y="876301"/>
            <a:ext cx="1698625" cy="2259013"/>
            <a:chOff x="803740" y="588064"/>
            <a:chExt cx="1699147" cy="2259883"/>
          </a:xfrm>
        </p:grpSpPr>
        <p:pic>
          <p:nvPicPr>
            <p:cNvPr id="18453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/>
            <p:cNvSpPr txBox="1"/>
            <p:nvPr/>
          </p:nvSpPr>
          <p:spPr>
            <a:xfrm>
              <a:off x="971600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Artificial </a:t>
              </a: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intelligence</a:t>
              </a:r>
              <a:r>
                <a:rPr lang="es-ES_tradnl" sz="18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 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7" name="16 Grupo"/>
          <p:cNvGrpSpPr>
            <a:grpSpLocks/>
          </p:cNvGrpSpPr>
          <p:nvPr/>
        </p:nvGrpSpPr>
        <p:grpSpPr bwMode="auto">
          <a:xfrm>
            <a:off x="5189539" y="893763"/>
            <a:ext cx="1698625" cy="2260600"/>
            <a:chOff x="3624955" y="605671"/>
            <a:chExt cx="1699147" cy="2259883"/>
          </a:xfrm>
        </p:grpSpPr>
        <p:pic>
          <p:nvPicPr>
            <p:cNvPr id="18451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/>
            <p:cNvSpPr txBox="1"/>
            <p:nvPr/>
          </p:nvSpPr>
          <p:spPr>
            <a:xfrm>
              <a:off x="3790452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hardware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17 Grupo"/>
          <p:cNvGrpSpPr>
            <a:grpSpLocks/>
          </p:cNvGrpSpPr>
          <p:nvPr/>
        </p:nvGrpSpPr>
        <p:grpSpPr bwMode="auto">
          <a:xfrm>
            <a:off x="8088314" y="876301"/>
            <a:ext cx="1698625" cy="2259013"/>
            <a:chOff x="6564380" y="588063"/>
            <a:chExt cx="1699147" cy="2259883"/>
          </a:xfrm>
        </p:grpSpPr>
        <p:pic>
          <p:nvPicPr>
            <p:cNvPr id="18449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/>
            <p:cNvSpPr txBox="1"/>
            <p:nvPr/>
          </p:nvSpPr>
          <p:spPr>
            <a:xfrm>
              <a:off x="6729877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software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2448062" y="31751"/>
            <a:ext cx="7294288" cy="919401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n-US" sz="24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………………………………. is the technology that allows machines to possess human-like intelligence. </a:t>
            </a:r>
            <a:endParaRPr lang="es-ES" sz="24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23 CuadroTexto"/>
          <p:cNvSpPr txBox="1">
            <a:spLocks noChangeArrowheads="1"/>
          </p:cNvSpPr>
          <p:nvPr/>
        </p:nvSpPr>
        <p:spPr bwMode="auto">
          <a:xfrm>
            <a:off x="2591922" y="16174"/>
            <a:ext cx="31749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s-ES_tradnl" altLang="en-US" sz="2400" b="1" kern="1200" dirty="0">
                <a:solidFill>
                  <a:srgbClr val="FF0000"/>
                </a:solidFill>
                <a:ea typeface="+mn-ea"/>
                <a:cs typeface="+mn-cs"/>
              </a:rPr>
              <a:t>Artificial </a:t>
            </a:r>
            <a:r>
              <a:rPr lang="es-ES_tradnl" altLang="en-US" sz="2400" b="1" kern="1200" dirty="0" err="1">
                <a:solidFill>
                  <a:srgbClr val="FF0000"/>
                </a:solidFill>
                <a:ea typeface="+mn-ea"/>
                <a:cs typeface="+mn-cs"/>
              </a:rPr>
              <a:t>intelligence</a:t>
            </a:r>
            <a:r>
              <a:rPr lang="es-ES_tradnl" altLang="en-US" sz="2400" b="1" kern="1200" dirty="0">
                <a:solidFill>
                  <a:srgbClr val="FF0000"/>
                </a:solidFill>
                <a:ea typeface="+mn-ea"/>
                <a:cs typeface="+mn-cs"/>
              </a:rPr>
              <a:t> </a:t>
            </a:r>
            <a:endParaRPr lang="es-ES" altLang="en-US" sz="2400" b="1" kern="1200" dirty="0">
              <a:solidFill>
                <a:srgbClr val="FF0000"/>
              </a:solidFill>
              <a:ea typeface="+mn-ea"/>
              <a:cs typeface="+mn-cs"/>
            </a:endParaRPr>
          </a:p>
        </p:txBody>
      </p:sp>
      <p:pic>
        <p:nvPicPr>
          <p:cNvPr id="18443" name="Picture 8" descr="http://gallery.yopriceville.com/var/albums/Free-Clipart-Pictures/Grass-Grounds-Coverings-PNG-Clipart/Grass_with_Daisies_and_Ladybugs_PNG_Clipart_Picture.png?m=13996810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2" y="3408363"/>
            <a:ext cx="9145588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/>
          <p:cNvSpPr/>
          <p:nvPr/>
        </p:nvSpPr>
        <p:spPr>
          <a:xfrm>
            <a:off x="5297489" y="5864225"/>
            <a:ext cx="1379537" cy="1595438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1" y="6543675"/>
            <a:ext cx="1414463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774825" y="6237288"/>
            <a:ext cx="29527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Click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on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the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right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can</a:t>
            </a:r>
            <a:endParaRPr lang="es-ES" sz="2400" b="1" kern="1200" dirty="0">
              <a:solidFill>
                <a:srgbClr val="915D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176" y="3024188"/>
            <a:ext cx="2036763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0"/>
          <a:srcRect t="31250" r="83291"/>
          <a:stretch/>
        </p:blipFill>
        <p:spPr>
          <a:xfrm>
            <a:off x="11001374" y="0"/>
            <a:ext cx="119062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942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-0.29635 -0.7401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26" y="-3701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23125 -1.14913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7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58559 -0.792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71" y="-39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7"/>
          <p:cNvSpPr txBox="1"/>
          <p:nvPr/>
        </p:nvSpPr>
        <p:spPr>
          <a:xfrm>
            <a:off x="1523999" y="1164832"/>
            <a:ext cx="692075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text and choose the main idea.</a:t>
            </a:r>
            <a:endParaRPr sz="2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17"/>
          <p:cNvSpPr txBox="1"/>
          <p:nvPr/>
        </p:nvSpPr>
        <p:spPr>
          <a:xfrm>
            <a:off x="4618659" y="75618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WHILE-READING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92" name="Google Shape;292;p17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17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4" name="Google Shape;294;p17"/>
          <p:cNvSpPr txBox="1"/>
          <p:nvPr/>
        </p:nvSpPr>
        <p:spPr>
          <a:xfrm>
            <a:off x="746747" y="1688052"/>
            <a:ext cx="11008659" cy="4616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2000, </a:t>
            </a:r>
            <a:r>
              <a:rPr lang="en-US" sz="21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Asimo</a:t>
            </a: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 robot created by Honda, amazed everyone by just walking down the stairs.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Twenty years later, a robot named Sophia can even communicate with people by using human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language and expressing emotions.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However, robots are just one example of Artificial Intelligence (AI) – the study and development of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machines that can copy human intelligence. Nowadays, AI has been applied to various areas of life.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 home, devices such as vacuum cleaners can now use AI to measure the room size and </a:t>
            </a:r>
            <a:r>
              <a:rPr lang="en-US" sz="21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recognise</a:t>
            </a:r>
            <a:endParaRPr sz="21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any furniture. They can then decide on the most effective way to clean the house.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transport, AI can be used on many smartphones to collect information about traffic. This can then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help drivers find the most suitable route. Travelling has become much more convenient thanks to AI.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 work, the uses of AI are even more useful and exciting. Computer programs, such as AI software or </a:t>
            </a:r>
            <a:r>
              <a:rPr lang="en-US" sz="21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chatbots</a:t>
            </a: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can help customers plan their holidays, book flights and hotels, and answer questions.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 is one of the most important inventions of the 21st century. It has completely changed our daily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and life.</a:t>
            </a:r>
            <a:endParaRPr sz="21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8"/>
          <p:cNvSpPr txBox="1"/>
          <p:nvPr/>
        </p:nvSpPr>
        <p:spPr>
          <a:xfrm>
            <a:off x="1523999" y="1164832"/>
            <a:ext cx="888274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 the text and choose the best title for it.</a:t>
            </a: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18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18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05" name="Google Shape;305;p18"/>
          <p:cNvSpPr/>
          <p:nvPr/>
        </p:nvSpPr>
        <p:spPr>
          <a:xfrm>
            <a:off x="3152362" y="1934669"/>
            <a:ext cx="6420630" cy="88027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AI development over time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18"/>
          <p:cNvSpPr/>
          <p:nvPr/>
        </p:nvSpPr>
        <p:spPr>
          <a:xfrm>
            <a:off x="3309523" y="3122154"/>
            <a:ext cx="6420629" cy="76346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Robots: The best AI inventions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18"/>
          <p:cNvSpPr/>
          <p:nvPr/>
        </p:nvSpPr>
        <p:spPr>
          <a:xfrm>
            <a:off x="3309524" y="4127990"/>
            <a:ext cx="6403636" cy="995411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AI in use today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18"/>
          <p:cNvSpPr/>
          <p:nvPr/>
        </p:nvSpPr>
        <p:spPr>
          <a:xfrm>
            <a:off x="3309523" y="5315959"/>
            <a:ext cx="6403636" cy="101450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D. AI in education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18"/>
          <p:cNvSpPr/>
          <p:nvPr/>
        </p:nvSpPr>
        <p:spPr>
          <a:xfrm>
            <a:off x="3309523" y="4435195"/>
            <a:ext cx="415467" cy="381000"/>
          </a:xfrm>
          <a:prstGeom prst="ellipse">
            <a:avLst/>
          </a:prstGeom>
          <a:noFill/>
          <a:ln w="38100" cap="flat" cmpd="sng">
            <a:solidFill>
              <a:srgbClr val="F2653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291;p17"/>
          <p:cNvSpPr txBox="1"/>
          <p:nvPr/>
        </p:nvSpPr>
        <p:spPr>
          <a:xfrm>
            <a:off x="4618659" y="75618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WHILE-READING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9"/>
          <p:cNvSpPr txBox="1"/>
          <p:nvPr/>
        </p:nvSpPr>
        <p:spPr>
          <a:xfrm>
            <a:off x="1466118" y="1136915"/>
            <a:ext cx="982980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Match the pictures with the uses of AI.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19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19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pic>
        <p:nvPicPr>
          <p:cNvPr id="320" name="Google Shape;320;p19"/>
          <p:cNvPicPr preferRelativeResize="0"/>
          <p:nvPr/>
        </p:nvPicPr>
        <p:blipFill rotWithShape="1">
          <a:blip r:embed="rId3">
            <a:alphaModFix/>
          </a:blip>
          <a:srcRect t="4027"/>
          <a:stretch/>
        </p:blipFill>
        <p:spPr>
          <a:xfrm>
            <a:off x="4844143" y="2086708"/>
            <a:ext cx="6572250" cy="2733280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19"/>
          <p:cNvSpPr txBox="1"/>
          <p:nvPr/>
        </p:nvSpPr>
        <p:spPr>
          <a:xfrm>
            <a:off x="746747" y="2548933"/>
            <a:ext cx="329878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Uses of AI at home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19"/>
          <p:cNvSpPr txBox="1"/>
          <p:nvPr/>
        </p:nvSpPr>
        <p:spPr>
          <a:xfrm>
            <a:off x="746747" y="3053732"/>
            <a:ext cx="329878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Uses of AI at work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19"/>
          <p:cNvSpPr txBox="1"/>
          <p:nvPr/>
        </p:nvSpPr>
        <p:spPr>
          <a:xfrm>
            <a:off x="746747" y="3536678"/>
            <a:ext cx="3871912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Uses of AI in transport</a:t>
            </a:r>
            <a:endParaRPr/>
          </a:p>
        </p:txBody>
      </p:sp>
      <p:sp>
        <p:nvSpPr>
          <p:cNvPr id="11" name="Google Shape;291;p17"/>
          <p:cNvSpPr txBox="1"/>
          <p:nvPr/>
        </p:nvSpPr>
        <p:spPr>
          <a:xfrm>
            <a:off x="4618659" y="75618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WHILE-READING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6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Unit</a:t>
            </a:r>
            <a:endParaRPr/>
          </a:p>
        </p:txBody>
      </p:sp>
      <p:sp>
        <p:nvSpPr>
          <p:cNvPr id="159" name="Google Shape;159;p6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/>
            <a:ahLst/>
            <a:cxnLst/>
            <a:rect l="l" t="t" r="r" b="b"/>
            <a:pathLst>
              <a:path w="1728196" h="941884" extrusionOk="0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6"/>
          <p:cNvSpPr/>
          <p:nvPr/>
        </p:nvSpPr>
        <p:spPr>
          <a:xfrm>
            <a:off x="6623907" y="361497"/>
            <a:ext cx="13639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READING</a:t>
            </a:r>
            <a:endParaRPr/>
          </a:p>
        </p:txBody>
      </p:sp>
      <p:sp>
        <p:nvSpPr>
          <p:cNvPr id="161" name="Google Shape;161;p6"/>
          <p:cNvSpPr/>
          <p:nvPr/>
        </p:nvSpPr>
        <p:spPr>
          <a:xfrm>
            <a:off x="1507492" y="1028896"/>
            <a:ext cx="8299939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Work individually.</a:t>
            </a: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 Watch a video about artificial intelligence (AI) and take notes.</a:t>
            </a:r>
            <a:endParaRPr/>
          </a:p>
          <a:p>
            <a:pPr marL="0" marR="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 Answer the questions using the notes.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6"/>
          <p:cNvSpPr txBox="1"/>
          <p:nvPr/>
        </p:nvSpPr>
        <p:spPr>
          <a:xfrm>
            <a:off x="3816518" y="36149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VIDEO WATCHING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7822" y="2382982"/>
            <a:ext cx="8636213" cy="3850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4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0"/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PRACTICE</a:t>
            </a:r>
            <a:endParaRPr/>
          </a:p>
        </p:txBody>
      </p:sp>
      <p:sp>
        <p:nvSpPr>
          <p:cNvPr id="330" name="Google Shape;330;p20"/>
          <p:cNvSpPr txBox="1"/>
          <p:nvPr/>
        </p:nvSpPr>
        <p:spPr>
          <a:xfrm>
            <a:off x="1466118" y="1099747"/>
            <a:ext cx="1009335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True or false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20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20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335" name="Google Shape;335;p20"/>
          <p:cNvGraphicFramePr/>
          <p:nvPr>
            <p:extLst>
              <p:ext uri="{D42A27DB-BD31-4B8C-83A1-F6EECF244321}">
                <p14:modId xmlns:p14="http://schemas.microsoft.com/office/powerpoint/2010/main" val="675340173"/>
              </p:ext>
            </p:extLst>
          </p:nvPr>
        </p:nvGraphicFramePr>
        <p:xfrm>
          <a:off x="937120" y="2253307"/>
          <a:ext cx="10483901" cy="31237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49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4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97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69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/>
                        <a:t>T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/>
                        <a:t>F</a:t>
                      </a:r>
                      <a:endParaRPr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22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 u="none" strike="noStrike" cap="none" dirty="0"/>
                        <a:t>1. Sophia can show emotions when talking to humans.</a:t>
                      </a:r>
                      <a:endParaRPr sz="22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22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2. AI helps to make machines that think and act like humans. </a:t>
                      </a:r>
                      <a:endParaRPr sz="22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22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3. AI is one of the most important inventions of the 20th century.</a:t>
                      </a:r>
                      <a:endParaRPr sz="22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36" name="Google Shape;336;p20"/>
          <p:cNvSpPr txBox="1"/>
          <p:nvPr/>
        </p:nvSpPr>
        <p:spPr>
          <a:xfrm>
            <a:off x="9308141" y="2972054"/>
            <a:ext cx="54694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✔</a:t>
            </a:r>
            <a:endParaRPr sz="36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20"/>
          <p:cNvSpPr txBox="1"/>
          <p:nvPr/>
        </p:nvSpPr>
        <p:spPr>
          <a:xfrm>
            <a:off x="9308141" y="3847777"/>
            <a:ext cx="54694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✔</a:t>
            </a:r>
            <a:endParaRPr sz="36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20"/>
          <p:cNvSpPr txBox="1"/>
          <p:nvPr/>
        </p:nvSpPr>
        <p:spPr>
          <a:xfrm>
            <a:off x="10646790" y="4636951"/>
            <a:ext cx="54694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✔</a:t>
            </a:r>
            <a:endParaRPr sz="36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291;p17"/>
          <p:cNvSpPr txBox="1"/>
          <p:nvPr/>
        </p:nvSpPr>
        <p:spPr>
          <a:xfrm>
            <a:off x="4618659" y="75618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WHILE-READING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22"/>
          <p:cNvSpPr txBox="1"/>
          <p:nvPr/>
        </p:nvSpPr>
        <p:spPr>
          <a:xfrm>
            <a:off x="1466118" y="1183961"/>
            <a:ext cx="1024341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Discussion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22"/>
          <p:cNvSpPr txBox="1"/>
          <p:nvPr/>
        </p:nvSpPr>
        <p:spPr>
          <a:xfrm>
            <a:off x="4514072" y="22986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POST-READING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367" name="Google Shape;367;p22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22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5</a:t>
            </a:r>
            <a:endParaRPr/>
          </a:p>
        </p:txBody>
      </p:sp>
      <p:sp>
        <p:nvSpPr>
          <p:cNvPr id="369" name="Google Shape;369;p22"/>
          <p:cNvSpPr/>
          <p:nvPr/>
        </p:nvSpPr>
        <p:spPr>
          <a:xfrm>
            <a:off x="963512" y="2765521"/>
            <a:ext cx="5132489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in groups and brainstorm possible uses of AI in schools.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0" name="Google Shape;370;p22" descr="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62615" y="1953389"/>
            <a:ext cx="5246914" cy="34979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24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24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3" name="Google Shape;403;p24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  <a:endParaRPr/>
          </a:p>
        </p:txBody>
      </p:sp>
      <p:sp>
        <p:nvSpPr>
          <p:cNvPr id="404" name="Google Shape;404;p24"/>
          <p:cNvSpPr txBox="1"/>
          <p:nvPr/>
        </p:nvSpPr>
        <p:spPr>
          <a:xfrm>
            <a:off x="954230" y="2180787"/>
            <a:ext cx="9847714" cy="1415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Reading for general and specific information about artificial intelligence.</a:t>
            </a:r>
            <a:r>
              <a:rPr lang="en-US" sz="5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5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414;p25"/>
          <p:cNvSpPr txBox="1"/>
          <p:nvPr/>
        </p:nvSpPr>
        <p:spPr>
          <a:xfrm>
            <a:off x="4298265" y="278138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CONSOLIDATION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25"/>
          <p:cNvSpPr txBox="1"/>
          <p:nvPr/>
        </p:nvSpPr>
        <p:spPr>
          <a:xfrm>
            <a:off x="1399333" y="1725349"/>
            <a:ext cx="8584082" cy="2062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AutoNum type="arabicPeriod"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Prepare for the next lesson: Unit 5 – Speaking </a:t>
            </a:r>
            <a:endParaRPr dirty="0"/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Do exercises in the workbook</a:t>
            </a:r>
            <a:endParaRPr dirty="0"/>
          </a:p>
        </p:txBody>
      </p:sp>
      <p:sp>
        <p:nvSpPr>
          <p:cNvPr id="410" name="Google Shape;410;p25"/>
          <p:cNvSpPr/>
          <p:nvPr/>
        </p:nvSpPr>
        <p:spPr>
          <a:xfrm>
            <a:off x="743871" y="111311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25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412" name="Google Shape;412;p25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/>
          </a:p>
        </p:txBody>
      </p:sp>
      <p:sp>
        <p:nvSpPr>
          <p:cNvPr id="414" name="Google Shape;414;p25"/>
          <p:cNvSpPr txBox="1"/>
          <p:nvPr/>
        </p:nvSpPr>
        <p:spPr>
          <a:xfrm>
            <a:off x="4298265" y="278138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CONSOLIDATION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7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/>
            <a:ahLst/>
            <a:cxnLst/>
            <a:rect l="l" t="t" r="r" b="b"/>
            <a:pathLst>
              <a:path w="1728196" h="941884" extrusionOk="0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7"/>
          <p:cNvSpPr/>
          <p:nvPr/>
        </p:nvSpPr>
        <p:spPr>
          <a:xfrm>
            <a:off x="856326" y="1813221"/>
            <a:ext cx="10722439" cy="294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What is artificial intelligence?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What are some real-life cases in which we have probably dealt with AI?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What benefits do robots/ AI bring to us?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Can AI replace human?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7"/>
          <p:cNvSpPr txBox="1"/>
          <p:nvPr/>
        </p:nvSpPr>
        <p:spPr>
          <a:xfrm>
            <a:off x="3141772" y="642850"/>
            <a:ext cx="68658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ANSWER THE QUESTIONS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9"/>
          <p:cNvSpPr txBox="1"/>
          <p:nvPr/>
        </p:nvSpPr>
        <p:spPr>
          <a:xfrm>
            <a:off x="1594232" y="986283"/>
            <a:ext cx="10248145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Look at the pictures of Asimo and Sophia and discuss the questions below in pairs.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9"/>
          <p:cNvSpPr txBox="1"/>
          <p:nvPr/>
        </p:nvSpPr>
        <p:spPr>
          <a:xfrm>
            <a:off x="4639875" y="18004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PRE-READING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94" name="Google Shape;194;p9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9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6" name="Google Shape;196;p9"/>
          <p:cNvSpPr/>
          <p:nvPr/>
        </p:nvSpPr>
        <p:spPr>
          <a:xfrm>
            <a:off x="963512" y="2547371"/>
            <a:ext cx="4813833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What are they? </a:t>
            </a:r>
            <a:endParaRPr dirty="0"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What do you think they can do?</a:t>
            </a:r>
            <a:endParaRPr dirty="0"/>
          </a:p>
          <a:p>
            <a:pPr marL="514350" marR="0" lvl="0" indent="-3619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60410" y="1259024"/>
            <a:ext cx="7403090" cy="559897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96;p9"/>
          <p:cNvSpPr/>
          <p:nvPr/>
        </p:nvSpPr>
        <p:spPr>
          <a:xfrm>
            <a:off x="3370428" y="2547371"/>
            <a:ext cx="4813833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They are robots.</a:t>
            </a:r>
            <a:endParaRPr sz="24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4350" marR="0" lvl="0" indent="-3619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96;p9"/>
          <p:cNvSpPr/>
          <p:nvPr/>
        </p:nvSpPr>
        <p:spPr>
          <a:xfrm>
            <a:off x="1188422" y="3458368"/>
            <a:ext cx="4813833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They can walk, talk, show emotions, and do household chores.</a:t>
            </a:r>
            <a:endParaRPr lang="en-US" sz="24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0"/>
          <p:cNvSpPr txBox="1"/>
          <p:nvPr/>
        </p:nvSpPr>
        <p:spPr>
          <a:xfrm>
            <a:off x="4491312" y="20280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VOCABULARY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05" name="Google Shape;205;p10"/>
          <p:cNvSpPr txBox="1"/>
          <p:nvPr/>
        </p:nvSpPr>
        <p:spPr>
          <a:xfrm>
            <a:off x="1007138" y="1517934"/>
            <a:ext cx="5231128" cy="1349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r>
              <a:rPr lang="en-US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robot (n)</a:t>
            </a:r>
            <a:endParaRPr sz="8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0"/>
          <p:cNvSpPr/>
          <p:nvPr/>
        </p:nvSpPr>
        <p:spPr>
          <a:xfrm>
            <a:off x="1007138" y="4204909"/>
            <a:ext cx="631307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machine that can perform a complicated series of tasks by itself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0"/>
          <p:cNvSpPr/>
          <p:nvPr/>
        </p:nvSpPr>
        <p:spPr>
          <a:xfrm>
            <a:off x="2494625" y="2783700"/>
            <a:ext cx="1892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5A0B8"/>
                </a:solidFill>
                <a:latin typeface="Calibri"/>
                <a:ea typeface="Calibri"/>
                <a:cs typeface="Calibri"/>
                <a:sym typeface="Calibri"/>
              </a:rPr>
              <a:t>/ˈrəʊbɒt/</a:t>
            </a:r>
            <a:endParaRPr sz="2800" b="1">
              <a:solidFill>
                <a:srgbClr val="05A0B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" name="Google Shape;209;p10" descr="A picture containing automaton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20000" y="1554257"/>
            <a:ext cx="3833731" cy="37858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30665" y="2257717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1"/>
          <p:cNvSpPr txBox="1"/>
          <p:nvPr/>
        </p:nvSpPr>
        <p:spPr>
          <a:xfrm>
            <a:off x="1033349" y="5250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dirty="0"/>
          </a:p>
        </p:txBody>
      </p:sp>
      <p:sp>
        <p:nvSpPr>
          <p:cNvPr id="217" name="Google Shape;217;p11"/>
          <p:cNvSpPr txBox="1"/>
          <p:nvPr/>
        </p:nvSpPr>
        <p:spPr>
          <a:xfrm>
            <a:off x="419819" y="1683511"/>
            <a:ext cx="5960921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r>
              <a:rPr lang="en-US" sz="5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communicate (v) </a:t>
            </a:r>
            <a:endParaRPr sz="5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11"/>
          <p:cNvSpPr/>
          <p:nvPr/>
        </p:nvSpPr>
        <p:spPr>
          <a:xfrm>
            <a:off x="708514" y="4507132"/>
            <a:ext cx="5121621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share or exchange information, news, ideas, feelings, etc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11"/>
          <p:cNvSpPr/>
          <p:nvPr/>
        </p:nvSpPr>
        <p:spPr>
          <a:xfrm>
            <a:off x="2139453" y="2704001"/>
            <a:ext cx="252165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5A0B8"/>
                </a:solidFill>
                <a:latin typeface="Calibri"/>
                <a:ea typeface="Calibri"/>
                <a:cs typeface="Calibri"/>
                <a:sym typeface="Calibri"/>
              </a:rPr>
              <a:t>/kəˈmjuːnɪkeɪt/</a:t>
            </a:r>
            <a:endParaRPr sz="2800" b="1">
              <a:solidFill>
                <a:srgbClr val="05A0B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1" name="Google Shape;221;p11" descr="A group of people standing in a line&#10;&#10;Description automatically generated with low confidenc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71846" y="2732045"/>
            <a:ext cx="5485986" cy="225214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04;p10"/>
          <p:cNvSpPr txBox="1"/>
          <p:nvPr/>
        </p:nvSpPr>
        <p:spPr>
          <a:xfrm>
            <a:off x="4491312" y="20280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VOCABULARY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758973" y="2207777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2"/>
          <p:cNvSpPr txBox="1"/>
          <p:nvPr/>
        </p:nvSpPr>
        <p:spPr>
          <a:xfrm>
            <a:off x="1454412" y="1723229"/>
            <a:ext cx="5231128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r>
              <a:rPr lang="en-US" sz="5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emotion (n)</a:t>
            </a:r>
            <a:endParaRPr sz="5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12"/>
          <p:cNvSpPr/>
          <p:nvPr/>
        </p:nvSpPr>
        <p:spPr>
          <a:xfrm>
            <a:off x="418934" y="4319374"/>
            <a:ext cx="6530330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strong feeling such as love, fear or anger; the part of a person’s character that consists of feelings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12"/>
          <p:cNvSpPr/>
          <p:nvPr/>
        </p:nvSpPr>
        <p:spPr>
          <a:xfrm>
            <a:off x="2935598" y="2800322"/>
            <a:ext cx="167545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5A0B8"/>
                </a:solidFill>
                <a:latin typeface="Calibri"/>
                <a:ea typeface="Calibri"/>
                <a:cs typeface="Calibri"/>
                <a:sym typeface="Calibri"/>
              </a:rPr>
              <a:t>/ɪˈməʊʃn/</a:t>
            </a:r>
            <a:endParaRPr sz="2800" b="1">
              <a:solidFill>
                <a:srgbClr val="05A0B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12"/>
          <p:cNvSpPr txBox="1"/>
          <p:nvPr/>
        </p:nvSpPr>
        <p:spPr>
          <a:xfrm>
            <a:off x="1033349" y="5250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/>
          </a:p>
        </p:txBody>
      </p:sp>
      <p:pic>
        <p:nvPicPr>
          <p:cNvPr id="232" name="Google Shape;232;p12" descr="A collage of people&#10;&#10;Description automatically generated with low confidenc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02929" y="2046515"/>
            <a:ext cx="5012871" cy="334191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04;p10"/>
          <p:cNvSpPr txBox="1"/>
          <p:nvPr/>
        </p:nvSpPr>
        <p:spPr>
          <a:xfrm>
            <a:off x="4491312" y="20280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VOCABULARY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33189" y="219072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3"/>
          <p:cNvSpPr txBox="1"/>
          <p:nvPr/>
        </p:nvSpPr>
        <p:spPr>
          <a:xfrm>
            <a:off x="691662" y="1358738"/>
            <a:ext cx="6511749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artificial intelligence (AI) </a:t>
            </a:r>
            <a:endParaRPr sz="4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(n)</a:t>
            </a:r>
            <a:endParaRPr sz="4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13"/>
          <p:cNvSpPr/>
          <p:nvPr/>
        </p:nvSpPr>
        <p:spPr>
          <a:xfrm>
            <a:off x="257033" y="4990089"/>
            <a:ext cx="7624669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study and development of computer systems that can copy intelligent human behaviour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13"/>
          <p:cNvSpPr/>
          <p:nvPr/>
        </p:nvSpPr>
        <p:spPr>
          <a:xfrm>
            <a:off x="2080805" y="3032970"/>
            <a:ext cx="338791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5A0B8"/>
                </a:solidFill>
                <a:latin typeface="Calibri"/>
                <a:ea typeface="Calibri"/>
                <a:cs typeface="Calibri"/>
                <a:sym typeface="Calibri"/>
              </a:rPr>
              <a:t>/ɑːtɪfɪʃl ɪnˈtelɪdʒəns/</a:t>
            </a:r>
            <a:endParaRPr sz="2800" b="1">
              <a:solidFill>
                <a:srgbClr val="05A0B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5" name="Google Shape;245;p13" descr="A picture containing diagram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67534" y="1883005"/>
            <a:ext cx="4491195" cy="248138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04;p10"/>
          <p:cNvSpPr txBox="1"/>
          <p:nvPr/>
        </p:nvSpPr>
        <p:spPr>
          <a:xfrm>
            <a:off x="4491312" y="20280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VOCABULARY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3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34888" y="16954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4"/>
          <p:cNvSpPr txBox="1"/>
          <p:nvPr/>
        </p:nvSpPr>
        <p:spPr>
          <a:xfrm>
            <a:off x="1454412" y="1723229"/>
            <a:ext cx="5231128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r>
              <a:rPr lang="en-US" sz="5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measure (v)</a:t>
            </a:r>
            <a:endParaRPr sz="5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14"/>
          <p:cNvSpPr/>
          <p:nvPr/>
        </p:nvSpPr>
        <p:spPr>
          <a:xfrm>
            <a:off x="1607000" y="4286717"/>
            <a:ext cx="4925952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find the size, quantity, etc. of something in standard units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14"/>
          <p:cNvSpPr/>
          <p:nvPr/>
        </p:nvSpPr>
        <p:spPr>
          <a:xfrm>
            <a:off x="2935598" y="2800322"/>
            <a:ext cx="176683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5A0B8"/>
                </a:solidFill>
                <a:latin typeface="Calibri"/>
                <a:ea typeface="Calibri"/>
                <a:cs typeface="Calibri"/>
                <a:sym typeface="Calibri"/>
              </a:rPr>
              <a:t>/ˈmeʒə(r)/</a:t>
            </a:r>
            <a:endParaRPr sz="2800" b="1">
              <a:solidFill>
                <a:srgbClr val="05A0B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6" name="Google Shape;256;p14" descr="Diagram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02992" y="1766478"/>
            <a:ext cx="4433391" cy="332504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04;p10"/>
          <p:cNvSpPr txBox="1"/>
          <p:nvPr/>
        </p:nvSpPr>
        <p:spPr>
          <a:xfrm>
            <a:off x="4491312" y="20280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VOCABULARY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634912" y="224749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Parts of a Circle by Slidesgo">
  <a:themeElements>
    <a:clrScheme name="Simple Light">
      <a:dk1>
        <a:srgbClr val="1A0E4B"/>
      </a:dk1>
      <a:lt1>
        <a:srgbClr val="FFFFFF"/>
      </a:lt1>
      <a:dk2>
        <a:srgbClr val="FF83AE"/>
      </a:dk2>
      <a:lt2>
        <a:srgbClr val="F1F093"/>
      </a:lt2>
      <a:accent1>
        <a:srgbClr val="C8EEDD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A0E4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939</Words>
  <Application>Microsoft Office PowerPoint</Application>
  <PresentationFormat>Widescreen</PresentationFormat>
  <Paragraphs>165</Paragraphs>
  <Slides>23</Slides>
  <Notes>19</Notes>
  <HiddenSlides>0</HiddenSlides>
  <MMClips>6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Open Sans</vt:lpstr>
      <vt:lpstr>Wingdings</vt:lpstr>
      <vt:lpstr>Questrial</vt:lpstr>
      <vt:lpstr>Arial</vt:lpstr>
      <vt:lpstr>Calibri</vt:lpstr>
      <vt:lpstr>Montserrat</vt:lpstr>
      <vt:lpstr>Nunito Light</vt:lpstr>
      <vt:lpstr>Public Sans Black</vt:lpstr>
      <vt:lpstr>Public Sans</vt:lpstr>
      <vt:lpstr>Parts of a Circle by Slidesgo</vt:lpstr>
      <vt:lpstr>Tema de Office</vt:lpstr>
      <vt:lpstr>Unit 5: INVENTIONS Lesson 3: Reading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22</cp:revision>
  <dcterms:created xsi:type="dcterms:W3CDTF">2020-12-09T02:04:09Z</dcterms:created>
  <dcterms:modified xsi:type="dcterms:W3CDTF">2025-09-27T14:21:10Z</dcterms:modified>
</cp:coreProperties>
</file>