
<file path=[Content_Types].xml><?xml version="1.0" encoding="utf-8"?>
<Types xmlns="http://schemas.openxmlformats.org/package/2006/content-types">
  <Default Extension="fntdata" ContentType="application/x-fontdata"/>
  <Default Extension="jpeg" ContentType="image/jpeg"/>
  <Default Extension="mp3" ContentType="audio/mpeg"/>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60" r:id="rId2"/>
    <p:sldMasterId id="2147483683" r:id="rId3"/>
    <p:sldMasterId id="2147483695" r:id="rId4"/>
  </p:sldMasterIdLst>
  <p:notesMasterIdLst>
    <p:notesMasterId r:id="rId34"/>
  </p:notesMasterIdLst>
  <p:sldIdLst>
    <p:sldId id="299" r:id="rId5"/>
    <p:sldId id="261" r:id="rId6"/>
    <p:sldId id="281" r:id="rId7"/>
    <p:sldId id="282" r:id="rId8"/>
    <p:sldId id="291" r:id="rId9"/>
    <p:sldId id="294" r:id="rId10"/>
    <p:sldId id="295" r:id="rId11"/>
    <p:sldId id="296" r:id="rId12"/>
    <p:sldId id="263" r:id="rId13"/>
    <p:sldId id="283" r:id="rId14"/>
    <p:sldId id="284" r:id="rId15"/>
    <p:sldId id="285" r:id="rId16"/>
    <p:sldId id="267" r:id="rId17"/>
    <p:sldId id="309" r:id="rId18"/>
    <p:sldId id="310" r:id="rId19"/>
    <p:sldId id="311" r:id="rId20"/>
    <p:sldId id="314" r:id="rId21"/>
    <p:sldId id="315" r:id="rId22"/>
    <p:sldId id="316" r:id="rId23"/>
    <p:sldId id="317" r:id="rId24"/>
    <p:sldId id="318" r:id="rId25"/>
    <p:sldId id="319" r:id="rId26"/>
    <p:sldId id="269" r:id="rId27"/>
    <p:sldId id="288" r:id="rId28"/>
    <p:sldId id="271" r:id="rId29"/>
    <p:sldId id="273" r:id="rId30"/>
    <p:sldId id="275" r:id="rId31"/>
    <p:sldId id="278" r:id="rId32"/>
    <p:sldId id="279" r:id="rId33"/>
  </p:sldIdLst>
  <p:sldSz cx="12192000" cy="6858000"/>
  <p:notesSz cx="6858000" cy="9144000"/>
  <p:embeddedFontLst>
    <p:embeddedFont>
      <p:font typeface="Asap" panose="020B0604020202020204" charset="0"/>
      <p:regular r:id="rId35"/>
      <p:bold r:id="rId36"/>
      <p:italic r:id="rId37"/>
      <p:boldItalic r:id="rId38"/>
    </p:embeddedFont>
    <p:embeddedFont>
      <p:font typeface="Nunito Light" pitchFamily="2" charset="0"/>
      <p:regular r:id="rId39"/>
    </p:embeddedFont>
    <p:embeddedFont>
      <p:font typeface="Open Sans" panose="020B0606030504020204" pitchFamily="34" charset="0"/>
      <p:regular r:id="rId40"/>
      <p:bold r:id="rId41"/>
      <p:italic r:id="rId42"/>
      <p:boldItalic r:id="rId43"/>
    </p:embeddedFont>
    <p:embeddedFont>
      <p:font typeface="Poppins SemiBold" panose="00000700000000000000" pitchFamily="2" charset="0"/>
      <p:regular r:id="rId44"/>
      <p:bold r:id="rId45"/>
      <p:italic r:id="rId46"/>
      <p:boldItalic r:id="rId4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63" roundtripDataSignature="AMtx7mgpqFJp80AxfJqvX/0tphNxVpjm3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1D4A023B-2B26-4EFD-8B79-CFCD21587FCB}">
  <a:tblStyle styleId="{1D4A023B-2B26-4EFD-8B79-CFCD21587FCB}" styleName="Table_0">
    <a:wholeTbl>
      <a:tcTxStyle b="off" i="off">
        <a:font>
          <a:latin typeface="Calibri"/>
          <a:ea typeface="Calibri"/>
          <a:cs typeface="Calibri"/>
        </a:font>
        <a:schemeClr val="dk1"/>
      </a:tcTxStyle>
      <a:tcStyle>
        <a:tcBdr>
          <a:left>
            <a:ln w="12700" cap="flat" cmpd="sng">
              <a:solidFill>
                <a:schemeClr val="accent2"/>
              </a:solidFill>
              <a:prstDash val="solid"/>
              <a:round/>
              <a:headEnd type="none" w="sm" len="sm"/>
              <a:tailEnd type="none" w="sm" len="sm"/>
            </a:ln>
          </a:left>
          <a:right>
            <a:ln w="12700" cap="flat" cmpd="sng">
              <a:solidFill>
                <a:schemeClr val="accent2"/>
              </a:solidFill>
              <a:prstDash val="solid"/>
              <a:round/>
              <a:headEnd type="none" w="sm" len="sm"/>
              <a:tailEnd type="none" w="sm" len="sm"/>
            </a:ln>
          </a:right>
          <a:top>
            <a:ln w="12700" cap="flat" cmpd="sng">
              <a:solidFill>
                <a:schemeClr val="accent2"/>
              </a:solidFill>
              <a:prstDash val="solid"/>
              <a:round/>
              <a:headEnd type="none" w="sm" len="sm"/>
              <a:tailEnd type="none" w="sm" len="sm"/>
            </a:ln>
          </a:top>
          <a:bottom>
            <a:ln w="12700" cap="flat" cmpd="sng">
              <a:solidFill>
                <a:schemeClr val="accent2"/>
              </a:solidFill>
              <a:prstDash val="solid"/>
              <a:round/>
              <a:headEnd type="none" w="sm" len="sm"/>
              <a:tailEnd type="none" w="sm" len="sm"/>
            </a:ln>
          </a:bottom>
          <a:insideH>
            <a:ln w="12700" cap="flat" cmpd="sng">
              <a:solidFill>
                <a:schemeClr val="accent2"/>
              </a:solidFill>
              <a:prstDash val="solid"/>
              <a:round/>
              <a:headEnd type="none" w="sm" len="sm"/>
              <a:tailEnd type="none" w="sm" len="sm"/>
            </a:ln>
          </a:insideH>
          <a:insideV>
            <a:ln w="12700" cap="flat" cmpd="sng">
              <a:solidFill>
                <a:schemeClr val="accent2"/>
              </a:solidFill>
              <a:prstDash val="solid"/>
              <a:round/>
              <a:headEnd type="none" w="sm" len="sm"/>
              <a:tailEnd type="none" w="sm" len="sm"/>
            </a:ln>
          </a:insideV>
        </a:tcBdr>
        <a:fill>
          <a:solidFill>
            <a:srgbClr val="FFFFFF">
              <a:alpha val="0"/>
            </a:srgbClr>
          </a:solidFill>
        </a:fill>
      </a:tcStyle>
    </a:wholeTbl>
    <a:band1H>
      <a:tcTxStyle b="off" i="off"/>
      <a:tcStyle>
        <a:tcBdr/>
        <a:fill>
          <a:solidFill>
            <a:schemeClr val="accent2">
              <a:alpha val="20000"/>
            </a:schemeClr>
          </a:solidFill>
        </a:fill>
      </a:tcStyle>
    </a:band1H>
    <a:band2H>
      <a:tcTxStyle b="off" i="off"/>
      <a:tcStyle>
        <a:tcBdr/>
      </a:tcStyle>
    </a:band2H>
    <a:band1V>
      <a:tcTxStyle b="off" i="off"/>
      <a:tcStyle>
        <a:tcBdr/>
        <a:fill>
          <a:solidFill>
            <a:schemeClr val="accent2">
              <a:alpha val="20000"/>
            </a:schemeClr>
          </a:solidFill>
        </a:fill>
      </a:tcStyle>
    </a:band1V>
    <a:band2V>
      <a:tcTxStyle b="off" i="off"/>
      <a:tcStyle>
        <a:tcBdr/>
      </a:tcStyle>
    </a:band2V>
    <a:lastCol>
      <a:tcTxStyle b="on" i="off"/>
      <a:tcStyle>
        <a:tcBdr/>
      </a:tcStyle>
    </a:lastCol>
    <a:firstCol>
      <a:tcTxStyle b="on" i="off"/>
      <a:tcStyle>
        <a:tcBdr/>
      </a:tcStyle>
    </a:firstCol>
    <a:lastRow>
      <a:tcTxStyle b="on" i="off"/>
      <a:tcStyle>
        <a:tcBdr>
          <a:top>
            <a:ln w="50800" cap="flat" cmpd="sng">
              <a:solidFill>
                <a:schemeClr val="accent2"/>
              </a:solidFill>
              <a:prstDash val="solid"/>
              <a:round/>
              <a:headEnd type="none" w="sm" len="sm"/>
              <a:tailEnd type="none" w="sm" len="sm"/>
            </a:ln>
          </a:top>
        </a:tcBdr>
        <a:fill>
          <a:solidFill>
            <a:srgbClr val="FFFFFF">
              <a:alpha val="0"/>
            </a:srgbClr>
          </a:solidFill>
        </a:fill>
      </a:tcStyle>
    </a:lastRow>
    <a:seCell>
      <a:tcTxStyle b="off" i="off"/>
      <a:tcStyle>
        <a:tcBdr/>
      </a:tcStyle>
    </a:seCell>
    <a:swCell>
      <a:tcTxStyle b="off" i="off"/>
      <a:tcStyle>
        <a:tcBdr/>
      </a:tcStyle>
    </a:swCell>
    <a:firstRow>
      <a:tcTxStyle b="on" i="off"/>
      <a:tcStyle>
        <a:tcBdr>
          <a:bottom>
            <a:ln w="25400" cap="flat" cmpd="sng">
              <a:solidFill>
                <a:schemeClr val="accent2"/>
              </a:solidFill>
              <a:prstDash val="solid"/>
              <a:round/>
              <a:headEnd type="none" w="sm" len="sm"/>
              <a:tailEnd type="none" w="sm" len="sm"/>
            </a:ln>
          </a:bottom>
        </a:tcBdr>
        <a:fill>
          <a:solidFill>
            <a:srgbClr val="FFFFFF">
              <a:alpha val="0"/>
            </a:srgbClr>
          </a:solidFill>
        </a:fill>
      </a:tcStyle>
    </a:firstRow>
    <a:neCell>
      <a:tcTxStyle b="off" i="off"/>
      <a:tcStyle>
        <a:tcBdr/>
      </a:tcStyle>
    </a:neCell>
    <a:nwCell>
      <a:tcTxStyle b="off" i="off"/>
      <a:tcStyle>
        <a:tcBdr/>
      </a:tcStyle>
    </a:nwCell>
  </a:tblStyle>
  <a:tblStyle styleId="{88A627B3-E548-470C-A4B0-7FF3FFD81D36}" styleName="Table_1">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E8B1032C-EA38-4F05-BA0D-38AFFFC7BED3}" styleName="Light Style 3 - Accent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294" autoAdjust="0"/>
    <p:restoredTop sz="90719" autoAdjust="0"/>
  </p:normalViewPr>
  <p:slideViewPr>
    <p:cSldViewPr snapToGrid="0">
      <p:cViewPr varScale="1">
        <p:scale>
          <a:sx n="89" d="100"/>
          <a:sy n="89" d="100"/>
        </p:scale>
        <p:origin x="221" y="8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font" Target="fonts/font5.fntdata"/><Relationship Id="rId21" Type="http://schemas.openxmlformats.org/officeDocument/2006/relationships/slide" Target="slides/slide17.xml"/><Relationship Id="rId34" Type="http://schemas.openxmlformats.org/officeDocument/2006/relationships/notesMaster" Target="notesMasters/notesMaster1.xml"/><Relationship Id="rId42" Type="http://schemas.openxmlformats.org/officeDocument/2006/relationships/font" Target="fonts/font8.fntdata"/><Relationship Id="rId47" Type="http://schemas.openxmlformats.org/officeDocument/2006/relationships/font" Target="fonts/font13.fntdata"/><Relationship Id="rId63" Type="http://customschemas.google.com/relationships/presentationmetadata" Target="metadata"/><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font" Target="fonts/font3.fntdata"/><Relationship Id="rId40" Type="http://schemas.openxmlformats.org/officeDocument/2006/relationships/font" Target="fonts/font6.fntdata"/><Relationship Id="rId45" Type="http://schemas.openxmlformats.org/officeDocument/2006/relationships/font" Target="fonts/font11.fntdata"/><Relationship Id="rId66"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font" Target="fonts/font2.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font" Target="fonts/font10.fntdata"/><Relationship Id="rId65"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font" Target="fonts/font1.fntdata"/><Relationship Id="rId43" Type="http://schemas.openxmlformats.org/officeDocument/2006/relationships/font" Target="fonts/font9.fntdata"/><Relationship Id="rId64" Type="http://schemas.openxmlformats.org/officeDocument/2006/relationships/presProps" Target="presProps.xml"/><Relationship Id="rId8" Type="http://schemas.openxmlformats.org/officeDocument/2006/relationships/slide" Target="slides/slide4.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font" Target="fonts/font4.fntdata"/><Relationship Id="rId46" Type="http://schemas.openxmlformats.org/officeDocument/2006/relationships/font" Target="fonts/font12.fntdata"/><Relationship Id="rId67" Type="http://schemas.openxmlformats.org/officeDocument/2006/relationships/tableStyles" Target="tableStyles.xml"/><Relationship Id="rId20" Type="http://schemas.openxmlformats.org/officeDocument/2006/relationships/slide" Target="slides/slide16.xml"/><Relationship Id="rId41"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2912730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27aa63b0a6e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9" name="Google Shape;309;g27aa63b0a6e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3020432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8" name="Google Shape;178;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9" name="Google Shape;179;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10</a:t>
            </a:fld>
            <a:endParaRPr/>
          </a:p>
        </p:txBody>
      </p:sp>
    </p:spTree>
    <p:extLst>
      <p:ext uri="{BB962C8B-B14F-4D97-AF65-F5344CB8AC3E}">
        <p14:creationId xmlns:p14="http://schemas.microsoft.com/office/powerpoint/2010/main" val="128939381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8" name="Google Shape;178;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9" name="Google Shape;179;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11</a:t>
            </a:fld>
            <a:endParaRPr/>
          </a:p>
        </p:txBody>
      </p:sp>
    </p:spTree>
    <p:extLst>
      <p:ext uri="{BB962C8B-B14F-4D97-AF65-F5344CB8AC3E}">
        <p14:creationId xmlns:p14="http://schemas.microsoft.com/office/powerpoint/2010/main" val="8623007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8" name="Google Shape;178;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9" name="Google Shape;179;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12</a:t>
            </a:fld>
            <a:endParaRPr/>
          </a:p>
        </p:txBody>
      </p:sp>
    </p:spTree>
    <p:extLst>
      <p:ext uri="{BB962C8B-B14F-4D97-AF65-F5344CB8AC3E}">
        <p14:creationId xmlns:p14="http://schemas.microsoft.com/office/powerpoint/2010/main" val="180079245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0"/>
        <p:cNvGrpSpPr/>
        <p:nvPr/>
      </p:nvGrpSpPr>
      <p:grpSpPr>
        <a:xfrm>
          <a:off x="0" y="0"/>
          <a:ext cx="0" cy="0"/>
          <a:chOff x="0" y="0"/>
          <a:chExt cx="0" cy="0"/>
        </a:xfrm>
      </p:grpSpPr>
      <p:sp>
        <p:nvSpPr>
          <p:cNvPr id="221" name="Google Shape;221;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2" name="Google Shape;222;p1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3" name="Google Shape;223;p17: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13</a:t>
            </a:fld>
            <a:endParaRPr/>
          </a:p>
        </p:txBody>
      </p:sp>
    </p:spTree>
    <p:extLst>
      <p:ext uri="{BB962C8B-B14F-4D97-AF65-F5344CB8AC3E}">
        <p14:creationId xmlns:p14="http://schemas.microsoft.com/office/powerpoint/2010/main" val="427213267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smtClean="0">
                <a:solidFill>
                  <a:schemeClr val="dk1"/>
                </a:solidFill>
                <a:latin typeface="Calibri"/>
                <a:ea typeface="Calibri"/>
                <a:cs typeface="Calibri"/>
                <a:sym typeface="Calibri"/>
              </a:rPr>
              <a:t>21</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069269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9" name="Google Shape;249;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0" name="Google Shape;250;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23</a:t>
            </a:fld>
            <a:endParaRPr/>
          </a:p>
        </p:txBody>
      </p:sp>
    </p:spTree>
    <p:extLst>
      <p:ext uri="{BB962C8B-B14F-4D97-AF65-F5344CB8AC3E}">
        <p14:creationId xmlns:p14="http://schemas.microsoft.com/office/powerpoint/2010/main" val="181384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9" name="Google Shape;249;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0" name="Google Shape;250;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24</a:t>
            </a:fld>
            <a:endParaRPr/>
          </a:p>
        </p:txBody>
      </p:sp>
    </p:spTree>
    <p:extLst>
      <p:ext uri="{BB962C8B-B14F-4D97-AF65-F5344CB8AC3E}">
        <p14:creationId xmlns:p14="http://schemas.microsoft.com/office/powerpoint/2010/main" val="6463484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p2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dirty="0"/>
          </a:p>
        </p:txBody>
      </p:sp>
      <p:sp>
        <p:nvSpPr>
          <p:cNvPr id="277" name="Google Shape;277;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6556732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11" name="Google Shape;311;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9280773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9"/>
        <p:cNvGrpSpPr/>
        <p:nvPr/>
      </p:nvGrpSpPr>
      <p:grpSpPr>
        <a:xfrm>
          <a:off x="0" y="0"/>
          <a:ext cx="0" cy="0"/>
          <a:chOff x="0" y="0"/>
          <a:chExt cx="0" cy="0"/>
        </a:xfrm>
      </p:grpSpPr>
      <p:sp>
        <p:nvSpPr>
          <p:cNvPr id="330" name="Google Shape;330;p2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31" name="Google Shape;331;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062513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5" name="Google Shape;155;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2</a:t>
            </a:fld>
            <a:endParaRPr/>
          </a:p>
        </p:txBody>
      </p:sp>
    </p:spTree>
    <p:extLst>
      <p:ext uri="{BB962C8B-B14F-4D97-AF65-F5344CB8AC3E}">
        <p14:creationId xmlns:p14="http://schemas.microsoft.com/office/powerpoint/2010/main" val="3895146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5"/>
        <p:cNvGrpSpPr/>
        <p:nvPr/>
      </p:nvGrpSpPr>
      <p:grpSpPr>
        <a:xfrm>
          <a:off x="0" y="0"/>
          <a:ext cx="0" cy="0"/>
          <a:chOff x="0" y="0"/>
          <a:chExt cx="0" cy="0"/>
        </a:xfrm>
      </p:grpSpPr>
      <p:sp>
        <p:nvSpPr>
          <p:cNvPr id="376" name="Google Shape;376;p2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7" name="Google Shape;377;p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67879953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p2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7" name="Google Shape;387;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1964925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5" name="Google Shape;155;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3</a:t>
            </a:fld>
            <a:endParaRPr/>
          </a:p>
        </p:txBody>
      </p:sp>
    </p:spTree>
    <p:extLst>
      <p:ext uri="{BB962C8B-B14F-4D97-AF65-F5344CB8AC3E}">
        <p14:creationId xmlns:p14="http://schemas.microsoft.com/office/powerpoint/2010/main" val="13521896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5" name="Google Shape;155;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4</a:t>
            </a:fld>
            <a:endParaRPr/>
          </a:p>
        </p:txBody>
      </p:sp>
    </p:spTree>
    <p:extLst>
      <p:ext uri="{BB962C8B-B14F-4D97-AF65-F5344CB8AC3E}">
        <p14:creationId xmlns:p14="http://schemas.microsoft.com/office/powerpoint/2010/main" val="13959680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5" name="Google Shape;155;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5</a:t>
            </a:fld>
            <a:endParaRPr/>
          </a:p>
        </p:txBody>
      </p:sp>
    </p:spTree>
    <p:extLst>
      <p:ext uri="{BB962C8B-B14F-4D97-AF65-F5344CB8AC3E}">
        <p14:creationId xmlns:p14="http://schemas.microsoft.com/office/powerpoint/2010/main" val="112448234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5" name="Google Shape;155;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6</a:t>
            </a:fld>
            <a:endParaRPr/>
          </a:p>
        </p:txBody>
      </p:sp>
    </p:spTree>
    <p:extLst>
      <p:ext uri="{BB962C8B-B14F-4D97-AF65-F5344CB8AC3E}">
        <p14:creationId xmlns:p14="http://schemas.microsoft.com/office/powerpoint/2010/main" val="345862213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5" name="Google Shape;155;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7</a:t>
            </a:fld>
            <a:endParaRPr/>
          </a:p>
        </p:txBody>
      </p:sp>
    </p:spTree>
    <p:extLst>
      <p:ext uri="{BB962C8B-B14F-4D97-AF65-F5344CB8AC3E}">
        <p14:creationId xmlns:p14="http://schemas.microsoft.com/office/powerpoint/2010/main" val="110042645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5" name="Google Shape;155;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8</a:t>
            </a:fld>
            <a:endParaRPr/>
          </a:p>
        </p:txBody>
      </p:sp>
    </p:spTree>
    <p:extLst>
      <p:ext uri="{BB962C8B-B14F-4D97-AF65-F5344CB8AC3E}">
        <p14:creationId xmlns:p14="http://schemas.microsoft.com/office/powerpoint/2010/main" val="10185804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8" name="Google Shape;178;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79" name="Google Shape;179;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US"/>
              <a:t>9</a:t>
            </a:fld>
            <a:endParaRPr/>
          </a:p>
        </p:txBody>
      </p:sp>
    </p:spTree>
    <p:extLst>
      <p:ext uri="{BB962C8B-B14F-4D97-AF65-F5344CB8AC3E}">
        <p14:creationId xmlns:p14="http://schemas.microsoft.com/office/powerpoint/2010/main" val="20775507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5"/>
        <p:cNvGrpSpPr/>
        <p:nvPr/>
      </p:nvGrpSpPr>
      <p:grpSpPr>
        <a:xfrm>
          <a:off x="0" y="0"/>
          <a:ext cx="0" cy="0"/>
          <a:chOff x="0" y="0"/>
          <a:chExt cx="0" cy="0"/>
        </a:xfrm>
      </p:grpSpPr>
      <p:sp>
        <p:nvSpPr>
          <p:cNvPr id="16" name="Google Shape;16;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8" name="Google Shape;18;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39"/>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p39"/>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3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3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3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1828800" y="1815084"/>
            <a:ext cx="8534400" cy="2194400"/>
          </a:xfrm>
          <a:prstGeom prst="rect">
            <a:avLst/>
          </a:prstGeom>
          <a:noFill/>
        </p:spPr>
        <p:txBody>
          <a:bodyPr spcFirstLastPara="1" wrap="square" lIns="91425" tIns="91425" rIns="91425" bIns="91425" anchor="t" anchorCtr="0">
            <a:noAutofit/>
          </a:bodyPr>
          <a:lstStyle>
            <a:lvl1pPr lvl="0" algn="ctr">
              <a:spcBef>
                <a:spcPts val="0"/>
              </a:spcBef>
              <a:spcAft>
                <a:spcPts val="0"/>
              </a:spcAft>
              <a:buClr>
                <a:srgbClr val="191919"/>
              </a:buClr>
              <a:buSzPts val="5200"/>
              <a:buNone/>
              <a:defRPr sz="6667"/>
            </a:lvl1pPr>
            <a:lvl2pPr lvl="1" algn="ctr">
              <a:spcBef>
                <a:spcPts val="0"/>
              </a:spcBef>
              <a:spcAft>
                <a:spcPts val="0"/>
              </a:spcAft>
              <a:buClr>
                <a:srgbClr val="191919"/>
              </a:buClr>
              <a:buSzPts val="5200"/>
              <a:buNone/>
              <a:defRPr sz="6933">
                <a:solidFill>
                  <a:srgbClr val="191919"/>
                </a:solidFill>
              </a:defRPr>
            </a:lvl2pPr>
            <a:lvl3pPr lvl="2" algn="ctr">
              <a:spcBef>
                <a:spcPts val="0"/>
              </a:spcBef>
              <a:spcAft>
                <a:spcPts val="0"/>
              </a:spcAft>
              <a:buClr>
                <a:srgbClr val="191919"/>
              </a:buClr>
              <a:buSzPts val="5200"/>
              <a:buNone/>
              <a:defRPr sz="6933">
                <a:solidFill>
                  <a:srgbClr val="191919"/>
                </a:solidFill>
              </a:defRPr>
            </a:lvl3pPr>
            <a:lvl4pPr lvl="3" algn="ctr">
              <a:spcBef>
                <a:spcPts val="0"/>
              </a:spcBef>
              <a:spcAft>
                <a:spcPts val="0"/>
              </a:spcAft>
              <a:buClr>
                <a:srgbClr val="191919"/>
              </a:buClr>
              <a:buSzPts val="5200"/>
              <a:buNone/>
              <a:defRPr sz="6933">
                <a:solidFill>
                  <a:srgbClr val="191919"/>
                </a:solidFill>
              </a:defRPr>
            </a:lvl4pPr>
            <a:lvl5pPr lvl="4" algn="ctr">
              <a:spcBef>
                <a:spcPts val="0"/>
              </a:spcBef>
              <a:spcAft>
                <a:spcPts val="0"/>
              </a:spcAft>
              <a:buClr>
                <a:srgbClr val="191919"/>
              </a:buClr>
              <a:buSzPts val="5200"/>
              <a:buNone/>
              <a:defRPr sz="6933">
                <a:solidFill>
                  <a:srgbClr val="191919"/>
                </a:solidFill>
              </a:defRPr>
            </a:lvl5pPr>
            <a:lvl6pPr lvl="5" algn="ctr">
              <a:spcBef>
                <a:spcPts val="0"/>
              </a:spcBef>
              <a:spcAft>
                <a:spcPts val="0"/>
              </a:spcAft>
              <a:buClr>
                <a:srgbClr val="191919"/>
              </a:buClr>
              <a:buSzPts val="5200"/>
              <a:buNone/>
              <a:defRPr sz="6933">
                <a:solidFill>
                  <a:srgbClr val="191919"/>
                </a:solidFill>
              </a:defRPr>
            </a:lvl6pPr>
            <a:lvl7pPr lvl="6" algn="ctr">
              <a:spcBef>
                <a:spcPts val="0"/>
              </a:spcBef>
              <a:spcAft>
                <a:spcPts val="0"/>
              </a:spcAft>
              <a:buClr>
                <a:srgbClr val="191919"/>
              </a:buClr>
              <a:buSzPts val="5200"/>
              <a:buNone/>
              <a:defRPr sz="6933">
                <a:solidFill>
                  <a:srgbClr val="191919"/>
                </a:solidFill>
              </a:defRPr>
            </a:lvl7pPr>
            <a:lvl8pPr lvl="7" algn="ctr">
              <a:spcBef>
                <a:spcPts val="0"/>
              </a:spcBef>
              <a:spcAft>
                <a:spcPts val="0"/>
              </a:spcAft>
              <a:buClr>
                <a:srgbClr val="191919"/>
              </a:buClr>
              <a:buSzPts val="5200"/>
              <a:buNone/>
              <a:defRPr sz="6933">
                <a:solidFill>
                  <a:srgbClr val="191919"/>
                </a:solidFill>
              </a:defRPr>
            </a:lvl8pPr>
            <a:lvl9pPr lvl="8" algn="ctr">
              <a:spcBef>
                <a:spcPts val="0"/>
              </a:spcBef>
              <a:spcAft>
                <a:spcPts val="0"/>
              </a:spcAft>
              <a:buClr>
                <a:srgbClr val="191919"/>
              </a:buClr>
              <a:buSzPts val="5200"/>
              <a:buNone/>
              <a:defRPr sz="6933">
                <a:solidFill>
                  <a:srgbClr val="191919"/>
                </a:solidFill>
              </a:defRPr>
            </a:lvl9pPr>
          </a:lstStyle>
          <a:p>
            <a:endParaRPr/>
          </a:p>
        </p:txBody>
      </p:sp>
      <p:sp>
        <p:nvSpPr>
          <p:cNvPr id="10" name="Google Shape;10;p2"/>
          <p:cNvSpPr txBox="1">
            <a:spLocks noGrp="1"/>
          </p:cNvSpPr>
          <p:nvPr>
            <p:ph type="subTitle" idx="1"/>
          </p:nvPr>
        </p:nvSpPr>
        <p:spPr>
          <a:xfrm>
            <a:off x="3048000" y="4494116"/>
            <a:ext cx="6096000" cy="548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1200"/>
              <a:buNone/>
              <a:defRPr sz="1867">
                <a:solidFill>
                  <a:schemeClr val="dk1"/>
                </a:solidFill>
              </a:defRPr>
            </a:lvl1pPr>
            <a:lvl2pPr lvl="1" algn="ctr">
              <a:lnSpc>
                <a:spcPct val="100000"/>
              </a:lnSpc>
              <a:spcBef>
                <a:spcPts val="0"/>
              </a:spcBef>
              <a:spcAft>
                <a:spcPts val="0"/>
              </a:spcAft>
              <a:buSzPts val="1800"/>
              <a:buNone/>
              <a:defRPr sz="2400"/>
            </a:lvl2pPr>
            <a:lvl3pPr lvl="2" algn="ctr">
              <a:lnSpc>
                <a:spcPct val="100000"/>
              </a:lnSpc>
              <a:spcBef>
                <a:spcPts val="0"/>
              </a:spcBef>
              <a:spcAft>
                <a:spcPts val="0"/>
              </a:spcAft>
              <a:buSzPts val="1800"/>
              <a:buNone/>
              <a:defRPr sz="2400"/>
            </a:lvl3pPr>
            <a:lvl4pPr lvl="3" algn="ctr">
              <a:lnSpc>
                <a:spcPct val="100000"/>
              </a:lnSpc>
              <a:spcBef>
                <a:spcPts val="0"/>
              </a:spcBef>
              <a:spcAft>
                <a:spcPts val="0"/>
              </a:spcAft>
              <a:buSzPts val="1800"/>
              <a:buNone/>
              <a:defRPr sz="2400"/>
            </a:lvl4pPr>
            <a:lvl5pPr lvl="4" algn="ctr">
              <a:lnSpc>
                <a:spcPct val="100000"/>
              </a:lnSpc>
              <a:spcBef>
                <a:spcPts val="0"/>
              </a:spcBef>
              <a:spcAft>
                <a:spcPts val="0"/>
              </a:spcAft>
              <a:buSzPts val="1800"/>
              <a:buNone/>
              <a:defRPr sz="2400"/>
            </a:lvl5pPr>
            <a:lvl6pPr lvl="5" algn="ctr">
              <a:lnSpc>
                <a:spcPct val="100000"/>
              </a:lnSpc>
              <a:spcBef>
                <a:spcPts val="0"/>
              </a:spcBef>
              <a:spcAft>
                <a:spcPts val="0"/>
              </a:spcAft>
              <a:buSzPts val="1800"/>
              <a:buNone/>
              <a:defRPr sz="2400"/>
            </a:lvl6pPr>
            <a:lvl7pPr lvl="6" algn="ctr">
              <a:lnSpc>
                <a:spcPct val="100000"/>
              </a:lnSpc>
              <a:spcBef>
                <a:spcPts val="0"/>
              </a:spcBef>
              <a:spcAft>
                <a:spcPts val="0"/>
              </a:spcAft>
              <a:buSzPts val="1800"/>
              <a:buNone/>
              <a:defRPr sz="2400"/>
            </a:lvl7pPr>
            <a:lvl8pPr lvl="7" algn="ctr">
              <a:lnSpc>
                <a:spcPct val="100000"/>
              </a:lnSpc>
              <a:spcBef>
                <a:spcPts val="0"/>
              </a:spcBef>
              <a:spcAft>
                <a:spcPts val="0"/>
              </a:spcAft>
              <a:buSzPts val="1800"/>
              <a:buNone/>
              <a:defRPr sz="2400"/>
            </a:lvl8pPr>
            <a:lvl9pPr lvl="8" algn="ctr">
              <a:lnSpc>
                <a:spcPct val="100000"/>
              </a:lnSpc>
              <a:spcBef>
                <a:spcPts val="0"/>
              </a:spcBef>
              <a:spcAft>
                <a:spcPts val="0"/>
              </a:spcAft>
              <a:buSzPts val="1800"/>
              <a:buNone/>
              <a:defRPr sz="2400"/>
            </a:lvl9pPr>
          </a:lstStyle>
          <a:p>
            <a:endParaRPr/>
          </a:p>
        </p:txBody>
      </p:sp>
      <p:grpSp>
        <p:nvGrpSpPr>
          <p:cNvPr id="11" name="Google Shape;11;p2"/>
          <p:cNvGrpSpPr/>
          <p:nvPr/>
        </p:nvGrpSpPr>
        <p:grpSpPr>
          <a:xfrm>
            <a:off x="243800" y="240800"/>
            <a:ext cx="11704400" cy="6376400"/>
            <a:chOff x="182850" y="180600"/>
            <a:chExt cx="8778300" cy="4782300"/>
          </a:xfrm>
        </p:grpSpPr>
        <p:grpSp>
          <p:nvGrpSpPr>
            <p:cNvPr id="12" name="Google Shape;12;p2"/>
            <p:cNvGrpSpPr/>
            <p:nvPr/>
          </p:nvGrpSpPr>
          <p:grpSpPr>
            <a:xfrm>
              <a:off x="182850" y="180600"/>
              <a:ext cx="8778300" cy="4782300"/>
              <a:chOff x="182850" y="180600"/>
              <a:chExt cx="8778300" cy="4782300"/>
            </a:xfrm>
          </p:grpSpPr>
          <p:sp>
            <p:nvSpPr>
              <p:cNvPr id="13" name="Google Shape;13;p2"/>
              <p:cNvSpPr/>
              <p:nvPr/>
            </p:nvSpPr>
            <p:spPr>
              <a:xfrm>
                <a:off x="182850" y="180600"/>
                <a:ext cx="8778300" cy="4782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14" name="Google Shape;14;p2"/>
              <p:cNvCxnSpPr/>
              <p:nvPr/>
            </p:nvCxnSpPr>
            <p:spPr>
              <a:xfrm>
                <a:off x="182850" y="454800"/>
                <a:ext cx="8778300" cy="0"/>
              </a:xfrm>
              <a:prstGeom prst="straightConnector1">
                <a:avLst/>
              </a:prstGeom>
              <a:noFill/>
              <a:ln w="9525" cap="flat" cmpd="sng">
                <a:solidFill>
                  <a:schemeClr val="dk1"/>
                </a:solidFill>
                <a:prstDash val="solid"/>
                <a:round/>
                <a:headEnd type="none" w="med" len="med"/>
                <a:tailEnd type="none" w="med" len="med"/>
              </a:ln>
            </p:spPr>
          </p:cxnSp>
        </p:grpSp>
        <p:sp>
          <p:nvSpPr>
            <p:cNvPr id="15" name="Google Shape;15;p2"/>
            <p:cNvSpPr/>
            <p:nvPr/>
          </p:nvSpPr>
          <p:spPr>
            <a:xfrm>
              <a:off x="5941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6" name="Google Shape;16;p2"/>
            <p:cNvSpPr/>
            <p:nvPr/>
          </p:nvSpPr>
          <p:spPr>
            <a:xfrm>
              <a:off x="8683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7" name="Google Shape;17;p2"/>
            <p:cNvSpPr/>
            <p:nvPr/>
          </p:nvSpPr>
          <p:spPr>
            <a:xfrm>
              <a:off x="3199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Tree>
    <p:extLst>
      <p:ext uri="{BB962C8B-B14F-4D97-AF65-F5344CB8AC3E}">
        <p14:creationId xmlns:p14="http://schemas.microsoft.com/office/powerpoint/2010/main" val="40924934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39"/>
        <p:cNvGrpSpPr/>
        <p:nvPr/>
      </p:nvGrpSpPr>
      <p:grpSpPr>
        <a:xfrm>
          <a:off x="0" y="0"/>
          <a:ext cx="0" cy="0"/>
          <a:chOff x="0" y="0"/>
          <a:chExt cx="0" cy="0"/>
        </a:xfrm>
      </p:grpSpPr>
      <p:grpSp>
        <p:nvGrpSpPr>
          <p:cNvPr id="40" name="Google Shape;40;p5"/>
          <p:cNvGrpSpPr/>
          <p:nvPr/>
        </p:nvGrpSpPr>
        <p:grpSpPr>
          <a:xfrm>
            <a:off x="243800" y="240800"/>
            <a:ext cx="11704400" cy="6376400"/>
            <a:chOff x="182850" y="180600"/>
            <a:chExt cx="8778300" cy="4782300"/>
          </a:xfrm>
        </p:grpSpPr>
        <p:grpSp>
          <p:nvGrpSpPr>
            <p:cNvPr id="41" name="Google Shape;41;p5"/>
            <p:cNvGrpSpPr/>
            <p:nvPr/>
          </p:nvGrpSpPr>
          <p:grpSpPr>
            <a:xfrm>
              <a:off x="182850" y="180600"/>
              <a:ext cx="8778300" cy="4782300"/>
              <a:chOff x="182850" y="180600"/>
              <a:chExt cx="8778300" cy="4782300"/>
            </a:xfrm>
          </p:grpSpPr>
          <p:sp>
            <p:nvSpPr>
              <p:cNvPr id="42" name="Google Shape;42;p5"/>
              <p:cNvSpPr/>
              <p:nvPr/>
            </p:nvSpPr>
            <p:spPr>
              <a:xfrm>
                <a:off x="182850" y="180600"/>
                <a:ext cx="8778300" cy="4782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43" name="Google Shape;43;p5"/>
              <p:cNvCxnSpPr/>
              <p:nvPr/>
            </p:nvCxnSpPr>
            <p:spPr>
              <a:xfrm>
                <a:off x="182850" y="454800"/>
                <a:ext cx="8778300" cy="0"/>
              </a:xfrm>
              <a:prstGeom prst="straightConnector1">
                <a:avLst/>
              </a:prstGeom>
              <a:noFill/>
              <a:ln w="9525" cap="flat" cmpd="sng">
                <a:solidFill>
                  <a:schemeClr val="dk1"/>
                </a:solidFill>
                <a:prstDash val="solid"/>
                <a:round/>
                <a:headEnd type="none" w="med" len="med"/>
                <a:tailEnd type="none" w="med" len="med"/>
              </a:ln>
            </p:spPr>
          </p:cxnSp>
        </p:grpSp>
        <p:sp>
          <p:nvSpPr>
            <p:cNvPr id="44" name="Google Shape;44;p5"/>
            <p:cNvSpPr/>
            <p:nvPr/>
          </p:nvSpPr>
          <p:spPr>
            <a:xfrm>
              <a:off x="5941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45" name="Google Shape;45;p5"/>
            <p:cNvSpPr/>
            <p:nvPr/>
          </p:nvSpPr>
          <p:spPr>
            <a:xfrm>
              <a:off x="8683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46" name="Google Shape;46;p5"/>
            <p:cNvSpPr/>
            <p:nvPr/>
          </p:nvSpPr>
          <p:spPr>
            <a:xfrm>
              <a:off x="3199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
        <p:nvSpPr>
          <p:cNvPr id="47" name="Google Shape;47;p5"/>
          <p:cNvSpPr txBox="1">
            <a:spLocks noGrp="1"/>
          </p:cNvSpPr>
          <p:nvPr>
            <p:ph type="title"/>
          </p:nvPr>
        </p:nvSpPr>
        <p:spPr>
          <a:xfrm>
            <a:off x="950967" y="719333"/>
            <a:ext cx="10290000" cy="85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48" name="Google Shape;48;p5"/>
          <p:cNvSpPr txBox="1">
            <a:spLocks noGrp="1"/>
          </p:cNvSpPr>
          <p:nvPr>
            <p:ph type="subTitle" idx="1"/>
          </p:nvPr>
        </p:nvSpPr>
        <p:spPr>
          <a:xfrm>
            <a:off x="6335305" y="4038600"/>
            <a:ext cx="4389200" cy="170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b="0"/>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49" name="Google Shape;49;p5"/>
          <p:cNvSpPr txBox="1">
            <a:spLocks noGrp="1"/>
          </p:cNvSpPr>
          <p:nvPr>
            <p:ph type="subTitle" idx="2"/>
          </p:nvPr>
        </p:nvSpPr>
        <p:spPr>
          <a:xfrm>
            <a:off x="1467367" y="4038600"/>
            <a:ext cx="4389200" cy="170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b="0"/>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50" name="Google Shape;50;p5"/>
          <p:cNvSpPr txBox="1">
            <a:spLocks noGrp="1"/>
          </p:cNvSpPr>
          <p:nvPr>
            <p:ph type="subTitle" idx="3"/>
          </p:nvPr>
        </p:nvSpPr>
        <p:spPr>
          <a:xfrm>
            <a:off x="1467367" y="3429009"/>
            <a:ext cx="4389200" cy="60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sp>
        <p:nvSpPr>
          <p:cNvPr id="51" name="Google Shape;51;p5"/>
          <p:cNvSpPr txBox="1">
            <a:spLocks noGrp="1"/>
          </p:cNvSpPr>
          <p:nvPr>
            <p:ph type="subTitle" idx="4"/>
          </p:nvPr>
        </p:nvSpPr>
        <p:spPr>
          <a:xfrm>
            <a:off x="6335305" y="3429009"/>
            <a:ext cx="4389200" cy="60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grpSp>
        <p:nvGrpSpPr>
          <p:cNvPr id="52" name="Google Shape;52;p5"/>
          <p:cNvGrpSpPr/>
          <p:nvPr/>
        </p:nvGrpSpPr>
        <p:grpSpPr>
          <a:xfrm>
            <a:off x="544554" y="897828"/>
            <a:ext cx="11001201" cy="2531165"/>
            <a:chOff x="408415" y="673371"/>
            <a:chExt cx="8250901" cy="1898374"/>
          </a:xfrm>
        </p:grpSpPr>
        <p:grpSp>
          <p:nvGrpSpPr>
            <p:cNvPr id="53" name="Google Shape;53;p5"/>
            <p:cNvGrpSpPr/>
            <p:nvPr/>
          </p:nvGrpSpPr>
          <p:grpSpPr>
            <a:xfrm>
              <a:off x="8202115" y="673371"/>
              <a:ext cx="457201" cy="1426463"/>
              <a:chOff x="8321040" y="3355848"/>
              <a:chExt cx="457201" cy="1426463"/>
            </a:xfrm>
          </p:grpSpPr>
          <p:pic>
            <p:nvPicPr>
              <p:cNvPr id="54" name="Google Shape;54;p5"/>
              <p:cNvPicPr preferRelativeResize="0"/>
              <p:nvPr/>
            </p:nvPicPr>
            <p:blipFill>
              <a:blip r:embed="rId2">
                <a:alphaModFix/>
              </a:blip>
              <a:stretch>
                <a:fillRect/>
              </a:stretch>
            </p:blipFill>
            <p:spPr>
              <a:xfrm rot="5400000">
                <a:off x="8092441" y="4096511"/>
                <a:ext cx="914399" cy="457201"/>
              </a:xfrm>
              <a:prstGeom prst="rect">
                <a:avLst/>
              </a:prstGeom>
              <a:noFill/>
              <a:ln>
                <a:noFill/>
              </a:ln>
            </p:spPr>
          </p:pic>
          <p:grpSp>
            <p:nvGrpSpPr>
              <p:cNvPr id="55" name="Google Shape;55;p5"/>
              <p:cNvGrpSpPr/>
              <p:nvPr/>
            </p:nvGrpSpPr>
            <p:grpSpPr>
              <a:xfrm rot="5400000">
                <a:off x="8183354" y="3813574"/>
                <a:ext cx="1006953" cy="91500"/>
                <a:chOff x="712180" y="1362450"/>
                <a:chExt cx="1006953" cy="91500"/>
              </a:xfrm>
            </p:grpSpPr>
            <p:cxnSp>
              <p:nvCxnSpPr>
                <p:cNvPr id="56" name="Google Shape;56;p5"/>
                <p:cNvCxnSpPr/>
                <p:nvPr/>
              </p:nvCxnSpPr>
              <p:spPr>
                <a:xfrm>
                  <a:off x="756063" y="1408200"/>
                  <a:ext cx="914400" cy="0"/>
                </a:xfrm>
                <a:prstGeom prst="straightConnector1">
                  <a:avLst/>
                </a:prstGeom>
                <a:noFill/>
                <a:ln w="9525" cap="rnd" cmpd="sng">
                  <a:solidFill>
                    <a:schemeClr val="dk1"/>
                  </a:solidFill>
                  <a:prstDash val="solid"/>
                  <a:round/>
                  <a:headEnd type="none" w="med" len="med"/>
                  <a:tailEnd type="none" w="med" len="med"/>
                </a:ln>
              </p:spPr>
            </p:cxnSp>
            <p:sp>
              <p:nvSpPr>
                <p:cNvPr id="57" name="Google Shape;57;p5"/>
                <p:cNvSpPr/>
                <p:nvPr/>
              </p:nvSpPr>
              <p:spPr>
                <a:xfrm>
                  <a:off x="1627632"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58" name="Google Shape;58;p5"/>
                <p:cNvSpPr/>
                <p:nvPr/>
              </p:nvSpPr>
              <p:spPr>
                <a:xfrm>
                  <a:off x="712180"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grpSp>
        <p:pic>
          <p:nvPicPr>
            <p:cNvPr id="59" name="Google Shape;59;p5"/>
            <p:cNvPicPr preferRelativeResize="0"/>
            <p:nvPr/>
          </p:nvPicPr>
          <p:blipFill>
            <a:blip r:embed="rId3">
              <a:alphaModFix/>
            </a:blip>
            <a:stretch>
              <a:fillRect/>
            </a:stretch>
          </p:blipFill>
          <p:spPr>
            <a:xfrm>
              <a:off x="408415" y="2061205"/>
              <a:ext cx="457200" cy="510540"/>
            </a:xfrm>
            <a:prstGeom prst="rect">
              <a:avLst/>
            </a:prstGeom>
            <a:noFill/>
            <a:ln>
              <a:noFill/>
            </a:ln>
          </p:spPr>
        </p:pic>
      </p:grpSp>
    </p:spTree>
    <p:extLst>
      <p:ext uri="{BB962C8B-B14F-4D97-AF65-F5344CB8AC3E}">
        <p14:creationId xmlns:p14="http://schemas.microsoft.com/office/powerpoint/2010/main" val="15618740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60"/>
        <p:cNvGrpSpPr/>
        <p:nvPr/>
      </p:nvGrpSpPr>
      <p:grpSpPr>
        <a:xfrm>
          <a:off x="0" y="0"/>
          <a:ext cx="0" cy="0"/>
          <a:chOff x="0" y="0"/>
          <a:chExt cx="0" cy="0"/>
        </a:xfrm>
      </p:grpSpPr>
      <p:grpSp>
        <p:nvGrpSpPr>
          <p:cNvPr id="61" name="Google Shape;61;p6"/>
          <p:cNvGrpSpPr/>
          <p:nvPr/>
        </p:nvGrpSpPr>
        <p:grpSpPr>
          <a:xfrm>
            <a:off x="243800" y="240800"/>
            <a:ext cx="11704400" cy="6376400"/>
            <a:chOff x="182850" y="180600"/>
            <a:chExt cx="8778300" cy="4782300"/>
          </a:xfrm>
        </p:grpSpPr>
        <p:grpSp>
          <p:nvGrpSpPr>
            <p:cNvPr id="62" name="Google Shape;62;p6"/>
            <p:cNvGrpSpPr/>
            <p:nvPr/>
          </p:nvGrpSpPr>
          <p:grpSpPr>
            <a:xfrm>
              <a:off x="182850" y="180600"/>
              <a:ext cx="8778300" cy="4782300"/>
              <a:chOff x="182850" y="180600"/>
              <a:chExt cx="8778300" cy="4782300"/>
            </a:xfrm>
          </p:grpSpPr>
          <p:sp>
            <p:nvSpPr>
              <p:cNvPr id="63" name="Google Shape;63;p6"/>
              <p:cNvSpPr/>
              <p:nvPr/>
            </p:nvSpPr>
            <p:spPr>
              <a:xfrm>
                <a:off x="182850" y="180600"/>
                <a:ext cx="8778300" cy="4782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64" name="Google Shape;64;p6"/>
              <p:cNvCxnSpPr/>
              <p:nvPr/>
            </p:nvCxnSpPr>
            <p:spPr>
              <a:xfrm>
                <a:off x="182850" y="454800"/>
                <a:ext cx="8778300" cy="0"/>
              </a:xfrm>
              <a:prstGeom prst="straightConnector1">
                <a:avLst/>
              </a:prstGeom>
              <a:noFill/>
              <a:ln w="9525" cap="flat" cmpd="sng">
                <a:solidFill>
                  <a:schemeClr val="dk1"/>
                </a:solidFill>
                <a:prstDash val="solid"/>
                <a:round/>
                <a:headEnd type="none" w="med" len="med"/>
                <a:tailEnd type="none" w="med" len="med"/>
              </a:ln>
            </p:spPr>
          </p:cxnSp>
        </p:grpSp>
        <p:sp>
          <p:nvSpPr>
            <p:cNvPr id="65" name="Google Shape;65;p6"/>
            <p:cNvSpPr/>
            <p:nvPr/>
          </p:nvSpPr>
          <p:spPr>
            <a:xfrm>
              <a:off x="5941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66" name="Google Shape;66;p6"/>
            <p:cNvSpPr/>
            <p:nvPr/>
          </p:nvSpPr>
          <p:spPr>
            <a:xfrm>
              <a:off x="8683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67" name="Google Shape;67;p6"/>
            <p:cNvSpPr/>
            <p:nvPr/>
          </p:nvSpPr>
          <p:spPr>
            <a:xfrm>
              <a:off x="3199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
        <p:nvSpPr>
          <p:cNvPr id="68" name="Google Shape;68;p6"/>
          <p:cNvSpPr txBox="1">
            <a:spLocks noGrp="1"/>
          </p:cNvSpPr>
          <p:nvPr>
            <p:ph type="title"/>
          </p:nvPr>
        </p:nvSpPr>
        <p:spPr>
          <a:xfrm>
            <a:off x="950967" y="719333"/>
            <a:ext cx="10290000" cy="85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Tree>
    <p:extLst>
      <p:ext uri="{BB962C8B-B14F-4D97-AF65-F5344CB8AC3E}">
        <p14:creationId xmlns:p14="http://schemas.microsoft.com/office/powerpoint/2010/main" val="112074617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80"/>
        <p:cNvGrpSpPr/>
        <p:nvPr/>
      </p:nvGrpSpPr>
      <p:grpSpPr>
        <a:xfrm>
          <a:off x="0" y="0"/>
          <a:ext cx="0" cy="0"/>
          <a:chOff x="0" y="0"/>
          <a:chExt cx="0" cy="0"/>
        </a:xfrm>
      </p:grpSpPr>
      <p:sp>
        <p:nvSpPr>
          <p:cNvPr id="81" name="Google Shape;81;p8"/>
          <p:cNvSpPr txBox="1">
            <a:spLocks noGrp="1"/>
          </p:cNvSpPr>
          <p:nvPr>
            <p:ph type="title"/>
          </p:nvPr>
        </p:nvSpPr>
        <p:spPr>
          <a:xfrm>
            <a:off x="3090600" y="1742800"/>
            <a:ext cx="6010800" cy="3372400"/>
          </a:xfrm>
          <a:prstGeom prst="rect">
            <a:avLst/>
          </a:prstGeom>
        </p:spPr>
        <p:txBody>
          <a:bodyPr spcFirstLastPara="1" wrap="square" lIns="91425" tIns="91425" rIns="91425" bIns="91425" anchor="ctr" anchorCtr="0">
            <a:noAutofit/>
          </a:bodyPr>
          <a:lstStyle>
            <a:lvl1pPr lvl="0" algn="ctr">
              <a:lnSpc>
                <a:spcPct val="80000"/>
              </a:lnSpc>
              <a:spcBef>
                <a:spcPts val="0"/>
              </a:spcBef>
              <a:spcAft>
                <a:spcPts val="0"/>
              </a:spcAft>
              <a:buSzPts val="6000"/>
              <a:buNone/>
              <a:defRPr sz="8000"/>
            </a:lvl1pPr>
            <a:lvl2pPr lvl="1">
              <a:spcBef>
                <a:spcPts val="0"/>
              </a:spcBef>
              <a:spcAft>
                <a:spcPts val="0"/>
              </a:spcAft>
              <a:buSzPts val="6000"/>
              <a:buNone/>
              <a:defRPr sz="8000"/>
            </a:lvl2pPr>
            <a:lvl3pPr lvl="2">
              <a:spcBef>
                <a:spcPts val="0"/>
              </a:spcBef>
              <a:spcAft>
                <a:spcPts val="0"/>
              </a:spcAft>
              <a:buSzPts val="6000"/>
              <a:buNone/>
              <a:defRPr sz="8000"/>
            </a:lvl3pPr>
            <a:lvl4pPr lvl="3">
              <a:spcBef>
                <a:spcPts val="0"/>
              </a:spcBef>
              <a:spcAft>
                <a:spcPts val="0"/>
              </a:spcAft>
              <a:buSzPts val="6000"/>
              <a:buNone/>
              <a:defRPr sz="8000"/>
            </a:lvl4pPr>
            <a:lvl5pPr lvl="4">
              <a:spcBef>
                <a:spcPts val="0"/>
              </a:spcBef>
              <a:spcAft>
                <a:spcPts val="0"/>
              </a:spcAft>
              <a:buSzPts val="6000"/>
              <a:buNone/>
              <a:defRPr sz="8000"/>
            </a:lvl5pPr>
            <a:lvl6pPr lvl="5">
              <a:spcBef>
                <a:spcPts val="0"/>
              </a:spcBef>
              <a:spcAft>
                <a:spcPts val="0"/>
              </a:spcAft>
              <a:buSzPts val="6000"/>
              <a:buNone/>
              <a:defRPr sz="8000"/>
            </a:lvl6pPr>
            <a:lvl7pPr lvl="6">
              <a:spcBef>
                <a:spcPts val="0"/>
              </a:spcBef>
              <a:spcAft>
                <a:spcPts val="0"/>
              </a:spcAft>
              <a:buSzPts val="6000"/>
              <a:buNone/>
              <a:defRPr sz="8000"/>
            </a:lvl7pPr>
            <a:lvl8pPr lvl="7">
              <a:spcBef>
                <a:spcPts val="0"/>
              </a:spcBef>
              <a:spcAft>
                <a:spcPts val="0"/>
              </a:spcAft>
              <a:buSzPts val="6000"/>
              <a:buNone/>
              <a:defRPr sz="8000"/>
            </a:lvl8pPr>
            <a:lvl9pPr lvl="8">
              <a:spcBef>
                <a:spcPts val="0"/>
              </a:spcBef>
              <a:spcAft>
                <a:spcPts val="0"/>
              </a:spcAft>
              <a:buSzPts val="6000"/>
              <a:buNone/>
              <a:defRPr sz="8000"/>
            </a:lvl9pPr>
          </a:lstStyle>
          <a:p>
            <a:endParaRPr/>
          </a:p>
        </p:txBody>
      </p:sp>
    </p:spTree>
    <p:extLst>
      <p:ext uri="{BB962C8B-B14F-4D97-AF65-F5344CB8AC3E}">
        <p14:creationId xmlns:p14="http://schemas.microsoft.com/office/powerpoint/2010/main" val="40998921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82"/>
        <p:cNvGrpSpPr/>
        <p:nvPr/>
      </p:nvGrpSpPr>
      <p:grpSpPr>
        <a:xfrm>
          <a:off x="0" y="0"/>
          <a:ext cx="0" cy="0"/>
          <a:chOff x="0" y="0"/>
          <a:chExt cx="0" cy="0"/>
        </a:xfrm>
      </p:grpSpPr>
      <p:sp>
        <p:nvSpPr>
          <p:cNvPr id="83" name="Google Shape;83;p9"/>
          <p:cNvSpPr txBox="1">
            <a:spLocks noGrp="1"/>
          </p:cNvSpPr>
          <p:nvPr>
            <p:ph type="title"/>
          </p:nvPr>
        </p:nvSpPr>
        <p:spPr>
          <a:xfrm>
            <a:off x="2847400" y="1585467"/>
            <a:ext cx="6497200" cy="2619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500"/>
              <a:buNone/>
              <a:defRPr sz="6000"/>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
        <p:nvSpPr>
          <p:cNvPr id="84" name="Google Shape;84;p9"/>
          <p:cNvSpPr txBox="1">
            <a:spLocks noGrp="1"/>
          </p:cNvSpPr>
          <p:nvPr>
            <p:ph type="subTitle" idx="1"/>
          </p:nvPr>
        </p:nvSpPr>
        <p:spPr>
          <a:xfrm>
            <a:off x="2847400" y="4204667"/>
            <a:ext cx="6497200" cy="89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sz="2133"/>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Tree>
    <p:extLst>
      <p:ext uri="{BB962C8B-B14F-4D97-AF65-F5344CB8AC3E}">
        <p14:creationId xmlns:p14="http://schemas.microsoft.com/office/powerpoint/2010/main" val="11198029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85"/>
        <p:cNvGrpSpPr/>
        <p:nvPr/>
      </p:nvGrpSpPr>
      <p:grpSpPr>
        <a:xfrm>
          <a:off x="0" y="0"/>
          <a:ext cx="0" cy="0"/>
          <a:chOff x="0" y="0"/>
          <a:chExt cx="0" cy="0"/>
        </a:xfrm>
      </p:grpSpPr>
      <p:sp>
        <p:nvSpPr>
          <p:cNvPr id="86" name="Google Shape;86;p10"/>
          <p:cNvSpPr>
            <a:spLocks noGrp="1"/>
          </p:cNvSpPr>
          <p:nvPr>
            <p:ph type="pic" idx="2"/>
          </p:nvPr>
        </p:nvSpPr>
        <p:spPr>
          <a:xfrm>
            <a:off x="0" y="-19833"/>
            <a:ext cx="12192000" cy="6878000"/>
          </a:xfrm>
          <a:prstGeom prst="rect">
            <a:avLst/>
          </a:prstGeom>
          <a:noFill/>
          <a:ln>
            <a:noFill/>
          </a:ln>
        </p:spPr>
      </p:sp>
      <p:sp>
        <p:nvSpPr>
          <p:cNvPr id="87" name="Google Shape;87;p10"/>
          <p:cNvSpPr txBox="1">
            <a:spLocks noGrp="1"/>
          </p:cNvSpPr>
          <p:nvPr>
            <p:ph type="title"/>
          </p:nvPr>
        </p:nvSpPr>
        <p:spPr>
          <a:xfrm>
            <a:off x="950967" y="5407200"/>
            <a:ext cx="10290000" cy="731600"/>
          </a:xfrm>
          <a:prstGeom prst="rect">
            <a:avLst/>
          </a:prstGeom>
          <a:solidFill>
            <a:schemeClr val="lt1"/>
          </a:solidFill>
          <a:ln>
            <a:noFill/>
          </a:ln>
        </p:spPr>
        <p:txBody>
          <a:bodyPr spcFirstLastPara="1" wrap="square" lIns="91425" tIns="91425" rIns="91425" bIns="91425" anchor="t" anchorCtr="0">
            <a:noAutofit/>
          </a:bodyPr>
          <a:lstStyle>
            <a:lvl1pPr lvl="0" algn="ctr" rtl="0">
              <a:spcBef>
                <a:spcPts val="0"/>
              </a:spcBef>
              <a:spcAft>
                <a:spcPts val="0"/>
              </a:spcAft>
              <a:buSzPts val="3000"/>
              <a:buNone/>
              <a:defRPr sz="2400"/>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Tree>
    <p:extLst>
      <p:ext uri="{BB962C8B-B14F-4D97-AF65-F5344CB8AC3E}">
        <p14:creationId xmlns:p14="http://schemas.microsoft.com/office/powerpoint/2010/main" val="319192247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88"/>
        <p:cNvGrpSpPr/>
        <p:nvPr/>
      </p:nvGrpSpPr>
      <p:grpSpPr>
        <a:xfrm>
          <a:off x="0" y="0"/>
          <a:ext cx="0" cy="0"/>
          <a:chOff x="0" y="0"/>
          <a:chExt cx="0" cy="0"/>
        </a:xfrm>
      </p:grpSpPr>
      <p:grpSp>
        <p:nvGrpSpPr>
          <p:cNvPr id="89" name="Google Shape;89;p11"/>
          <p:cNvGrpSpPr/>
          <p:nvPr/>
        </p:nvGrpSpPr>
        <p:grpSpPr>
          <a:xfrm>
            <a:off x="243800" y="240800"/>
            <a:ext cx="11704400" cy="6376400"/>
            <a:chOff x="182850" y="180600"/>
            <a:chExt cx="8778300" cy="4782300"/>
          </a:xfrm>
        </p:grpSpPr>
        <p:grpSp>
          <p:nvGrpSpPr>
            <p:cNvPr id="90" name="Google Shape;90;p11"/>
            <p:cNvGrpSpPr/>
            <p:nvPr/>
          </p:nvGrpSpPr>
          <p:grpSpPr>
            <a:xfrm>
              <a:off x="182850" y="180600"/>
              <a:ext cx="8778300" cy="4782300"/>
              <a:chOff x="182850" y="180600"/>
              <a:chExt cx="8778300" cy="4782300"/>
            </a:xfrm>
          </p:grpSpPr>
          <p:sp>
            <p:nvSpPr>
              <p:cNvPr id="91" name="Google Shape;91;p11"/>
              <p:cNvSpPr/>
              <p:nvPr/>
            </p:nvSpPr>
            <p:spPr>
              <a:xfrm>
                <a:off x="182850" y="180600"/>
                <a:ext cx="8778300" cy="4782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92" name="Google Shape;92;p11"/>
              <p:cNvCxnSpPr/>
              <p:nvPr/>
            </p:nvCxnSpPr>
            <p:spPr>
              <a:xfrm>
                <a:off x="182850" y="454800"/>
                <a:ext cx="8778300" cy="0"/>
              </a:xfrm>
              <a:prstGeom prst="straightConnector1">
                <a:avLst/>
              </a:prstGeom>
              <a:noFill/>
              <a:ln w="9525" cap="flat" cmpd="sng">
                <a:solidFill>
                  <a:schemeClr val="dk1"/>
                </a:solidFill>
                <a:prstDash val="solid"/>
                <a:round/>
                <a:headEnd type="none" w="med" len="med"/>
                <a:tailEnd type="none" w="med" len="med"/>
              </a:ln>
            </p:spPr>
          </p:cxnSp>
        </p:grpSp>
        <p:sp>
          <p:nvSpPr>
            <p:cNvPr id="93" name="Google Shape;93;p11"/>
            <p:cNvSpPr/>
            <p:nvPr/>
          </p:nvSpPr>
          <p:spPr>
            <a:xfrm>
              <a:off x="5941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94" name="Google Shape;94;p11"/>
            <p:cNvSpPr/>
            <p:nvPr/>
          </p:nvSpPr>
          <p:spPr>
            <a:xfrm>
              <a:off x="8683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95" name="Google Shape;95;p11"/>
            <p:cNvSpPr/>
            <p:nvPr/>
          </p:nvSpPr>
          <p:spPr>
            <a:xfrm>
              <a:off x="3199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
        <p:nvSpPr>
          <p:cNvPr id="96" name="Google Shape;96;p11"/>
          <p:cNvSpPr txBox="1">
            <a:spLocks noGrp="1"/>
          </p:cNvSpPr>
          <p:nvPr>
            <p:ph type="title" hasCustomPrompt="1"/>
          </p:nvPr>
        </p:nvSpPr>
        <p:spPr>
          <a:xfrm>
            <a:off x="3048000" y="2058997"/>
            <a:ext cx="6096000" cy="1463200"/>
          </a:xfrm>
          <a:prstGeom prst="rect">
            <a:avLst/>
          </a:prstGeom>
          <a:noFill/>
        </p:spPr>
        <p:txBody>
          <a:bodyPr spcFirstLastPara="1" wrap="square" lIns="91425" tIns="91425" rIns="91425" bIns="91425" anchor="ctr" anchorCtr="0">
            <a:noAutofit/>
          </a:bodyPr>
          <a:lstStyle>
            <a:lvl1pPr lvl="0" algn="ctr">
              <a:spcBef>
                <a:spcPts val="0"/>
              </a:spcBef>
              <a:spcAft>
                <a:spcPts val="0"/>
              </a:spcAft>
              <a:buSzPts val="9600"/>
              <a:buNone/>
              <a:defRPr sz="8000"/>
            </a:lvl1pPr>
            <a:lvl2pPr lvl="1" algn="ctr">
              <a:spcBef>
                <a:spcPts val="0"/>
              </a:spcBef>
              <a:spcAft>
                <a:spcPts val="0"/>
              </a:spcAft>
              <a:buSzPts val="9600"/>
              <a:buNone/>
              <a:defRPr sz="12800"/>
            </a:lvl2pPr>
            <a:lvl3pPr lvl="2" algn="ctr">
              <a:spcBef>
                <a:spcPts val="0"/>
              </a:spcBef>
              <a:spcAft>
                <a:spcPts val="0"/>
              </a:spcAft>
              <a:buSzPts val="9600"/>
              <a:buNone/>
              <a:defRPr sz="12800"/>
            </a:lvl3pPr>
            <a:lvl4pPr lvl="3" algn="ctr">
              <a:spcBef>
                <a:spcPts val="0"/>
              </a:spcBef>
              <a:spcAft>
                <a:spcPts val="0"/>
              </a:spcAft>
              <a:buSzPts val="9600"/>
              <a:buNone/>
              <a:defRPr sz="12800"/>
            </a:lvl4pPr>
            <a:lvl5pPr lvl="4" algn="ctr">
              <a:spcBef>
                <a:spcPts val="0"/>
              </a:spcBef>
              <a:spcAft>
                <a:spcPts val="0"/>
              </a:spcAft>
              <a:buSzPts val="9600"/>
              <a:buNone/>
              <a:defRPr sz="12800"/>
            </a:lvl5pPr>
            <a:lvl6pPr lvl="5" algn="ctr">
              <a:spcBef>
                <a:spcPts val="0"/>
              </a:spcBef>
              <a:spcAft>
                <a:spcPts val="0"/>
              </a:spcAft>
              <a:buSzPts val="9600"/>
              <a:buNone/>
              <a:defRPr sz="12800"/>
            </a:lvl6pPr>
            <a:lvl7pPr lvl="6" algn="ctr">
              <a:spcBef>
                <a:spcPts val="0"/>
              </a:spcBef>
              <a:spcAft>
                <a:spcPts val="0"/>
              </a:spcAft>
              <a:buSzPts val="9600"/>
              <a:buNone/>
              <a:defRPr sz="12800"/>
            </a:lvl7pPr>
            <a:lvl8pPr lvl="7" algn="ctr">
              <a:spcBef>
                <a:spcPts val="0"/>
              </a:spcBef>
              <a:spcAft>
                <a:spcPts val="0"/>
              </a:spcAft>
              <a:buSzPts val="9600"/>
              <a:buNone/>
              <a:defRPr sz="12800"/>
            </a:lvl8pPr>
            <a:lvl9pPr lvl="8" algn="ctr">
              <a:spcBef>
                <a:spcPts val="0"/>
              </a:spcBef>
              <a:spcAft>
                <a:spcPts val="0"/>
              </a:spcAft>
              <a:buSzPts val="9600"/>
              <a:buNone/>
              <a:defRPr sz="12800"/>
            </a:lvl9pPr>
          </a:lstStyle>
          <a:p>
            <a:r>
              <a:t>xx%</a:t>
            </a:r>
          </a:p>
        </p:txBody>
      </p:sp>
      <p:sp>
        <p:nvSpPr>
          <p:cNvPr id="97" name="Google Shape;97;p11"/>
          <p:cNvSpPr txBox="1">
            <a:spLocks noGrp="1"/>
          </p:cNvSpPr>
          <p:nvPr>
            <p:ph type="subTitle" idx="1"/>
          </p:nvPr>
        </p:nvSpPr>
        <p:spPr>
          <a:xfrm>
            <a:off x="4267200" y="4006603"/>
            <a:ext cx="3657600" cy="792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867"/>
            </a:lvl1pPr>
            <a:lvl2pPr lvl="1" algn="ctr" rtl="0">
              <a:lnSpc>
                <a:spcPct val="100000"/>
              </a:lnSpc>
              <a:spcBef>
                <a:spcPts val="0"/>
              </a:spcBef>
              <a:spcAft>
                <a:spcPts val="0"/>
              </a:spcAft>
              <a:buSzPts val="1600"/>
              <a:buNone/>
              <a:defRPr sz="2133"/>
            </a:lvl2pPr>
            <a:lvl3pPr lvl="2" algn="ctr" rtl="0">
              <a:lnSpc>
                <a:spcPct val="100000"/>
              </a:lnSpc>
              <a:spcBef>
                <a:spcPts val="0"/>
              </a:spcBef>
              <a:spcAft>
                <a:spcPts val="0"/>
              </a:spcAft>
              <a:buSzPts val="1600"/>
              <a:buNone/>
              <a:defRPr sz="2133"/>
            </a:lvl3pPr>
            <a:lvl4pPr lvl="3" algn="ctr" rtl="0">
              <a:lnSpc>
                <a:spcPct val="100000"/>
              </a:lnSpc>
              <a:spcBef>
                <a:spcPts val="0"/>
              </a:spcBef>
              <a:spcAft>
                <a:spcPts val="0"/>
              </a:spcAft>
              <a:buSzPts val="1600"/>
              <a:buNone/>
              <a:defRPr sz="2133"/>
            </a:lvl4pPr>
            <a:lvl5pPr lvl="4" algn="ctr" rtl="0">
              <a:lnSpc>
                <a:spcPct val="100000"/>
              </a:lnSpc>
              <a:spcBef>
                <a:spcPts val="0"/>
              </a:spcBef>
              <a:spcAft>
                <a:spcPts val="0"/>
              </a:spcAft>
              <a:buSzPts val="1600"/>
              <a:buNone/>
              <a:defRPr sz="2133"/>
            </a:lvl5pPr>
            <a:lvl6pPr lvl="5" algn="ctr" rtl="0">
              <a:lnSpc>
                <a:spcPct val="100000"/>
              </a:lnSpc>
              <a:spcBef>
                <a:spcPts val="0"/>
              </a:spcBef>
              <a:spcAft>
                <a:spcPts val="0"/>
              </a:spcAft>
              <a:buSzPts val="1600"/>
              <a:buNone/>
              <a:defRPr sz="2133"/>
            </a:lvl6pPr>
            <a:lvl7pPr lvl="6" algn="ctr" rtl="0">
              <a:lnSpc>
                <a:spcPct val="100000"/>
              </a:lnSpc>
              <a:spcBef>
                <a:spcPts val="0"/>
              </a:spcBef>
              <a:spcAft>
                <a:spcPts val="0"/>
              </a:spcAft>
              <a:buSzPts val="1600"/>
              <a:buNone/>
              <a:defRPr sz="2133"/>
            </a:lvl7pPr>
            <a:lvl8pPr lvl="7" algn="ctr" rtl="0">
              <a:lnSpc>
                <a:spcPct val="100000"/>
              </a:lnSpc>
              <a:spcBef>
                <a:spcPts val="0"/>
              </a:spcBef>
              <a:spcAft>
                <a:spcPts val="0"/>
              </a:spcAft>
              <a:buSzPts val="1600"/>
              <a:buNone/>
              <a:defRPr sz="2133"/>
            </a:lvl8pPr>
            <a:lvl9pPr lvl="8" algn="ctr" rtl="0">
              <a:lnSpc>
                <a:spcPct val="100000"/>
              </a:lnSpc>
              <a:spcBef>
                <a:spcPts val="0"/>
              </a:spcBef>
              <a:spcAft>
                <a:spcPts val="0"/>
              </a:spcAft>
              <a:buSzPts val="1600"/>
              <a:buNone/>
              <a:defRPr sz="2133"/>
            </a:lvl9pPr>
          </a:lstStyle>
          <a:p>
            <a:endParaRPr/>
          </a:p>
        </p:txBody>
      </p:sp>
    </p:spTree>
    <p:extLst>
      <p:ext uri="{BB962C8B-B14F-4D97-AF65-F5344CB8AC3E}">
        <p14:creationId xmlns:p14="http://schemas.microsoft.com/office/powerpoint/2010/main" val="337644955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accent6"/>
        </a:solidFill>
        <a:effectLst/>
      </p:bgPr>
    </p:bg>
    <p:spTree>
      <p:nvGrpSpPr>
        <p:cNvPr id="1" name="Shape 98"/>
        <p:cNvGrpSpPr/>
        <p:nvPr/>
      </p:nvGrpSpPr>
      <p:grpSpPr>
        <a:xfrm>
          <a:off x="0" y="0"/>
          <a:ext cx="0" cy="0"/>
          <a:chOff x="0" y="0"/>
          <a:chExt cx="0" cy="0"/>
        </a:xfrm>
      </p:grpSpPr>
    </p:spTree>
    <p:extLst>
      <p:ext uri="{BB962C8B-B14F-4D97-AF65-F5344CB8AC3E}">
        <p14:creationId xmlns:p14="http://schemas.microsoft.com/office/powerpoint/2010/main" val="129758952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144"/>
        <p:cNvGrpSpPr/>
        <p:nvPr/>
      </p:nvGrpSpPr>
      <p:grpSpPr>
        <a:xfrm>
          <a:off x="0" y="0"/>
          <a:ext cx="0" cy="0"/>
          <a:chOff x="0" y="0"/>
          <a:chExt cx="0" cy="0"/>
        </a:xfrm>
      </p:grpSpPr>
      <p:grpSp>
        <p:nvGrpSpPr>
          <p:cNvPr id="145" name="Google Shape;145;p15"/>
          <p:cNvGrpSpPr/>
          <p:nvPr/>
        </p:nvGrpSpPr>
        <p:grpSpPr>
          <a:xfrm>
            <a:off x="243800" y="240800"/>
            <a:ext cx="11704400" cy="6376400"/>
            <a:chOff x="182850" y="180600"/>
            <a:chExt cx="8778300" cy="4782300"/>
          </a:xfrm>
        </p:grpSpPr>
        <p:grpSp>
          <p:nvGrpSpPr>
            <p:cNvPr id="146" name="Google Shape;146;p15"/>
            <p:cNvGrpSpPr/>
            <p:nvPr/>
          </p:nvGrpSpPr>
          <p:grpSpPr>
            <a:xfrm>
              <a:off x="182850" y="180600"/>
              <a:ext cx="8778300" cy="4782300"/>
              <a:chOff x="182850" y="180600"/>
              <a:chExt cx="8778300" cy="4782300"/>
            </a:xfrm>
          </p:grpSpPr>
          <p:sp>
            <p:nvSpPr>
              <p:cNvPr id="147" name="Google Shape;147;p15"/>
              <p:cNvSpPr/>
              <p:nvPr/>
            </p:nvSpPr>
            <p:spPr>
              <a:xfrm>
                <a:off x="182850" y="180600"/>
                <a:ext cx="8778300" cy="4782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148" name="Google Shape;148;p15"/>
              <p:cNvCxnSpPr/>
              <p:nvPr/>
            </p:nvCxnSpPr>
            <p:spPr>
              <a:xfrm>
                <a:off x="182850" y="454800"/>
                <a:ext cx="8778300" cy="0"/>
              </a:xfrm>
              <a:prstGeom prst="straightConnector1">
                <a:avLst/>
              </a:prstGeom>
              <a:noFill/>
              <a:ln w="9525" cap="flat" cmpd="sng">
                <a:solidFill>
                  <a:schemeClr val="dk1"/>
                </a:solidFill>
                <a:prstDash val="solid"/>
                <a:round/>
                <a:headEnd type="none" w="med" len="med"/>
                <a:tailEnd type="none" w="med" len="med"/>
              </a:ln>
            </p:spPr>
          </p:cxnSp>
        </p:grpSp>
        <p:sp>
          <p:nvSpPr>
            <p:cNvPr id="149" name="Google Shape;149;p15"/>
            <p:cNvSpPr/>
            <p:nvPr/>
          </p:nvSpPr>
          <p:spPr>
            <a:xfrm>
              <a:off x="5941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50" name="Google Shape;150;p15"/>
            <p:cNvSpPr/>
            <p:nvPr/>
          </p:nvSpPr>
          <p:spPr>
            <a:xfrm>
              <a:off x="8683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51" name="Google Shape;151;p15"/>
            <p:cNvSpPr/>
            <p:nvPr/>
          </p:nvSpPr>
          <p:spPr>
            <a:xfrm>
              <a:off x="3199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
        <p:nvSpPr>
          <p:cNvPr id="152" name="Google Shape;152;p15"/>
          <p:cNvSpPr txBox="1">
            <a:spLocks noGrp="1"/>
          </p:cNvSpPr>
          <p:nvPr>
            <p:ph type="title"/>
          </p:nvPr>
        </p:nvSpPr>
        <p:spPr>
          <a:xfrm>
            <a:off x="950967" y="3822200"/>
            <a:ext cx="4906000" cy="8536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53" name="Google Shape;153;p15"/>
          <p:cNvSpPr txBox="1">
            <a:spLocks noGrp="1"/>
          </p:cNvSpPr>
          <p:nvPr>
            <p:ph type="subTitle" idx="1"/>
          </p:nvPr>
        </p:nvSpPr>
        <p:spPr>
          <a:xfrm>
            <a:off x="950967" y="4919467"/>
            <a:ext cx="4906000" cy="1219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154" name="Google Shape;154;p15"/>
          <p:cNvSpPr>
            <a:spLocks noGrp="1"/>
          </p:cNvSpPr>
          <p:nvPr>
            <p:ph type="pic" idx="2"/>
          </p:nvPr>
        </p:nvSpPr>
        <p:spPr>
          <a:xfrm>
            <a:off x="6335367" y="1018000"/>
            <a:ext cx="4905600" cy="5120800"/>
          </a:xfrm>
          <a:prstGeom prst="rect">
            <a:avLst/>
          </a:prstGeom>
          <a:noFill/>
          <a:ln w="9525" cap="flat" cmpd="sng">
            <a:solidFill>
              <a:schemeClr val="dk1"/>
            </a:solidFill>
            <a:prstDash val="solid"/>
            <a:round/>
            <a:headEnd type="none" w="sm" len="sm"/>
            <a:tailEnd type="none" w="sm" len="sm"/>
          </a:ln>
        </p:spPr>
      </p:sp>
      <p:sp>
        <p:nvSpPr>
          <p:cNvPr id="155" name="Google Shape;155;p15"/>
          <p:cNvSpPr>
            <a:spLocks noGrp="1"/>
          </p:cNvSpPr>
          <p:nvPr>
            <p:ph type="pic" idx="3"/>
          </p:nvPr>
        </p:nvSpPr>
        <p:spPr>
          <a:xfrm>
            <a:off x="951167" y="1018000"/>
            <a:ext cx="4905600" cy="2560400"/>
          </a:xfrm>
          <a:prstGeom prst="rect">
            <a:avLst/>
          </a:prstGeom>
          <a:noFill/>
          <a:ln w="9525" cap="flat" cmpd="sng">
            <a:solidFill>
              <a:schemeClr val="dk1"/>
            </a:solidFill>
            <a:prstDash val="solid"/>
            <a:round/>
            <a:headEnd type="none" w="sm" len="sm"/>
            <a:tailEnd type="none" w="sm" len="sm"/>
          </a:ln>
        </p:spPr>
      </p:sp>
    </p:spTree>
    <p:extLst>
      <p:ext uri="{BB962C8B-B14F-4D97-AF65-F5344CB8AC3E}">
        <p14:creationId xmlns:p14="http://schemas.microsoft.com/office/powerpoint/2010/main" val="5650830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5"/>
        <p:cNvGrpSpPr/>
        <p:nvPr/>
      </p:nvGrpSpPr>
      <p:grpSpPr>
        <a:xfrm>
          <a:off x="0" y="0"/>
          <a:ext cx="0" cy="0"/>
          <a:chOff x="0" y="0"/>
          <a:chExt cx="0" cy="0"/>
        </a:xfrm>
      </p:grpSpPr>
      <p:sp>
        <p:nvSpPr>
          <p:cNvPr id="26" name="Google Shape;26;p3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3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 name="Google Shape;28;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text 2">
  <p:cSld name="Title and text 2">
    <p:spTree>
      <p:nvGrpSpPr>
        <p:cNvPr id="1" name="Shape 156"/>
        <p:cNvGrpSpPr/>
        <p:nvPr/>
      </p:nvGrpSpPr>
      <p:grpSpPr>
        <a:xfrm>
          <a:off x="0" y="0"/>
          <a:ext cx="0" cy="0"/>
          <a:chOff x="0" y="0"/>
          <a:chExt cx="0" cy="0"/>
        </a:xfrm>
      </p:grpSpPr>
      <p:grpSp>
        <p:nvGrpSpPr>
          <p:cNvPr id="157" name="Google Shape;157;p16"/>
          <p:cNvGrpSpPr/>
          <p:nvPr/>
        </p:nvGrpSpPr>
        <p:grpSpPr>
          <a:xfrm>
            <a:off x="243800" y="240800"/>
            <a:ext cx="11704400" cy="6376400"/>
            <a:chOff x="182850" y="180600"/>
            <a:chExt cx="8778300" cy="4782300"/>
          </a:xfrm>
        </p:grpSpPr>
        <p:grpSp>
          <p:nvGrpSpPr>
            <p:cNvPr id="158" name="Google Shape;158;p16"/>
            <p:cNvGrpSpPr/>
            <p:nvPr/>
          </p:nvGrpSpPr>
          <p:grpSpPr>
            <a:xfrm>
              <a:off x="182850" y="180600"/>
              <a:ext cx="8778300" cy="4782300"/>
              <a:chOff x="182850" y="180600"/>
              <a:chExt cx="8778300" cy="4782300"/>
            </a:xfrm>
          </p:grpSpPr>
          <p:sp>
            <p:nvSpPr>
              <p:cNvPr id="159" name="Google Shape;159;p16"/>
              <p:cNvSpPr/>
              <p:nvPr/>
            </p:nvSpPr>
            <p:spPr>
              <a:xfrm>
                <a:off x="182850" y="180600"/>
                <a:ext cx="8778300" cy="4782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160" name="Google Shape;160;p16"/>
              <p:cNvCxnSpPr/>
              <p:nvPr/>
            </p:nvCxnSpPr>
            <p:spPr>
              <a:xfrm>
                <a:off x="182850" y="454800"/>
                <a:ext cx="8778300" cy="0"/>
              </a:xfrm>
              <a:prstGeom prst="straightConnector1">
                <a:avLst/>
              </a:prstGeom>
              <a:noFill/>
              <a:ln w="9525" cap="flat" cmpd="sng">
                <a:solidFill>
                  <a:schemeClr val="dk1"/>
                </a:solidFill>
                <a:prstDash val="solid"/>
                <a:round/>
                <a:headEnd type="none" w="med" len="med"/>
                <a:tailEnd type="none" w="med" len="med"/>
              </a:ln>
            </p:spPr>
          </p:cxnSp>
        </p:grpSp>
        <p:sp>
          <p:nvSpPr>
            <p:cNvPr id="161" name="Google Shape;161;p16"/>
            <p:cNvSpPr/>
            <p:nvPr/>
          </p:nvSpPr>
          <p:spPr>
            <a:xfrm>
              <a:off x="5941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62" name="Google Shape;162;p16"/>
            <p:cNvSpPr/>
            <p:nvPr/>
          </p:nvSpPr>
          <p:spPr>
            <a:xfrm>
              <a:off x="8683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63" name="Google Shape;163;p16"/>
            <p:cNvSpPr/>
            <p:nvPr/>
          </p:nvSpPr>
          <p:spPr>
            <a:xfrm>
              <a:off x="3199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
        <p:nvSpPr>
          <p:cNvPr id="164" name="Google Shape;164;p16"/>
          <p:cNvSpPr txBox="1">
            <a:spLocks noGrp="1"/>
          </p:cNvSpPr>
          <p:nvPr>
            <p:ph type="title"/>
          </p:nvPr>
        </p:nvSpPr>
        <p:spPr>
          <a:xfrm>
            <a:off x="6335233" y="719333"/>
            <a:ext cx="4906000" cy="8536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65" name="Google Shape;165;p16"/>
          <p:cNvSpPr txBox="1">
            <a:spLocks noGrp="1"/>
          </p:cNvSpPr>
          <p:nvPr>
            <p:ph type="subTitle" idx="1"/>
          </p:nvPr>
        </p:nvSpPr>
        <p:spPr>
          <a:xfrm>
            <a:off x="6335233" y="1816600"/>
            <a:ext cx="4906000" cy="975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166" name="Google Shape;166;p16"/>
          <p:cNvSpPr>
            <a:spLocks noGrp="1"/>
          </p:cNvSpPr>
          <p:nvPr>
            <p:ph type="pic" idx="2"/>
          </p:nvPr>
        </p:nvSpPr>
        <p:spPr>
          <a:xfrm>
            <a:off x="950967" y="1018000"/>
            <a:ext cx="4901200" cy="5120800"/>
          </a:xfrm>
          <a:prstGeom prst="rect">
            <a:avLst/>
          </a:prstGeom>
          <a:noFill/>
          <a:ln w="9525" cap="flat" cmpd="sng">
            <a:solidFill>
              <a:schemeClr val="dk1"/>
            </a:solidFill>
            <a:prstDash val="solid"/>
            <a:round/>
            <a:headEnd type="none" w="sm" len="sm"/>
            <a:tailEnd type="none" w="sm" len="sm"/>
          </a:ln>
        </p:spPr>
      </p:sp>
      <p:sp>
        <p:nvSpPr>
          <p:cNvPr id="167" name="Google Shape;167;p16"/>
          <p:cNvSpPr>
            <a:spLocks noGrp="1"/>
          </p:cNvSpPr>
          <p:nvPr>
            <p:ph type="pic" idx="3"/>
          </p:nvPr>
        </p:nvSpPr>
        <p:spPr>
          <a:xfrm>
            <a:off x="6335433" y="3273467"/>
            <a:ext cx="4905600" cy="2865200"/>
          </a:xfrm>
          <a:prstGeom prst="rect">
            <a:avLst/>
          </a:prstGeom>
          <a:noFill/>
          <a:ln w="9525" cap="flat" cmpd="sng">
            <a:solidFill>
              <a:schemeClr val="dk1"/>
            </a:solidFill>
            <a:prstDash val="solid"/>
            <a:round/>
            <a:headEnd type="none" w="sm" len="sm"/>
            <a:tailEnd type="none" w="sm" len="sm"/>
          </a:ln>
        </p:spPr>
      </p:sp>
    </p:spTree>
    <p:extLst>
      <p:ext uri="{BB962C8B-B14F-4D97-AF65-F5344CB8AC3E}">
        <p14:creationId xmlns:p14="http://schemas.microsoft.com/office/powerpoint/2010/main" val="32931870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text 3">
  <p:cSld name="Title and text 3">
    <p:spTree>
      <p:nvGrpSpPr>
        <p:cNvPr id="1" name="Shape 168"/>
        <p:cNvGrpSpPr/>
        <p:nvPr/>
      </p:nvGrpSpPr>
      <p:grpSpPr>
        <a:xfrm>
          <a:off x="0" y="0"/>
          <a:ext cx="0" cy="0"/>
          <a:chOff x="0" y="0"/>
          <a:chExt cx="0" cy="0"/>
        </a:xfrm>
      </p:grpSpPr>
      <p:grpSp>
        <p:nvGrpSpPr>
          <p:cNvPr id="169" name="Google Shape;169;p17"/>
          <p:cNvGrpSpPr/>
          <p:nvPr/>
        </p:nvGrpSpPr>
        <p:grpSpPr>
          <a:xfrm>
            <a:off x="243800" y="240800"/>
            <a:ext cx="11704400" cy="6376400"/>
            <a:chOff x="182850" y="180600"/>
            <a:chExt cx="8778300" cy="4782300"/>
          </a:xfrm>
        </p:grpSpPr>
        <p:grpSp>
          <p:nvGrpSpPr>
            <p:cNvPr id="170" name="Google Shape;170;p17"/>
            <p:cNvGrpSpPr/>
            <p:nvPr/>
          </p:nvGrpSpPr>
          <p:grpSpPr>
            <a:xfrm>
              <a:off x="182850" y="180600"/>
              <a:ext cx="8778300" cy="4782300"/>
              <a:chOff x="182850" y="180600"/>
              <a:chExt cx="8778300" cy="4782300"/>
            </a:xfrm>
          </p:grpSpPr>
          <p:sp>
            <p:nvSpPr>
              <p:cNvPr id="171" name="Google Shape;171;p17"/>
              <p:cNvSpPr/>
              <p:nvPr/>
            </p:nvSpPr>
            <p:spPr>
              <a:xfrm>
                <a:off x="182850" y="180600"/>
                <a:ext cx="8778300" cy="4782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172" name="Google Shape;172;p17"/>
              <p:cNvCxnSpPr/>
              <p:nvPr/>
            </p:nvCxnSpPr>
            <p:spPr>
              <a:xfrm>
                <a:off x="182850" y="454800"/>
                <a:ext cx="8778300" cy="0"/>
              </a:xfrm>
              <a:prstGeom prst="straightConnector1">
                <a:avLst/>
              </a:prstGeom>
              <a:noFill/>
              <a:ln w="9525" cap="flat" cmpd="sng">
                <a:solidFill>
                  <a:schemeClr val="dk1"/>
                </a:solidFill>
                <a:prstDash val="solid"/>
                <a:round/>
                <a:headEnd type="none" w="med" len="med"/>
                <a:tailEnd type="none" w="med" len="med"/>
              </a:ln>
            </p:spPr>
          </p:cxnSp>
        </p:grpSp>
        <p:sp>
          <p:nvSpPr>
            <p:cNvPr id="173" name="Google Shape;173;p17"/>
            <p:cNvSpPr/>
            <p:nvPr/>
          </p:nvSpPr>
          <p:spPr>
            <a:xfrm>
              <a:off x="5941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74" name="Google Shape;174;p17"/>
            <p:cNvSpPr/>
            <p:nvPr/>
          </p:nvSpPr>
          <p:spPr>
            <a:xfrm>
              <a:off x="8683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75" name="Google Shape;175;p17"/>
            <p:cNvSpPr/>
            <p:nvPr/>
          </p:nvSpPr>
          <p:spPr>
            <a:xfrm>
              <a:off x="3199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
        <p:nvSpPr>
          <p:cNvPr id="176" name="Google Shape;176;p17"/>
          <p:cNvSpPr txBox="1">
            <a:spLocks noGrp="1"/>
          </p:cNvSpPr>
          <p:nvPr>
            <p:ph type="title"/>
          </p:nvPr>
        </p:nvSpPr>
        <p:spPr>
          <a:xfrm>
            <a:off x="950967" y="719333"/>
            <a:ext cx="4906000" cy="8536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77" name="Google Shape;177;p17"/>
          <p:cNvSpPr txBox="1">
            <a:spLocks noGrp="1"/>
          </p:cNvSpPr>
          <p:nvPr>
            <p:ph type="body" idx="1"/>
          </p:nvPr>
        </p:nvSpPr>
        <p:spPr>
          <a:xfrm>
            <a:off x="951000" y="1816600"/>
            <a:ext cx="10290000" cy="3048000"/>
          </a:xfrm>
          <a:prstGeom prst="rect">
            <a:avLst/>
          </a:prstGeom>
        </p:spPr>
        <p:txBody>
          <a:bodyPr spcFirstLastPara="1" wrap="square" lIns="91425" tIns="91425" rIns="91425" bIns="91425" anchor="t" anchorCtr="0">
            <a:noAutofit/>
          </a:bodyPr>
          <a:lstStyle>
            <a:lvl1pPr marL="609585" lvl="0" indent="-406390" rtl="0">
              <a:lnSpc>
                <a:spcPct val="100000"/>
              </a:lnSpc>
              <a:spcBef>
                <a:spcPts val="0"/>
              </a:spcBef>
              <a:spcAft>
                <a:spcPts val="0"/>
              </a:spcAft>
              <a:buSzPts val="1200"/>
              <a:buFont typeface="Nunito Light"/>
              <a:buChar char="●"/>
              <a:defRPr/>
            </a:lvl1pPr>
            <a:lvl2pPr marL="1219170" lvl="1" indent="-406390" rtl="0">
              <a:lnSpc>
                <a:spcPct val="100000"/>
              </a:lnSpc>
              <a:spcBef>
                <a:spcPts val="1600"/>
              </a:spcBef>
              <a:spcAft>
                <a:spcPts val="0"/>
              </a:spcAft>
              <a:buSzPts val="1200"/>
              <a:buFont typeface="Nunito Light"/>
              <a:buChar char="○"/>
              <a:defRPr/>
            </a:lvl2pPr>
            <a:lvl3pPr marL="1828754" lvl="2" indent="-406390" rtl="0">
              <a:lnSpc>
                <a:spcPct val="100000"/>
              </a:lnSpc>
              <a:spcBef>
                <a:spcPts val="0"/>
              </a:spcBef>
              <a:spcAft>
                <a:spcPts val="0"/>
              </a:spcAft>
              <a:buSzPts val="1200"/>
              <a:buFont typeface="Nunito Light"/>
              <a:buChar char="■"/>
              <a:defRPr/>
            </a:lvl3pPr>
            <a:lvl4pPr marL="2438339" lvl="3" indent="-406390" rtl="0">
              <a:lnSpc>
                <a:spcPct val="100000"/>
              </a:lnSpc>
              <a:spcBef>
                <a:spcPts val="0"/>
              </a:spcBef>
              <a:spcAft>
                <a:spcPts val="0"/>
              </a:spcAft>
              <a:buSzPts val="1200"/>
              <a:buFont typeface="Nunito Light"/>
              <a:buChar char="●"/>
              <a:defRPr/>
            </a:lvl4pPr>
            <a:lvl5pPr marL="3047924" lvl="4" indent="-406390" rtl="0">
              <a:lnSpc>
                <a:spcPct val="100000"/>
              </a:lnSpc>
              <a:spcBef>
                <a:spcPts val="0"/>
              </a:spcBef>
              <a:spcAft>
                <a:spcPts val="0"/>
              </a:spcAft>
              <a:buSzPts val="1200"/>
              <a:buFont typeface="Nunito Light"/>
              <a:buChar char="○"/>
              <a:defRPr/>
            </a:lvl5pPr>
            <a:lvl6pPr marL="3657509" lvl="5" indent="-406390" rtl="0">
              <a:lnSpc>
                <a:spcPct val="100000"/>
              </a:lnSpc>
              <a:spcBef>
                <a:spcPts val="0"/>
              </a:spcBef>
              <a:spcAft>
                <a:spcPts val="0"/>
              </a:spcAft>
              <a:buSzPts val="1200"/>
              <a:buFont typeface="Nunito Light"/>
              <a:buChar char="■"/>
              <a:defRPr/>
            </a:lvl6pPr>
            <a:lvl7pPr marL="4267093" lvl="6" indent="-406390" rtl="0">
              <a:lnSpc>
                <a:spcPct val="100000"/>
              </a:lnSpc>
              <a:spcBef>
                <a:spcPts val="0"/>
              </a:spcBef>
              <a:spcAft>
                <a:spcPts val="0"/>
              </a:spcAft>
              <a:buSzPts val="1200"/>
              <a:buFont typeface="Nunito Light"/>
              <a:buChar char="●"/>
              <a:defRPr/>
            </a:lvl7pPr>
            <a:lvl8pPr marL="4876678" lvl="7" indent="-406390" rtl="0">
              <a:lnSpc>
                <a:spcPct val="100000"/>
              </a:lnSpc>
              <a:spcBef>
                <a:spcPts val="0"/>
              </a:spcBef>
              <a:spcAft>
                <a:spcPts val="0"/>
              </a:spcAft>
              <a:buSzPts val="1200"/>
              <a:buFont typeface="Nunito Light"/>
              <a:buChar char="○"/>
              <a:defRPr/>
            </a:lvl8pPr>
            <a:lvl9pPr marL="5486263" lvl="8" indent="-406390" rtl="0">
              <a:lnSpc>
                <a:spcPct val="100000"/>
              </a:lnSpc>
              <a:spcBef>
                <a:spcPts val="0"/>
              </a:spcBef>
              <a:spcAft>
                <a:spcPts val="0"/>
              </a:spcAft>
              <a:buSzPts val="1200"/>
              <a:buFont typeface="Nunito Light"/>
              <a:buChar char="■"/>
              <a:defRPr/>
            </a:lvl9pPr>
          </a:lstStyle>
          <a:p>
            <a:endParaRPr/>
          </a:p>
        </p:txBody>
      </p:sp>
    </p:spTree>
    <p:extLst>
      <p:ext uri="{BB962C8B-B14F-4D97-AF65-F5344CB8AC3E}">
        <p14:creationId xmlns:p14="http://schemas.microsoft.com/office/powerpoint/2010/main" val="39528324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text 4">
  <p:cSld name="Title and text 4">
    <p:spTree>
      <p:nvGrpSpPr>
        <p:cNvPr id="1" name="Shape 178"/>
        <p:cNvGrpSpPr/>
        <p:nvPr/>
      </p:nvGrpSpPr>
      <p:grpSpPr>
        <a:xfrm>
          <a:off x="0" y="0"/>
          <a:ext cx="0" cy="0"/>
          <a:chOff x="0" y="0"/>
          <a:chExt cx="0" cy="0"/>
        </a:xfrm>
      </p:grpSpPr>
      <p:grpSp>
        <p:nvGrpSpPr>
          <p:cNvPr id="179" name="Google Shape;179;p18"/>
          <p:cNvGrpSpPr/>
          <p:nvPr/>
        </p:nvGrpSpPr>
        <p:grpSpPr>
          <a:xfrm>
            <a:off x="243800" y="240800"/>
            <a:ext cx="11704400" cy="6376400"/>
            <a:chOff x="182850" y="180600"/>
            <a:chExt cx="8778300" cy="4782300"/>
          </a:xfrm>
        </p:grpSpPr>
        <p:grpSp>
          <p:nvGrpSpPr>
            <p:cNvPr id="180" name="Google Shape;180;p18"/>
            <p:cNvGrpSpPr/>
            <p:nvPr/>
          </p:nvGrpSpPr>
          <p:grpSpPr>
            <a:xfrm>
              <a:off x="182850" y="180600"/>
              <a:ext cx="8778300" cy="4782300"/>
              <a:chOff x="182850" y="180600"/>
              <a:chExt cx="8778300" cy="4782300"/>
            </a:xfrm>
          </p:grpSpPr>
          <p:sp>
            <p:nvSpPr>
              <p:cNvPr id="181" name="Google Shape;181;p18"/>
              <p:cNvSpPr/>
              <p:nvPr/>
            </p:nvSpPr>
            <p:spPr>
              <a:xfrm>
                <a:off x="182850" y="180600"/>
                <a:ext cx="8778300" cy="4782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182" name="Google Shape;182;p18"/>
              <p:cNvCxnSpPr/>
              <p:nvPr/>
            </p:nvCxnSpPr>
            <p:spPr>
              <a:xfrm>
                <a:off x="182850" y="454800"/>
                <a:ext cx="8778300" cy="0"/>
              </a:xfrm>
              <a:prstGeom prst="straightConnector1">
                <a:avLst/>
              </a:prstGeom>
              <a:noFill/>
              <a:ln w="9525" cap="flat" cmpd="sng">
                <a:solidFill>
                  <a:schemeClr val="dk1"/>
                </a:solidFill>
                <a:prstDash val="solid"/>
                <a:round/>
                <a:headEnd type="none" w="med" len="med"/>
                <a:tailEnd type="none" w="med" len="med"/>
              </a:ln>
            </p:spPr>
          </p:cxnSp>
        </p:grpSp>
        <p:sp>
          <p:nvSpPr>
            <p:cNvPr id="183" name="Google Shape;183;p18"/>
            <p:cNvSpPr/>
            <p:nvPr/>
          </p:nvSpPr>
          <p:spPr>
            <a:xfrm>
              <a:off x="5941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84" name="Google Shape;184;p18"/>
            <p:cNvSpPr/>
            <p:nvPr/>
          </p:nvSpPr>
          <p:spPr>
            <a:xfrm>
              <a:off x="8683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85" name="Google Shape;185;p18"/>
            <p:cNvSpPr/>
            <p:nvPr/>
          </p:nvSpPr>
          <p:spPr>
            <a:xfrm>
              <a:off x="3199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
        <p:nvSpPr>
          <p:cNvPr id="186" name="Google Shape;186;p18"/>
          <p:cNvSpPr txBox="1">
            <a:spLocks noGrp="1"/>
          </p:cNvSpPr>
          <p:nvPr>
            <p:ph type="title"/>
          </p:nvPr>
        </p:nvSpPr>
        <p:spPr>
          <a:xfrm>
            <a:off x="950967" y="719333"/>
            <a:ext cx="10290000" cy="85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87" name="Google Shape;187;p18"/>
          <p:cNvSpPr txBox="1">
            <a:spLocks noGrp="1"/>
          </p:cNvSpPr>
          <p:nvPr>
            <p:ph type="body" idx="1"/>
          </p:nvPr>
        </p:nvSpPr>
        <p:spPr>
          <a:xfrm>
            <a:off x="951000" y="1816600"/>
            <a:ext cx="4905600" cy="4322000"/>
          </a:xfrm>
          <a:prstGeom prst="rect">
            <a:avLst/>
          </a:prstGeom>
        </p:spPr>
        <p:txBody>
          <a:bodyPr spcFirstLastPara="1" wrap="square" lIns="91425" tIns="91425" rIns="91425" bIns="91425" anchor="t" anchorCtr="0">
            <a:noAutofit/>
          </a:bodyPr>
          <a:lstStyle>
            <a:lvl1pPr marL="609585" lvl="0" indent="-406390" rtl="0">
              <a:spcBef>
                <a:spcPts val="0"/>
              </a:spcBef>
              <a:spcAft>
                <a:spcPts val="0"/>
              </a:spcAft>
              <a:buSzPts val="1200"/>
              <a:buChar char="●"/>
              <a:defRPr/>
            </a:lvl1pPr>
            <a:lvl2pPr marL="1219170" lvl="1" indent="-406390" rtl="0">
              <a:lnSpc>
                <a:spcPct val="100000"/>
              </a:lnSpc>
              <a:spcBef>
                <a:spcPts val="1333"/>
              </a:spcBef>
              <a:spcAft>
                <a:spcPts val="0"/>
              </a:spcAft>
              <a:buSzPts val="1200"/>
              <a:buChar char="○"/>
              <a:defRPr/>
            </a:lvl2pPr>
            <a:lvl3pPr marL="1828754" lvl="2" indent="-406390" rtl="0">
              <a:lnSpc>
                <a:spcPct val="100000"/>
              </a:lnSpc>
              <a:spcBef>
                <a:spcPts val="0"/>
              </a:spcBef>
              <a:spcAft>
                <a:spcPts val="0"/>
              </a:spcAft>
              <a:buSzPts val="1200"/>
              <a:buChar char="■"/>
              <a:defRPr/>
            </a:lvl3pPr>
            <a:lvl4pPr marL="2438339" lvl="3" indent="-406390" rtl="0">
              <a:lnSpc>
                <a:spcPct val="100000"/>
              </a:lnSpc>
              <a:spcBef>
                <a:spcPts val="0"/>
              </a:spcBef>
              <a:spcAft>
                <a:spcPts val="0"/>
              </a:spcAft>
              <a:buSzPts val="1200"/>
              <a:buChar char="●"/>
              <a:defRPr/>
            </a:lvl4pPr>
            <a:lvl5pPr marL="3047924" lvl="4" indent="-406390" rtl="0">
              <a:lnSpc>
                <a:spcPct val="100000"/>
              </a:lnSpc>
              <a:spcBef>
                <a:spcPts val="0"/>
              </a:spcBef>
              <a:spcAft>
                <a:spcPts val="0"/>
              </a:spcAft>
              <a:buSzPts val="1200"/>
              <a:buChar char="○"/>
              <a:defRPr/>
            </a:lvl5pPr>
            <a:lvl6pPr marL="3657509" lvl="5" indent="-406390" rtl="0">
              <a:lnSpc>
                <a:spcPct val="100000"/>
              </a:lnSpc>
              <a:spcBef>
                <a:spcPts val="0"/>
              </a:spcBef>
              <a:spcAft>
                <a:spcPts val="0"/>
              </a:spcAft>
              <a:buSzPts val="1200"/>
              <a:buChar char="■"/>
              <a:defRPr/>
            </a:lvl6pPr>
            <a:lvl7pPr marL="4267093" lvl="6" indent="-406390" rtl="0">
              <a:lnSpc>
                <a:spcPct val="100000"/>
              </a:lnSpc>
              <a:spcBef>
                <a:spcPts val="0"/>
              </a:spcBef>
              <a:spcAft>
                <a:spcPts val="0"/>
              </a:spcAft>
              <a:buSzPts val="1200"/>
              <a:buChar char="●"/>
              <a:defRPr/>
            </a:lvl7pPr>
            <a:lvl8pPr marL="4876678" lvl="7" indent="-406390" rtl="0">
              <a:lnSpc>
                <a:spcPct val="100000"/>
              </a:lnSpc>
              <a:spcBef>
                <a:spcPts val="0"/>
              </a:spcBef>
              <a:spcAft>
                <a:spcPts val="0"/>
              </a:spcAft>
              <a:buSzPts val="1200"/>
              <a:buChar char="○"/>
              <a:defRPr/>
            </a:lvl8pPr>
            <a:lvl9pPr marL="5486263" lvl="8" indent="-406390" rtl="0">
              <a:lnSpc>
                <a:spcPct val="100000"/>
              </a:lnSpc>
              <a:spcBef>
                <a:spcPts val="0"/>
              </a:spcBef>
              <a:spcAft>
                <a:spcPts val="0"/>
              </a:spcAft>
              <a:buSzPts val="1200"/>
              <a:buChar char="■"/>
              <a:defRPr/>
            </a:lvl9pPr>
          </a:lstStyle>
          <a:p>
            <a:endParaRPr/>
          </a:p>
        </p:txBody>
      </p:sp>
    </p:spTree>
    <p:extLst>
      <p:ext uri="{BB962C8B-B14F-4D97-AF65-F5344CB8AC3E}">
        <p14:creationId xmlns:p14="http://schemas.microsoft.com/office/powerpoint/2010/main" val="246291519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spTree>
      <p:nvGrpSpPr>
        <p:cNvPr id="1" name="Shape 188"/>
        <p:cNvGrpSpPr/>
        <p:nvPr/>
      </p:nvGrpSpPr>
      <p:grpSpPr>
        <a:xfrm>
          <a:off x="0" y="0"/>
          <a:ext cx="0" cy="0"/>
          <a:chOff x="0" y="0"/>
          <a:chExt cx="0" cy="0"/>
        </a:xfrm>
      </p:grpSpPr>
      <p:grpSp>
        <p:nvGrpSpPr>
          <p:cNvPr id="189" name="Google Shape;189;p19"/>
          <p:cNvGrpSpPr/>
          <p:nvPr/>
        </p:nvGrpSpPr>
        <p:grpSpPr>
          <a:xfrm>
            <a:off x="243800" y="240800"/>
            <a:ext cx="11704400" cy="6376400"/>
            <a:chOff x="182850" y="180600"/>
            <a:chExt cx="8778300" cy="4782300"/>
          </a:xfrm>
        </p:grpSpPr>
        <p:grpSp>
          <p:nvGrpSpPr>
            <p:cNvPr id="190" name="Google Shape;190;p19"/>
            <p:cNvGrpSpPr/>
            <p:nvPr/>
          </p:nvGrpSpPr>
          <p:grpSpPr>
            <a:xfrm>
              <a:off x="182850" y="180600"/>
              <a:ext cx="8778300" cy="4782300"/>
              <a:chOff x="182850" y="180600"/>
              <a:chExt cx="8778300" cy="4782300"/>
            </a:xfrm>
          </p:grpSpPr>
          <p:sp>
            <p:nvSpPr>
              <p:cNvPr id="191" name="Google Shape;191;p19"/>
              <p:cNvSpPr/>
              <p:nvPr/>
            </p:nvSpPr>
            <p:spPr>
              <a:xfrm>
                <a:off x="182850" y="180600"/>
                <a:ext cx="8778300" cy="4782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192" name="Google Shape;192;p19"/>
              <p:cNvCxnSpPr/>
              <p:nvPr/>
            </p:nvCxnSpPr>
            <p:spPr>
              <a:xfrm>
                <a:off x="182850" y="454800"/>
                <a:ext cx="8778300" cy="0"/>
              </a:xfrm>
              <a:prstGeom prst="straightConnector1">
                <a:avLst/>
              </a:prstGeom>
              <a:noFill/>
              <a:ln w="9525" cap="flat" cmpd="sng">
                <a:solidFill>
                  <a:schemeClr val="dk1"/>
                </a:solidFill>
                <a:prstDash val="solid"/>
                <a:round/>
                <a:headEnd type="none" w="med" len="med"/>
                <a:tailEnd type="none" w="med" len="med"/>
              </a:ln>
            </p:spPr>
          </p:cxnSp>
        </p:grpSp>
        <p:sp>
          <p:nvSpPr>
            <p:cNvPr id="193" name="Google Shape;193;p19"/>
            <p:cNvSpPr/>
            <p:nvPr/>
          </p:nvSpPr>
          <p:spPr>
            <a:xfrm>
              <a:off x="5941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94" name="Google Shape;194;p19"/>
            <p:cNvSpPr/>
            <p:nvPr/>
          </p:nvSpPr>
          <p:spPr>
            <a:xfrm>
              <a:off x="8683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95" name="Google Shape;195;p19"/>
            <p:cNvSpPr/>
            <p:nvPr/>
          </p:nvSpPr>
          <p:spPr>
            <a:xfrm>
              <a:off x="3199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
        <p:nvSpPr>
          <p:cNvPr id="196" name="Google Shape;196;p19"/>
          <p:cNvSpPr txBox="1">
            <a:spLocks noGrp="1"/>
          </p:cNvSpPr>
          <p:nvPr>
            <p:ph type="title"/>
          </p:nvPr>
        </p:nvSpPr>
        <p:spPr>
          <a:xfrm>
            <a:off x="950967" y="719333"/>
            <a:ext cx="10290000" cy="85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97" name="Google Shape;197;p19"/>
          <p:cNvSpPr txBox="1">
            <a:spLocks noGrp="1"/>
          </p:cNvSpPr>
          <p:nvPr>
            <p:ph type="subTitle" idx="1"/>
          </p:nvPr>
        </p:nvSpPr>
        <p:spPr>
          <a:xfrm>
            <a:off x="6335301" y="1816600"/>
            <a:ext cx="4905600" cy="4322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Char char="●"/>
              <a:defRPr b="0"/>
            </a:lvl1pPr>
            <a:lvl2pPr lvl="1" algn="ctr" rtl="0">
              <a:lnSpc>
                <a:spcPct val="100000"/>
              </a:lnSpc>
              <a:spcBef>
                <a:spcPts val="0"/>
              </a:spcBef>
              <a:spcAft>
                <a:spcPts val="0"/>
              </a:spcAft>
              <a:buSzPts val="1200"/>
              <a:buChar char="○"/>
              <a:defRPr/>
            </a:lvl2pPr>
            <a:lvl3pPr lvl="2" algn="ctr" rtl="0">
              <a:lnSpc>
                <a:spcPct val="100000"/>
              </a:lnSpc>
              <a:spcBef>
                <a:spcPts val="0"/>
              </a:spcBef>
              <a:spcAft>
                <a:spcPts val="0"/>
              </a:spcAft>
              <a:buSzPts val="1200"/>
              <a:buChar char="■"/>
              <a:defRPr/>
            </a:lvl3pPr>
            <a:lvl4pPr lvl="3" algn="ctr" rtl="0">
              <a:lnSpc>
                <a:spcPct val="100000"/>
              </a:lnSpc>
              <a:spcBef>
                <a:spcPts val="0"/>
              </a:spcBef>
              <a:spcAft>
                <a:spcPts val="0"/>
              </a:spcAft>
              <a:buSzPts val="1200"/>
              <a:buChar char="●"/>
              <a:defRPr/>
            </a:lvl4pPr>
            <a:lvl5pPr lvl="4" algn="ctr" rtl="0">
              <a:lnSpc>
                <a:spcPct val="100000"/>
              </a:lnSpc>
              <a:spcBef>
                <a:spcPts val="0"/>
              </a:spcBef>
              <a:spcAft>
                <a:spcPts val="0"/>
              </a:spcAft>
              <a:buSzPts val="1200"/>
              <a:buChar char="○"/>
              <a:defRPr/>
            </a:lvl5pPr>
            <a:lvl6pPr lvl="5" algn="ctr" rtl="0">
              <a:lnSpc>
                <a:spcPct val="100000"/>
              </a:lnSpc>
              <a:spcBef>
                <a:spcPts val="0"/>
              </a:spcBef>
              <a:spcAft>
                <a:spcPts val="0"/>
              </a:spcAft>
              <a:buSzPts val="1200"/>
              <a:buChar char="■"/>
              <a:defRPr/>
            </a:lvl6pPr>
            <a:lvl7pPr lvl="6" algn="ctr" rtl="0">
              <a:lnSpc>
                <a:spcPct val="100000"/>
              </a:lnSpc>
              <a:spcBef>
                <a:spcPts val="0"/>
              </a:spcBef>
              <a:spcAft>
                <a:spcPts val="0"/>
              </a:spcAft>
              <a:buSzPts val="1200"/>
              <a:buChar char="●"/>
              <a:defRPr/>
            </a:lvl7pPr>
            <a:lvl8pPr lvl="7" algn="ctr" rtl="0">
              <a:lnSpc>
                <a:spcPct val="100000"/>
              </a:lnSpc>
              <a:spcBef>
                <a:spcPts val="0"/>
              </a:spcBef>
              <a:spcAft>
                <a:spcPts val="0"/>
              </a:spcAft>
              <a:buSzPts val="1200"/>
              <a:buChar char="○"/>
              <a:defRPr/>
            </a:lvl8pPr>
            <a:lvl9pPr lvl="8" algn="ctr" rtl="0">
              <a:lnSpc>
                <a:spcPct val="100000"/>
              </a:lnSpc>
              <a:spcBef>
                <a:spcPts val="0"/>
              </a:spcBef>
              <a:spcAft>
                <a:spcPts val="0"/>
              </a:spcAft>
              <a:buSzPts val="1200"/>
              <a:buChar char="■"/>
              <a:defRPr/>
            </a:lvl9pPr>
          </a:lstStyle>
          <a:p>
            <a:endParaRPr/>
          </a:p>
        </p:txBody>
      </p:sp>
      <p:sp>
        <p:nvSpPr>
          <p:cNvPr id="198" name="Google Shape;198;p19"/>
          <p:cNvSpPr txBox="1">
            <a:spLocks noGrp="1"/>
          </p:cNvSpPr>
          <p:nvPr>
            <p:ph type="subTitle" idx="2"/>
          </p:nvPr>
        </p:nvSpPr>
        <p:spPr>
          <a:xfrm>
            <a:off x="951200" y="1816600"/>
            <a:ext cx="4905600" cy="4322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0D0D0D"/>
              </a:buClr>
              <a:buSzPts val="1400"/>
              <a:buChar char="●"/>
              <a:defRPr b="0"/>
            </a:lvl1pPr>
            <a:lvl2pPr lvl="1" algn="ctr" rtl="0">
              <a:lnSpc>
                <a:spcPct val="100000"/>
              </a:lnSpc>
              <a:spcBef>
                <a:spcPts val="0"/>
              </a:spcBef>
              <a:spcAft>
                <a:spcPts val="0"/>
              </a:spcAft>
              <a:buClr>
                <a:srgbClr val="0D0D0D"/>
              </a:buClr>
              <a:buSzPts val="1400"/>
              <a:buChar char="○"/>
              <a:defRPr/>
            </a:lvl2pPr>
            <a:lvl3pPr lvl="2" algn="ctr" rtl="0">
              <a:lnSpc>
                <a:spcPct val="100000"/>
              </a:lnSpc>
              <a:spcBef>
                <a:spcPts val="0"/>
              </a:spcBef>
              <a:spcAft>
                <a:spcPts val="0"/>
              </a:spcAft>
              <a:buClr>
                <a:srgbClr val="0D0D0D"/>
              </a:buClr>
              <a:buSzPts val="1400"/>
              <a:buChar char="■"/>
              <a:defRPr/>
            </a:lvl3pPr>
            <a:lvl4pPr lvl="3" algn="ctr" rtl="0">
              <a:lnSpc>
                <a:spcPct val="100000"/>
              </a:lnSpc>
              <a:spcBef>
                <a:spcPts val="0"/>
              </a:spcBef>
              <a:spcAft>
                <a:spcPts val="0"/>
              </a:spcAft>
              <a:buClr>
                <a:srgbClr val="0D0D0D"/>
              </a:buClr>
              <a:buSzPts val="1400"/>
              <a:buChar char="●"/>
              <a:defRPr/>
            </a:lvl4pPr>
            <a:lvl5pPr lvl="4" algn="ctr" rtl="0">
              <a:lnSpc>
                <a:spcPct val="100000"/>
              </a:lnSpc>
              <a:spcBef>
                <a:spcPts val="0"/>
              </a:spcBef>
              <a:spcAft>
                <a:spcPts val="0"/>
              </a:spcAft>
              <a:buClr>
                <a:srgbClr val="0D0D0D"/>
              </a:buClr>
              <a:buSzPts val="1400"/>
              <a:buChar char="○"/>
              <a:defRPr/>
            </a:lvl5pPr>
            <a:lvl6pPr lvl="5" algn="ctr" rtl="0">
              <a:lnSpc>
                <a:spcPct val="100000"/>
              </a:lnSpc>
              <a:spcBef>
                <a:spcPts val="0"/>
              </a:spcBef>
              <a:spcAft>
                <a:spcPts val="0"/>
              </a:spcAft>
              <a:buClr>
                <a:srgbClr val="0D0D0D"/>
              </a:buClr>
              <a:buSzPts val="1400"/>
              <a:buChar char="■"/>
              <a:defRPr/>
            </a:lvl6pPr>
            <a:lvl7pPr lvl="6" algn="ctr" rtl="0">
              <a:lnSpc>
                <a:spcPct val="100000"/>
              </a:lnSpc>
              <a:spcBef>
                <a:spcPts val="0"/>
              </a:spcBef>
              <a:spcAft>
                <a:spcPts val="0"/>
              </a:spcAft>
              <a:buClr>
                <a:srgbClr val="0D0D0D"/>
              </a:buClr>
              <a:buSzPts val="1400"/>
              <a:buChar char="●"/>
              <a:defRPr/>
            </a:lvl7pPr>
            <a:lvl8pPr lvl="7" algn="ctr" rtl="0">
              <a:lnSpc>
                <a:spcPct val="100000"/>
              </a:lnSpc>
              <a:spcBef>
                <a:spcPts val="0"/>
              </a:spcBef>
              <a:spcAft>
                <a:spcPts val="0"/>
              </a:spcAft>
              <a:buClr>
                <a:srgbClr val="0D0D0D"/>
              </a:buClr>
              <a:buSzPts val="1400"/>
              <a:buChar char="○"/>
              <a:defRPr/>
            </a:lvl8pPr>
            <a:lvl9pPr lvl="8" algn="ctr" rtl="0">
              <a:lnSpc>
                <a:spcPct val="100000"/>
              </a:lnSpc>
              <a:spcBef>
                <a:spcPts val="0"/>
              </a:spcBef>
              <a:spcAft>
                <a:spcPts val="0"/>
              </a:spcAft>
              <a:buClr>
                <a:srgbClr val="0D0D0D"/>
              </a:buClr>
              <a:buSzPts val="1400"/>
              <a:buChar char="■"/>
              <a:defRPr/>
            </a:lvl9pPr>
          </a:lstStyle>
          <a:p>
            <a:endParaRPr/>
          </a:p>
        </p:txBody>
      </p:sp>
    </p:spTree>
    <p:extLst>
      <p:ext uri="{BB962C8B-B14F-4D97-AF65-F5344CB8AC3E}">
        <p14:creationId xmlns:p14="http://schemas.microsoft.com/office/powerpoint/2010/main" val="331798868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223"/>
        <p:cNvGrpSpPr/>
        <p:nvPr/>
      </p:nvGrpSpPr>
      <p:grpSpPr>
        <a:xfrm>
          <a:off x="0" y="0"/>
          <a:ext cx="0" cy="0"/>
          <a:chOff x="0" y="0"/>
          <a:chExt cx="0" cy="0"/>
        </a:xfrm>
      </p:grpSpPr>
      <p:grpSp>
        <p:nvGrpSpPr>
          <p:cNvPr id="224" name="Google Shape;224;p21"/>
          <p:cNvGrpSpPr/>
          <p:nvPr/>
        </p:nvGrpSpPr>
        <p:grpSpPr>
          <a:xfrm>
            <a:off x="243800" y="240800"/>
            <a:ext cx="11704400" cy="6376400"/>
            <a:chOff x="182850" y="180600"/>
            <a:chExt cx="8778300" cy="4782300"/>
          </a:xfrm>
        </p:grpSpPr>
        <p:grpSp>
          <p:nvGrpSpPr>
            <p:cNvPr id="225" name="Google Shape;225;p21"/>
            <p:cNvGrpSpPr/>
            <p:nvPr/>
          </p:nvGrpSpPr>
          <p:grpSpPr>
            <a:xfrm>
              <a:off x="182850" y="180600"/>
              <a:ext cx="8778300" cy="4782300"/>
              <a:chOff x="182850" y="180600"/>
              <a:chExt cx="8778300" cy="4782300"/>
            </a:xfrm>
          </p:grpSpPr>
          <p:sp>
            <p:nvSpPr>
              <p:cNvPr id="226" name="Google Shape;226;p21"/>
              <p:cNvSpPr/>
              <p:nvPr/>
            </p:nvSpPr>
            <p:spPr>
              <a:xfrm>
                <a:off x="182850" y="180600"/>
                <a:ext cx="8778300" cy="4782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227" name="Google Shape;227;p21"/>
              <p:cNvCxnSpPr/>
              <p:nvPr/>
            </p:nvCxnSpPr>
            <p:spPr>
              <a:xfrm>
                <a:off x="182850" y="454800"/>
                <a:ext cx="8778300" cy="0"/>
              </a:xfrm>
              <a:prstGeom prst="straightConnector1">
                <a:avLst/>
              </a:prstGeom>
              <a:noFill/>
              <a:ln w="9525" cap="flat" cmpd="sng">
                <a:solidFill>
                  <a:schemeClr val="dk1"/>
                </a:solidFill>
                <a:prstDash val="solid"/>
                <a:round/>
                <a:headEnd type="none" w="med" len="med"/>
                <a:tailEnd type="none" w="med" len="med"/>
              </a:ln>
            </p:spPr>
          </p:cxnSp>
        </p:grpSp>
        <p:sp>
          <p:nvSpPr>
            <p:cNvPr id="228" name="Google Shape;228;p21"/>
            <p:cNvSpPr/>
            <p:nvPr/>
          </p:nvSpPr>
          <p:spPr>
            <a:xfrm>
              <a:off x="5941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229" name="Google Shape;229;p21"/>
            <p:cNvSpPr/>
            <p:nvPr/>
          </p:nvSpPr>
          <p:spPr>
            <a:xfrm>
              <a:off x="8683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230" name="Google Shape;230;p21"/>
            <p:cNvSpPr/>
            <p:nvPr/>
          </p:nvSpPr>
          <p:spPr>
            <a:xfrm>
              <a:off x="3199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
        <p:nvSpPr>
          <p:cNvPr id="231" name="Google Shape;231;p21"/>
          <p:cNvSpPr txBox="1">
            <a:spLocks noGrp="1"/>
          </p:cNvSpPr>
          <p:nvPr>
            <p:ph type="title"/>
          </p:nvPr>
        </p:nvSpPr>
        <p:spPr>
          <a:xfrm>
            <a:off x="950967" y="719333"/>
            <a:ext cx="10290000" cy="85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232" name="Google Shape;232;p21"/>
          <p:cNvSpPr txBox="1">
            <a:spLocks noGrp="1"/>
          </p:cNvSpPr>
          <p:nvPr>
            <p:ph type="subTitle" idx="1"/>
          </p:nvPr>
        </p:nvSpPr>
        <p:spPr>
          <a:xfrm>
            <a:off x="1930767" y="2758479"/>
            <a:ext cx="3925600" cy="975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33" name="Google Shape;233;p21"/>
          <p:cNvSpPr txBox="1">
            <a:spLocks noGrp="1"/>
          </p:cNvSpPr>
          <p:nvPr>
            <p:ph type="subTitle" idx="2"/>
          </p:nvPr>
        </p:nvSpPr>
        <p:spPr>
          <a:xfrm>
            <a:off x="7315032" y="2758479"/>
            <a:ext cx="3926000" cy="975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34" name="Google Shape;234;p21"/>
          <p:cNvSpPr txBox="1">
            <a:spLocks noGrp="1"/>
          </p:cNvSpPr>
          <p:nvPr>
            <p:ph type="subTitle" idx="3"/>
          </p:nvPr>
        </p:nvSpPr>
        <p:spPr>
          <a:xfrm>
            <a:off x="1930867" y="4831128"/>
            <a:ext cx="3925600" cy="975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35" name="Google Shape;235;p21"/>
          <p:cNvSpPr txBox="1">
            <a:spLocks noGrp="1"/>
          </p:cNvSpPr>
          <p:nvPr>
            <p:ph type="subTitle" idx="4"/>
          </p:nvPr>
        </p:nvSpPr>
        <p:spPr>
          <a:xfrm>
            <a:off x="7315032" y="4831128"/>
            <a:ext cx="3926000" cy="975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36" name="Google Shape;236;p21"/>
          <p:cNvSpPr txBox="1">
            <a:spLocks noGrp="1"/>
          </p:cNvSpPr>
          <p:nvPr>
            <p:ph type="subTitle" idx="5"/>
          </p:nvPr>
        </p:nvSpPr>
        <p:spPr>
          <a:xfrm>
            <a:off x="1930767" y="2148884"/>
            <a:ext cx="3925600" cy="6096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sp>
        <p:nvSpPr>
          <p:cNvPr id="237" name="Google Shape;237;p21"/>
          <p:cNvSpPr txBox="1">
            <a:spLocks noGrp="1"/>
          </p:cNvSpPr>
          <p:nvPr>
            <p:ph type="subTitle" idx="6"/>
          </p:nvPr>
        </p:nvSpPr>
        <p:spPr>
          <a:xfrm>
            <a:off x="1930767" y="4221532"/>
            <a:ext cx="3925600" cy="6096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sp>
        <p:nvSpPr>
          <p:cNvPr id="238" name="Google Shape;238;p21"/>
          <p:cNvSpPr txBox="1">
            <a:spLocks noGrp="1"/>
          </p:cNvSpPr>
          <p:nvPr>
            <p:ph type="subTitle" idx="7"/>
          </p:nvPr>
        </p:nvSpPr>
        <p:spPr>
          <a:xfrm>
            <a:off x="7315032" y="2148884"/>
            <a:ext cx="3926000" cy="6096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sp>
        <p:nvSpPr>
          <p:cNvPr id="239" name="Google Shape;239;p21"/>
          <p:cNvSpPr txBox="1">
            <a:spLocks noGrp="1"/>
          </p:cNvSpPr>
          <p:nvPr>
            <p:ph type="subTitle" idx="8"/>
          </p:nvPr>
        </p:nvSpPr>
        <p:spPr>
          <a:xfrm>
            <a:off x="7315032" y="4221532"/>
            <a:ext cx="3926000" cy="6096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grpSp>
        <p:nvGrpSpPr>
          <p:cNvPr id="240" name="Google Shape;240;p21"/>
          <p:cNvGrpSpPr/>
          <p:nvPr/>
        </p:nvGrpSpPr>
        <p:grpSpPr>
          <a:xfrm>
            <a:off x="-60960" y="1145291"/>
            <a:ext cx="11667824" cy="4993512"/>
            <a:chOff x="-45720" y="858968"/>
            <a:chExt cx="8750868" cy="3745134"/>
          </a:xfrm>
        </p:grpSpPr>
        <p:pic>
          <p:nvPicPr>
            <p:cNvPr id="241" name="Google Shape;241;p21"/>
            <p:cNvPicPr preferRelativeResize="0"/>
            <p:nvPr/>
          </p:nvPicPr>
          <p:blipFill>
            <a:blip r:embed="rId2">
              <a:alphaModFix/>
            </a:blip>
            <a:stretch>
              <a:fillRect/>
            </a:stretch>
          </p:blipFill>
          <p:spPr>
            <a:xfrm>
              <a:off x="-45720" y="4144575"/>
              <a:ext cx="914399" cy="459527"/>
            </a:xfrm>
            <a:prstGeom prst="rect">
              <a:avLst/>
            </a:prstGeom>
            <a:noFill/>
            <a:ln>
              <a:noFill/>
            </a:ln>
          </p:spPr>
        </p:pic>
        <p:grpSp>
          <p:nvGrpSpPr>
            <p:cNvPr id="242" name="Google Shape;242;p21"/>
            <p:cNvGrpSpPr/>
            <p:nvPr/>
          </p:nvGrpSpPr>
          <p:grpSpPr>
            <a:xfrm>
              <a:off x="7973515" y="858968"/>
              <a:ext cx="731633" cy="1006952"/>
              <a:chOff x="7973515" y="858968"/>
              <a:chExt cx="731633" cy="1006952"/>
            </a:xfrm>
          </p:grpSpPr>
          <p:pic>
            <p:nvPicPr>
              <p:cNvPr id="243" name="Google Shape;243;p21"/>
              <p:cNvPicPr preferRelativeResize="0"/>
              <p:nvPr/>
            </p:nvPicPr>
            <p:blipFill>
              <a:blip r:embed="rId3">
                <a:alphaModFix/>
              </a:blip>
              <a:stretch>
                <a:fillRect/>
              </a:stretch>
            </p:blipFill>
            <p:spPr>
              <a:xfrm rot="10800000" flipH="1">
                <a:off x="7973515" y="1180331"/>
                <a:ext cx="457200" cy="510540"/>
              </a:xfrm>
              <a:prstGeom prst="rect">
                <a:avLst/>
              </a:prstGeom>
              <a:noFill/>
              <a:ln>
                <a:noFill/>
              </a:ln>
            </p:spPr>
          </p:pic>
          <p:grpSp>
            <p:nvGrpSpPr>
              <p:cNvPr id="244" name="Google Shape;244;p21"/>
              <p:cNvGrpSpPr/>
              <p:nvPr/>
            </p:nvGrpSpPr>
            <p:grpSpPr>
              <a:xfrm rot="5400000">
                <a:off x="8155922" y="1316694"/>
                <a:ext cx="1006952" cy="91500"/>
                <a:chOff x="712180" y="1362450"/>
                <a:chExt cx="1006953" cy="91500"/>
              </a:xfrm>
            </p:grpSpPr>
            <p:cxnSp>
              <p:nvCxnSpPr>
                <p:cNvPr id="245" name="Google Shape;245;p21"/>
                <p:cNvCxnSpPr/>
                <p:nvPr/>
              </p:nvCxnSpPr>
              <p:spPr>
                <a:xfrm>
                  <a:off x="756063" y="1408200"/>
                  <a:ext cx="914400" cy="0"/>
                </a:xfrm>
                <a:prstGeom prst="straightConnector1">
                  <a:avLst/>
                </a:prstGeom>
                <a:noFill/>
                <a:ln w="9525" cap="rnd" cmpd="sng">
                  <a:solidFill>
                    <a:schemeClr val="dk1"/>
                  </a:solidFill>
                  <a:prstDash val="solid"/>
                  <a:round/>
                  <a:headEnd type="none" w="med" len="med"/>
                  <a:tailEnd type="none" w="med" len="med"/>
                </a:ln>
              </p:spPr>
            </p:cxnSp>
            <p:sp>
              <p:nvSpPr>
                <p:cNvPr id="246" name="Google Shape;246;p21"/>
                <p:cNvSpPr/>
                <p:nvPr/>
              </p:nvSpPr>
              <p:spPr>
                <a:xfrm>
                  <a:off x="1627632"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247" name="Google Shape;247;p21"/>
                <p:cNvSpPr/>
                <p:nvPr/>
              </p:nvSpPr>
              <p:spPr>
                <a:xfrm>
                  <a:off x="712180"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grpSp>
      </p:grpSp>
    </p:spTree>
    <p:extLst>
      <p:ext uri="{BB962C8B-B14F-4D97-AF65-F5344CB8AC3E}">
        <p14:creationId xmlns:p14="http://schemas.microsoft.com/office/powerpoint/2010/main" val="3330379338"/>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248"/>
        <p:cNvGrpSpPr/>
        <p:nvPr/>
      </p:nvGrpSpPr>
      <p:grpSpPr>
        <a:xfrm>
          <a:off x="0" y="0"/>
          <a:ext cx="0" cy="0"/>
          <a:chOff x="0" y="0"/>
          <a:chExt cx="0" cy="0"/>
        </a:xfrm>
      </p:grpSpPr>
      <p:grpSp>
        <p:nvGrpSpPr>
          <p:cNvPr id="249" name="Google Shape;249;p22"/>
          <p:cNvGrpSpPr/>
          <p:nvPr/>
        </p:nvGrpSpPr>
        <p:grpSpPr>
          <a:xfrm>
            <a:off x="243800" y="240800"/>
            <a:ext cx="11704400" cy="6376400"/>
            <a:chOff x="182850" y="180600"/>
            <a:chExt cx="8778300" cy="4782300"/>
          </a:xfrm>
        </p:grpSpPr>
        <p:grpSp>
          <p:nvGrpSpPr>
            <p:cNvPr id="250" name="Google Shape;250;p22"/>
            <p:cNvGrpSpPr/>
            <p:nvPr/>
          </p:nvGrpSpPr>
          <p:grpSpPr>
            <a:xfrm>
              <a:off x="182850" y="180600"/>
              <a:ext cx="8778300" cy="4782300"/>
              <a:chOff x="182850" y="180600"/>
              <a:chExt cx="8778300" cy="4782300"/>
            </a:xfrm>
          </p:grpSpPr>
          <p:sp>
            <p:nvSpPr>
              <p:cNvPr id="251" name="Google Shape;251;p22"/>
              <p:cNvSpPr/>
              <p:nvPr/>
            </p:nvSpPr>
            <p:spPr>
              <a:xfrm>
                <a:off x="182850" y="180600"/>
                <a:ext cx="8778300" cy="4782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252" name="Google Shape;252;p22"/>
              <p:cNvCxnSpPr/>
              <p:nvPr/>
            </p:nvCxnSpPr>
            <p:spPr>
              <a:xfrm>
                <a:off x="182850" y="454800"/>
                <a:ext cx="8778300" cy="0"/>
              </a:xfrm>
              <a:prstGeom prst="straightConnector1">
                <a:avLst/>
              </a:prstGeom>
              <a:noFill/>
              <a:ln w="9525" cap="flat" cmpd="sng">
                <a:solidFill>
                  <a:schemeClr val="dk1"/>
                </a:solidFill>
                <a:prstDash val="solid"/>
                <a:round/>
                <a:headEnd type="none" w="med" len="med"/>
                <a:tailEnd type="none" w="med" len="med"/>
              </a:ln>
            </p:spPr>
          </p:cxnSp>
        </p:grpSp>
        <p:sp>
          <p:nvSpPr>
            <p:cNvPr id="253" name="Google Shape;253;p22"/>
            <p:cNvSpPr/>
            <p:nvPr/>
          </p:nvSpPr>
          <p:spPr>
            <a:xfrm>
              <a:off x="5941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254" name="Google Shape;254;p22"/>
            <p:cNvSpPr/>
            <p:nvPr/>
          </p:nvSpPr>
          <p:spPr>
            <a:xfrm>
              <a:off x="8683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255" name="Google Shape;255;p22"/>
            <p:cNvSpPr/>
            <p:nvPr/>
          </p:nvSpPr>
          <p:spPr>
            <a:xfrm>
              <a:off x="3199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
        <p:nvSpPr>
          <p:cNvPr id="256" name="Google Shape;256;p22"/>
          <p:cNvSpPr txBox="1">
            <a:spLocks noGrp="1"/>
          </p:cNvSpPr>
          <p:nvPr>
            <p:ph type="title"/>
          </p:nvPr>
        </p:nvSpPr>
        <p:spPr>
          <a:xfrm>
            <a:off x="950967" y="719333"/>
            <a:ext cx="10290000" cy="85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257" name="Google Shape;257;p22"/>
          <p:cNvSpPr txBox="1">
            <a:spLocks noGrp="1"/>
          </p:cNvSpPr>
          <p:nvPr>
            <p:ph type="subTitle" idx="1"/>
          </p:nvPr>
        </p:nvSpPr>
        <p:spPr>
          <a:xfrm>
            <a:off x="944476" y="2636865"/>
            <a:ext cx="3104400" cy="1219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58" name="Google Shape;258;p22"/>
          <p:cNvSpPr txBox="1">
            <a:spLocks noGrp="1"/>
          </p:cNvSpPr>
          <p:nvPr>
            <p:ph type="subTitle" idx="2"/>
          </p:nvPr>
        </p:nvSpPr>
        <p:spPr>
          <a:xfrm>
            <a:off x="4546956" y="2636865"/>
            <a:ext cx="3104400" cy="1219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59" name="Google Shape;259;p22"/>
          <p:cNvSpPr txBox="1">
            <a:spLocks noGrp="1"/>
          </p:cNvSpPr>
          <p:nvPr>
            <p:ph type="subTitle" idx="3"/>
          </p:nvPr>
        </p:nvSpPr>
        <p:spPr>
          <a:xfrm>
            <a:off x="942276" y="4709521"/>
            <a:ext cx="3108800" cy="1219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60" name="Google Shape;260;p22"/>
          <p:cNvSpPr txBox="1">
            <a:spLocks noGrp="1"/>
          </p:cNvSpPr>
          <p:nvPr>
            <p:ph type="subTitle" idx="4"/>
          </p:nvPr>
        </p:nvSpPr>
        <p:spPr>
          <a:xfrm>
            <a:off x="4544756" y="4709521"/>
            <a:ext cx="3108800" cy="1219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61" name="Google Shape;261;p22"/>
          <p:cNvSpPr txBox="1">
            <a:spLocks noGrp="1"/>
          </p:cNvSpPr>
          <p:nvPr>
            <p:ph type="subTitle" idx="5"/>
          </p:nvPr>
        </p:nvSpPr>
        <p:spPr>
          <a:xfrm>
            <a:off x="8143124" y="2636865"/>
            <a:ext cx="3104400" cy="1219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62" name="Google Shape;262;p22"/>
          <p:cNvSpPr txBox="1">
            <a:spLocks noGrp="1"/>
          </p:cNvSpPr>
          <p:nvPr>
            <p:ph type="subTitle" idx="6"/>
          </p:nvPr>
        </p:nvSpPr>
        <p:spPr>
          <a:xfrm>
            <a:off x="8140924" y="4709521"/>
            <a:ext cx="3108800" cy="1219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63" name="Google Shape;263;p22"/>
          <p:cNvSpPr txBox="1">
            <a:spLocks noGrp="1"/>
          </p:cNvSpPr>
          <p:nvPr>
            <p:ph type="subTitle" idx="7"/>
          </p:nvPr>
        </p:nvSpPr>
        <p:spPr>
          <a:xfrm>
            <a:off x="944476" y="2027259"/>
            <a:ext cx="3104400" cy="60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sp>
        <p:nvSpPr>
          <p:cNvPr id="264" name="Google Shape;264;p22"/>
          <p:cNvSpPr txBox="1">
            <a:spLocks noGrp="1"/>
          </p:cNvSpPr>
          <p:nvPr>
            <p:ph type="subTitle" idx="8"/>
          </p:nvPr>
        </p:nvSpPr>
        <p:spPr>
          <a:xfrm>
            <a:off x="4544756" y="2027259"/>
            <a:ext cx="3108800" cy="60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sp>
        <p:nvSpPr>
          <p:cNvPr id="265" name="Google Shape;265;p22"/>
          <p:cNvSpPr txBox="1">
            <a:spLocks noGrp="1"/>
          </p:cNvSpPr>
          <p:nvPr>
            <p:ph type="subTitle" idx="9"/>
          </p:nvPr>
        </p:nvSpPr>
        <p:spPr>
          <a:xfrm>
            <a:off x="8143124" y="2027259"/>
            <a:ext cx="3104400" cy="60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sp>
        <p:nvSpPr>
          <p:cNvPr id="266" name="Google Shape;266;p22"/>
          <p:cNvSpPr txBox="1">
            <a:spLocks noGrp="1"/>
          </p:cNvSpPr>
          <p:nvPr>
            <p:ph type="subTitle" idx="13"/>
          </p:nvPr>
        </p:nvSpPr>
        <p:spPr>
          <a:xfrm>
            <a:off x="942276" y="4099915"/>
            <a:ext cx="3108800" cy="60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sp>
        <p:nvSpPr>
          <p:cNvPr id="267" name="Google Shape;267;p22"/>
          <p:cNvSpPr txBox="1">
            <a:spLocks noGrp="1"/>
          </p:cNvSpPr>
          <p:nvPr>
            <p:ph type="subTitle" idx="14"/>
          </p:nvPr>
        </p:nvSpPr>
        <p:spPr>
          <a:xfrm>
            <a:off x="4544756" y="4099915"/>
            <a:ext cx="3108800" cy="60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sp>
        <p:nvSpPr>
          <p:cNvPr id="268" name="Google Shape;268;p22"/>
          <p:cNvSpPr txBox="1">
            <a:spLocks noGrp="1"/>
          </p:cNvSpPr>
          <p:nvPr>
            <p:ph type="subTitle" idx="15"/>
          </p:nvPr>
        </p:nvSpPr>
        <p:spPr>
          <a:xfrm>
            <a:off x="8140924" y="4099915"/>
            <a:ext cx="3108800" cy="60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pic>
        <p:nvPicPr>
          <p:cNvPr id="269" name="Google Shape;269;p22"/>
          <p:cNvPicPr preferRelativeResize="0"/>
          <p:nvPr/>
        </p:nvPicPr>
        <p:blipFill>
          <a:blip r:embed="rId2">
            <a:alphaModFix/>
          </a:blip>
          <a:stretch>
            <a:fillRect/>
          </a:stretch>
        </p:blipFill>
        <p:spPr>
          <a:xfrm rot="5400000">
            <a:off x="372950" y="6008772"/>
            <a:ext cx="487668" cy="544547"/>
          </a:xfrm>
          <a:prstGeom prst="rect">
            <a:avLst/>
          </a:prstGeom>
          <a:noFill/>
          <a:ln>
            <a:noFill/>
          </a:ln>
        </p:spPr>
      </p:pic>
      <p:grpSp>
        <p:nvGrpSpPr>
          <p:cNvPr id="270" name="Google Shape;270;p22"/>
          <p:cNvGrpSpPr/>
          <p:nvPr/>
        </p:nvGrpSpPr>
        <p:grpSpPr>
          <a:xfrm rot="10800000" flipH="1">
            <a:off x="436815" y="6241003"/>
            <a:ext cx="956336" cy="86900"/>
            <a:chOff x="712180" y="1362450"/>
            <a:chExt cx="1006953" cy="91500"/>
          </a:xfrm>
        </p:grpSpPr>
        <p:cxnSp>
          <p:nvCxnSpPr>
            <p:cNvPr id="271" name="Google Shape;271;p22"/>
            <p:cNvCxnSpPr/>
            <p:nvPr/>
          </p:nvCxnSpPr>
          <p:spPr>
            <a:xfrm>
              <a:off x="756063" y="1408200"/>
              <a:ext cx="914400" cy="0"/>
            </a:xfrm>
            <a:prstGeom prst="straightConnector1">
              <a:avLst/>
            </a:prstGeom>
            <a:noFill/>
            <a:ln w="9525" cap="rnd" cmpd="sng">
              <a:solidFill>
                <a:schemeClr val="dk1"/>
              </a:solidFill>
              <a:prstDash val="solid"/>
              <a:round/>
              <a:headEnd type="none" w="med" len="med"/>
              <a:tailEnd type="none" w="med" len="med"/>
            </a:ln>
          </p:spPr>
        </p:cxnSp>
        <p:sp>
          <p:nvSpPr>
            <p:cNvPr id="272" name="Google Shape;272;p22"/>
            <p:cNvSpPr/>
            <p:nvPr/>
          </p:nvSpPr>
          <p:spPr>
            <a:xfrm>
              <a:off x="1627632"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273" name="Google Shape;273;p22"/>
            <p:cNvSpPr/>
            <p:nvPr/>
          </p:nvSpPr>
          <p:spPr>
            <a:xfrm>
              <a:off x="712180"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Tree>
    <p:extLst>
      <p:ext uri="{BB962C8B-B14F-4D97-AF65-F5344CB8AC3E}">
        <p14:creationId xmlns:p14="http://schemas.microsoft.com/office/powerpoint/2010/main" val="359568723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Background 1">
  <p:cSld name="Background 1">
    <p:bg>
      <p:bgPr>
        <a:solidFill>
          <a:schemeClr val="accent1"/>
        </a:solidFill>
        <a:effectLst/>
      </p:bgPr>
    </p:bg>
    <p:spTree>
      <p:nvGrpSpPr>
        <p:cNvPr id="1" name="Shape 293"/>
        <p:cNvGrpSpPr/>
        <p:nvPr/>
      </p:nvGrpSpPr>
      <p:grpSpPr>
        <a:xfrm>
          <a:off x="0" y="0"/>
          <a:ext cx="0" cy="0"/>
          <a:chOff x="0" y="0"/>
          <a:chExt cx="0" cy="0"/>
        </a:xfrm>
      </p:grpSpPr>
      <p:grpSp>
        <p:nvGrpSpPr>
          <p:cNvPr id="294" name="Google Shape;294;p25"/>
          <p:cNvGrpSpPr/>
          <p:nvPr/>
        </p:nvGrpSpPr>
        <p:grpSpPr>
          <a:xfrm>
            <a:off x="243800" y="240800"/>
            <a:ext cx="11704400" cy="6376400"/>
            <a:chOff x="182850" y="180600"/>
            <a:chExt cx="8778300" cy="4782300"/>
          </a:xfrm>
        </p:grpSpPr>
        <p:grpSp>
          <p:nvGrpSpPr>
            <p:cNvPr id="295" name="Google Shape;295;p25"/>
            <p:cNvGrpSpPr/>
            <p:nvPr/>
          </p:nvGrpSpPr>
          <p:grpSpPr>
            <a:xfrm>
              <a:off x="182850" y="180600"/>
              <a:ext cx="8778300" cy="4782300"/>
              <a:chOff x="182850" y="180600"/>
              <a:chExt cx="8778300" cy="4782300"/>
            </a:xfrm>
          </p:grpSpPr>
          <p:sp>
            <p:nvSpPr>
              <p:cNvPr id="296" name="Google Shape;296;p25"/>
              <p:cNvSpPr/>
              <p:nvPr/>
            </p:nvSpPr>
            <p:spPr>
              <a:xfrm>
                <a:off x="182850" y="180600"/>
                <a:ext cx="8778300" cy="4782300"/>
              </a:xfrm>
              <a:prstGeom prst="rect">
                <a:avLst/>
              </a:prstGeom>
              <a:no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297" name="Google Shape;297;p25"/>
              <p:cNvCxnSpPr/>
              <p:nvPr/>
            </p:nvCxnSpPr>
            <p:spPr>
              <a:xfrm>
                <a:off x="182850" y="454800"/>
                <a:ext cx="8778300" cy="0"/>
              </a:xfrm>
              <a:prstGeom prst="straightConnector1">
                <a:avLst/>
              </a:prstGeom>
              <a:noFill/>
              <a:ln w="19050" cap="flat" cmpd="sng">
                <a:solidFill>
                  <a:schemeClr val="lt1"/>
                </a:solidFill>
                <a:prstDash val="solid"/>
                <a:round/>
                <a:headEnd type="none" w="med" len="med"/>
                <a:tailEnd type="none" w="med" len="med"/>
              </a:ln>
            </p:spPr>
          </p:cxnSp>
        </p:grpSp>
        <p:sp>
          <p:nvSpPr>
            <p:cNvPr id="298" name="Google Shape;298;p25"/>
            <p:cNvSpPr/>
            <p:nvPr/>
          </p:nvSpPr>
          <p:spPr>
            <a:xfrm>
              <a:off x="594150" y="249150"/>
              <a:ext cx="137100" cy="137100"/>
            </a:xfrm>
            <a:prstGeom prst="ellipse">
              <a:avLst/>
            </a:prstGeom>
            <a:no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299" name="Google Shape;299;p25"/>
            <p:cNvSpPr/>
            <p:nvPr/>
          </p:nvSpPr>
          <p:spPr>
            <a:xfrm>
              <a:off x="868350" y="249150"/>
              <a:ext cx="137100" cy="137100"/>
            </a:xfrm>
            <a:prstGeom prst="ellipse">
              <a:avLst/>
            </a:prstGeom>
            <a:no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300" name="Google Shape;300;p25"/>
            <p:cNvSpPr/>
            <p:nvPr/>
          </p:nvSpPr>
          <p:spPr>
            <a:xfrm>
              <a:off x="319950" y="249150"/>
              <a:ext cx="137100" cy="137100"/>
            </a:xfrm>
            <a:prstGeom prst="ellipse">
              <a:avLst/>
            </a:prstGeom>
            <a:no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Tree>
    <p:extLst>
      <p:ext uri="{BB962C8B-B14F-4D97-AF65-F5344CB8AC3E}">
        <p14:creationId xmlns:p14="http://schemas.microsoft.com/office/powerpoint/2010/main" val="46311272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914400" y="2130426"/>
            <a:ext cx="10363200" cy="1470025"/>
          </a:xfrm>
        </p:spPr>
        <p:txBody>
          <a:bodyPr/>
          <a:lstStyle/>
          <a:p>
            <a:r>
              <a:rPr lang="es-ES"/>
              <a:t>Haga clic para modificar el estilo de título del patrón</a:t>
            </a:r>
          </a:p>
        </p:txBody>
      </p:sp>
      <p:sp>
        <p:nvSpPr>
          <p:cNvPr id="3" name="2 Subtítulo"/>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p>
        </p:txBody>
      </p:sp>
      <p:sp>
        <p:nvSpPr>
          <p:cNvPr id="4" name="3 Marcador de fecha"/>
          <p:cNvSpPr>
            <a:spLocks noGrp="1"/>
          </p:cNvSpPr>
          <p:nvPr>
            <p:ph type="dt" sz="half" idx="10"/>
          </p:nvPr>
        </p:nvSpPr>
        <p:spPr/>
        <p:txBody>
          <a:bodyPr/>
          <a:lstStyle>
            <a:lvl1pPr>
              <a:defRPr/>
            </a:lvl1pPr>
          </a:lstStyle>
          <a:p>
            <a:pPr>
              <a:buClrTx/>
              <a:defRPr/>
            </a:pPr>
            <a:fld id="{BD8FFA8F-00ED-4D92-A25A-658B1F90308C}" type="datetimeFigureOut">
              <a:rPr lang="es-ES" kern="1200" smtClean="0">
                <a:ea typeface="+mn-ea"/>
                <a:cs typeface="+mn-cs"/>
              </a:rPr>
              <a:pPr>
                <a:buClrTx/>
                <a:defRPr/>
              </a:pPr>
              <a:t>28/09/2025</a:t>
            </a:fld>
            <a:endParaRPr lang="es-ES" kern="1200">
              <a:ea typeface="+mn-ea"/>
              <a:cs typeface="+mn-cs"/>
            </a:endParaRPr>
          </a:p>
        </p:txBody>
      </p:sp>
      <p:sp>
        <p:nvSpPr>
          <p:cNvPr id="5"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6"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89899791-1A05-4BFB-9D70-5046A0422AA0}"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1964837040"/>
      </p:ext>
    </p:extLst>
  </p:cSld>
  <p:clrMapOvr>
    <a:masterClrMapping/>
  </p:clrMapOvr>
  <p:transition spd="slow">
    <p:wipe dir="d"/>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lvl1pPr>
              <a:defRPr/>
            </a:lvl1pPr>
          </a:lstStyle>
          <a:p>
            <a:pPr>
              <a:buClrTx/>
              <a:defRPr/>
            </a:pPr>
            <a:fld id="{33E305A2-FEB8-4799-82D8-2CA540C2020C}" type="datetimeFigureOut">
              <a:rPr lang="es-ES" kern="1200" smtClean="0">
                <a:ea typeface="+mn-ea"/>
                <a:cs typeface="+mn-cs"/>
              </a:rPr>
              <a:pPr>
                <a:buClrTx/>
                <a:defRPr/>
              </a:pPr>
              <a:t>28/09/2025</a:t>
            </a:fld>
            <a:endParaRPr lang="es-ES" kern="1200">
              <a:ea typeface="+mn-ea"/>
              <a:cs typeface="+mn-cs"/>
            </a:endParaRPr>
          </a:p>
        </p:txBody>
      </p:sp>
      <p:sp>
        <p:nvSpPr>
          <p:cNvPr id="5"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6"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0184542B-D84C-4E08-988D-CF350A6EBA52}"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2590032057"/>
      </p:ext>
    </p:extLst>
  </p:cSld>
  <p:clrMapOvr>
    <a:masterClrMapping/>
  </p:clrMapOvr>
  <p:transition spd="slow">
    <p:wipe dir="d"/>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963084" y="4406901"/>
            <a:ext cx="10363200" cy="1362075"/>
          </a:xfrm>
        </p:spPr>
        <p:txBody>
          <a:bodyPr anchor="t"/>
          <a:lstStyle>
            <a:lvl1pPr algn="l">
              <a:defRPr sz="4000" b="1" cap="all"/>
            </a:lvl1pPr>
          </a:lstStyle>
          <a:p>
            <a:r>
              <a:rPr lang="es-ES"/>
              <a:t>Haga clic para modificar el estilo de título del patrón</a:t>
            </a:r>
          </a:p>
        </p:txBody>
      </p:sp>
      <p:sp>
        <p:nvSpPr>
          <p:cNvPr id="3" name="2 Marcador de texto"/>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3 Marcador de fecha"/>
          <p:cNvSpPr>
            <a:spLocks noGrp="1"/>
          </p:cNvSpPr>
          <p:nvPr>
            <p:ph type="dt" sz="half" idx="10"/>
          </p:nvPr>
        </p:nvSpPr>
        <p:spPr/>
        <p:txBody>
          <a:bodyPr/>
          <a:lstStyle>
            <a:lvl1pPr>
              <a:defRPr/>
            </a:lvl1pPr>
          </a:lstStyle>
          <a:p>
            <a:pPr>
              <a:buClrTx/>
              <a:defRPr/>
            </a:pPr>
            <a:fld id="{05303AB8-6469-46E3-AF7C-FD6F51F9E1F5}" type="datetimeFigureOut">
              <a:rPr lang="es-ES" kern="1200" smtClean="0">
                <a:ea typeface="+mn-ea"/>
                <a:cs typeface="+mn-cs"/>
              </a:rPr>
              <a:pPr>
                <a:buClrTx/>
                <a:defRPr/>
              </a:pPr>
              <a:t>28/09/2025</a:t>
            </a:fld>
            <a:endParaRPr lang="es-ES" kern="1200">
              <a:ea typeface="+mn-ea"/>
              <a:cs typeface="+mn-cs"/>
            </a:endParaRPr>
          </a:p>
        </p:txBody>
      </p:sp>
      <p:sp>
        <p:nvSpPr>
          <p:cNvPr id="5"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6"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B5C2C39A-599D-432E-A3BE-4950B72E3EE8}"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3561620124"/>
      </p:ext>
    </p:extLst>
  </p:cSld>
  <p:clrMapOvr>
    <a:masterClrMapping/>
  </p:clrMapOvr>
  <p:transition spd="slow">
    <p:wipe dir="d"/>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
        <p:cNvGrpSpPr/>
        <p:nvPr/>
      </p:nvGrpSpPr>
      <p:grpSpPr>
        <a:xfrm>
          <a:off x="0" y="0"/>
          <a:ext cx="0" cy="0"/>
          <a:chOff x="0" y="0"/>
          <a:chExt cx="0" cy="0"/>
        </a:xfrm>
      </p:grpSpPr>
      <p:sp>
        <p:nvSpPr>
          <p:cNvPr id="32" name="Google Shape;32;p32"/>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32"/>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4" name="Google Shape;34;p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contenido"/>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3 Marcador de fecha"/>
          <p:cNvSpPr>
            <a:spLocks noGrp="1"/>
          </p:cNvSpPr>
          <p:nvPr>
            <p:ph type="dt" sz="half" idx="10"/>
          </p:nvPr>
        </p:nvSpPr>
        <p:spPr/>
        <p:txBody>
          <a:bodyPr/>
          <a:lstStyle>
            <a:lvl1pPr>
              <a:defRPr/>
            </a:lvl1pPr>
          </a:lstStyle>
          <a:p>
            <a:pPr>
              <a:buClrTx/>
              <a:defRPr/>
            </a:pPr>
            <a:fld id="{6A867562-D607-4D89-B359-1923F5BB5C12}" type="datetimeFigureOut">
              <a:rPr lang="es-ES" kern="1200" smtClean="0">
                <a:ea typeface="+mn-ea"/>
                <a:cs typeface="+mn-cs"/>
              </a:rPr>
              <a:pPr>
                <a:buClrTx/>
                <a:defRPr/>
              </a:pPr>
              <a:t>28/09/2025</a:t>
            </a:fld>
            <a:endParaRPr lang="es-ES" kern="1200">
              <a:ea typeface="+mn-ea"/>
              <a:cs typeface="+mn-cs"/>
            </a:endParaRPr>
          </a:p>
        </p:txBody>
      </p:sp>
      <p:sp>
        <p:nvSpPr>
          <p:cNvPr id="6"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7"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2AB759F4-61BD-42E9-8881-57F24BDED612}"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3851064863"/>
      </p:ext>
    </p:extLst>
  </p:cSld>
  <p:clrMapOvr>
    <a:masterClrMapping/>
  </p:clrMapOvr>
  <p:transition spd="slow">
    <p:wipe dir="d"/>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p>
        </p:txBody>
      </p:sp>
      <p:sp>
        <p:nvSpPr>
          <p:cNvPr id="3" name="2 Marcador de texto"/>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texto"/>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3 Marcador de fecha"/>
          <p:cNvSpPr>
            <a:spLocks noGrp="1"/>
          </p:cNvSpPr>
          <p:nvPr>
            <p:ph type="dt" sz="half" idx="10"/>
          </p:nvPr>
        </p:nvSpPr>
        <p:spPr/>
        <p:txBody>
          <a:bodyPr/>
          <a:lstStyle>
            <a:lvl1pPr>
              <a:defRPr/>
            </a:lvl1pPr>
          </a:lstStyle>
          <a:p>
            <a:pPr>
              <a:buClrTx/>
              <a:defRPr/>
            </a:pPr>
            <a:fld id="{187A87B4-59A0-4247-B372-92A65B44D931}" type="datetimeFigureOut">
              <a:rPr lang="es-ES" kern="1200" smtClean="0">
                <a:ea typeface="+mn-ea"/>
                <a:cs typeface="+mn-cs"/>
              </a:rPr>
              <a:pPr>
                <a:buClrTx/>
                <a:defRPr/>
              </a:pPr>
              <a:t>28/09/2025</a:t>
            </a:fld>
            <a:endParaRPr lang="es-ES" kern="1200">
              <a:ea typeface="+mn-ea"/>
              <a:cs typeface="+mn-cs"/>
            </a:endParaRPr>
          </a:p>
        </p:txBody>
      </p:sp>
      <p:sp>
        <p:nvSpPr>
          <p:cNvPr id="8"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9"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18EB3152-1F64-477A-A3C9-D649630BB6D6}"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2513877773"/>
      </p:ext>
    </p:extLst>
  </p:cSld>
  <p:clrMapOvr>
    <a:masterClrMapping/>
  </p:clrMapOvr>
  <p:transition spd="slow">
    <p:wipe dir="d"/>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3 Marcador de fecha"/>
          <p:cNvSpPr>
            <a:spLocks noGrp="1"/>
          </p:cNvSpPr>
          <p:nvPr>
            <p:ph type="dt" sz="half" idx="10"/>
          </p:nvPr>
        </p:nvSpPr>
        <p:spPr/>
        <p:txBody>
          <a:bodyPr/>
          <a:lstStyle>
            <a:lvl1pPr>
              <a:defRPr/>
            </a:lvl1pPr>
          </a:lstStyle>
          <a:p>
            <a:pPr>
              <a:buClrTx/>
              <a:defRPr/>
            </a:pPr>
            <a:fld id="{FEB74915-F671-42C2-8296-CC42771142F5}" type="datetimeFigureOut">
              <a:rPr lang="es-ES" kern="1200" smtClean="0">
                <a:ea typeface="+mn-ea"/>
                <a:cs typeface="+mn-cs"/>
              </a:rPr>
              <a:pPr>
                <a:buClrTx/>
                <a:defRPr/>
              </a:pPr>
              <a:t>28/09/2025</a:t>
            </a:fld>
            <a:endParaRPr lang="es-ES" kern="1200">
              <a:ea typeface="+mn-ea"/>
              <a:cs typeface="+mn-cs"/>
            </a:endParaRPr>
          </a:p>
        </p:txBody>
      </p:sp>
      <p:sp>
        <p:nvSpPr>
          <p:cNvPr id="4"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5"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7B5DF987-134B-48DB-AD85-63F9248EEABA}"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1918783542"/>
      </p:ext>
    </p:extLst>
  </p:cSld>
  <p:clrMapOvr>
    <a:masterClrMapping/>
  </p:clrMapOvr>
  <p:transition spd="slow">
    <p:wipe dir="d"/>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p:cNvSpPr>
          <p:nvPr>
            <p:ph type="dt" sz="half" idx="10"/>
          </p:nvPr>
        </p:nvSpPr>
        <p:spPr/>
        <p:txBody>
          <a:bodyPr/>
          <a:lstStyle>
            <a:lvl1pPr>
              <a:defRPr/>
            </a:lvl1pPr>
          </a:lstStyle>
          <a:p>
            <a:pPr>
              <a:buClrTx/>
              <a:defRPr/>
            </a:pPr>
            <a:fld id="{BAFA4AF6-0891-4533-9EF5-118FD2580AFA}" type="datetimeFigureOut">
              <a:rPr lang="es-ES" kern="1200" smtClean="0">
                <a:ea typeface="+mn-ea"/>
                <a:cs typeface="+mn-cs"/>
              </a:rPr>
              <a:pPr>
                <a:buClrTx/>
                <a:defRPr/>
              </a:pPr>
              <a:t>28/09/2025</a:t>
            </a:fld>
            <a:endParaRPr lang="es-ES" kern="1200">
              <a:ea typeface="+mn-ea"/>
              <a:cs typeface="+mn-cs"/>
            </a:endParaRPr>
          </a:p>
        </p:txBody>
      </p:sp>
      <p:sp>
        <p:nvSpPr>
          <p:cNvPr id="3"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4"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FE30D719-8C13-48EA-9E78-C613FEF76AE3}"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1466835119"/>
      </p:ext>
    </p:extLst>
  </p:cSld>
  <p:clrMapOvr>
    <a:masterClrMapping/>
  </p:clrMapOvr>
  <p:transition spd="slow">
    <p:wipe dir="d"/>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09601" y="273050"/>
            <a:ext cx="4011084" cy="1162050"/>
          </a:xfrm>
        </p:spPr>
        <p:txBody>
          <a:bodyPr anchor="b"/>
          <a:lstStyle>
            <a:lvl1pPr algn="l">
              <a:defRPr sz="2000" b="1"/>
            </a:lvl1pPr>
          </a:lstStyle>
          <a:p>
            <a:r>
              <a:rPr lang="es-ES"/>
              <a:t>Haga clic para modificar el estilo de título del patrón</a:t>
            </a:r>
          </a:p>
        </p:txBody>
      </p:sp>
      <p:sp>
        <p:nvSpPr>
          <p:cNvPr id="3" name="2 Marcador de contenido"/>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texto"/>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buClrTx/>
              <a:defRPr/>
            </a:pPr>
            <a:fld id="{7828DC18-09EF-4341-98EC-9E5F4203EC9E}" type="datetimeFigureOut">
              <a:rPr lang="es-ES" kern="1200" smtClean="0">
                <a:ea typeface="+mn-ea"/>
                <a:cs typeface="+mn-cs"/>
              </a:rPr>
              <a:pPr>
                <a:buClrTx/>
                <a:defRPr/>
              </a:pPr>
              <a:t>28/09/2025</a:t>
            </a:fld>
            <a:endParaRPr lang="es-ES" kern="1200">
              <a:ea typeface="+mn-ea"/>
              <a:cs typeface="+mn-cs"/>
            </a:endParaRPr>
          </a:p>
        </p:txBody>
      </p:sp>
      <p:sp>
        <p:nvSpPr>
          <p:cNvPr id="6"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7"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9D74B496-4D50-4E5C-8DA1-64CE59643E48}"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2425924386"/>
      </p:ext>
    </p:extLst>
  </p:cSld>
  <p:clrMapOvr>
    <a:masterClrMapping/>
  </p:clrMapOvr>
  <p:transition spd="slow">
    <p:wipe dir="d"/>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2389717" y="4800600"/>
            <a:ext cx="7315200" cy="566738"/>
          </a:xfrm>
        </p:spPr>
        <p:txBody>
          <a:bodyPr anchor="b"/>
          <a:lstStyle>
            <a:lvl1pPr algn="l">
              <a:defRPr sz="2000" b="1"/>
            </a:lvl1pPr>
          </a:lstStyle>
          <a:p>
            <a:r>
              <a:rPr lang="es-ES"/>
              <a:t>Haga clic para modificar el estilo de título del patrón</a:t>
            </a:r>
          </a:p>
        </p:txBody>
      </p:sp>
      <p:sp>
        <p:nvSpPr>
          <p:cNvPr id="3" name="2 Marcador de posición de imagen"/>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a:p>
        </p:txBody>
      </p:sp>
      <p:sp>
        <p:nvSpPr>
          <p:cNvPr id="4" name="3 Marcador de texto"/>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buClrTx/>
              <a:defRPr/>
            </a:pPr>
            <a:fld id="{E7F7BF47-8608-439B-A908-06A3F435D8DD}" type="datetimeFigureOut">
              <a:rPr lang="es-ES" kern="1200" smtClean="0">
                <a:ea typeface="+mn-ea"/>
                <a:cs typeface="+mn-cs"/>
              </a:rPr>
              <a:pPr>
                <a:buClrTx/>
                <a:defRPr/>
              </a:pPr>
              <a:t>28/09/2025</a:t>
            </a:fld>
            <a:endParaRPr lang="es-ES" kern="1200">
              <a:ea typeface="+mn-ea"/>
              <a:cs typeface="+mn-cs"/>
            </a:endParaRPr>
          </a:p>
        </p:txBody>
      </p:sp>
      <p:sp>
        <p:nvSpPr>
          <p:cNvPr id="6"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7"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DC69AE0F-7223-44BE-9F08-E926F9B66984}"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1764611033"/>
      </p:ext>
    </p:extLst>
  </p:cSld>
  <p:clrMapOvr>
    <a:masterClrMapping/>
  </p:clrMapOvr>
  <p:transition spd="slow">
    <p:wipe dir="d"/>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lvl1pPr>
              <a:defRPr/>
            </a:lvl1pPr>
          </a:lstStyle>
          <a:p>
            <a:pPr>
              <a:buClrTx/>
              <a:defRPr/>
            </a:pPr>
            <a:fld id="{67496563-1B13-42BC-94FF-C736AF959EA1}" type="datetimeFigureOut">
              <a:rPr lang="es-ES" kern="1200" smtClean="0">
                <a:ea typeface="+mn-ea"/>
                <a:cs typeface="+mn-cs"/>
              </a:rPr>
              <a:pPr>
                <a:buClrTx/>
                <a:defRPr/>
              </a:pPr>
              <a:t>28/09/2025</a:t>
            </a:fld>
            <a:endParaRPr lang="es-ES" kern="1200">
              <a:ea typeface="+mn-ea"/>
              <a:cs typeface="+mn-cs"/>
            </a:endParaRPr>
          </a:p>
        </p:txBody>
      </p:sp>
      <p:sp>
        <p:nvSpPr>
          <p:cNvPr id="5"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6"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7FF5867C-52E9-487F-A3B9-CDB04FE46678}"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3213627068"/>
      </p:ext>
    </p:extLst>
  </p:cSld>
  <p:clrMapOvr>
    <a:masterClrMapping/>
  </p:clrMapOvr>
  <p:transition spd="slow">
    <p:wipe dir="d"/>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8839200" y="274639"/>
            <a:ext cx="2743200" cy="5851525"/>
          </a:xfrm>
        </p:spPr>
        <p:txBody>
          <a:bodyPr vert="eaVert"/>
          <a:lstStyle/>
          <a:p>
            <a:r>
              <a:rPr lang="es-ES"/>
              <a:t>Haga clic para modificar el estilo de título del patrón</a:t>
            </a:r>
          </a:p>
        </p:txBody>
      </p:sp>
      <p:sp>
        <p:nvSpPr>
          <p:cNvPr id="3" name="2 Marcador de texto vertical"/>
          <p:cNvSpPr>
            <a:spLocks noGrp="1"/>
          </p:cNvSpPr>
          <p:nvPr>
            <p:ph type="body" orient="vert" idx="1"/>
          </p:nvPr>
        </p:nvSpPr>
        <p:spPr>
          <a:xfrm>
            <a:off x="609600" y="274639"/>
            <a:ext cx="80264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lvl1pPr>
              <a:defRPr/>
            </a:lvl1pPr>
          </a:lstStyle>
          <a:p>
            <a:pPr>
              <a:buClrTx/>
              <a:defRPr/>
            </a:pPr>
            <a:fld id="{C5972E85-763C-4852-B50B-F19CC4A0190F}" type="datetimeFigureOut">
              <a:rPr lang="es-ES" kern="1200" smtClean="0">
                <a:ea typeface="+mn-ea"/>
                <a:cs typeface="+mn-cs"/>
              </a:rPr>
              <a:pPr>
                <a:buClrTx/>
                <a:defRPr/>
              </a:pPr>
              <a:t>28/09/2025</a:t>
            </a:fld>
            <a:endParaRPr lang="es-ES" kern="1200">
              <a:ea typeface="+mn-ea"/>
              <a:cs typeface="+mn-cs"/>
            </a:endParaRPr>
          </a:p>
        </p:txBody>
      </p:sp>
      <p:sp>
        <p:nvSpPr>
          <p:cNvPr id="5"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6"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FAB2103F-662D-4C8D-8841-39DD93EABFE4}"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2190705235"/>
      </p:ext>
    </p:extLst>
  </p:cSld>
  <p:clrMapOvr>
    <a:masterClrMapping/>
  </p:clrMapOvr>
  <p:transition spd="slow">
    <p:wipe dir="d"/>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914400" y="2130426"/>
            <a:ext cx="10363200" cy="1470025"/>
          </a:xfrm>
        </p:spPr>
        <p:txBody>
          <a:bodyPr/>
          <a:lstStyle/>
          <a:p>
            <a:r>
              <a:rPr lang="es-ES"/>
              <a:t>Haga clic para modificar el estilo de título del patrón</a:t>
            </a:r>
          </a:p>
        </p:txBody>
      </p:sp>
      <p:sp>
        <p:nvSpPr>
          <p:cNvPr id="3" name="2 Subtítulo"/>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p>
        </p:txBody>
      </p:sp>
      <p:sp>
        <p:nvSpPr>
          <p:cNvPr id="4" name="3 Marcador de fecha"/>
          <p:cNvSpPr>
            <a:spLocks noGrp="1"/>
          </p:cNvSpPr>
          <p:nvPr>
            <p:ph type="dt" sz="half" idx="10"/>
          </p:nvPr>
        </p:nvSpPr>
        <p:spPr/>
        <p:txBody>
          <a:bodyPr/>
          <a:lstStyle>
            <a:lvl1pPr>
              <a:defRPr/>
            </a:lvl1pPr>
          </a:lstStyle>
          <a:p>
            <a:pPr>
              <a:buClrTx/>
              <a:defRPr/>
            </a:pPr>
            <a:fld id="{BD8FFA8F-00ED-4D92-A25A-658B1F90308C}" type="datetimeFigureOut">
              <a:rPr lang="es-ES" kern="1200" smtClean="0">
                <a:ea typeface="+mn-ea"/>
                <a:cs typeface="+mn-cs"/>
              </a:rPr>
              <a:pPr>
                <a:buClrTx/>
                <a:defRPr/>
              </a:pPr>
              <a:t>28/09/2025</a:t>
            </a:fld>
            <a:endParaRPr lang="es-ES" kern="1200">
              <a:ea typeface="+mn-ea"/>
              <a:cs typeface="+mn-cs"/>
            </a:endParaRPr>
          </a:p>
        </p:txBody>
      </p:sp>
      <p:sp>
        <p:nvSpPr>
          <p:cNvPr id="5"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6"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89899791-1A05-4BFB-9D70-5046A0422AA0}"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1700452953"/>
      </p:ext>
    </p:extLst>
  </p:cSld>
  <p:clrMapOvr>
    <a:masterClrMapping/>
  </p:clrMapOvr>
  <p:transition spd="slow">
    <p:wipe dir="d"/>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lvl1pPr>
              <a:defRPr/>
            </a:lvl1pPr>
          </a:lstStyle>
          <a:p>
            <a:pPr>
              <a:buClrTx/>
              <a:defRPr/>
            </a:pPr>
            <a:fld id="{33E305A2-FEB8-4799-82D8-2CA540C2020C}" type="datetimeFigureOut">
              <a:rPr lang="es-ES" kern="1200" smtClean="0">
                <a:ea typeface="+mn-ea"/>
                <a:cs typeface="+mn-cs"/>
              </a:rPr>
              <a:pPr>
                <a:buClrTx/>
                <a:defRPr/>
              </a:pPr>
              <a:t>28/09/2025</a:t>
            </a:fld>
            <a:endParaRPr lang="es-ES" kern="1200">
              <a:ea typeface="+mn-ea"/>
              <a:cs typeface="+mn-cs"/>
            </a:endParaRPr>
          </a:p>
        </p:txBody>
      </p:sp>
      <p:sp>
        <p:nvSpPr>
          <p:cNvPr id="5"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6"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0184542B-D84C-4E08-988D-CF350A6EBA52}"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433884218"/>
      </p:ext>
    </p:extLst>
  </p:cSld>
  <p:clrMapOvr>
    <a:masterClrMapping/>
  </p:clrMapOvr>
  <p:transition spd="slow">
    <p:wipe dir="d"/>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7"/>
        <p:cNvGrpSpPr/>
        <p:nvPr/>
      </p:nvGrpSpPr>
      <p:grpSpPr>
        <a:xfrm>
          <a:off x="0" y="0"/>
          <a:ext cx="0" cy="0"/>
          <a:chOff x="0" y="0"/>
          <a:chExt cx="0" cy="0"/>
        </a:xfrm>
      </p:grpSpPr>
      <p:sp>
        <p:nvSpPr>
          <p:cNvPr id="38" name="Google Shape;38;p3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33"/>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33"/>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3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3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963084" y="4406901"/>
            <a:ext cx="10363200" cy="1362075"/>
          </a:xfrm>
        </p:spPr>
        <p:txBody>
          <a:bodyPr anchor="t"/>
          <a:lstStyle>
            <a:lvl1pPr algn="l">
              <a:defRPr sz="4000" b="1" cap="all"/>
            </a:lvl1pPr>
          </a:lstStyle>
          <a:p>
            <a:r>
              <a:rPr lang="es-ES"/>
              <a:t>Haga clic para modificar el estilo de título del patrón</a:t>
            </a:r>
          </a:p>
        </p:txBody>
      </p:sp>
      <p:sp>
        <p:nvSpPr>
          <p:cNvPr id="3" name="2 Marcador de texto"/>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3 Marcador de fecha"/>
          <p:cNvSpPr>
            <a:spLocks noGrp="1"/>
          </p:cNvSpPr>
          <p:nvPr>
            <p:ph type="dt" sz="half" idx="10"/>
          </p:nvPr>
        </p:nvSpPr>
        <p:spPr/>
        <p:txBody>
          <a:bodyPr/>
          <a:lstStyle>
            <a:lvl1pPr>
              <a:defRPr/>
            </a:lvl1pPr>
          </a:lstStyle>
          <a:p>
            <a:pPr>
              <a:buClrTx/>
              <a:defRPr/>
            </a:pPr>
            <a:fld id="{05303AB8-6469-46E3-AF7C-FD6F51F9E1F5}" type="datetimeFigureOut">
              <a:rPr lang="es-ES" kern="1200" smtClean="0">
                <a:ea typeface="+mn-ea"/>
                <a:cs typeface="+mn-cs"/>
              </a:rPr>
              <a:pPr>
                <a:buClrTx/>
                <a:defRPr/>
              </a:pPr>
              <a:t>28/09/2025</a:t>
            </a:fld>
            <a:endParaRPr lang="es-ES" kern="1200">
              <a:ea typeface="+mn-ea"/>
              <a:cs typeface="+mn-cs"/>
            </a:endParaRPr>
          </a:p>
        </p:txBody>
      </p:sp>
      <p:sp>
        <p:nvSpPr>
          <p:cNvPr id="5"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6"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B5C2C39A-599D-432E-A3BE-4950B72E3EE8}"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210055653"/>
      </p:ext>
    </p:extLst>
  </p:cSld>
  <p:clrMapOvr>
    <a:masterClrMapping/>
  </p:clrMapOvr>
  <p:transition spd="slow">
    <p:wipe dir="d"/>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contenido"/>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3 Marcador de fecha"/>
          <p:cNvSpPr>
            <a:spLocks noGrp="1"/>
          </p:cNvSpPr>
          <p:nvPr>
            <p:ph type="dt" sz="half" idx="10"/>
          </p:nvPr>
        </p:nvSpPr>
        <p:spPr/>
        <p:txBody>
          <a:bodyPr/>
          <a:lstStyle>
            <a:lvl1pPr>
              <a:defRPr/>
            </a:lvl1pPr>
          </a:lstStyle>
          <a:p>
            <a:pPr>
              <a:buClrTx/>
              <a:defRPr/>
            </a:pPr>
            <a:fld id="{6A867562-D607-4D89-B359-1923F5BB5C12}" type="datetimeFigureOut">
              <a:rPr lang="es-ES" kern="1200" smtClean="0">
                <a:ea typeface="+mn-ea"/>
                <a:cs typeface="+mn-cs"/>
              </a:rPr>
              <a:pPr>
                <a:buClrTx/>
                <a:defRPr/>
              </a:pPr>
              <a:t>28/09/2025</a:t>
            </a:fld>
            <a:endParaRPr lang="es-ES" kern="1200">
              <a:ea typeface="+mn-ea"/>
              <a:cs typeface="+mn-cs"/>
            </a:endParaRPr>
          </a:p>
        </p:txBody>
      </p:sp>
      <p:sp>
        <p:nvSpPr>
          <p:cNvPr id="6"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7"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2AB759F4-61BD-42E9-8881-57F24BDED612}"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3028309365"/>
      </p:ext>
    </p:extLst>
  </p:cSld>
  <p:clrMapOvr>
    <a:masterClrMapping/>
  </p:clrMapOvr>
  <p:transition spd="slow">
    <p:wipe dir="d"/>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p>
        </p:txBody>
      </p:sp>
      <p:sp>
        <p:nvSpPr>
          <p:cNvPr id="3" name="2 Marcador de texto"/>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texto"/>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3 Marcador de fecha"/>
          <p:cNvSpPr>
            <a:spLocks noGrp="1"/>
          </p:cNvSpPr>
          <p:nvPr>
            <p:ph type="dt" sz="half" idx="10"/>
          </p:nvPr>
        </p:nvSpPr>
        <p:spPr/>
        <p:txBody>
          <a:bodyPr/>
          <a:lstStyle>
            <a:lvl1pPr>
              <a:defRPr/>
            </a:lvl1pPr>
          </a:lstStyle>
          <a:p>
            <a:pPr>
              <a:buClrTx/>
              <a:defRPr/>
            </a:pPr>
            <a:fld id="{187A87B4-59A0-4247-B372-92A65B44D931}" type="datetimeFigureOut">
              <a:rPr lang="es-ES" kern="1200" smtClean="0">
                <a:ea typeface="+mn-ea"/>
                <a:cs typeface="+mn-cs"/>
              </a:rPr>
              <a:pPr>
                <a:buClrTx/>
                <a:defRPr/>
              </a:pPr>
              <a:t>28/09/2025</a:t>
            </a:fld>
            <a:endParaRPr lang="es-ES" kern="1200">
              <a:ea typeface="+mn-ea"/>
              <a:cs typeface="+mn-cs"/>
            </a:endParaRPr>
          </a:p>
        </p:txBody>
      </p:sp>
      <p:sp>
        <p:nvSpPr>
          <p:cNvPr id="8"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9"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18EB3152-1F64-477A-A3C9-D649630BB6D6}"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946874535"/>
      </p:ext>
    </p:extLst>
  </p:cSld>
  <p:clrMapOvr>
    <a:masterClrMapping/>
  </p:clrMapOvr>
  <p:transition spd="slow">
    <p:wipe dir="d"/>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3 Marcador de fecha"/>
          <p:cNvSpPr>
            <a:spLocks noGrp="1"/>
          </p:cNvSpPr>
          <p:nvPr>
            <p:ph type="dt" sz="half" idx="10"/>
          </p:nvPr>
        </p:nvSpPr>
        <p:spPr/>
        <p:txBody>
          <a:bodyPr/>
          <a:lstStyle>
            <a:lvl1pPr>
              <a:defRPr/>
            </a:lvl1pPr>
          </a:lstStyle>
          <a:p>
            <a:pPr>
              <a:buClrTx/>
              <a:defRPr/>
            </a:pPr>
            <a:fld id="{FEB74915-F671-42C2-8296-CC42771142F5}" type="datetimeFigureOut">
              <a:rPr lang="es-ES" kern="1200" smtClean="0">
                <a:ea typeface="+mn-ea"/>
                <a:cs typeface="+mn-cs"/>
              </a:rPr>
              <a:pPr>
                <a:buClrTx/>
                <a:defRPr/>
              </a:pPr>
              <a:t>28/09/2025</a:t>
            </a:fld>
            <a:endParaRPr lang="es-ES" kern="1200">
              <a:ea typeface="+mn-ea"/>
              <a:cs typeface="+mn-cs"/>
            </a:endParaRPr>
          </a:p>
        </p:txBody>
      </p:sp>
      <p:sp>
        <p:nvSpPr>
          <p:cNvPr id="4"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5"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7B5DF987-134B-48DB-AD85-63F9248EEABA}"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1430453405"/>
      </p:ext>
    </p:extLst>
  </p:cSld>
  <p:clrMapOvr>
    <a:masterClrMapping/>
  </p:clrMapOvr>
  <p:transition spd="slow">
    <p:wipe dir="d"/>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3 Marcador de fecha"/>
          <p:cNvSpPr>
            <a:spLocks noGrp="1"/>
          </p:cNvSpPr>
          <p:nvPr>
            <p:ph type="dt" sz="half" idx="10"/>
          </p:nvPr>
        </p:nvSpPr>
        <p:spPr/>
        <p:txBody>
          <a:bodyPr/>
          <a:lstStyle>
            <a:lvl1pPr>
              <a:defRPr/>
            </a:lvl1pPr>
          </a:lstStyle>
          <a:p>
            <a:pPr>
              <a:buClrTx/>
              <a:defRPr/>
            </a:pPr>
            <a:fld id="{BAFA4AF6-0891-4533-9EF5-118FD2580AFA}" type="datetimeFigureOut">
              <a:rPr lang="es-ES" kern="1200" smtClean="0">
                <a:ea typeface="+mn-ea"/>
                <a:cs typeface="+mn-cs"/>
              </a:rPr>
              <a:pPr>
                <a:buClrTx/>
                <a:defRPr/>
              </a:pPr>
              <a:t>28/09/2025</a:t>
            </a:fld>
            <a:endParaRPr lang="es-ES" kern="1200">
              <a:ea typeface="+mn-ea"/>
              <a:cs typeface="+mn-cs"/>
            </a:endParaRPr>
          </a:p>
        </p:txBody>
      </p:sp>
      <p:sp>
        <p:nvSpPr>
          <p:cNvPr id="3"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4"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FE30D719-8C13-48EA-9E78-C613FEF76AE3}"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3058919285"/>
      </p:ext>
    </p:extLst>
  </p:cSld>
  <p:clrMapOvr>
    <a:masterClrMapping/>
  </p:clrMapOvr>
  <p:transition spd="slow">
    <p:wipe dir="d"/>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09601" y="273050"/>
            <a:ext cx="4011084" cy="1162050"/>
          </a:xfrm>
        </p:spPr>
        <p:txBody>
          <a:bodyPr anchor="b"/>
          <a:lstStyle>
            <a:lvl1pPr algn="l">
              <a:defRPr sz="2000" b="1"/>
            </a:lvl1pPr>
          </a:lstStyle>
          <a:p>
            <a:r>
              <a:rPr lang="es-ES"/>
              <a:t>Haga clic para modificar el estilo de título del patrón</a:t>
            </a:r>
          </a:p>
        </p:txBody>
      </p:sp>
      <p:sp>
        <p:nvSpPr>
          <p:cNvPr id="3" name="2 Marcador de contenido"/>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texto"/>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buClrTx/>
              <a:defRPr/>
            </a:pPr>
            <a:fld id="{7828DC18-09EF-4341-98EC-9E5F4203EC9E}" type="datetimeFigureOut">
              <a:rPr lang="es-ES" kern="1200" smtClean="0">
                <a:ea typeface="+mn-ea"/>
                <a:cs typeface="+mn-cs"/>
              </a:rPr>
              <a:pPr>
                <a:buClrTx/>
                <a:defRPr/>
              </a:pPr>
              <a:t>28/09/2025</a:t>
            </a:fld>
            <a:endParaRPr lang="es-ES" kern="1200">
              <a:ea typeface="+mn-ea"/>
              <a:cs typeface="+mn-cs"/>
            </a:endParaRPr>
          </a:p>
        </p:txBody>
      </p:sp>
      <p:sp>
        <p:nvSpPr>
          <p:cNvPr id="6"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7"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9D74B496-4D50-4E5C-8DA1-64CE59643E48}"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3114470777"/>
      </p:ext>
    </p:extLst>
  </p:cSld>
  <p:clrMapOvr>
    <a:masterClrMapping/>
  </p:clrMapOvr>
  <p:transition spd="slow">
    <p:wipe dir="d"/>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2389717" y="4800600"/>
            <a:ext cx="7315200" cy="566738"/>
          </a:xfrm>
        </p:spPr>
        <p:txBody>
          <a:bodyPr anchor="b"/>
          <a:lstStyle>
            <a:lvl1pPr algn="l">
              <a:defRPr sz="2000" b="1"/>
            </a:lvl1pPr>
          </a:lstStyle>
          <a:p>
            <a:r>
              <a:rPr lang="es-ES"/>
              <a:t>Haga clic para modificar el estilo de título del patrón</a:t>
            </a:r>
          </a:p>
        </p:txBody>
      </p:sp>
      <p:sp>
        <p:nvSpPr>
          <p:cNvPr id="3" name="2 Marcador de posición de imagen"/>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a:p>
        </p:txBody>
      </p:sp>
      <p:sp>
        <p:nvSpPr>
          <p:cNvPr id="4" name="3 Marcador de texto"/>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3 Marcador de fecha"/>
          <p:cNvSpPr>
            <a:spLocks noGrp="1"/>
          </p:cNvSpPr>
          <p:nvPr>
            <p:ph type="dt" sz="half" idx="10"/>
          </p:nvPr>
        </p:nvSpPr>
        <p:spPr/>
        <p:txBody>
          <a:bodyPr/>
          <a:lstStyle>
            <a:lvl1pPr>
              <a:defRPr/>
            </a:lvl1pPr>
          </a:lstStyle>
          <a:p>
            <a:pPr>
              <a:buClrTx/>
              <a:defRPr/>
            </a:pPr>
            <a:fld id="{E7F7BF47-8608-439B-A908-06A3F435D8DD}" type="datetimeFigureOut">
              <a:rPr lang="es-ES" kern="1200" smtClean="0">
                <a:ea typeface="+mn-ea"/>
                <a:cs typeface="+mn-cs"/>
              </a:rPr>
              <a:pPr>
                <a:buClrTx/>
                <a:defRPr/>
              </a:pPr>
              <a:t>28/09/2025</a:t>
            </a:fld>
            <a:endParaRPr lang="es-ES" kern="1200">
              <a:ea typeface="+mn-ea"/>
              <a:cs typeface="+mn-cs"/>
            </a:endParaRPr>
          </a:p>
        </p:txBody>
      </p:sp>
      <p:sp>
        <p:nvSpPr>
          <p:cNvPr id="6"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7"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DC69AE0F-7223-44BE-9F08-E926F9B66984}"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105938172"/>
      </p:ext>
    </p:extLst>
  </p:cSld>
  <p:clrMapOvr>
    <a:masterClrMapping/>
  </p:clrMapOvr>
  <p:transition spd="slow">
    <p:wipe dir="d"/>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lvl1pPr>
              <a:defRPr/>
            </a:lvl1pPr>
          </a:lstStyle>
          <a:p>
            <a:pPr>
              <a:buClrTx/>
              <a:defRPr/>
            </a:pPr>
            <a:fld id="{67496563-1B13-42BC-94FF-C736AF959EA1}" type="datetimeFigureOut">
              <a:rPr lang="es-ES" kern="1200" smtClean="0">
                <a:ea typeface="+mn-ea"/>
                <a:cs typeface="+mn-cs"/>
              </a:rPr>
              <a:pPr>
                <a:buClrTx/>
                <a:defRPr/>
              </a:pPr>
              <a:t>28/09/2025</a:t>
            </a:fld>
            <a:endParaRPr lang="es-ES" kern="1200">
              <a:ea typeface="+mn-ea"/>
              <a:cs typeface="+mn-cs"/>
            </a:endParaRPr>
          </a:p>
        </p:txBody>
      </p:sp>
      <p:sp>
        <p:nvSpPr>
          <p:cNvPr id="5"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6"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7FF5867C-52E9-487F-A3B9-CDB04FE46678}"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2503619317"/>
      </p:ext>
    </p:extLst>
  </p:cSld>
  <p:clrMapOvr>
    <a:masterClrMapping/>
  </p:clrMapOvr>
  <p:transition spd="slow">
    <p:wipe dir="d"/>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8839200" y="274639"/>
            <a:ext cx="2743200" cy="5851525"/>
          </a:xfrm>
        </p:spPr>
        <p:txBody>
          <a:bodyPr vert="eaVert"/>
          <a:lstStyle/>
          <a:p>
            <a:r>
              <a:rPr lang="es-ES"/>
              <a:t>Haga clic para modificar el estilo de título del patrón</a:t>
            </a:r>
          </a:p>
        </p:txBody>
      </p:sp>
      <p:sp>
        <p:nvSpPr>
          <p:cNvPr id="3" name="2 Marcador de texto vertical"/>
          <p:cNvSpPr>
            <a:spLocks noGrp="1"/>
          </p:cNvSpPr>
          <p:nvPr>
            <p:ph type="body" orient="vert" idx="1"/>
          </p:nvPr>
        </p:nvSpPr>
        <p:spPr>
          <a:xfrm>
            <a:off x="609600" y="274639"/>
            <a:ext cx="80264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lvl1pPr>
              <a:defRPr/>
            </a:lvl1pPr>
          </a:lstStyle>
          <a:p>
            <a:pPr>
              <a:buClrTx/>
              <a:defRPr/>
            </a:pPr>
            <a:fld id="{C5972E85-763C-4852-B50B-F19CC4A0190F}" type="datetimeFigureOut">
              <a:rPr lang="es-ES" kern="1200" smtClean="0">
                <a:ea typeface="+mn-ea"/>
                <a:cs typeface="+mn-cs"/>
              </a:rPr>
              <a:pPr>
                <a:buClrTx/>
                <a:defRPr/>
              </a:pPr>
              <a:t>28/09/2025</a:t>
            </a:fld>
            <a:endParaRPr lang="es-ES" kern="1200">
              <a:ea typeface="+mn-ea"/>
              <a:cs typeface="+mn-cs"/>
            </a:endParaRPr>
          </a:p>
        </p:txBody>
      </p:sp>
      <p:sp>
        <p:nvSpPr>
          <p:cNvPr id="5" name="4 Marcador de pie de página"/>
          <p:cNvSpPr>
            <a:spLocks noGrp="1"/>
          </p:cNvSpPr>
          <p:nvPr>
            <p:ph type="ftr" sz="quarter" idx="11"/>
          </p:nvPr>
        </p:nvSpPr>
        <p:spPr/>
        <p:txBody>
          <a:bodyPr/>
          <a:lstStyle>
            <a:lvl1pPr>
              <a:defRPr/>
            </a:lvl1pPr>
          </a:lstStyle>
          <a:p>
            <a:pPr>
              <a:buClrTx/>
              <a:defRPr/>
            </a:pPr>
            <a:endParaRPr lang="es-ES" kern="1200">
              <a:ea typeface="+mn-ea"/>
              <a:cs typeface="+mn-cs"/>
            </a:endParaRPr>
          </a:p>
        </p:txBody>
      </p:sp>
      <p:sp>
        <p:nvSpPr>
          <p:cNvPr id="6" name="5 Marcador de número de diapositiva"/>
          <p:cNvSpPr>
            <a:spLocks noGrp="1"/>
          </p:cNvSpPr>
          <p:nvPr>
            <p:ph type="sldNum" sz="quarter" idx="12"/>
          </p:nvPr>
        </p:nvSpPr>
        <p:spPr/>
        <p:txBody>
          <a:bodyPr/>
          <a:lstStyle>
            <a:lvl1pPr>
              <a:defRPr/>
            </a:lvl1pPr>
          </a:lstStyle>
          <a:p>
            <a:pPr fontAlgn="base">
              <a:spcBef>
                <a:spcPct val="0"/>
              </a:spcBef>
              <a:spcAft>
                <a:spcPct val="0"/>
              </a:spcAft>
              <a:buClrTx/>
            </a:pPr>
            <a:fld id="{FAB2103F-662D-4C8D-8841-39DD93EABFE4}"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810019025"/>
      </p:ext>
    </p:extLst>
  </p:cSld>
  <p:clrMapOvr>
    <a:masterClrMapping/>
  </p:clrMapOvr>
  <p:transition spd="slow">
    <p:wipe dir="d"/>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4"/>
        <p:cNvGrpSpPr/>
        <p:nvPr/>
      </p:nvGrpSpPr>
      <p:grpSpPr>
        <a:xfrm>
          <a:off x="0" y="0"/>
          <a:ext cx="0" cy="0"/>
          <a:chOff x="0" y="0"/>
          <a:chExt cx="0" cy="0"/>
        </a:xfrm>
      </p:grpSpPr>
      <p:sp>
        <p:nvSpPr>
          <p:cNvPr id="45" name="Google Shape;45;p34"/>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 name="Google Shape;46;p34"/>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7" name="Google Shape;47;p34"/>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34"/>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9" name="Google Shape;49;p34"/>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3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3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3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3"/>
        <p:cNvGrpSpPr/>
        <p:nvPr/>
      </p:nvGrpSpPr>
      <p:grpSpPr>
        <a:xfrm>
          <a:off x="0" y="0"/>
          <a:ext cx="0" cy="0"/>
          <a:chOff x="0" y="0"/>
          <a:chExt cx="0" cy="0"/>
        </a:xfrm>
      </p:grpSpPr>
      <p:sp>
        <p:nvSpPr>
          <p:cNvPr id="54" name="Google Shape;54;p3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3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3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3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36"/>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36"/>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36"/>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3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3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3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37"/>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37"/>
          <p:cNvSpPr>
            <a:spLocks noGrp="1"/>
          </p:cNvSpPr>
          <p:nvPr>
            <p:ph type="pic" idx="2"/>
          </p:nvPr>
        </p:nvSpPr>
        <p:spPr>
          <a:xfrm>
            <a:off x="5183188" y="987425"/>
            <a:ext cx="6172200" cy="4873625"/>
          </a:xfrm>
          <a:prstGeom prst="rect">
            <a:avLst/>
          </a:prstGeom>
          <a:noFill/>
          <a:ln>
            <a:noFill/>
          </a:ln>
        </p:spPr>
      </p:sp>
      <p:sp>
        <p:nvSpPr>
          <p:cNvPr id="68" name="Google Shape;68;p37"/>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3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3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3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3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38"/>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3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3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3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13" Type="http://schemas.openxmlformats.org/officeDocument/2006/relationships/slideLayout" Target="../slideLayouts/slideLayout23.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slideLayout" Target="../slideLayouts/slideLayout22.xml"/><Relationship Id="rId17" Type="http://schemas.openxmlformats.org/officeDocument/2006/relationships/theme" Target="../theme/theme2.xml"/><Relationship Id="rId2" Type="http://schemas.openxmlformats.org/officeDocument/2006/relationships/slideLayout" Target="../slideLayouts/slideLayout12.xml"/><Relationship Id="rId16" Type="http://schemas.openxmlformats.org/officeDocument/2006/relationships/slideLayout" Target="../slideLayouts/slideLayout26.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5" Type="http://schemas.openxmlformats.org/officeDocument/2006/relationships/slideLayout" Target="../slideLayouts/slideLayout2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 Id="rId14" Type="http://schemas.openxmlformats.org/officeDocument/2006/relationships/slideLayout" Target="../slideLayouts/slideLayout24.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3.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5.xml"/><Relationship Id="rId3" Type="http://schemas.openxmlformats.org/officeDocument/2006/relationships/slideLayout" Target="../slideLayouts/slideLayout40.xml"/><Relationship Id="rId7" Type="http://schemas.openxmlformats.org/officeDocument/2006/relationships/slideLayout" Target="../slideLayouts/slideLayout44.xml"/><Relationship Id="rId12" Type="http://schemas.openxmlformats.org/officeDocument/2006/relationships/theme" Target="../theme/theme4.xml"/><Relationship Id="rId2" Type="http://schemas.openxmlformats.org/officeDocument/2006/relationships/slideLayout" Target="../slideLayouts/slideLayout39.xml"/><Relationship Id="rId1" Type="http://schemas.openxmlformats.org/officeDocument/2006/relationships/slideLayout" Target="../slideLayouts/slideLayout38.xml"/><Relationship Id="rId6" Type="http://schemas.openxmlformats.org/officeDocument/2006/relationships/slideLayout" Target="../slideLayouts/slideLayout43.xml"/><Relationship Id="rId11" Type="http://schemas.openxmlformats.org/officeDocument/2006/relationships/slideLayout" Target="../slideLayouts/slideLayout48.xml"/><Relationship Id="rId5" Type="http://schemas.openxmlformats.org/officeDocument/2006/relationships/slideLayout" Target="../slideLayouts/slideLayout42.xml"/><Relationship Id="rId10" Type="http://schemas.openxmlformats.org/officeDocument/2006/relationships/slideLayout" Target="../slideLayouts/slideLayout47.xml"/><Relationship Id="rId4" Type="http://schemas.openxmlformats.org/officeDocument/2006/relationships/slideLayout" Target="../slideLayouts/slideLayout41.xml"/><Relationship Id="rId9"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28"/>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50967" y="593367"/>
            <a:ext cx="10290000" cy="7636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3000"/>
              <a:buFont typeface="Poppins SemiBold"/>
              <a:buNone/>
              <a:defRPr sz="3000">
                <a:solidFill>
                  <a:schemeClr val="dk1"/>
                </a:solidFill>
                <a:latin typeface="Poppins SemiBold"/>
                <a:ea typeface="Poppins SemiBold"/>
                <a:cs typeface="Poppins SemiBold"/>
                <a:sym typeface="Poppins SemiBold"/>
              </a:defRPr>
            </a:lvl1pPr>
            <a:lvl2pPr lvl="1" rtl="0">
              <a:spcBef>
                <a:spcPts val="0"/>
              </a:spcBef>
              <a:spcAft>
                <a:spcPts val="0"/>
              </a:spcAft>
              <a:buClr>
                <a:schemeClr val="dk1"/>
              </a:buClr>
              <a:buSzPts val="3000"/>
              <a:buFont typeface="Poppins SemiBold"/>
              <a:buNone/>
              <a:defRPr sz="3000">
                <a:solidFill>
                  <a:schemeClr val="dk1"/>
                </a:solidFill>
                <a:latin typeface="Poppins SemiBold"/>
                <a:ea typeface="Poppins SemiBold"/>
                <a:cs typeface="Poppins SemiBold"/>
                <a:sym typeface="Poppins SemiBold"/>
              </a:defRPr>
            </a:lvl2pPr>
            <a:lvl3pPr lvl="2" rtl="0">
              <a:spcBef>
                <a:spcPts val="0"/>
              </a:spcBef>
              <a:spcAft>
                <a:spcPts val="0"/>
              </a:spcAft>
              <a:buClr>
                <a:schemeClr val="dk1"/>
              </a:buClr>
              <a:buSzPts val="3000"/>
              <a:buFont typeface="Poppins SemiBold"/>
              <a:buNone/>
              <a:defRPr sz="3000">
                <a:solidFill>
                  <a:schemeClr val="dk1"/>
                </a:solidFill>
                <a:latin typeface="Poppins SemiBold"/>
                <a:ea typeface="Poppins SemiBold"/>
                <a:cs typeface="Poppins SemiBold"/>
                <a:sym typeface="Poppins SemiBold"/>
              </a:defRPr>
            </a:lvl3pPr>
            <a:lvl4pPr lvl="3" rtl="0">
              <a:spcBef>
                <a:spcPts val="0"/>
              </a:spcBef>
              <a:spcAft>
                <a:spcPts val="0"/>
              </a:spcAft>
              <a:buClr>
                <a:schemeClr val="dk1"/>
              </a:buClr>
              <a:buSzPts val="3000"/>
              <a:buFont typeface="Poppins SemiBold"/>
              <a:buNone/>
              <a:defRPr sz="3000">
                <a:solidFill>
                  <a:schemeClr val="dk1"/>
                </a:solidFill>
                <a:latin typeface="Poppins SemiBold"/>
                <a:ea typeface="Poppins SemiBold"/>
                <a:cs typeface="Poppins SemiBold"/>
                <a:sym typeface="Poppins SemiBold"/>
              </a:defRPr>
            </a:lvl4pPr>
            <a:lvl5pPr lvl="4" rtl="0">
              <a:spcBef>
                <a:spcPts val="0"/>
              </a:spcBef>
              <a:spcAft>
                <a:spcPts val="0"/>
              </a:spcAft>
              <a:buClr>
                <a:schemeClr val="dk1"/>
              </a:buClr>
              <a:buSzPts val="3000"/>
              <a:buFont typeface="Poppins SemiBold"/>
              <a:buNone/>
              <a:defRPr sz="3000">
                <a:solidFill>
                  <a:schemeClr val="dk1"/>
                </a:solidFill>
                <a:latin typeface="Poppins SemiBold"/>
                <a:ea typeface="Poppins SemiBold"/>
                <a:cs typeface="Poppins SemiBold"/>
                <a:sym typeface="Poppins SemiBold"/>
              </a:defRPr>
            </a:lvl5pPr>
            <a:lvl6pPr lvl="5" rtl="0">
              <a:spcBef>
                <a:spcPts val="0"/>
              </a:spcBef>
              <a:spcAft>
                <a:spcPts val="0"/>
              </a:spcAft>
              <a:buClr>
                <a:schemeClr val="dk1"/>
              </a:buClr>
              <a:buSzPts val="3000"/>
              <a:buFont typeface="Poppins SemiBold"/>
              <a:buNone/>
              <a:defRPr sz="3000">
                <a:solidFill>
                  <a:schemeClr val="dk1"/>
                </a:solidFill>
                <a:latin typeface="Poppins SemiBold"/>
                <a:ea typeface="Poppins SemiBold"/>
                <a:cs typeface="Poppins SemiBold"/>
                <a:sym typeface="Poppins SemiBold"/>
              </a:defRPr>
            </a:lvl6pPr>
            <a:lvl7pPr lvl="6" rtl="0">
              <a:spcBef>
                <a:spcPts val="0"/>
              </a:spcBef>
              <a:spcAft>
                <a:spcPts val="0"/>
              </a:spcAft>
              <a:buClr>
                <a:schemeClr val="dk1"/>
              </a:buClr>
              <a:buSzPts val="3000"/>
              <a:buFont typeface="Poppins SemiBold"/>
              <a:buNone/>
              <a:defRPr sz="3000">
                <a:solidFill>
                  <a:schemeClr val="dk1"/>
                </a:solidFill>
                <a:latin typeface="Poppins SemiBold"/>
                <a:ea typeface="Poppins SemiBold"/>
                <a:cs typeface="Poppins SemiBold"/>
                <a:sym typeface="Poppins SemiBold"/>
              </a:defRPr>
            </a:lvl7pPr>
            <a:lvl8pPr lvl="7" rtl="0">
              <a:spcBef>
                <a:spcPts val="0"/>
              </a:spcBef>
              <a:spcAft>
                <a:spcPts val="0"/>
              </a:spcAft>
              <a:buClr>
                <a:schemeClr val="dk1"/>
              </a:buClr>
              <a:buSzPts val="3000"/>
              <a:buFont typeface="Poppins SemiBold"/>
              <a:buNone/>
              <a:defRPr sz="3000">
                <a:solidFill>
                  <a:schemeClr val="dk1"/>
                </a:solidFill>
                <a:latin typeface="Poppins SemiBold"/>
                <a:ea typeface="Poppins SemiBold"/>
                <a:cs typeface="Poppins SemiBold"/>
                <a:sym typeface="Poppins SemiBold"/>
              </a:defRPr>
            </a:lvl8pPr>
            <a:lvl9pPr lvl="8" rtl="0">
              <a:spcBef>
                <a:spcPts val="0"/>
              </a:spcBef>
              <a:spcAft>
                <a:spcPts val="0"/>
              </a:spcAft>
              <a:buClr>
                <a:schemeClr val="dk1"/>
              </a:buClr>
              <a:buSzPts val="3000"/>
              <a:buFont typeface="Poppins SemiBold"/>
              <a:buNone/>
              <a:defRPr sz="3000">
                <a:solidFill>
                  <a:schemeClr val="dk1"/>
                </a:solidFill>
                <a:latin typeface="Poppins SemiBold"/>
                <a:ea typeface="Poppins SemiBold"/>
                <a:cs typeface="Poppins SemiBold"/>
                <a:sym typeface="Poppins SemiBold"/>
              </a:defRPr>
            </a:lvl9pPr>
          </a:lstStyle>
          <a:p>
            <a:endParaRPr/>
          </a:p>
        </p:txBody>
      </p:sp>
      <p:sp>
        <p:nvSpPr>
          <p:cNvPr id="7" name="Google Shape;7;p1"/>
          <p:cNvSpPr txBox="1">
            <a:spLocks noGrp="1"/>
          </p:cNvSpPr>
          <p:nvPr>
            <p:ph type="body" idx="1"/>
          </p:nvPr>
        </p:nvSpPr>
        <p:spPr>
          <a:xfrm>
            <a:off x="950967" y="1536633"/>
            <a:ext cx="10290000" cy="4555200"/>
          </a:xfrm>
          <a:prstGeom prst="rect">
            <a:avLst/>
          </a:prstGeom>
          <a:noFill/>
          <a:ln>
            <a:noFill/>
          </a:ln>
        </p:spPr>
        <p:txBody>
          <a:bodyPr spcFirstLastPara="1" wrap="square" lIns="91425" tIns="91425" rIns="91425" bIns="91425" anchor="t" anchorCtr="0">
            <a:noAutofit/>
          </a:bodyPr>
          <a:lstStyle>
            <a:lvl1pPr marL="457200" lvl="0" indent="-304800">
              <a:lnSpc>
                <a:spcPct val="100000"/>
              </a:lnSpc>
              <a:spcBef>
                <a:spcPts val="0"/>
              </a:spcBef>
              <a:spcAft>
                <a:spcPts val="0"/>
              </a:spcAft>
              <a:buClr>
                <a:schemeClr val="dk1"/>
              </a:buClr>
              <a:buSzPts val="1200"/>
              <a:buFont typeface="Asap"/>
              <a:buChar char="●"/>
              <a:defRPr sz="1200">
                <a:solidFill>
                  <a:schemeClr val="dk1"/>
                </a:solidFill>
                <a:latin typeface="Asap"/>
                <a:ea typeface="Asap"/>
                <a:cs typeface="Asap"/>
                <a:sym typeface="Asap"/>
              </a:defRPr>
            </a:lvl1pPr>
            <a:lvl2pPr marL="914400" lvl="1" indent="-304800">
              <a:lnSpc>
                <a:spcPct val="100000"/>
              </a:lnSpc>
              <a:spcBef>
                <a:spcPts val="0"/>
              </a:spcBef>
              <a:spcAft>
                <a:spcPts val="0"/>
              </a:spcAft>
              <a:buClr>
                <a:schemeClr val="dk1"/>
              </a:buClr>
              <a:buSzPts val="1200"/>
              <a:buFont typeface="Asap"/>
              <a:buChar char="○"/>
              <a:defRPr sz="1200">
                <a:solidFill>
                  <a:schemeClr val="dk1"/>
                </a:solidFill>
                <a:latin typeface="Asap"/>
                <a:ea typeface="Asap"/>
                <a:cs typeface="Asap"/>
                <a:sym typeface="Asap"/>
              </a:defRPr>
            </a:lvl2pPr>
            <a:lvl3pPr marL="1371600" lvl="2" indent="-304800">
              <a:lnSpc>
                <a:spcPct val="100000"/>
              </a:lnSpc>
              <a:spcBef>
                <a:spcPts val="0"/>
              </a:spcBef>
              <a:spcAft>
                <a:spcPts val="0"/>
              </a:spcAft>
              <a:buClr>
                <a:schemeClr val="dk1"/>
              </a:buClr>
              <a:buSzPts val="1200"/>
              <a:buFont typeface="Asap"/>
              <a:buChar char="■"/>
              <a:defRPr sz="1200">
                <a:solidFill>
                  <a:schemeClr val="dk1"/>
                </a:solidFill>
                <a:latin typeface="Asap"/>
                <a:ea typeface="Asap"/>
                <a:cs typeface="Asap"/>
                <a:sym typeface="Asap"/>
              </a:defRPr>
            </a:lvl3pPr>
            <a:lvl4pPr marL="1828800" lvl="3" indent="-304800">
              <a:lnSpc>
                <a:spcPct val="100000"/>
              </a:lnSpc>
              <a:spcBef>
                <a:spcPts val="0"/>
              </a:spcBef>
              <a:spcAft>
                <a:spcPts val="0"/>
              </a:spcAft>
              <a:buClr>
                <a:schemeClr val="dk1"/>
              </a:buClr>
              <a:buSzPts val="1200"/>
              <a:buFont typeface="Asap"/>
              <a:buChar char="●"/>
              <a:defRPr sz="1200">
                <a:solidFill>
                  <a:schemeClr val="dk1"/>
                </a:solidFill>
                <a:latin typeface="Asap"/>
                <a:ea typeface="Asap"/>
                <a:cs typeface="Asap"/>
                <a:sym typeface="Asap"/>
              </a:defRPr>
            </a:lvl4pPr>
            <a:lvl5pPr marL="2286000" lvl="4" indent="-304800">
              <a:lnSpc>
                <a:spcPct val="100000"/>
              </a:lnSpc>
              <a:spcBef>
                <a:spcPts val="0"/>
              </a:spcBef>
              <a:spcAft>
                <a:spcPts val="0"/>
              </a:spcAft>
              <a:buClr>
                <a:schemeClr val="dk1"/>
              </a:buClr>
              <a:buSzPts val="1200"/>
              <a:buFont typeface="Asap"/>
              <a:buChar char="○"/>
              <a:defRPr sz="1200">
                <a:solidFill>
                  <a:schemeClr val="dk1"/>
                </a:solidFill>
                <a:latin typeface="Asap"/>
                <a:ea typeface="Asap"/>
                <a:cs typeface="Asap"/>
                <a:sym typeface="Asap"/>
              </a:defRPr>
            </a:lvl5pPr>
            <a:lvl6pPr marL="2743200" lvl="5" indent="-304800">
              <a:lnSpc>
                <a:spcPct val="100000"/>
              </a:lnSpc>
              <a:spcBef>
                <a:spcPts val="0"/>
              </a:spcBef>
              <a:spcAft>
                <a:spcPts val="0"/>
              </a:spcAft>
              <a:buClr>
                <a:schemeClr val="dk1"/>
              </a:buClr>
              <a:buSzPts val="1200"/>
              <a:buFont typeface="Asap"/>
              <a:buChar char="■"/>
              <a:defRPr sz="1200">
                <a:solidFill>
                  <a:schemeClr val="dk1"/>
                </a:solidFill>
                <a:latin typeface="Asap"/>
                <a:ea typeface="Asap"/>
                <a:cs typeface="Asap"/>
                <a:sym typeface="Asap"/>
              </a:defRPr>
            </a:lvl6pPr>
            <a:lvl7pPr marL="3200400" lvl="6" indent="-304800">
              <a:lnSpc>
                <a:spcPct val="100000"/>
              </a:lnSpc>
              <a:spcBef>
                <a:spcPts val="0"/>
              </a:spcBef>
              <a:spcAft>
                <a:spcPts val="0"/>
              </a:spcAft>
              <a:buClr>
                <a:schemeClr val="dk1"/>
              </a:buClr>
              <a:buSzPts val="1200"/>
              <a:buFont typeface="Asap"/>
              <a:buChar char="●"/>
              <a:defRPr sz="1200">
                <a:solidFill>
                  <a:schemeClr val="dk1"/>
                </a:solidFill>
                <a:latin typeface="Asap"/>
                <a:ea typeface="Asap"/>
                <a:cs typeface="Asap"/>
                <a:sym typeface="Asap"/>
              </a:defRPr>
            </a:lvl7pPr>
            <a:lvl8pPr marL="3657600" lvl="7" indent="-304800">
              <a:lnSpc>
                <a:spcPct val="100000"/>
              </a:lnSpc>
              <a:spcBef>
                <a:spcPts val="0"/>
              </a:spcBef>
              <a:spcAft>
                <a:spcPts val="0"/>
              </a:spcAft>
              <a:buClr>
                <a:schemeClr val="dk1"/>
              </a:buClr>
              <a:buSzPts val="1200"/>
              <a:buFont typeface="Asap"/>
              <a:buChar char="○"/>
              <a:defRPr sz="1200">
                <a:solidFill>
                  <a:schemeClr val="dk1"/>
                </a:solidFill>
                <a:latin typeface="Asap"/>
                <a:ea typeface="Asap"/>
                <a:cs typeface="Asap"/>
                <a:sym typeface="Asap"/>
              </a:defRPr>
            </a:lvl8pPr>
            <a:lvl9pPr marL="4114800" lvl="8" indent="-304800">
              <a:lnSpc>
                <a:spcPct val="100000"/>
              </a:lnSpc>
              <a:spcBef>
                <a:spcPts val="0"/>
              </a:spcBef>
              <a:spcAft>
                <a:spcPts val="0"/>
              </a:spcAft>
              <a:buClr>
                <a:schemeClr val="dk1"/>
              </a:buClr>
              <a:buSzPts val="1200"/>
              <a:buFont typeface="Asap"/>
              <a:buChar char="■"/>
              <a:defRPr sz="1200">
                <a:solidFill>
                  <a:schemeClr val="dk1"/>
                </a:solidFill>
                <a:latin typeface="Asap"/>
                <a:ea typeface="Asap"/>
                <a:cs typeface="Asap"/>
                <a:sym typeface="Asap"/>
              </a:defRPr>
            </a:lvl9pPr>
          </a:lstStyle>
          <a:p>
            <a:endParaRPr/>
          </a:p>
        </p:txBody>
      </p:sp>
    </p:spTree>
    <p:extLst>
      <p:ext uri="{BB962C8B-B14F-4D97-AF65-F5344CB8AC3E}">
        <p14:creationId xmlns:p14="http://schemas.microsoft.com/office/powerpoint/2010/main" val="582354996"/>
      </p:ext>
    </p:extLst>
  </p:cSld>
  <p:clrMap bg1="lt1" tx1="dk1" bg2="dk2" tx2="lt2" accent1="accent1" accent2="accent2" accent3="accent3" accent4="accent4" accent5="accent5" accent6="accent6" hlink="hlink" folHlink="folHlink"/>
  <p:sldLayoutIdLst>
    <p:sldLayoutId id="2147483661" r:id="rId1"/>
    <p:sldLayoutId id="2147483664" r:id="rId2"/>
    <p:sldLayoutId id="2147483665" r:id="rId3"/>
    <p:sldLayoutId id="2147483666" r:id="rId4"/>
    <p:sldLayoutId id="2147483667" r:id="rId5"/>
    <p:sldLayoutId id="2147483668" r:id="rId6"/>
    <p:sldLayoutId id="2147483669" r:id="rId7"/>
    <p:sldLayoutId id="2147483670" r:id="rId8"/>
    <p:sldLayoutId id="2147483673" r:id="rId9"/>
    <p:sldLayoutId id="2147483674" r:id="rId10"/>
    <p:sldLayoutId id="2147483675" r:id="rId11"/>
    <p:sldLayoutId id="2147483676" r:id="rId12"/>
    <p:sldLayoutId id="2147483677" r:id="rId13"/>
    <p:sldLayoutId id="2147483678" r:id="rId14"/>
    <p:sldLayoutId id="2147483679" r:id="rId15"/>
    <p:sldLayoutId id="2147483682" r:id="rId1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26" name="1 Marcador de título"/>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altLang="en-US"/>
              <a:t>Haga clic para modificar el estilo de título del patrón</a:t>
            </a:r>
          </a:p>
        </p:txBody>
      </p:sp>
      <p:sp>
        <p:nvSpPr>
          <p:cNvPr id="1027" name="2 Marcador de texto"/>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altLang="en-US"/>
              <a:t>Haga clic para modificar el estilo de texto del patrón</a:t>
            </a:r>
          </a:p>
          <a:p>
            <a:pPr lvl="1"/>
            <a:r>
              <a:rPr lang="es-ES" altLang="en-US"/>
              <a:t>Segundo nivel</a:t>
            </a:r>
          </a:p>
          <a:p>
            <a:pPr lvl="2"/>
            <a:r>
              <a:rPr lang="es-ES" altLang="en-US"/>
              <a:t>Tercer nivel</a:t>
            </a:r>
          </a:p>
          <a:p>
            <a:pPr lvl="3"/>
            <a:r>
              <a:rPr lang="es-ES" altLang="en-US"/>
              <a:t>Cuarto nivel</a:t>
            </a:r>
          </a:p>
          <a:p>
            <a:pPr lvl="4"/>
            <a:r>
              <a:rPr lang="es-ES" altLang="en-US"/>
              <a:t>Quinto nivel</a:t>
            </a:r>
          </a:p>
        </p:txBody>
      </p:sp>
      <p:sp>
        <p:nvSpPr>
          <p:cNvPr id="4" name="3 Marcador de fecha"/>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white">
                    <a:tint val="75000"/>
                  </a:prstClr>
                </a:solidFill>
                <a:latin typeface="+mn-lt"/>
              </a:defRPr>
            </a:lvl1pPr>
          </a:lstStyle>
          <a:p>
            <a:pPr>
              <a:buClrTx/>
              <a:defRPr/>
            </a:pPr>
            <a:fld id="{3E894E03-6C41-4F4B-9B2A-6293BBC5E6B9}" type="datetimeFigureOut">
              <a:rPr lang="es-ES" kern="1200" smtClean="0">
                <a:ea typeface="+mn-ea"/>
                <a:cs typeface="+mn-cs"/>
              </a:rPr>
              <a:pPr>
                <a:buClrTx/>
                <a:defRPr/>
              </a:pPr>
              <a:t>28/09/2025</a:t>
            </a:fld>
            <a:endParaRPr lang="es-ES" kern="1200">
              <a:ea typeface="+mn-ea"/>
              <a:cs typeface="+mn-cs"/>
            </a:endParaRPr>
          </a:p>
        </p:txBody>
      </p:sp>
      <p:sp>
        <p:nvSpPr>
          <p:cNvPr id="5" name="4 Marcador de pie de página"/>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white">
                    <a:tint val="75000"/>
                  </a:prstClr>
                </a:solidFill>
                <a:latin typeface="+mn-lt"/>
              </a:defRPr>
            </a:lvl1pPr>
          </a:lstStyle>
          <a:p>
            <a:pPr>
              <a:buClrTx/>
              <a:defRPr/>
            </a:pPr>
            <a:endParaRPr lang="es-ES" kern="1200">
              <a:ea typeface="+mn-ea"/>
              <a:cs typeface="+mn-cs"/>
            </a:endParaRPr>
          </a:p>
        </p:txBody>
      </p:sp>
      <p:sp>
        <p:nvSpPr>
          <p:cNvPr id="6" name="5 Marcador de número de diapositiva"/>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FFFFFF"/>
                </a:solidFill>
              </a:defRPr>
            </a:lvl1pPr>
          </a:lstStyle>
          <a:p>
            <a:pPr fontAlgn="base">
              <a:spcBef>
                <a:spcPct val="0"/>
              </a:spcBef>
              <a:spcAft>
                <a:spcPct val="0"/>
              </a:spcAft>
              <a:buClrTx/>
            </a:pPr>
            <a:fld id="{D0576E1C-B8FF-4BFA-BF69-585C4586F03A}"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3169982969"/>
      </p:ext>
    </p:extLst>
  </p:cSld>
  <p:clrMap bg1="dk1" tx1="lt1" bg2="dk2" tx2="lt2" accent1="accent1" accent2="accent2" accent3="accent3" accent4="accent4" accent5="accent5" accent6="accent6" hlink="hlink" folHlink="folHlink"/>
  <p:sldLayoutIdLst>
    <p:sldLayoutId id="2147483684" r:id="rId1"/>
    <p:sldLayoutId id="2147483685" r:id="rId2"/>
    <p:sldLayoutId id="2147483686" r:id="rId3"/>
    <p:sldLayoutId id="2147483687" r:id="rId4"/>
    <p:sldLayoutId id="2147483688" r:id="rId5"/>
    <p:sldLayoutId id="2147483689" r:id="rId6"/>
    <p:sldLayoutId id="2147483690" r:id="rId7"/>
    <p:sldLayoutId id="2147483691" r:id="rId8"/>
    <p:sldLayoutId id="2147483692" r:id="rId9"/>
    <p:sldLayoutId id="2147483693" r:id="rId10"/>
    <p:sldLayoutId id="2147483694" r:id="rId11"/>
  </p:sldLayoutIdLst>
  <p:transition spd="slow">
    <p:wipe dir="d"/>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1026" name="1 Marcador de título"/>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altLang="en-US"/>
              <a:t>Haga clic para modificar el estilo de título del patrón</a:t>
            </a:r>
          </a:p>
        </p:txBody>
      </p:sp>
      <p:sp>
        <p:nvSpPr>
          <p:cNvPr id="1027" name="2 Marcador de texto"/>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altLang="en-US"/>
              <a:t>Haga clic para modificar el estilo de texto del patrón</a:t>
            </a:r>
          </a:p>
          <a:p>
            <a:pPr lvl="1"/>
            <a:r>
              <a:rPr lang="es-ES" altLang="en-US"/>
              <a:t>Segundo nivel</a:t>
            </a:r>
          </a:p>
          <a:p>
            <a:pPr lvl="2"/>
            <a:r>
              <a:rPr lang="es-ES" altLang="en-US"/>
              <a:t>Tercer nivel</a:t>
            </a:r>
          </a:p>
          <a:p>
            <a:pPr lvl="3"/>
            <a:r>
              <a:rPr lang="es-ES" altLang="en-US"/>
              <a:t>Cuarto nivel</a:t>
            </a:r>
          </a:p>
          <a:p>
            <a:pPr lvl="4"/>
            <a:r>
              <a:rPr lang="es-ES" altLang="en-US"/>
              <a:t>Quinto nivel</a:t>
            </a:r>
          </a:p>
        </p:txBody>
      </p:sp>
      <p:sp>
        <p:nvSpPr>
          <p:cNvPr id="4" name="3 Marcador de fecha"/>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prstClr val="white">
                    <a:tint val="75000"/>
                  </a:prstClr>
                </a:solidFill>
                <a:latin typeface="+mn-lt"/>
              </a:defRPr>
            </a:lvl1pPr>
          </a:lstStyle>
          <a:p>
            <a:pPr>
              <a:buClrTx/>
              <a:defRPr/>
            </a:pPr>
            <a:fld id="{3E894E03-6C41-4F4B-9B2A-6293BBC5E6B9}" type="datetimeFigureOut">
              <a:rPr lang="es-ES" kern="1200" smtClean="0">
                <a:ea typeface="+mn-ea"/>
                <a:cs typeface="+mn-cs"/>
              </a:rPr>
              <a:pPr>
                <a:buClrTx/>
                <a:defRPr/>
              </a:pPr>
              <a:t>28/09/2025</a:t>
            </a:fld>
            <a:endParaRPr lang="es-ES" kern="1200">
              <a:ea typeface="+mn-ea"/>
              <a:cs typeface="+mn-cs"/>
            </a:endParaRPr>
          </a:p>
        </p:txBody>
      </p:sp>
      <p:sp>
        <p:nvSpPr>
          <p:cNvPr id="5" name="4 Marcador de pie de página"/>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prstClr val="white">
                    <a:tint val="75000"/>
                  </a:prstClr>
                </a:solidFill>
                <a:latin typeface="+mn-lt"/>
              </a:defRPr>
            </a:lvl1pPr>
          </a:lstStyle>
          <a:p>
            <a:pPr>
              <a:buClrTx/>
              <a:defRPr/>
            </a:pPr>
            <a:endParaRPr lang="es-ES" kern="1200">
              <a:ea typeface="+mn-ea"/>
              <a:cs typeface="+mn-cs"/>
            </a:endParaRPr>
          </a:p>
        </p:txBody>
      </p:sp>
      <p:sp>
        <p:nvSpPr>
          <p:cNvPr id="6" name="5 Marcador de número de diapositiva"/>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FFFFFF"/>
                </a:solidFill>
              </a:defRPr>
            </a:lvl1pPr>
          </a:lstStyle>
          <a:p>
            <a:pPr fontAlgn="base">
              <a:spcBef>
                <a:spcPct val="0"/>
              </a:spcBef>
              <a:spcAft>
                <a:spcPct val="0"/>
              </a:spcAft>
              <a:buClrTx/>
            </a:pPr>
            <a:fld id="{D0576E1C-B8FF-4BFA-BF69-585C4586F03A}" type="slidenum">
              <a:rPr lang="es-ES" altLang="en-US" kern="1200" smtClean="0">
                <a:latin typeface="Calibri" panose="020F0502020204030204" pitchFamily="34" charset="0"/>
                <a:ea typeface="+mn-ea"/>
                <a:cs typeface="+mn-cs"/>
              </a:rPr>
              <a:pPr fontAlgn="base">
                <a:spcBef>
                  <a:spcPct val="0"/>
                </a:spcBef>
                <a:spcAft>
                  <a:spcPct val="0"/>
                </a:spcAft>
                <a:buClrTx/>
              </a:pPr>
              <a:t>‹#›</a:t>
            </a:fld>
            <a:endParaRPr lang="es-ES" altLang="en-US" kern="1200">
              <a:latin typeface="Calibri" panose="020F0502020204030204" pitchFamily="34" charset="0"/>
              <a:ea typeface="+mn-ea"/>
              <a:cs typeface="+mn-cs"/>
            </a:endParaRPr>
          </a:p>
        </p:txBody>
      </p:sp>
    </p:spTree>
    <p:extLst>
      <p:ext uri="{BB962C8B-B14F-4D97-AF65-F5344CB8AC3E}">
        <p14:creationId xmlns:p14="http://schemas.microsoft.com/office/powerpoint/2010/main" val="4045244395"/>
      </p:ext>
    </p:extLst>
  </p:cSld>
  <p:clrMap bg1="dk1" tx1="lt1" bg2="dk2" tx2="lt2" accent1="accent1" accent2="accent2" accent3="accent3" accent4="accent4" accent5="accent5" accent6="accent6" hlink="hlink" folHlink="folHlink"/>
  <p:sldLayoutIdLst>
    <p:sldLayoutId id="2147483696" r:id="rId1"/>
    <p:sldLayoutId id="2147483697" r:id="rId2"/>
    <p:sldLayoutId id="2147483698" r:id="rId3"/>
    <p:sldLayoutId id="2147483699" r:id="rId4"/>
    <p:sldLayoutId id="2147483700" r:id="rId5"/>
    <p:sldLayoutId id="2147483701" r:id="rId6"/>
    <p:sldLayoutId id="2147483702" r:id="rId7"/>
    <p:sldLayoutId id="2147483703" r:id="rId8"/>
    <p:sldLayoutId id="2147483704" r:id="rId9"/>
    <p:sldLayoutId id="2147483705" r:id="rId10"/>
    <p:sldLayoutId id="2147483706" r:id="rId11"/>
  </p:sldLayoutIdLst>
  <p:transition spd="slow">
    <p:wipe dir="d"/>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9.png"/><Relationship Id="rId2" Type="http://schemas.openxmlformats.org/officeDocument/2006/relationships/audio" Target="../media/media2.mp3"/><Relationship Id="rId1" Type="http://schemas.microsoft.com/office/2007/relationships/media" Target="../media/media2.mp3"/><Relationship Id="rId6" Type="http://schemas.openxmlformats.org/officeDocument/2006/relationships/image" Target="../media/image19.jpeg"/><Relationship Id="rId5" Type="http://schemas.openxmlformats.org/officeDocument/2006/relationships/image" Target="../media/image17.png"/><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9.png"/><Relationship Id="rId2" Type="http://schemas.openxmlformats.org/officeDocument/2006/relationships/audio" Target="../media/media3.mp3"/><Relationship Id="rId1" Type="http://schemas.microsoft.com/office/2007/relationships/media" Target="../media/media3.mp3"/><Relationship Id="rId6" Type="http://schemas.openxmlformats.org/officeDocument/2006/relationships/image" Target="../media/image20.jpeg"/><Relationship Id="rId5" Type="http://schemas.openxmlformats.org/officeDocument/2006/relationships/image" Target="../media/image17.png"/><Relationship Id="rId4"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9.png"/><Relationship Id="rId2" Type="http://schemas.openxmlformats.org/officeDocument/2006/relationships/audio" Target="../media/media4.mp3"/><Relationship Id="rId1" Type="http://schemas.microsoft.com/office/2007/relationships/media" Target="../media/media4.mp3"/><Relationship Id="rId6" Type="http://schemas.openxmlformats.org/officeDocument/2006/relationships/image" Target="../media/image21.jpeg"/><Relationship Id="rId5" Type="http://schemas.openxmlformats.org/officeDocument/2006/relationships/image" Target="../media/image17.png"/><Relationship Id="rId4"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7.xml"/><Relationship Id="rId6" Type="http://schemas.openxmlformats.org/officeDocument/2006/relationships/image" Target="../media/image24.png"/><Relationship Id="rId5" Type="http://schemas.openxmlformats.org/officeDocument/2006/relationships/image" Target="../media/image23.png"/><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audio" Target="../media/audio3.wav"/><Relationship Id="rId7" Type="http://schemas.openxmlformats.org/officeDocument/2006/relationships/image" Target="../media/image26.png"/><Relationship Id="rId2" Type="http://schemas.openxmlformats.org/officeDocument/2006/relationships/audio" Target="../media/audio1.wav"/><Relationship Id="rId1" Type="http://schemas.openxmlformats.org/officeDocument/2006/relationships/slideLayout" Target="../slideLayouts/slideLayout27.xml"/><Relationship Id="rId6" Type="http://schemas.openxmlformats.org/officeDocument/2006/relationships/image" Target="../media/image22.png"/><Relationship Id="rId5" Type="http://schemas.openxmlformats.org/officeDocument/2006/relationships/image" Target="../media/image25.jpeg"/><Relationship Id="rId4" Type="http://schemas.openxmlformats.org/officeDocument/2006/relationships/audio" Target="../media/audio2.wav"/></Relationships>
</file>

<file path=ppt/slides/_rels/slide16.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audio" Target="../media/audio5.wav"/><Relationship Id="rId7" Type="http://schemas.openxmlformats.org/officeDocument/2006/relationships/image" Target="../media/image29.png"/><Relationship Id="rId2" Type="http://schemas.openxmlformats.org/officeDocument/2006/relationships/audio" Target="../media/audio4.wav"/><Relationship Id="rId1" Type="http://schemas.openxmlformats.org/officeDocument/2006/relationships/slideLayout" Target="../slideLayouts/slideLayout27.xml"/><Relationship Id="rId6" Type="http://schemas.openxmlformats.org/officeDocument/2006/relationships/image" Target="../media/image28.png"/><Relationship Id="rId5" Type="http://schemas.openxmlformats.org/officeDocument/2006/relationships/image" Target="../media/image26.png"/><Relationship Id="rId4" Type="http://schemas.openxmlformats.org/officeDocument/2006/relationships/image" Target="../media/image25.jpeg"/></Relationships>
</file>

<file path=ppt/slides/_rels/slide17.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audio" Target="../media/audio3.wav"/><Relationship Id="rId7" Type="http://schemas.openxmlformats.org/officeDocument/2006/relationships/image" Target="../media/image27.png"/><Relationship Id="rId2" Type="http://schemas.openxmlformats.org/officeDocument/2006/relationships/audio" Target="../media/audio1.wav"/><Relationship Id="rId1" Type="http://schemas.openxmlformats.org/officeDocument/2006/relationships/slideLayout" Target="../slideLayouts/slideLayout27.xml"/><Relationship Id="rId6" Type="http://schemas.openxmlformats.org/officeDocument/2006/relationships/image" Target="../media/image22.png"/><Relationship Id="rId5" Type="http://schemas.openxmlformats.org/officeDocument/2006/relationships/image" Target="../media/image30.jpeg"/><Relationship Id="rId4" Type="http://schemas.openxmlformats.org/officeDocument/2006/relationships/audio" Target="../media/audio2.wav"/></Relationships>
</file>

<file path=ppt/slides/_rels/slide18.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audio" Target="../media/audio5.wav"/><Relationship Id="rId7" Type="http://schemas.openxmlformats.org/officeDocument/2006/relationships/image" Target="../media/image29.png"/><Relationship Id="rId2" Type="http://schemas.openxmlformats.org/officeDocument/2006/relationships/audio" Target="../media/audio4.wav"/><Relationship Id="rId1" Type="http://schemas.openxmlformats.org/officeDocument/2006/relationships/slideLayout" Target="../slideLayouts/slideLayout27.xml"/><Relationship Id="rId6" Type="http://schemas.openxmlformats.org/officeDocument/2006/relationships/image" Target="../media/image28.png"/><Relationship Id="rId5" Type="http://schemas.openxmlformats.org/officeDocument/2006/relationships/image" Target="../media/image26.png"/><Relationship Id="rId4" Type="http://schemas.openxmlformats.org/officeDocument/2006/relationships/image" Target="../media/image30.jpeg"/></Relationships>
</file>

<file path=ppt/slides/_rels/slide19.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audio" Target="../media/audio3.wav"/><Relationship Id="rId7" Type="http://schemas.openxmlformats.org/officeDocument/2006/relationships/image" Target="../media/image26.png"/><Relationship Id="rId2" Type="http://schemas.openxmlformats.org/officeDocument/2006/relationships/audio" Target="../media/audio1.wav"/><Relationship Id="rId1" Type="http://schemas.openxmlformats.org/officeDocument/2006/relationships/slideLayout" Target="../slideLayouts/slideLayout27.xml"/><Relationship Id="rId6" Type="http://schemas.openxmlformats.org/officeDocument/2006/relationships/image" Target="../media/image22.png"/><Relationship Id="rId5" Type="http://schemas.openxmlformats.org/officeDocument/2006/relationships/image" Target="../media/image31.jpeg"/><Relationship Id="rId4" Type="http://schemas.openxmlformats.org/officeDocument/2006/relationships/audio" Target="../media/audio2.wav"/></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audio" Target="../media/audio5.wav"/><Relationship Id="rId7" Type="http://schemas.openxmlformats.org/officeDocument/2006/relationships/image" Target="../media/image28.png"/><Relationship Id="rId2" Type="http://schemas.openxmlformats.org/officeDocument/2006/relationships/audio" Target="../media/audio4.wav"/><Relationship Id="rId1" Type="http://schemas.openxmlformats.org/officeDocument/2006/relationships/slideLayout" Target="../slideLayouts/slideLayout27.xml"/><Relationship Id="rId6" Type="http://schemas.openxmlformats.org/officeDocument/2006/relationships/image" Target="../media/image26.png"/><Relationship Id="rId5" Type="http://schemas.openxmlformats.org/officeDocument/2006/relationships/image" Target="../media/image29.png"/><Relationship Id="rId4" Type="http://schemas.openxmlformats.org/officeDocument/2006/relationships/image" Target="../media/image31.jpeg"/></Relationships>
</file>

<file path=ppt/slides/_rels/slide21.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audio" Target="../media/audio1.wav"/><Relationship Id="rId7" Type="http://schemas.openxmlformats.org/officeDocument/2006/relationships/image" Target="../media/image33.png"/><Relationship Id="rId2" Type="http://schemas.openxmlformats.org/officeDocument/2006/relationships/notesSlide" Target="../notesSlides/notesSlide14.xml"/><Relationship Id="rId1" Type="http://schemas.openxmlformats.org/officeDocument/2006/relationships/slideLayout" Target="../slideLayouts/slideLayout38.xml"/><Relationship Id="rId6" Type="http://schemas.openxmlformats.org/officeDocument/2006/relationships/image" Target="../media/image32.jpeg"/><Relationship Id="rId5" Type="http://schemas.openxmlformats.org/officeDocument/2006/relationships/audio" Target="../media/audio2.wav"/><Relationship Id="rId10" Type="http://schemas.openxmlformats.org/officeDocument/2006/relationships/image" Target="../media/image27.png"/><Relationship Id="rId4" Type="http://schemas.openxmlformats.org/officeDocument/2006/relationships/audio" Target="../media/audio3.wav"/><Relationship Id="rId9" Type="http://schemas.openxmlformats.org/officeDocument/2006/relationships/image" Target="../media/image26.png"/></Relationships>
</file>

<file path=ppt/slides/_rels/slide22.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audio" Target="../media/audio5.wav"/><Relationship Id="rId7" Type="http://schemas.openxmlformats.org/officeDocument/2006/relationships/image" Target="../media/image29.png"/><Relationship Id="rId2" Type="http://schemas.openxmlformats.org/officeDocument/2006/relationships/audio" Target="../media/audio4.wav"/><Relationship Id="rId1" Type="http://schemas.openxmlformats.org/officeDocument/2006/relationships/slideLayout" Target="../slideLayouts/slideLayout38.xml"/><Relationship Id="rId6" Type="http://schemas.openxmlformats.org/officeDocument/2006/relationships/image" Target="../media/image28.png"/><Relationship Id="rId5" Type="http://schemas.openxmlformats.org/officeDocument/2006/relationships/image" Target="../media/image26.png"/><Relationship Id="rId4" Type="http://schemas.openxmlformats.org/officeDocument/2006/relationships/image" Target="../media/image32.jpeg"/></Relationships>
</file>

<file path=ppt/slides/_rels/slide2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slideLayout" Target="../slideLayouts/slideLayout2.xml"/><Relationship Id="rId7" Type="http://schemas.openxmlformats.org/officeDocument/2006/relationships/image" Target="../media/image9.png"/><Relationship Id="rId2" Type="http://schemas.openxmlformats.org/officeDocument/2006/relationships/audio" Target="../media/media5.wav"/><Relationship Id="rId1" Type="http://schemas.microsoft.com/office/2007/relationships/media" Target="../media/media5.wav"/><Relationship Id="rId6" Type="http://schemas.openxmlformats.org/officeDocument/2006/relationships/image" Target="../media/image17.png"/><Relationship Id="rId5" Type="http://schemas.openxmlformats.org/officeDocument/2006/relationships/image" Target="../media/image34.png"/><Relationship Id="rId4" Type="http://schemas.openxmlformats.org/officeDocument/2006/relationships/notesSlide" Target="../notesSlides/notesSlide15.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17.png"/><Relationship Id="rId2" Type="http://schemas.microsoft.com/office/2007/relationships/media" Target="../media/media5.wav"/><Relationship Id="rId1" Type="http://schemas.openxmlformats.org/officeDocument/2006/relationships/audio" Target="NULL" TargetMode="Externa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notesSlide" Target="../notesSlides/notesSlide16.xml"/></Relationships>
</file>

<file path=ppt/slides/_rels/slide25.xml.rels><?xml version="1.0" encoding="UTF-8" standalone="yes"?>
<Relationships xmlns="http://schemas.openxmlformats.org/package/2006/relationships"><Relationship Id="rId3" Type="http://schemas.openxmlformats.org/officeDocument/2006/relationships/slide" Target="slide23.xml"/><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0.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2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1.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0.png"/><Relationship Id="rId5" Type="http://schemas.openxmlformats.org/officeDocument/2006/relationships/image" Target="../media/image9.png"/><Relationship Id="rId4" Type="http://schemas.microsoft.com/office/2007/relationships/hdphoto" Target="../media/hdphoto1.wdp"/></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9.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29"/>
          <p:cNvSpPr txBox="1">
            <a:spLocks noGrp="1"/>
          </p:cNvSpPr>
          <p:nvPr>
            <p:ph type="ctrTitle"/>
          </p:nvPr>
        </p:nvSpPr>
        <p:spPr>
          <a:xfrm>
            <a:off x="96707" y="1611808"/>
            <a:ext cx="11144250" cy="2194400"/>
          </a:xfrm>
          <a:prstGeom prst="rect">
            <a:avLst/>
          </a:prstGeom>
        </p:spPr>
        <p:txBody>
          <a:bodyPr spcFirstLastPara="1" wrap="square" lIns="121900" tIns="121900" rIns="121900" bIns="121900" anchor="t" anchorCtr="0">
            <a:noAutofit/>
          </a:bodyPr>
          <a:lstStyle/>
          <a:p>
            <a:r>
              <a:rPr lang="en-US" sz="6000" dirty="0"/>
              <a:t>Unit 7: Viet Nam And International </a:t>
            </a:r>
            <a:r>
              <a:rPr lang="en-US" sz="6000" dirty="0" err="1"/>
              <a:t>Organisations</a:t>
            </a:r>
            <a:endParaRPr lang="en-US" sz="6000" dirty="0"/>
          </a:p>
        </p:txBody>
      </p:sp>
      <p:sp>
        <p:nvSpPr>
          <p:cNvPr id="312" name="Google Shape;312;p29"/>
          <p:cNvSpPr txBox="1">
            <a:spLocks noGrp="1"/>
          </p:cNvSpPr>
          <p:nvPr>
            <p:ph type="subTitle" idx="1"/>
          </p:nvPr>
        </p:nvSpPr>
        <p:spPr>
          <a:xfrm>
            <a:off x="2862681" y="3773208"/>
            <a:ext cx="6096000" cy="548800"/>
          </a:xfrm>
          <a:prstGeom prst="rect">
            <a:avLst/>
          </a:prstGeom>
        </p:spPr>
        <p:txBody>
          <a:bodyPr spcFirstLastPara="1" wrap="square" lIns="121900" tIns="121900" rIns="121900" bIns="121900" anchor="t" anchorCtr="0">
            <a:noAutofit/>
          </a:bodyPr>
          <a:lstStyle/>
          <a:p>
            <a:pPr marL="0" indent="0"/>
            <a:r>
              <a:rPr lang="en-US" sz="3200" dirty="0"/>
              <a:t>Lesson 1: Getting Started</a:t>
            </a:r>
          </a:p>
          <a:p>
            <a:pPr marL="0" lvl="0" indent="0"/>
            <a:r>
              <a:rPr lang="en-US" sz="2400" i="1" dirty="0">
                <a:solidFill>
                  <a:srgbClr val="0070C0"/>
                </a:solidFill>
                <a:latin typeface="Calibri" panose="020F0502020204030204" pitchFamily="34" charset="0"/>
                <a:cs typeface="Calibri" panose="020F0502020204030204" pitchFamily="34" charset="0"/>
              </a:rPr>
              <a:t>  Viet Nam and international </a:t>
            </a:r>
            <a:r>
              <a:rPr lang="en-US" sz="2400" i="1" dirty="0" err="1">
                <a:solidFill>
                  <a:srgbClr val="0070C0"/>
                </a:solidFill>
                <a:latin typeface="Calibri" panose="020F0502020204030204" pitchFamily="34" charset="0"/>
                <a:cs typeface="Calibri" panose="020F0502020204030204" pitchFamily="34" charset="0"/>
              </a:rPr>
              <a:t>organisations</a:t>
            </a:r>
            <a:endParaRPr lang="en-US" sz="900" i="1" dirty="0">
              <a:solidFill>
                <a:srgbClr val="0070C0"/>
              </a:solidFill>
              <a:latin typeface="Calibri" panose="020F0502020204030204" pitchFamily="34" charset="0"/>
              <a:cs typeface="Calibri" panose="020F0502020204030204" pitchFamily="34" charset="0"/>
            </a:endParaRPr>
          </a:p>
          <a:p>
            <a:pPr marL="0" indent="0"/>
            <a:endParaRPr lang="en-US" dirty="0"/>
          </a:p>
        </p:txBody>
      </p:sp>
      <p:grpSp>
        <p:nvGrpSpPr>
          <p:cNvPr id="313" name="Google Shape;313;p29"/>
          <p:cNvGrpSpPr/>
          <p:nvPr/>
        </p:nvGrpSpPr>
        <p:grpSpPr>
          <a:xfrm>
            <a:off x="-60960" y="4622601"/>
            <a:ext cx="2662083" cy="1516207"/>
            <a:chOff x="-45720" y="3466950"/>
            <a:chExt cx="1996562" cy="1137155"/>
          </a:xfrm>
        </p:grpSpPr>
        <p:pic>
          <p:nvPicPr>
            <p:cNvPr id="314" name="Google Shape;314;p29"/>
            <p:cNvPicPr preferRelativeResize="0"/>
            <p:nvPr/>
          </p:nvPicPr>
          <p:blipFill>
            <a:blip r:embed="rId3">
              <a:alphaModFix/>
            </a:blip>
            <a:stretch>
              <a:fillRect/>
            </a:stretch>
          </p:blipFill>
          <p:spPr>
            <a:xfrm flipH="1">
              <a:off x="-45720" y="4104103"/>
              <a:ext cx="1828802" cy="500002"/>
            </a:xfrm>
            <a:prstGeom prst="rect">
              <a:avLst/>
            </a:prstGeom>
            <a:noFill/>
            <a:ln>
              <a:noFill/>
            </a:ln>
          </p:spPr>
        </p:pic>
        <p:pic>
          <p:nvPicPr>
            <p:cNvPr id="315" name="Google Shape;315;p29"/>
            <p:cNvPicPr preferRelativeResize="0"/>
            <p:nvPr/>
          </p:nvPicPr>
          <p:blipFill>
            <a:blip r:embed="rId4">
              <a:alphaModFix/>
            </a:blip>
            <a:stretch>
              <a:fillRect/>
            </a:stretch>
          </p:blipFill>
          <p:spPr>
            <a:xfrm>
              <a:off x="1036442" y="3466950"/>
              <a:ext cx="914400" cy="457200"/>
            </a:xfrm>
            <a:prstGeom prst="rect">
              <a:avLst/>
            </a:prstGeom>
            <a:noFill/>
            <a:ln>
              <a:noFill/>
            </a:ln>
          </p:spPr>
        </p:pic>
      </p:grpSp>
      <p:grpSp>
        <p:nvGrpSpPr>
          <p:cNvPr id="316" name="Google Shape;316;p29"/>
          <p:cNvGrpSpPr/>
          <p:nvPr/>
        </p:nvGrpSpPr>
        <p:grpSpPr>
          <a:xfrm>
            <a:off x="950974" y="3974323"/>
            <a:ext cx="3618335" cy="2311869"/>
            <a:chOff x="713230" y="2980742"/>
            <a:chExt cx="2713751" cy="1733902"/>
          </a:xfrm>
        </p:grpSpPr>
        <p:grpSp>
          <p:nvGrpSpPr>
            <p:cNvPr id="317" name="Google Shape;317;p29"/>
            <p:cNvGrpSpPr/>
            <p:nvPr/>
          </p:nvGrpSpPr>
          <p:grpSpPr>
            <a:xfrm>
              <a:off x="1965960" y="4352544"/>
              <a:ext cx="1461021" cy="362100"/>
              <a:chOff x="1726575" y="1666225"/>
              <a:chExt cx="1461021" cy="362100"/>
            </a:xfrm>
          </p:grpSpPr>
          <p:grpSp>
            <p:nvGrpSpPr>
              <p:cNvPr id="318" name="Google Shape;318;p29"/>
              <p:cNvGrpSpPr/>
              <p:nvPr/>
            </p:nvGrpSpPr>
            <p:grpSpPr>
              <a:xfrm>
                <a:off x="1726575" y="1666225"/>
                <a:ext cx="362100" cy="362100"/>
                <a:chOff x="1726575" y="1666225"/>
                <a:chExt cx="362100" cy="362100"/>
              </a:xfrm>
            </p:grpSpPr>
            <p:cxnSp>
              <p:nvCxnSpPr>
                <p:cNvPr id="319" name="Google Shape;319;p29"/>
                <p:cNvCxnSpPr/>
                <p:nvPr/>
              </p:nvCxnSpPr>
              <p:spPr>
                <a:xfrm>
                  <a:off x="1726575" y="1847275"/>
                  <a:ext cx="362100" cy="0"/>
                </a:xfrm>
                <a:prstGeom prst="straightConnector1">
                  <a:avLst/>
                </a:prstGeom>
                <a:noFill/>
                <a:ln w="9525" cap="rnd" cmpd="sng">
                  <a:solidFill>
                    <a:schemeClr val="dk1"/>
                  </a:solidFill>
                  <a:prstDash val="solid"/>
                  <a:round/>
                  <a:headEnd type="none" w="med" len="med"/>
                  <a:tailEnd type="none" w="med" len="med"/>
                </a:ln>
              </p:spPr>
            </p:cxnSp>
            <p:cxnSp>
              <p:nvCxnSpPr>
                <p:cNvPr id="320" name="Google Shape;320;p29"/>
                <p:cNvCxnSpPr/>
                <p:nvPr/>
              </p:nvCxnSpPr>
              <p:spPr>
                <a:xfrm rot="5400000">
                  <a:off x="1726575" y="1847275"/>
                  <a:ext cx="362100" cy="0"/>
                </a:xfrm>
                <a:prstGeom prst="straightConnector1">
                  <a:avLst/>
                </a:prstGeom>
                <a:noFill/>
                <a:ln w="9525" cap="rnd" cmpd="sng">
                  <a:solidFill>
                    <a:schemeClr val="dk1"/>
                  </a:solidFill>
                  <a:prstDash val="solid"/>
                  <a:round/>
                  <a:headEnd type="none" w="med" len="med"/>
                  <a:tailEnd type="none" w="med" len="med"/>
                </a:ln>
              </p:spPr>
            </p:cxnSp>
          </p:grpSp>
          <p:grpSp>
            <p:nvGrpSpPr>
              <p:cNvPr id="321" name="Google Shape;321;p29"/>
              <p:cNvGrpSpPr/>
              <p:nvPr/>
            </p:nvGrpSpPr>
            <p:grpSpPr>
              <a:xfrm>
                <a:off x="2276036" y="1666225"/>
                <a:ext cx="362100" cy="362100"/>
                <a:chOff x="1726575" y="1666225"/>
                <a:chExt cx="362100" cy="362100"/>
              </a:xfrm>
            </p:grpSpPr>
            <p:cxnSp>
              <p:nvCxnSpPr>
                <p:cNvPr id="322" name="Google Shape;322;p29"/>
                <p:cNvCxnSpPr/>
                <p:nvPr/>
              </p:nvCxnSpPr>
              <p:spPr>
                <a:xfrm>
                  <a:off x="1726575" y="1847275"/>
                  <a:ext cx="362100" cy="0"/>
                </a:xfrm>
                <a:prstGeom prst="straightConnector1">
                  <a:avLst/>
                </a:prstGeom>
                <a:noFill/>
                <a:ln w="9525" cap="rnd" cmpd="sng">
                  <a:solidFill>
                    <a:schemeClr val="dk1"/>
                  </a:solidFill>
                  <a:prstDash val="solid"/>
                  <a:round/>
                  <a:headEnd type="none" w="med" len="med"/>
                  <a:tailEnd type="none" w="med" len="med"/>
                </a:ln>
              </p:spPr>
            </p:cxnSp>
            <p:cxnSp>
              <p:nvCxnSpPr>
                <p:cNvPr id="323" name="Google Shape;323;p29"/>
                <p:cNvCxnSpPr/>
                <p:nvPr/>
              </p:nvCxnSpPr>
              <p:spPr>
                <a:xfrm rot="5400000">
                  <a:off x="1726575" y="1847275"/>
                  <a:ext cx="362100" cy="0"/>
                </a:xfrm>
                <a:prstGeom prst="straightConnector1">
                  <a:avLst/>
                </a:prstGeom>
                <a:noFill/>
                <a:ln w="9525" cap="rnd" cmpd="sng">
                  <a:solidFill>
                    <a:schemeClr val="dk1"/>
                  </a:solidFill>
                  <a:prstDash val="solid"/>
                  <a:round/>
                  <a:headEnd type="none" w="med" len="med"/>
                  <a:tailEnd type="none" w="med" len="med"/>
                </a:ln>
              </p:spPr>
            </p:cxnSp>
          </p:grpSp>
          <p:grpSp>
            <p:nvGrpSpPr>
              <p:cNvPr id="324" name="Google Shape;324;p29"/>
              <p:cNvGrpSpPr/>
              <p:nvPr/>
            </p:nvGrpSpPr>
            <p:grpSpPr>
              <a:xfrm>
                <a:off x="2825496" y="1666225"/>
                <a:ext cx="362100" cy="362100"/>
                <a:chOff x="1726575" y="1666225"/>
                <a:chExt cx="362100" cy="362100"/>
              </a:xfrm>
            </p:grpSpPr>
            <p:cxnSp>
              <p:nvCxnSpPr>
                <p:cNvPr id="325" name="Google Shape;325;p29"/>
                <p:cNvCxnSpPr/>
                <p:nvPr/>
              </p:nvCxnSpPr>
              <p:spPr>
                <a:xfrm>
                  <a:off x="1726575" y="1847275"/>
                  <a:ext cx="362100" cy="0"/>
                </a:xfrm>
                <a:prstGeom prst="straightConnector1">
                  <a:avLst/>
                </a:prstGeom>
                <a:noFill/>
                <a:ln w="9525" cap="rnd" cmpd="sng">
                  <a:solidFill>
                    <a:schemeClr val="dk1"/>
                  </a:solidFill>
                  <a:prstDash val="solid"/>
                  <a:round/>
                  <a:headEnd type="none" w="med" len="med"/>
                  <a:tailEnd type="none" w="med" len="med"/>
                </a:ln>
              </p:spPr>
            </p:cxnSp>
            <p:cxnSp>
              <p:nvCxnSpPr>
                <p:cNvPr id="326" name="Google Shape;326;p29"/>
                <p:cNvCxnSpPr/>
                <p:nvPr/>
              </p:nvCxnSpPr>
              <p:spPr>
                <a:xfrm rot="5400000">
                  <a:off x="1726575" y="1847275"/>
                  <a:ext cx="362100" cy="0"/>
                </a:xfrm>
                <a:prstGeom prst="straightConnector1">
                  <a:avLst/>
                </a:prstGeom>
                <a:noFill/>
                <a:ln w="9525" cap="rnd" cmpd="sng">
                  <a:solidFill>
                    <a:schemeClr val="dk1"/>
                  </a:solidFill>
                  <a:prstDash val="solid"/>
                  <a:round/>
                  <a:headEnd type="none" w="med" len="med"/>
                  <a:tailEnd type="none" w="med" len="med"/>
                </a:ln>
              </p:spPr>
            </p:cxnSp>
          </p:grpSp>
        </p:grpSp>
        <p:grpSp>
          <p:nvGrpSpPr>
            <p:cNvPr id="327" name="Google Shape;327;p29"/>
            <p:cNvGrpSpPr/>
            <p:nvPr/>
          </p:nvGrpSpPr>
          <p:grpSpPr>
            <a:xfrm rot="5400000">
              <a:off x="301749" y="3392222"/>
              <a:ext cx="1463100" cy="640140"/>
              <a:chOff x="667512" y="1847088"/>
              <a:chExt cx="1463100" cy="640140"/>
            </a:xfrm>
          </p:grpSpPr>
          <p:sp>
            <p:nvSpPr>
              <p:cNvPr id="328" name="Google Shape;328;p29"/>
              <p:cNvSpPr/>
              <p:nvPr/>
            </p:nvSpPr>
            <p:spPr>
              <a:xfrm>
                <a:off x="713225" y="1889475"/>
                <a:ext cx="1371600" cy="5487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sp>
            <p:nvSpPr>
              <p:cNvPr id="329" name="Google Shape;329;p29"/>
              <p:cNvSpPr/>
              <p:nvPr/>
            </p:nvSpPr>
            <p:spPr>
              <a:xfrm>
                <a:off x="2039112" y="1847088"/>
                <a:ext cx="91500" cy="915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sp>
            <p:nvSpPr>
              <p:cNvPr id="330" name="Google Shape;330;p29"/>
              <p:cNvSpPr/>
              <p:nvPr/>
            </p:nvSpPr>
            <p:spPr>
              <a:xfrm>
                <a:off x="667512" y="1847088"/>
                <a:ext cx="91500" cy="915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sp>
            <p:nvSpPr>
              <p:cNvPr id="331" name="Google Shape;331;p29"/>
              <p:cNvSpPr/>
              <p:nvPr/>
            </p:nvSpPr>
            <p:spPr>
              <a:xfrm>
                <a:off x="2039112" y="2395728"/>
                <a:ext cx="91500" cy="915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sp>
            <p:nvSpPr>
              <p:cNvPr id="332" name="Google Shape;332;p29"/>
              <p:cNvSpPr/>
              <p:nvPr/>
            </p:nvSpPr>
            <p:spPr>
              <a:xfrm>
                <a:off x="667512" y="2395728"/>
                <a:ext cx="91500" cy="915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grpSp>
      </p:grpSp>
      <p:grpSp>
        <p:nvGrpSpPr>
          <p:cNvPr id="333" name="Google Shape;333;p29"/>
          <p:cNvGrpSpPr/>
          <p:nvPr/>
        </p:nvGrpSpPr>
        <p:grpSpPr>
          <a:xfrm>
            <a:off x="9631053" y="719205"/>
            <a:ext cx="2621907" cy="3261871"/>
            <a:chOff x="7223290" y="539403"/>
            <a:chExt cx="1966430" cy="2446403"/>
          </a:xfrm>
        </p:grpSpPr>
        <p:pic>
          <p:nvPicPr>
            <p:cNvPr id="334" name="Google Shape;334;p29"/>
            <p:cNvPicPr preferRelativeResize="0"/>
            <p:nvPr/>
          </p:nvPicPr>
          <p:blipFill>
            <a:blip r:embed="rId5">
              <a:alphaModFix/>
            </a:blip>
            <a:stretch>
              <a:fillRect/>
            </a:stretch>
          </p:blipFill>
          <p:spPr>
            <a:xfrm>
              <a:off x="7909560" y="539403"/>
              <a:ext cx="1280160" cy="846875"/>
            </a:xfrm>
            <a:prstGeom prst="rect">
              <a:avLst/>
            </a:prstGeom>
            <a:noFill/>
            <a:ln>
              <a:noFill/>
            </a:ln>
          </p:spPr>
        </p:pic>
        <p:pic>
          <p:nvPicPr>
            <p:cNvPr id="335" name="Google Shape;335;p29"/>
            <p:cNvPicPr preferRelativeResize="0"/>
            <p:nvPr/>
          </p:nvPicPr>
          <p:blipFill>
            <a:blip r:embed="rId6">
              <a:alphaModFix/>
            </a:blip>
            <a:stretch>
              <a:fillRect/>
            </a:stretch>
          </p:blipFill>
          <p:spPr>
            <a:xfrm>
              <a:off x="8064959" y="2254286"/>
              <a:ext cx="731519" cy="731519"/>
            </a:xfrm>
            <a:prstGeom prst="rect">
              <a:avLst/>
            </a:prstGeom>
            <a:noFill/>
            <a:ln>
              <a:noFill/>
            </a:ln>
          </p:spPr>
        </p:pic>
        <p:pic>
          <p:nvPicPr>
            <p:cNvPr id="336" name="Google Shape;336;p29"/>
            <p:cNvPicPr preferRelativeResize="0"/>
            <p:nvPr/>
          </p:nvPicPr>
          <p:blipFill>
            <a:blip r:embed="rId7">
              <a:alphaModFix/>
            </a:blip>
            <a:stretch>
              <a:fillRect/>
            </a:stretch>
          </p:blipFill>
          <p:spPr>
            <a:xfrm>
              <a:off x="7223290" y="672492"/>
              <a:ext cx="457200" cy="510540"/>
            </a:xfrm>
            <a:prstGeom prst="rect">
              <a:avLst/>
            </a:prstGeom>
            <a:noFill/>
            <a:ln>
              <a:noFill/>
            </a:ln>
          </p:spPr>
        </p:pic>
      </p:grpSp>
      <p:grpSp>
        <p:nvGrpSpPr>
          <p:cNvPr id="337" name="Google Shape;337;p29"/>
          <p:cNvGrpSpPr/>
          <p:nvPr/>
        </p:nvGrpSpPr>
        <p:grpSpPr>
          <a:xfrm>
            <a:off x="8778240" y="1024128"/>
            <a:ext cx="2345283" cy="3405581"/>
            <a:chOff x="6583680" y="768096"/>
            <a:chExt cx="1758962" cy="2554186"/>
          </a:xfrm>
        </p:grpSpPr>
        <p:grpSp>
          <p:nvGrpSpPr>
            <p:cNvPr id="338" name="Google Shape;338;p29"/>
            <p:cNvGrpSpPr/>
            <p:nvPr/>
          </p:nvGrpSpPr>
          <p:grpSpPr>
            <a:xfrm>
              <a:off x="7830560" y="2810200"/>
              <a:ext cx="512082" cy="512082"/>
              <a:chOff x="3917134" y="511959"/>
              <a:chExt cx="512082" cy="512082"/>
            </a:xfrm>
          </p:grpSpPr>
          <p:sp>
            <p:nvSpPr>
              <p:cNvPr id="339" name="Google Shape;339;p29"/>
              <p:cNvSpPr/>
              <p:nvPr/>
            </p:nvSpPr>
            <p:spPr>
              <a:xfrm>
                <a:off x="3944575" y="539400"/>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grpSp>
            <p:nvGrpSpPr>
              <p:cNvPr id="340" name="Google Shape;340;p29"/>
              <p:cNvGrpSpPr/>
              <p:nvPr/>
            </p:nvGrpSpPr>
            <p:grpSpPr>
              <a:xfrm rot="2700000">
                <a:off x="3992126" y="586951"/>
                <a:ext cx="362097" cy="362097"/>
                <a:chOff x="1726575" y="1666225"/>
                <a:chExt cx="362100" cy="362100"/>
              </a:xfrm>
            </p:grpSpPr>
            <p:cxnSp>
              <p:nvCxnSpPr>
                <p:cNvPr id="341" name="Google Shape;341;p29"/>
                <p:cNvCxnSpPr/>
                <p:nvPr/>
              </p:nvCxnSpPr>
              <p:spPr>
                <a:xfrm>
                  <a:off x="1726575" y="1847275"/>
                  <a:ext cx="362100" cy="0"/>
                </a:xfrm>
                <a:prstGeom prst="straightConnector1">
                  <a:avLst/>
                </a:prstGeom>
                <a:noFill/>
                <a:ln w="9525" cap="rnd" cmpd="sng">
                  <a:solidFill>
                    <a:schemeClr val="dk1"/>
                  </a:solidFill>
                  <a:prstDash val="solid"/>
                  <a:round/>
                  <a:headEnd type="none" w="med" len="med"/>
                  <a:tailEnd type="none" w="med" len="med"/>
                </a:ln>
              </p:spPr>
            </p:cxnSp>
            <p:cxnSp>
              <p:nvCxnSpPr>
                <p:cNvPr id="342" name="Google Shape;342;p29"/>
                <p:cNvCxnSpPr/>
                <p:nvPr/>
              </p:nvCxnSpPr>
              <p:spPr>
                <a:xfrm rot="5400000">
                  <a:off x="1726575" y="1847275"/>
                  <a:ext cx="362100" cy="0"/>
                </a:xfrm>
                <a:prstGeom prst="straightConnector1">
                  <a:avLst/>
                </a:prstGeom>
                <a:noFill/>
                <a:ln w="9525" cap="rnd" cmpd="sng">
                  <a:solidFill>
                    <a:schemeClr val="dk1"/>
                  </a:solidFill>
                  <a:prstDash val="solid"/>
                  <a:round/>
                  <a:headEnd type="none" w="med" len="med"/>
                  <a:tailEnd type="none" w="med" len="med"/>
                </a:ln>
              </p:spPr>
            </p:cxnSp>
          </p:grpSp>
        </p:grpSp>
        <p:grpSp>
          <p:nvGrpSpPr>
            <p:cNvPr id="343" name="Google Shape;343;p29"/>
            <p:cNvGrpSpPr/>
            <p:nvPr/>
          </p:nvGrpSpPr>
          <p:grpSpPr>
            <a:xfrm flipH="1">
              <a:off x="6583680" y="768096"/>
              <a:ext cx="1006953" cy="91500"/>
              <a:chOff x="712180" y="1362450"/>
              <a:chExt cx="1006953" cy="91500"/>
            </a:xfrm>
          </p:grpSpPr>
          <p:cxnSp>
            <p:nvCxnSpPr>
              <p:cNvPr id="344" name="Google Shape;344;p29"/>
              <p:cNvCxnSpPr/>
              <p:nvPr/>
            </p:nvCxnSpPr>
            <p:spPr>
              <a:xfrm>
                <a:off x="756063" y="1408200"/>
                <a:ext cx="914400" cy="0"/>
              </a:xfrm>
              <a:prstGeom prst="straightConnector1">
                <a:avLst/>
              </a:prstGeom>
              <a:noFill/>
              <a:ln w="9525" cap="rnd" cmpd="sng">
                <a:solidFill>
                  <a:schemeClr val="dk1"/>
                </a:solidFill>
                <a:prstDash val="solid"/>
                <a:round/>
                <a:headEnd type="none" w="med" len="med"/>
                <a:tailEnd type="none" w="med" len="med"/>
              </a:ln>
            </p:spPr>
          </p:cxnSp>
          <p:sp>
            <p:nvSpPr>
              <p:cNvPr id="345" name="Google Shape;345;p29"/>
              <p:cNvSpPr/>
              <p:nvPr/>
            </p:nvSpPr>
            <p:spPr>
              <a:xfrm>
                <a:off x="1627632"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sp>
            <p:nvSpPr>
              <p:cNvPr id="346" name="Google Shape;346;p29"/>
              <p:cNvSpPr/>
              <p:nvPr/>
            </p:nvSpPr>
            <p:spPr>
              <a:xfrm>
                <a:off x="712180"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grpSp>
      </p:grpSp>
    </p:spTree>
    <p:extLst>
      <p:ext uri="{BB962C8B-B14F-4D97-AF65-F5344CB8AC3E}">
        <p14:creationId xmlns:p14="http://schemas.microsoft.com/office/powerpoint/2010/main" val="29723164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2" name="Google Shape;182;p13"/>
          <p:cNvSpPr txBox="1"/>
          <p:nvPr/>
        </p:nvSpPr>
        <p:spPr>
          <a:xfrm>
            <a:off x="476552" y="1733009"/>
            <a:ext cx="5231128" cy="1349383"/>
          </a:xfrm>
          <a:prstGeom prst="rect">
            <a:avLst/>
          </a:prstGeom>
          <a:noFill/>
          <a:ln>
            <a:noFill/>
          </a:ln>
        </p:spPr>
        <p:txBody>
          <a:bodyPr spcFirstLastPara="1" wrap="square" lIns="91425" tIns="91425" rIns="91425" bIns="91425" anchor="t" anchorCtr="0">
            <a:noAutofit/>
          </a:bodyPr>
          <a:lstStyle/>
          <a:p>
            <a:pPr marL="0" marR="0" lvl="0" indent="0" algn="ctr" rtl="0">
              <a:lnSpc>
                <a:spcPct val="90000"/>
              </a:lnSpc>
              <a:spcBef>
                <a:spcPts val="1000"/>
              </a:spcBef>
              <a:spcAft>
                <a:spcPts val="0"/>
              </a:spcAft>
              <a:buClr>
                <a:srgbClr val="F26532"/>
              </a:buClr>
              <a:buSzPts val="4800"/>
              <a:buFont typeface="Arial"/>
              <a:buNone/>
            </a:pPr>
            <a:r>
              <a:rPr lang="en-US" sz="4800" b="1" dirty="0">
                <a:solidFill>
                  <a:srgbClr val="F26532"/>
                </a:solidFill>
                <a:latin typeface="Calibri" panose="020F0502020204030204" pitchFamily="34" charset="0"/>
                <a:ea typeface="Calibri"/>
                <a:cs typeface="Calibri" panose="020F0502020204030204" pitchFamily="34" charset="0"/>
                <a:sym typeface="Calibri"/>
              </a:rPr>
              <a:t>harm (n)</a:t>
            </a:r>
            <a:endParaRPr sz="4800" b="0" i="0" u="none" strike="noStrike" cap="none" dirty="0">
              <a:solidFill>
                <a:schemeClr val="dk1"/>
              </a:solidFill>
              <a:latin typeface="Calibri" panose="020F0502020204030204" pitchFamily="34" charset="0"/>
              <a:ea typeface="Calibri"/>
              <a:cs typeface="Calibri" panose="020F0502020204030204" pitchFamily="34" charset="0"/>
              <a:sym typeface="Calibri"/>
            </a:endParaRPr>
          </a:p>
        </p:txBody>
      </p:sp>
      <p:sp>
        <p:nvSpPr>
          <p:cNvPr id="183" name="Google Shape;183;p13"/>
          <p:cNvSpPr/>
          <p:nvPr/>
        </p:nvSpPr>
        <p:spPr>
          <a:xfrm>
            <a:off x="677852" y="4450299"/>
            <a:ext cx="4443518" cy="830956"/>
          </a:xfrm>
          <a:prstGeom prst="rect">
            <a:avLst/>
          </a:prstGeom>
          <a:noFill/>
          <a:ln>
            <a:noFill/>
          </a:ln>
        </p:spPr>
        <p:txBody>
          <a:bodyPr spcFirstLastPara="1" wrap="square" lIns="91425" tIns="45700" rIns="91425" bIns="45700" anchor="t" anchorCtr="0">
            <a:spAutoFit/>
          </a:bodyPr>
          <a:lstStyle/>
          <a:p>
            <a:pPr lvl="0" algn="ctr">
              <a:buSzPts val="2800"/>
            </a:pPr>
            <a:r>
              <a:rPr lang="en-US" sz="2400" dirty="0">
                <a:solidFill>
                  <a:schemeClr val="tx1"/>
                </a:solidFill>
                <a:latin typeface="Calibri" panose="020F0502020204030204" pitchFamily="34" charset="0"/>
                <a:cs typeface="Calibri" panose="020F0502020204030204" pitchFamily="34" charset="0"/>
              </a:rPr>
              <a:t>damage or injury that is caused by a person or an event</a:t>
            </a:r>
            <a:endParaRPr sz="2400" i="0" u="none" strike="noStrike" cap="none" dirty="0">
              <a:solidFill>
                <a:schemeClr val="tx1"/>
              </a:solidFill>
              <a:latin typeface="Calibri" panose="020F0502020204030204" pitchFamily="34" charset="0"/>
              <a:ea typeface="Calibri"/>
              <a:cs typeface="Calibri" panose="020F0502020204030204" pitchFamily="34" charset="0"/>
              <a:sym typeface="Calibri"/>
            </a:endParaRPr>
          </a:p>
        </p:txBody>
      </p:sp>
      <p:sp>
        <p:nvSpPr>
          <p:cNvPr id="184" name="Google Shape;184;p13"/>
          <p:cNvSpPr/>
          <p:nvPr/>
        </p:nvSpPr>
        <p:spPr>
          <a:xfrm>
            <a:off x="1596209" y="2665120"/>
            <a:ext cx="2606804" cy="553957"/>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US" sz="3000" dirty="0">
                <a:solidFill>
                  <a:srgbClr val="1D2A57"/>
                </a:solidFill>
                <a:latin typeface="Calibri" panose="020F0502020204030204" pitchFamily="34" charset="0"/>
                <a:cs typeface="Calibri" panose="020F0502020204030204" pitchFamily="34" charset="0"/>
              </a:rPr>
              <a:t> </a:t>
            </a:r>
            <a:r>
              <a:rPr lang="en-US" sz="2800" b="1" dirty="0">
                <a:solidFill>
                  <a:srgbClr val="0FB7BD"/>
                </a:solidFill>
              </a:rPr>
              <a:t>/</a:t>
            </a:r>
            <a:r>
              <a:rPr lang="en-US" sz="2800" b="1" dirty="0" err="1">
                <a:solidFill>
                  <a:srgbClr val="0FB7BD"/>
                </a:solidFill>
              </a:rPr>
              <a:t>hɑ</a:t>
            </a:r>
            <a:r>
              <a:rPr lang="en-US" sz="2800" b="1" dirty="0">
                <a:solidFill>
                  <a:srgbClr val="0FB7BD"/>
                </a:solidFill>
              </a:rPr>
              <a:t>ː(r)m/</a:t>
            </a:r>
          </a:p>
        </p:txBody>
      </p:sp>
      <p:pic>
        <p:nvPicPr>
          <p:cNvPr id="2" name="harm__gb_1">
            <a:hlinkClick r:id="" action="ppaction://media"/>
            <a:extLst>
              <a:ext uri="{FF2B5EF4-FFF2-40B4-BE49-F238E27FC236}">
                <a16:creationId xmlns:a16="http://schemas.microsoft.com/office/drawing/2014/main" id="{84C609A5-671E-4062-B50C-9BAB86D69B8A}"/>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465137" y="3487444"/>
            <a:ext cx="830844" cy="830844"/>
          </a:xfrm>
          <a:prstGeom prst="rect">
            <a:avLst/>
          </a:prstGeom>
        </p:spPr>
      </p:pic>
      <p:pic>
        <p:nvPicPr>
          <p:cNvPr id="3074" name="Picture 2" descr="people walking near fire">
            <a:extLst>
              <a:ext uri="{FF2B5EF4-FFF2-40B4-BE49-F238E27FC236}">
                <a16:creationId xmlns:a16="http://schemas.microsoft.com/office/drawing/2014/main" id="{4070F8F3-FD88-4F2A-A46C-085EC7C1B0E4}"/>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33541"/>
          <a:stretch/>
        </p:blipFill>
        <p:spPr bwMode="auto">
          <a:xfrm>
            <a:off x="6096000" y="828503"/>
            <a:ext cx="6096000" cy="6029497"/>
          </a:xfrm>
          <a:prstGeom prst="rect">
            <a:avLst/>
          </a:prstGeom>
          <a:noFill/>
          <a:extLst>
            <a:ext uri="{909E8E84-426E-40DD-AFC4-6F175D3DCCD1}">
              <a14:hiddenFill xmlns:a14="http://schemas.microsoft.com/office/drawing/2010/main">
                <a:solidFill>
                  <a:srgbClr val="FFFFFF"/>
                </a:solidFill>
              </a14:hiddenFill>
            </a:ext>
          </a:extLst>
        </p:spPr>
      </p:pic>
      <p:pic>
        <p:nvPicPr>
          <p:cNvPr id="10" name="Google Shape;356;p30"/>
          <p:cNvPicPr preferRelativeResize="0"/>
          <p:nvPr/>
        </p:nvPicPr>
        <p:blipFill>
          <a:blip r:embed="rId7">
            <a:alphaModFix/>
          </a:blip>
          <a:stretch>
            <a:fillRect/>
          </a:stretch>
        </p:blipFill>
        <p:spPr>
          <a:xfrm>
            <a:off x="529561" y="5523054"/>
            <a:ext cx="853439" cy="853439"/>
          </a:xfrm>
          <a:prstGeom prst="rect">
            <a:avLst/>
          </a:prstGeom>
          <a:noFill/>
          <a:ln>
            <a:noFill/>
          </a:ln>
        </p:spPr>
      </p:pic>
      <p:sp>
        <p:nvSpPr>
          <p:cNvPr id="11" name="Google Shape;185;p13"/>
          <p:cNvSpPr txBox="1"/>
          <p:nvPr/>
        </p:nvSpPr>
        <p:spPr>
          <a:xfrm>
            <a:off x="4070156" y="200576"/>
            <a:ext cx="4569029"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dirty="0">
                <a:solidFill>
                  <a:srgbClr val="FF0000"/>
                </a:solidFill>
                <a:latin typeface="Calibri" panose="020F0502020204030204" pitchFamily="34" charset="0"/>
                <a:cs typeface="Calibri" panose="020F0502020204030204" pitchFamily="34" charset="0"/>
                <a:sym typeface="Arial"/>
              </a:rPr>
              <a:t>VOCABULARY</a:t>
            </a:r>
            <a:endParaRPr sz="1400" b="0" i="0" u="none" strike="noStrike" cap="none" dirty="0">
              <a:solidFill>
                <a:srgbClr val="FF0000"/>
              </a:solidFill>
              <a:latin typeface="Calibri" panose="020F0502020204030204" pitchFamily="34" charset="0"/>
              <a:cs typeface="Calibri" panose="020F0502020204030204" pitchFamily="34" charset="0"/>
              <a:sym typeface="Arial"/>
            </a:endParaRPr>
          </a:p>
        </p:txBody>
      </p:sp>
    </p:spTree>
    <p:extLst>
      <p:ext uri="{BB962C8B-B14F-4D97-AF65-F5344CB8AC3E}">
        <p14:creationId xmlns:p14="http://schemas.microsoft.com/office/powerpoint/2010/main" val="50599966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940"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83"/>
                                        </p:tgtEl>
                                        <p:attrNameLst>
                                          <p:attrName>style.visibility</p:attrName>
                                        </p:attrNameLst>
                                      </p:cBhvr>
                                      <p:to>
                                        <p:strVal val="visible"/>
                                      </p:to>
                                    </p:set>
                                    <p:animEffect transition="in" filter="fade">
                                      <p:cBhvr>
                                        <p:cTn id="11" dur="500"/>
                                        <p:tgtEl>
                                          <p:spTgt spid="18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2"/>
                </p:tgtEl>
              </p:cMediaNode>
            </p:audi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2" name="Google Shape;182;p13"/>
          <p:cNvSpPr txBox="1"/>
          <p:nvPr/>
        </p:nvSpPr>
        <p:spPr>
          <a:xfrm>
            <a:off x="1222510" y="1723078"/>
            <a:ext cx="5231128" cy="880278"/>
          </a:xfrm>
          <a:prstGeom prst="rect">
            <a:avLst/>
          </a:prstGeom>
          <a:noFill/>
          <a:ln>
            <a:noFill/>
          </a:ln>
        </p:spPr>
        <p:txBody>
          <a:bodyPr spcFirstLastPara="1" wrap="square" lIns="91425" tIns="91425" rIns="91425" bIns="91425" anchor="t" anchorCtr="0">
            <a:noAutofit/>
          </a:bodyPr>
          <a:lstStyle/>
          <a:p>
            <a:pPr marL="0" marR="0" lvl="0" indent="0" algn="ctr" rtl="0">
              <a:lnSpc>
                <a:spcPct val="90000"/>
              </a:lnSpc>
              <a:spcBef>
                <a:spcPts val="1000"/>
              </a:spcBef>
              <a:spcAft>
                <a:spcPts val="0"/>
              </a:spcAft>
              <a:buClr>
                <a:srgbClr val="F26532"/>
              </a:buClr>
              <a:buSzPts val="4800"/>
              <a:buFont typeface="Arial"/>
              <a:buNone/>
            </a:pPr>
            <a:r>
              <a:rPr lang="en-US" sz="4800" b="1" dirty="0">
                <a:solidFill>
                  <a:srgbClr val="F26532"/>
                </a:solidFill>
                <a:latin typeface="Calibri" panose="020F0502020204030204" pitchFamily="34" charset="0"/>
                <a:ea typeface="Calibri"/>
                <a:cs typeface="Calibri" panose="020F0502020204030204" pitchFamily="34" charset="0"/>
                <a:sym typeface="Calibri"/>
              </a:rPr>
              <a:t>expert (adj)</a:t>
            </a:r>
            <a:endParaRPr sz="4800" b="0" i="0" u="none" strike="noStrike" cap="none" dirty="0">
              <a:solidFill>
                <a:schemeClr val="dk1"/>
              </a:solidFill>
              <a:latin typeface="Calibri" panose="020F0502020204030204" pitchFamily="34" charset="0"/>
              <a:ea typeface="Calibri"/>
              <a:cs typeface="Calibri" panose="020F0502020204030204" pitchFamily="34" charset="0"/>
              <a:sym typeface="Calibri"/>
            </a:endParaRPr>
          </a:p>
        </p:txBody>
      </p:sp>
      <p:sp>
        <p:nvSpPr>
          <p:cNvPr id="183" name="Google Shape;183;p13"/>
          <p:cNvSpPr/>
          <p:nvPr/>
        </p:nvSpPr>
        <p:spPr>
          <a:xfrm>
            <a:off x="1467928" y="4534520"/>
            <a:ext cx="4443518" cy="954067"/>
          </a:xfrm>
          <a:prstGeom prst="rect">
            <a:avLst/>
          </a:prstGeom>
          <a:noFill/>
          <a:ln>
            <a:noFill/>
          </a:ln>
        </p:spPr>
        <p:txBody>
          <a:bodyPr spcFirstLastPara="1" wrap="square" lIns="91425" tIns="45700" rIns="91425" bIns="45700" anchor="t" anchorCtr="0">
            <a:spAutoFit/>
          </a:bodyPr>
          <a:lstStyle/>
          <a:p>
            <a:pPr lvl="0" algn="ctr">
              <a:buSzPts val="2800"/>
            </a:pPr>
            <a:r>
              <a:rPr lang="en-US" sz="2800" dirty="0">
                <a:solidFill>
                  <a:schemeClr val="tx1"/>
                </a:solidFill>
                <a:latin typeface="Calibri" panose="020F0502020204030204" pitchFamily="34" charset="0"/>
                <a:cs typeface="Calibri" panose="020F0502020204030204" pitchFamily="34" charset="0"/>
              </a:rPr>
              <a:t> having or involving great knowledge or skills</a:t>
            </a:r>
            <a:endParaRPr sz="2800" i="0" u="none" strike="noStrike" cap="none" dirty="0">
              <a:solidFill>
                <a:schemeClr val="tx1"/>
              </a:solidFill>
              <a:latin typeface="Calibri" panose="020F0502020204030204" pitchFamily="34" charset="0"/>
              <a:ea typeface="Calibri"/>
              <a:cs typeface="Calibri" panose="020F0502020204030204" pitchFamily="34" charset="0"/>
              <a:sym typeface="Calibri"/>
            </a:endParaRPr>
          </a:p>
        </p:txBody>
      </p:sp>
      <p:sp>
        <p:nvSpPr>
          <p:cNvPr id="184" name="Google Shape;184;p13"/>
          <p:cNvSpPr/>
          <p:nvPr/>
        </p:nvSpPr>
        <p:spPr>
          <a:xfrm>
            <a:off x="2386285" y="2669774"/>
            <a:ext cx="2606804"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US" sz="2800" b="1" dirty="0">
                <a:solidFill>
                  <a:srgbClr val="0FB7BD"/>
                </a:solidFill>
              </a:rPr>
              <a:t>/ˈ</a:t>
            </a:r>
            <a:r>
              <a:rPr lang="en-US" sz="2800" b="1" dirty="0" err="1">
                <a:solidFill>
                  <a:srgbClr val="0FB7BD"/>
                </a:solidFill>
              </a:rPr>
              <a:t>ekspɜːrt</a:t>
            </a:r>
            <a:r>
              <a:rPr lang="en-US" sz="2800" b="1" dirty="0">
                <a:solidFill>
                  <a:srgbClr val="0FB7BD"/>
                </a:solidFill>
              </a:rPr>
              <a:t>/</a:t>
            </a:r>
          </a:p>
        </p:txBody>
      </p:sp>
      <p:pic>
        <p:nvPicPr>
          <p:cNvPr id="3" name="expert__gb_2">
            <a:hlinkClick r:id="" action="ppaction://media"/>
            <a:extLst>
              <a:ext uri="{FF2B5EF4-FFF2-40B4-BE49-F238E27FC236}">
                <a16:creationId xmlns:a16="http://schemas.microsoft.com/office/drawing/2014/main" id="{F59D3FD5-D37A-4D7C-8AF2-700ECCB4A26E}"/>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438358" y="3421910"/>
            <a:ext cx="799432" cy="799432"/>
          </a:xfrm>
          <a:prstGeom prst="rect">
            <a:avLst/>
          </a:prstGeom>
        </p:spPr>
      </p:pic>
      <p:pic>
        <p:nvPicPr>
          <p:cNvPr id="4098" name="Picture 2" descr="man in black shirt in front of computer monitor">
            <a:extLst>
              <a:ext uri="{FF2B5EF4-FFF2-40B4-BE49-F238E27FC236}">
                <a16:creationId xmlns:a16="http://schemas.microsoft.com/office/drawing/2014/main" id="{58A3235E-237E-4912-8FDE-DAB50CFCA3C5}"/>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12433" b="2501"/>
          <a:stretch/>
        </p:blipFill>
        <p:spPr bwMode="auto">
          <a:xfrm>
            <a:off x="7471611" y="846908"/>
            <a:ext cx="4720389" cy="6023193"/>
          </a:xfrm>
          <a:prstGeom prst="rect">
            <a:avLst/>
          </a:prstGeom>
          <a:noFill/>
          <a:extLst>
            <a:ext uri="{909E8E84-426E-40DD-AFC4-6F175D3DCCD1}">
              <a14:hiddenFill xmlns:a14="http://schemas.microsoft.com/office/drawing/2010/main">
                <a:solidFill>
                  <a:srgbClr val="FFFFFF"/>
                </a:solidFill>
              </a14:hiddenFill>
            </a:ext>
          </a:extLst>
        </p:spPr>
      </p:pic>
      <p:pic>
        <p:nvPicPr>
          <p:cNvPr id="10" name="Google Shape;356;p30"/>
          <p:cNvPicPr preferRelativeResize="0"/>
          <p:nvPr/>
        </p:nvPicPr>
        <p:blipFill>
          <a:blip r:embed="rId7">
            <a:alphaModFix/>
          </a:blip>
          <a:stretch>
            <a:fillRect/>
          </a:stretch>
        </p:blipFill>
        <p:spPr>
          <a:xfrm>
            <a:off x="529561" y="5523054"/>
            <a:ext cx="853439" cy="853439"/>
          </a:xfrm>
          <a:prstGeom prst="rect">
            <a:avLst/>
          </a:prstGeom>
          <a:noFill/>
          <a:ln>
            <a:noFill/>
          </a:ln>
        </p:spPr>
      </p:pic>
      <p:sp>
        <p:nvSpPr>
          <p:cNvPr id="11" name="Google Shape;185;p13"/>
          <p:cNvSpPr txBox="1"/>
          <p:nvPr/>
        </p:nvSpPr>
        <p:spPr>
          <a:xfrm>
            <a:off x="4070156" y="200576"/>
            <a:ext cx="4569029"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dirty="0">
                <a:solidFill>
                  <a:srgbClr val="FF0000"/>
                </a:solidFill>
                <a:latin typeface="Calibri" panose="020F0502020204030204" pitchFamily="34" charset="0"/>
                <a:cs typeface="Calibri" panose="020F0502020204030204" pitchFamily="34" charset="0"/>
                <a:sym typeface="Arial"/>
              </a:rPr>
              <a:t>VOCABULARY</a:t>
            </a:r>
            <a:endParaRPr sz="1400" b="0" i="0" u="none" strike="noStrike" cap="none" dirty="0">
              <a:solidFill>
                <a:srgbClr val="FF0000"/>
              </a:solidFill>
              <a:latin typeface="Calibri" panose="020F0502020204030204" pitchFamily="34" charset="0"/>
              <a:cs typeface="Calibri" panose="020F0502020204030204" pitchFamily="34" charset="0"/>
              <a:sym typeface="Arial"/>
            </a:endParaRPr>
          </a:p>
        </p:txBody>
      </p:sp>
    </p:spTree>
    <p:extLst>
      <p:ext uri="{BB962C8B-B14F-4D97-AF65-F5344CB8AC3E}">
        <p14:creationId xmlns:p14="http://schemas.microsoft.com/office/powerpoint/2010/main" val="232710520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175"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83"/>
                                        </p:tgtEl>
                                        <p:attrNameLst>
                                          <p:attrName>style.visibility</p:attrName>
                                        </p:attrNameLst>
                                      </p:cBhvr>
                                      <p:to>
                                        <p:strVal val="visible"/>
                                      </p:to>
                                    </p:set>
                                    <p:animEffect transition="in" filter="fade">
                                      <p:cBhvr>
                                        <p:cTn id="11" dur="500"/>
                                        <p:tgtEl>
                                          <p:spTgt spid="18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3"/>
                </p:tgtEl>
              </p:cMediaNode>
            </p:audio>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2" name="Google Shape;182;p13"/>
          <p:cNvSpPr txBox="1"/>
          <p:nvPr/>
        </p:nvSpPr>
        <p:spPr>
          <a:xfrm>
            <a:off x="1222510" y="1723078"/>
            <a:ext cx="5231128" cy="880278"/>
          </a:xfrm>
          <a:prstGeom prst="rect">
            <a:avLst/>
          </a:prstGeom>
          <a:noFill/>
          <a:ln>
            <a:noFill/>
          </a:ln>
        </p:spPr>
        <p:txBody>
          <a:bodyPr spcFirstLastPara="1" wrap="square" lIns="91425" tIns="91425" rIns="91425" bIns="91425" anchor="t" anchorCtr="0">
            <a:noAutofit/>
          </a:bodyPr>
          <a:lstStyle/>
          <a:p>
            <a:pPr marL="0" marR="0" lvl="0" indent="0" algn="ctr" rtl="0">
              <a:lnSpc>
                <a:spcPct val="90000"/>
              </a:lnSpc>
              <a:spcBef>
                <a:spcPts val="1000"/>
              </a:spcBef>
              <a:spcAft>
                <a:spcPts val="0"/>
              </a:spcAft>
              <a:buClr>
                <a:srgbClr val="F26532"/>
              </a:buClr>
              <a:buSzPts val="4800"/>
              <a:buFont typeface="Arial"/>
              <a:buNone/>
            </a:pPr>
            <a:r>
              <a:rPr lang="en-US" sz="4800" b="1" dirty="0">
                <a:solidFill>
                  <a:srgbClr val="F26532"/>
                </a:solidFill>
                <a:latin typeface="Calibri" panose="020F0502020204030204" pitchFamily="34" charset="0"/>
                <a:ea typeface="Calibri"/>
                <a:cs typeface="Calibri" panose="020F0502020204030204" pitchFamily="34" charset="0"/>
                <a:sym typeface="Calibri"/>
              </a:rPr>
              <a:t>investor (n)</a:t>
            </a:r>
            <a:endParaRPr sz="4800" b="0" i="0" u="none" strike="noStrike" cap="none" dirty="0">
              <a:solidFill>
                <a:schemeClr val="dk1"/>
              </a:solidFill>
              <a:latin typeface="Calibri" panose="020F0502020204030204" pitchFamily="34" charset="0"/>
              <a:ea typeface="Calibri"/>
              <a:cs typeface="Calibri" panose="020F0502020204030204" pitchFamily="34" charset="0"/>
              <a:sym typeface="Calibri"/>
            </a:endParaRPr>
          </a:p>
        </p:txBody>
      </p:sp>
      <p:sp>
        <p:nvSpPr>
          <p:cNvPr id="183" name="Google Shape;183;p13"/>
          <p:cNvSpPr/>
          <p:nvPr/>
        </p:nvSpPr>
        <p:spPr>
          <a:xfrm>
            <a:off x="1467927" y="4534520"/>
            <a:ext cx="5266701" cy="954067"/>
          </a:xfrm>
          <a:prstGeom prst="rect">
            <a:avLst/>
          </a:prstGeom>
          <a:noFill/>
          <a:ln>
            <a:noFill/>
          </a:ln>
        </p:spPr>
        <p:txBody>
          <a:bodyPr spcFirstLastPara="1" wrap="square" lIns="91425" tIns="45700" rIns="91425" bIns="45700" anchor="t" anchorCtr="0">
            <a:spAutoFit/>
          </a:bodyPr>
          <a:lstStyle/>
          <a:p>
            <a:pPr lvl="0" algn="ctr">
              <a:buSzPts val="2800"/>
            </a:pPr>
            <a:r>
              <a:rPr lang="en-US" sz="2800" dirty="0">
                <a:solidFill>
                  <a:schemeClr val="tx1"/>
                </a:solidFill>
                <a:latin typeface="Calibri" panose="020F0502020204030204" pitchFamily="34" charset="0"/>
                <a:cs typeface="Calibri" panose="020F0502020204030204" pitchFamily="34" charset="0"/>
              </a:rPr>
              <a:t>a person or an </a:t>
            </a:r>
            <a:r>
              <a:rPr lang="en-US" sz="2800" dirty="0" err="1">
                <a:solidFill>
                  <a:schemeClr val="tx1"/>
                </a:solidFill>
                <a:latin typeface="Calibri" panose="020F0502020204030204" pitchFamily="34" charset="0"/>
                <a:cs typeface="Calibri" panose="020F0502020204030204" pitchFamily="34" charset="0"/>
              </a:rPr>
              <a:t>organisation</a:t>
            </a:r>
            <a:r>
              <a:rPr lang="en-US" sz="2800" dirty="0">
                <a:solidFill>
                  <a:schemeClr val="tx1"/>
                </a:solidFill>
                <a:latin typeface="Calibri" panose="020F0502020204030204" pitchFamily="34" charset="0"/>
                <a:cs typeface="Calibri" panose="020F0502020204030204" pitchFamily="34" charset="0"/>
              </a:rPr>
              <a:t> that invests money in something</a:t>
            </a:r>
            <a:endParaRPr sz="2800" i="0" u="none" strike="noStrike" cap="none" dirty="0">
              <a:solidFill>
                <a:schemeClr val="tx1"/>
              </a:solidFill>
              <a:latin typeface="Calibri" panose="020F0502020204030204" pitchFamily="34" charset="0"/>
              <a:ea typeface="Calibri"/>
              <a:cs typeface="Calibri" panose="020F0502020204030204" pitchFamily="34" charset="0"/>
              <a:sym typeface="Calibri"/>
            </a:endParaRPr>
          </a:p>
        </p:txBody>
      </p:sp>
      <p:sp>
        <p:nvSpPr>
          <p:cNvPr id="184" name="Google Shape;184;p13"/>
          <p:cNvSpPr/>
          <p:nvPr/>
        </p:nvSpPr>
        <p:spPr>
          <a:xfrm>
            <a:off x="2386285" y="2669774"/>
            <a:ext cx="2606804" cy="523180"/>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2800"/>
              <a:buFont typeface="Arial"/>
              <a:buNone/>
            </a:pPr>
            <a:r>
              <a:rPr lang="en-US" sz="2800" b="1" dirty="0">
                <a:solidFill>
                  <a:srgbClr val="0FB7BD"/>
                </a:solidFill>
              </a:rPr>
              <a:t>/</a:t>
            </a:r>
            <a:r>
              <a:rPr lang="en-US" sz="2800" b="1" dirty="0" err="1">
                <a:solidFill>
                  <a:srgbClr val="0FB7BD"/>
                </a:solidFill>
              </a:rPr>
              <a:t>ɪnˈvestə</a:t>
            </a:r>
            <a:r>
              <a:rPr lang="en-US" sz="2800" b="1" dirty="0">
                <a:solidFill>
                  <a:srgbClr val="0FB7BD"/>
                </a:solidFill>
              </a:rPr>
              <a:t>(r)/</a:t>
            </a:r>
          </a:p>
        </p:txBody>
      </p:sp>
      <p:pic>
        <p:nvPicPr>
          <p:cNvPr id="2" name="investor__gb_1">
            <a:hlinkClick r:id="" action="ppaction://media"/>
            <a:extLst>
              <a:ext uri="{FF2B5EF4-FFF2-40B4-BE49-F238E27FC236}">
                <a16:creationId xmlns:a16="http://schemas.microsoft.com/office/drawing/2014/main" id="{0E2D6AE8-1629-48D6-A09C-61674D426AC7}"/>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3249548" y="3429000"/>
            <a:ext cx="880278" cy="880278"/>
          </a:xfrm>
          <a:prstGeom prst="rect">
            <a:avLst/>
          </a:prstGeom>
        </p:spPr>
      </p:pic>
      <p:pic>
        <p:nvPicPr>
          <p:cNvPr id="5124" name="Picture 4" descr="gold round coins on black background">
            <a:extLst>
              <a:ext uri="{FF2B5EF4-FFF2-40B4-BE49-F238E27FC236}">
                <a16:creationId xmlns:a16="http://schemas.microsoft.com/office/drawing/2014/main" id="{9ECD8E79-0A32-45B8-BDD9-E1C26C48395F}"/>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t="11584"/>
          <a:stretch/>
        </p:blipFill>
        <p:spPr bwMode="auto">
          <a:xfrm>
            <a:off x="7716252" y="846907"/>
            <a:ext cx="4572000" cy="6063597"/>
          </a:xfrm>
          <a:prstGeom prst="rect">
            <a:avLst/>
          </a:prstGeom>
          <a:noFill/>
          <a:extLst>
            <a:ext uri="{909E8E84-426E-40DD-AFC4-6F175D3DCCD1}">
              <a14:hiddenFill xmlns:a14="http://schemas.microsoft.com/office/drawing/2010/main">
                <a:solidFill>
                  <a:srgbClr val="FFFFFF"/>
                </a:solidFill>
              </a14:hiddenFill>
            </a:ext>
          </a:extLst>
        </p:spPr>
      </p:pic>
      <p:sp>
        <p:nvSpPr>
          <p:cNvPr id="9" name="Google Shape;185;p13"/>
          <p:cNvSpPr txBox="1"/>
          <p:nvPr/>
        </p:nvSpPr>
        <p:spPr>
          <a:xfrm>
            <a:off x="4070156" y="200576"/>
            <a:ext cx="4569029"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dirty="0">
                <a:solidFill>
                  <a:srgbClr val="FF0000"/>
                </a:solidFill>
                <a:latin typeface="Calibri" panose="020F0502020204030204" pitchFamily="34" charset="0"/>
                <a:cs typeface="Calibri" panose="020F0502020204030204" pitchFamily="34" charset="0"/>
                <a:sym typeface="Arial"/>
              </a:rPr>
              <a:t>VOCABULARY</a:t>
            </a:r>
            <a:endParaRPr sz="1400" b="0" i="0" u="none" strike="noStrike" cap="none" dirty="0">
              <a:solidFill>
                <a:srgbClr val="FF0000"/>
              </a:solidFill>
              <a:latin typeface="Calibri" panose="020F0502020204030204" pitchFamily="34" charset="0"/>
              <a:cs typeface="Calibri" panose="020F0502020204030204" pitchFamily="34" charset="0"/>
              <a:sym typeface="Arial"/>
            </a:endParaRPr>
          </a:p>
        </p:txBody>
      </p:sp>
      <p:pic>
        <p:nvPicPr>
          <p:cNvPr id="10" name="Google Shape;356;p30"/>
          <p:cNvPicPr preferRelativeResize="0"/>
          <p:nvPr/>
        </p:nvPicPr>
        <p:blipFill>
          <a:blip r:embed="rId7">
            <a:alphaModFix/>
          </a:blip>
          <a:stretch>
            <a:fillRect/>
          </a:stretch>
        </p:blipFill>
        <p:spPr>
          <a:xfrm>
            <a:off x="529561" y="5523054"/>
            <a:ext cx="853439" cy="853439"/>
          </a:xfrm>
          <a:prstGeom prst="rect">
            <a:avLst/>
          </a:prstGeom>
          <a:noFill/>
          <a:ln>
            <a:noFill/>
          </a:ln>
        </p:spPr>
      </p:pic>
    </p:spTree>
    <p:extLst>
      <p:ext uri="{BB962C8B-B14F-4D97-AF65-F5344CB8AC3E}">
        <p14:creationId xmlns:p14="http://schemas.microsoft.com/office/powerpoint/2010/main" val="161113192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044" fill="hold"/>
                                        <p:tgtEl>
                                          <p:spTgt spid="2"/>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83"/>
                                        </p:tgtEl>
                                        <p:attrNameLst>
                                          <p:attrName>style.visibility</p:attrName>
                                        </p:attrNameLst>
                                      </p:cBhvr>
                                      <p:to>
                                        <p:strVal val="visible"/>
                                      </p:to>
                                    </p:set>
                                    <p:animEffect transition="in" filter="fade">
                                      <p:cBhvr>
                                        <p:cTn id="11" dur="500"/>
                                        <p:tgtEl>
                                          <p:spTgt spid="18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2"/>
                </p:tgtEl>
              </p:cMediaNode>
            </p:audi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graphicFrame>
        <p:nvGraphicFramePr>
          <p:cNvPr id="2" name="Table 1">
            <a:extLst>
              <a:ext uri="{FF2B5EF4-FFF2-40B4-BE49-F238E27FC236}">
                <a16:creationId xmlns:a16="http://schemas.microsoft.com/office/drawing/2014/main" id="{36EFB7D7-1301-43BC-A28A-6DD1B8479A6F}"/>
              </a:ext>
            </a:extLst>
          </p:cNvPr>
          <p:cNvGraphicFramePr>
            <a:graphicFrameLocks noGrp="1"/>
          </p:cNvGraphicFramePr>
          <p:nvPr>
            <p:extLst>
              <p:ext uri="{D42A27DB-BD31-4B8C-83A1-F6EECF244321}">
                <p14:modId xmlns:p14="http://schemas.microsoft.com/office/powerpoint/2010/main" val="2602020256"/>
              </p:ext>
            </p:extLst>
          </p:nvPr>
        </p:nvGraphicFramePr>
        <p:xfrm>
          <a:off x="348342" y="1799772"/>
          <a:ext cx="11497591" cy="4616998"/>
        </p:xfrm>
        <a:graphic>
          <a:graphicData uri="http://schemas.openxmlformats.org/drawingml/2006/table">
            <a:tbl>
              <a:tblPr>
                <a:tableStyleId>{ED083AE6-46FA-4A59-8FB0-9F97EB10719F}</a:tableStyleId>
              </a:tblPr>
              <a:tblGrid>
                <a:gridCol w="2705070">
                  <a:extLst>
                    <a:ext uri="{9D8B030D-6E8A-4147-A177-3AD203B41FA5}">
                      <a16:colId xmlns:a16="http://schemas.microsoft.com/office/drawing/2014/main" val="3881813933"/>
                    </a:ext>
                  </a:extLst>
                </a:gridCol>
                <a:gridCol w="2335114">
                  <a:extLst>
                    <a:ext uri="{9D8B030D-6E8A-4147-A177-3AD203B41FA5}">
                      <a16:colId xmlns:a16="http://schemas.microsoft.com/office/drawing/2014/main" val="4106688330"/>
                    </a:ext>
                  </a:extLst>
                </a:gridCol>
                <a:gridCol w="6457407">
                  <a:extLst>
                    <a:ext uri="{9D8B030D-6E8A-4147-A177-3AD203B41FA5}">
                      <a16:colId xmlns:a16="http://schemas.microsoft.com/office/drawing/2014/main" val="2681741651"/>
                    </a:ext>
                  </a:extLst>
                </a:gridCol>
              </a:tblGrid>
              <a:tr h="703085">
                <a:tc>
                  <a:txBody>
                    <a:bodyPr/>
                    <a:lstStyle/>
                    <a:p>
                      <a:pPr algn="ctr"/>
                      <a:r>
                        <a:rPr lang="vi-VN" sz="2400" b="1" dirty="0">
                          <a:effectLst/>
                        </a:rPr>
                        <a:t>Form</a:t>
                      </a:r>
                      <a:endParaRPr lang="en-US" sz="2800" b="1" dirty="0">
                        <a:effectLst/>
                        <a:latin typeface="Calibri" panose="020F0502020204030204" pitchFamily="34" charset="0"/>
                        <a:ea typeface="Calibri" panose="020F0502020204030204" pitchFamily="34" charset="0"/>
                      </a:endParaRPr>
                    </a:p>
                  </a:txBody>
                  <a:tcPr marL="128436" marR="128436" marT="134383" marB="134383" anchor="ctr"/>
                </a:tc>
                <a:tc>
                  <a:txBody>
                    <a:bodyPr/>
                    <a:lstStyle/>
                    <a:p>
                      <a:pPr algn="ctr"/>
                      <a:r>
                        <a:rPr lang="vi-VN" sz="2400" b="1" dirty="0">
                          <a:effectLst/>
                        </a:rPr>
                        <a:t>Pronunciation</a:t>
                      </a:r>
                      <a:endParaRPr lang="en-US" sz="2800" b="1" dirty="0">
                        <a:effectLst/>
                        <a:latin typeface="Calibri" panose="020F0502020204030204" pitchFamily="34" charset="0"/>
                        <a:ea typeface="Calibri" panose="020F0502020204030204" pitchFamily="34" charset="0"/>
                      </a:endParaRPr>
                    </a:p>
                  </a:txBody>
                  <a:tcPr marL="128436" marR="128436" marT="0" marB="0" anchor="ctr"/>
                </a:tc>
                <a:tc>
                  <a:txBody>
                    <a:bodyPr/>
                    <a:lstStyle/>
                    <a:p>
                      <a:pPr algn="ctr"/>
                      <a:r>
                        <a:rPr lang="vi-VN" sz="2400" b="1" dirty="0">
                          <a:effectLst/>
                        </a:rPr>
                        <a:t>Meaning</a:t>
                      </a:r>
                      <a:endParaRPr lang="en-US" sz="2800" b="1" dirty="0">
                        <a:effectLst/>
                        <a:latin typeface="Calibri" panose="020F0502020204030204" pitchFamily="34" charset="0"/>
                        <a:ea typeface="Calibri" panose="020F0502020204030204" pitchFamily="34" charset="0"/>
                      </a:endParaRPr>
                    </a:p>
                  </a:txBody>
                  <a:tcPr marL="128436" marR="128436" marT="134383" marB="134383" anchor="ctr"/>
                </a:tc>
                <a:extLst>
                  <a:ext uri="{0D108BD9-81ED-4DB2-BD59-A6C34878D82A}">
                    <a16:rowId xmlns:a16="http://schemas.microsoft.com/office/drawing/2014/main" val="3193500204"/>
                  </a:ext>
                </a:extLst>
              </a:tr>
              <a:tr h="1001363">
                <a:tc>
                  <a:txBody>
                    <a:bodyPr/>
                    <a:lstStyle/>
                    <a:p>
                      <a:pPr marL="144145" indent="-144145"/>
                      <a:r>
                        <a:rPr lang="vi-VN" sz="2400" dirty="0">
                          <a:effectLst/>
                        </a:rPr>
                        <a:t>1. </a:t>
                      </a:r>
                      <a:r>
                        <a:rPr lang="en-US" sz="2400" dirty="0">
                          <a:effectLst/>
                        </a:rPr>
                        <a:t>peacekeeping</a:t>
                      </a:r>
                      <a:r>
                        <a:rPr lang="vi-VN" sz="2400" dirty="0">
                          <a:effectLst/>
                        </a:rPr>
                        <a:t> (</a:t>
                      </a:r>
                      <a:r>
                        <a:rPr lang="en-US" sz="2400" dirty="0">
                          <a:effectLst/>
                        </a:rPr>
                        <a:t>adj</a:t>
                      </a:r>
                      <a:r>
                        <a:rPr lang="vi-VN" sz="2400" dirty="0">
                          <a:effectLst/>
                        </a:rPr>
                        <a:t>)</a:t>
                      </a:r>
                      <a:endParaRPr lang="en-US" sz="2800" dirty="0">
                        <a:effectLst/>
                        <a:latin typeface="Calibri" panose="020F0502020204030204" pitchFamily="34" charset="0"/>
                        <a:ea typeface="Calibri" panose="020F0502020204030204" pitchFamily="34" charset="0"/>
                      </a:endParaRPr>
                    </a:p>
                  </a:txBody>
                  <a:tcPr marL="134383" marR="134383" marT="134383" marB="134383" anchor="ctr"/>
                </a:tc>
                <a:tc>
                  <a:txBody>
                    <a:bodyPr/>
                    <a:lstStyle/>
                    <a:p>
                      <a:r>
                        <a:rPr lang="vi-VN" sz="2400" dirty="0">
                          <a:effectLst/>
                        </a:rPr>
                        <a:t>/ˈpiːskiːpɪŋ/</a:t>
                      </a:r>
                      <a:endParaRPr lang="en-US" sz="2800" dirty="0">
                        <a:effectLst/>
                        <a:latin typeface="Calibri" panose="020F0502020204030204" pitchFamily="34" charset="0"/>
                        <a:ea typeface="Calibri" panose="020F0502020204030204" pitchFamily="34" charset="0"/>
                      </a:endParaRPr>
                    </a:p>
                  </a:txBody>
                  <a:tcPr marL="128436" marR="128436" marT="0" marB="0" anchor="ctr"/>
                </a:tc>
                <a:tc>
                  <a:txBody>
                    <a:bodyPr/>
                    <a:lstStyle/>
                    <a:p>
                      <a:r>
                        <a:rPr lang="vi-VN" sz="2400" dirty="0">
                          <a:effectLst/>
                        </a:rPr>
                        <a:t>helping stop people fighting</a:t>
                      </a:r>
                      <a:endParaRPr lang="en-US" sz="2800" dirty="0">
                        <a:effectLst/>
                        <a:latin typeface="Calibri" panose="020F0502020204030204" pitchFamily="34" charset="0"/>
                        <a:ea typeface="Calibri" panose="020F0502020204030204" pitchFamily="34" charset="0"/>
                      </a:endParaRPr>
                    </a:p>
                  </a:txBody>
                  <a:tcPr marL="134383" marR="134383" marT="134383" marB="134383" anchor="ctr"/>
                </a:tc>
                <a:extLst>
                  <a:ext uri="{0D108BD9-81ED-4DB2-BD59-A6C34878D82A}">
                    <a16:rowId xmlns:a16="http://schemas.microsoft.com/office/drawing/2014/main" val="2892716180"/>
                  </a:ext>
                </a:extLst>
              </a:tr>
              <a:tr h="970850">
                <a:tc>
                  <a:txBody>
                    <a:bodyPr/>
                    <a:lstStyle/>
                    <a:p>
                      <a:pPr marL="144145" indent="-144145"/>
                      <a:r>
                        <a:rPr lang="vi-VN" sz="2400" dirty="0">
                          <a:effectLst/>
                        </a:rPr>
                        <a:t>2. </a:t>
                      </a:r>
                      <a:r>
                        <a:rPr lang="en-US" sz="2400" dirty="0">
                          <a:effectLst/>
                        </a:rPr>
                        <a:t>harm </a:t>
                      </a:r>
                      <a:r>
                        <a:rPr lang="vi-VN" sz="2400" dirty="0">
                          <a:effectLst/>
                        </a:rPr>
                        <a:t>(n)</a:t>
                      </a:r>
                      <a:endParaRPr lang="en-US" sz="2800" dirty="0">
                        <a:effectLst/>
                      </a:endParaRPr>
                    </a:p>
                  </a:txBody>
                  <a:tcPr marL="134383" marR="134383" marT="134383" marB="134383" anchor="ctr"/>
                </a:tc>
                <a:tc>
                  <a:txBody>
                    <a:bodyPr/>
                    <a:lstStyle/>
                    <a:p>
                      <a:r>
                        <a:rPr lang="vi-VN" sz="2400" dirty="0">
                          <a:effectLst/>
                        </a:rPr>
                        <a:t>/hɑː</a:t>
                      </a:r>
                      <a:r>
                        <a:rPr lang="en-US" sz="2400" dirty="0">
                          <a:effectLst/>
                        </a:rPr>
                        <a:t>(</a:t>
                      </a:r>
                      <a:r>
                        <a:rPr lang="vi-VN" sz="2400" dirty="0">
                          <a:effectLst/>
                        </a:rPr>
                        <a:t>r</a:t>
                      </a:r>
                      <a:r>
                        <a:rPr lang="en-US" sz="2400" dirty="0">
                          <a:effectLst/>
                        </a:rPr>
                        <a:t>)</a:t>
                      </a:r>
                      <a:r>
                        <a:rPr lang="vi-VN" sz="2400" dirty="0">
                          <a:effectLst/>
                        </a:rPr>
                        <a:t>m/</a:t>
                      </a:r>
                      <a:endParaRPr lang="en-US" sz="2800" dirty="0">
                        <a:effectLst/>
                        <a:latin typeface="Calibri" panose="020F0502020204030204" pitchFamily="34" charset="0"/>
                        <a:ea typeface="Calibri" panose="020F0502020204030204" pitchFamily="34" charset="0"/>
                      </a:endParaRPr>
                    </a:p>
                  </a:txBody>
                  <a:tcPr marL="128436" marR="128436" marT="0" marB="0" anchor="ctr"/>
                </a:tc>
                <a:tc>
                  <a:txBody>
                    <a:bodyPr/>
                    <a:lstStyle/>
                    <a:p>
                      <a:r>
                        <a:rPr lang="en-US" sz="2400" dirty="0">
                          <a:effectLst/>
                        </a:rPr>
                        <a:t>d</a:t>
                      </a:r>
                      <a:r>
                        <a:rPr lang="vi-VN" sz="2400" dirty="0">
                          <a:effectLst/>
                        </a:rPr>
                        <a:t>amage or injury</a:t>
                      </a:r>
                      <a:endParaRPr lang="en-US" sz="2800" dirty="0">
                        <a:effectLst/>
                        <a:latin typeface="Calibri" panose="020F0502020204030204" pitchFamily="34" charset="0"/>
                        <a:ea typeface="Calibri" panose="020F0502020204030204" pitchFamily="34" charset="0"/>
                      </a:endParaRPr>
                    </a:p>
                  </a:txBody>
                  <a:tcPr marL="134383" marR="134383" marT="134383" marB="134383" anchor="ctr"/>
                </a:tc>
                <a:extLst>
                  <a:ext uri="{0D108BD9-81ED-4DB2-BD59-A6C34878D82A}">
                    <a16:rowId xmlns:a16="http://schemas.microsoft.com/office/drawing/2014/main" val="4228097362"/>
                  </a:ext>
                </a:extLst>
              </a:tr>
              <a:tr h="970850">
                <a:tc>
                  <a:txBody>
                    <a:bodyPr/>
                    <a:lstStyle/>
                    <a:p>
                      <a:pPr marL="144145" indent="-144145"/>
                      <a:r>
                        <a:rPr lang="vi-VN" sz="2400">
                          <a:effectLst/>
                        </a:rPr>
                        <a:t>3. </a:t>
                      </a:r>
                      <a:r>
                        <a:rPr lang="en-US" sz="2400">
                          <a:effectLst/>
                        </a:rPr>
                        <a:t>expert</a:t>
                      </a:r>
                      <a:r>
                        <a:rPr lang="vi-VN" sz="2400">
                          <a:effectLst/>
                        </a:rPr>
                        <a:t> (</a:t>
                      </a:r>
                      <a:r>
                        <a:rPr lang="en-US" sz="2400">
                          <a:effectLst/>
                        </a:rPr>
                        <a:t>adj</a:t>
                      </a:r>
                      <a:r>
                        <a:rPr lang="vi-VN" sz="2400">
                          <a:effectLst/>
                        </a:rPr>
                        <a:t>)</a:t>
                      </a:r>
                      <a:endParaRPr lang="en-US" sz="2800">
                        <a:effectLst/>
                        <a:latin typeface="Calibri" panose="020F0502020204030204" pitchFamily="34" charset="0"/>
                        <a:ea typeface="Calibri" panose="020F0502020204030204" pitchFamily="34" charset="0"/>
                      </a:endParaRPr>
                    </a:p>
                  </a:txBody>
                  <a:tcPr marL="134383" marR="134383" marT="134383" marB="134383" anchor="ctr"/>
                </a:tc>
                <a:tc>
                  <a:txBody>
                    <a:bodyPr/>
                    <a:lstStyle/>
                    <a:p>
                      <a:r>
                        <a:rPr lang="en-US" sz="2400" dirty="0">
                          <a:effectLst/>
                          <a:highlight>
                            <a:srgbClr val="FFFFFF"/>
                          </a:highlight>
                        </a:rPr>
                        <a:t>/</a:t>
                      </a:r>
                      <a:r>
                        <a:rPr lang="vi-VN" sz="2400" dirty="0">
                          <a:effectLst/>
                          <a:highlight>
                            <a:srgbClr val="FFFFFF"/>
                          </a:highlight>
                        </a:rPr>
                        <a:t>ˈekspɜːrt/</a:t>
                      </a:r>
                      <a:endParaRPr lang="en-US" sz="2800" dirty="0">
                        <a:effectLst/>
                        <a:latin typeface="Calibri" panose="020F0502020204030204" pitchFamily="34" charset="0"/>
                        <a:ea typeface="Calibri" panose="020F0502020204030204" pitchFamily="34" charset="0"/>
                      </a:endParaRPr>
                    </a:p>
                  </a:txBody>
                  <a:tcPr marL="128436" marR="128436" marT="0" marB="0" anchor="ctr"/>
                </a:tc>
                <a:tc>
                  <a:txBody>
                    <a:bodyPr/>
                    <a:lstStyle/>
                    <a:p>
                      <a:r>
                        <a:rPr lang="vi-VN" sz="2400" dirty="0">
                          <a:effectLst/>
                        </a:rPr>
                        <a:t>having great knowledge</a:t>
                      </a:r>
                      <a:r>
                        <a:rPr lang="en-US" sz="2400" dirty="0">
                          <a:effectLst/>
                        </a:rPr>
                        <a:t> or</a:t>
                      </a:r>
                      <a:r>
                        <a:rPr lang="en-US" sz="2400" baseline="0" dirty="0">
                          <a:effectLst/>
                        </a:rPr>
                        <a:t> skills</a:t>
                      </a:r>
                      <a:endParaRPr lang="en-US" sz="2800" dirty="0">
                        <a:effectLst/>
                        <a:latin typeface="Calibri" panose="020F0502020204030204" pitchFamily="34" charset="0"/>
                        <a:ea typeface="Calibri" panose="020F0502020204030204" pitchFamily="34" charset="0"/>
                      </a:endParaRPr>
                    </a:p>
                  </a:txBody>
                  <a:tcPr marL="134383" marR="134383" marT="134383" marB="134383" anchor="ctr"/>
                </a:tc>
                <a:extLst>
                  <a:ext uri="{0D108BD9-81ED-4DB2-BD59-A6C34878D82A}">
                    <a16:rowId xmlns:a16="http://schemas.microsoft.com/office/drawing/2014/main" val="2165405047"/>
                  </a:ext>
                </a:extLst>
              </a:tr>
              <a:tr h="970850">
                <a:tc>
                  <a:txBody>
                    <a:bodyPr/>
                    <a:lstStyle/>
                    <a:p>
                      <a:pPr marL="144145" indent="-144145"/>
                      <a:r>
                        <a:rPr lang="vi-VN" sz="2400" dirty="0">
                          <a:effectLst/>
                        </a:rPr>
                        <a:t>4. </a:t>
                      </a:r>
                      <a:r>
                        <a:rPr lang="en-US" sz="2400" dirty="0">
                          <a:effectLst/>
                        </a:rPr>
                        <a:t>investor</a:t>
                      </a:r>
                      <a:r>
                        <a:rPr lang="vi-VN" sz="2400" dirty="0">
                          <a:effectLst/>
                        </a:rPr>
                        <a:t> (n)</a:t>
                      </a:r>
                      <a:endParaRPr lang="en-US" sz="2800" dirty="0">
                        <a:effectLst/>
                        <a:latin typeface="Calibri" panose="020F0502020204030204" pitchFamily="34" charset="0"/>
                        <a:ea typeface="Calibri" panose="020F0502020204030204" pitchFamily="34" charset="0"/>
                      </a:endParaRPr>
                    </a:p>
                  </a:txBody>
                  <a:tcPr marL="134383" marR="134383" marT="134383" marB="134383" anchor="ctr"/>
                </a:tc>
                <a:tc>
                  <a:txBody>
                    <a:bodyPr/>
                    <a:lstStyle/>
                    <a:p>
                      <a:r>
                        <a:rPr lang="vi-VN" sz="2400">
                          <a:effectLst/>
                          <a:highlight>
                            <a:srgbClr val="FFFFFF"/>
                          </a:highlight>
                        </a:rPr>
                        <a:t>/ɪnˈvestə(r)/</a:t>
                      </a:r>
                      <a:endParaRPr lang="en-US" sz="2800">
                        <a:effectLst/>
                        <a:latin typeface="Calibri" panose="020F0502020204030204" pitchFamily="34" charset="0"/>
                        <a:ea typeface="Calibri" panose="020F0502020204030204" pitchFamily="34" charset="0"/>
                      </a:endParaRPr>
                    </a:p>
                  </a:txBody>
                  <a:tcPr marL="128436" marR="128436" marT="0" marB="0" anchor="ctr"/>
                </a:tc>
                <a:tc>
                  <a:txBody>
                    <a:bodyPr/>
                    <a:lstStyle/>
                    <a:p>
                      <a:r>
                        <a:rPr lang="en-US" sz="2400" dirty="0">
                          <a:effectLst/>
                          <a:highlight>
                            <a:srgbClr val="FFFFFF"/>
                          </a:highlight>
                        </a:rPr>
                        <a:t>a p</a:t>
                      </a:r>
                      <a:r>
                        <a:rPr lang="vi-VN" sz="2400" dirty="0">
                          <a:effectLst/>
                          <a:highlight>
                            <a:srgbClr val="FFFFFF"/>
                          </a:highlight>
                        </a:rPr>
                        <a:t>e</a:t>
                      </a:r>
                      <a:r>
                        <a:rPr lang="en-US" sz="2400" dirty="0" err="1">
                          <a:effectLst/>
                          <a:highlight>
                            <a:srgbClr val="FFFFFF"/>
                          </a:highlight>
                        </a:rPr>
                        <a:t>rson</a:t>
                      </a:r>
                      <a:r>
                        <a:rPr lang="vi-VN" sz="2400" dirty="0">
                          <a:effectLst/>
                          <a:highlight>
                            <a:srgbClr val="FFFFFF"/>
                          </a:highlight>
                        </a:rPr>
                        <a:t> or </a:t>
                      </a:r>
                      <a:r>
                        <a:rPr lang="en-US" sz="2400" dirty="0">
                          <a:effectLst/>
                          <a:highlight>
                            <a:srgbClr val="FFFFFF"/>
                          </a:highlight>
                        </a:rPr>
                        <a:t>an </a:t>
                      </a:r>
                      <a:r>
                        <a:rPr lang="vi-VN" sz="2400" dirty="0">
                          <a:effectLst/>
                          <a:highlight>
                            <a:srgbClr val="FFFFFF"/>
                          </a:highlight>
                        </a:rPr>
                        <a:t>organisation that invest money</a:t>
                      </a:r>
                      <a:endParaRPr lang="en-US" sz="2800" dirty="0">
                        <a:effectLst/>
                        <a:latin typeface="Calibri" panose="020F0502020204030204" pitchFamily="34" charset="0"/>
                        <a:ea typeface="Calibri" panose="020F0502020204030204" pitchFamily="34" charset="0"/>
                      </a:endParaRPr>
                    </a:p>
                  </a:txBody>
                  <a:tcPr marL="134383" marR="134383" marT="134383" marB="134383" anchor="ctr"/>
                </a:tc>
                <a:extLst>
                  <a:ext uri="{0D108BD9-81ED-4DB2-BD59-A6C34878D82A}">
                    <a16:rowId xmlns:a16="http://schemas.microsoft.com/office/drawing/2014/main" val="1271678004"/>
                  </a:ext>
                </a:extLst>
              </a:tr>
            </a:tbl>
          </a:graphicData>
        </a:graphic>
      </p:graphicFrame>
      <p:sp>
        <p:nvSpPr>
          <p:cNvPr id="6" name="Google Shape;185;p13"/>
          <p:cNvSpPr txBox="1"/>
          <p:nvPr/>
        </p:nvSpPr>
        <p:spPr>
          <a:xfrm>
            <a:off x="4302385" y="737604"/>
            <a:ext cx="4569029"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dirty="0">
                <a:solidFill>
                  <a:srgbClr val="FF0000"/>
                </a:solidFill>
                <a:latin typeface="Calibri" panose="020F0502020204030204" pitchFamily="34" charset="0"/>
                <a:cs typeface="Calibri" panose="020F0502020204030204" pitchFamily="34" charset="0"/>
                <a:sym typeface="Arial"/>
              </a:rPr>
              <a:t>VOCABULARY</a:t>
            </a:r>
            <a:endParaRPr sz="1400" b="0" i="0" u="none" strike="noStrike" cap="none" dirty="0">
              <a:solidFill>
                <a:srgbClr val="FF0000"/>
              </a:solidFill>
              <a:latin typeface="Calibri" panose="020F0502020204030204" pitchFamily="34" charset="0"/>
              <a:cs typeface="Calibri" panose="020F0502020204030204" pitchFamily="34" charset="0"/>
              <a:sym typeface="Arial"/>
            </a:endParaRPr>
          </a:p>
        </p:txBody>
      </p:sp>
    </p:spTree>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bg>
      <p:bgPr>
        <a:gradFill rotWithShape="0">
          <a:gsLst>
            <a:gs pos="0">
              <a:srgbClr val="254061"/>
            </a:gs>
            <a:gs pos="50000">
              <a:srgbClr val="376092"/>
            </a:gs>
            <a:gs pos="100000">
              <a:srgbClr val="95B3D7"/>
            </a:gs>
          </a:gsLst>
          <a:lin ang="5400000"/>
        </a:gradFill>
        <a:effectLst/>
      </p:bgPr>
    </p:bg>
    <p:spTree>
      <p:nvGrpSpPr>
        <p:cNvPr id="1" name=""/>
        <p:cNvGrpSpPr/>
        <p:nvPr/>
      </p:nvGrpSpPr>
      <p:grpSpPr>
        <a:xfrm>
          <a:off x="0" y="0"/>
          <a:ext cx="0" cy="0"/>
          <a:chOff x="0" y="0"/>
          <a:chExt cx="0" cy="0"/>
        </a:xfrm>
      </p:grpSpPr>
      <p:pic>
        <p:nvPicPr>
          <p:cNvPr id="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613275" y="1844676"/>
            <a:ext cx="3036888" cy="4378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3 Marco"/>
          <p:cNvSpPr/>
          <p:nvPr/>
        </p:nvSpPr>
        <p:spPr>
          <a:xfrm>
            <a:off x="0" y="0"/>
            <a:ext cx="12192000" cy="6858000"/>
          </a:xfrm>
          <a:custGeom>
            <a:avLst/>
            <a:gdLst>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0" h="6858000">
                <a:moveTo>
                  <a:pt x="0" y="0"/>
                </a:moveTo>
                <a:lnTo>
                  <a:pt x="9144000" y="0"/>
                </a:lnTo>
                <a:lnTo>
                  <a:pt x="9144000" y="6858000"/>
                </a:lnTo>
                <a:lnTo>
                  <a:pt x="0" y="6858000"/>
                </a:lnTo>
                <a:lnTo>
                  <a:pt x="0" y="0"/>
                </a:lnTo>
                <a:close/>
                <a:moveTo>
                  <a:pt x="319377" y="319377"/>
                </a:moveTo>
                <a:cubicBezTo>
                  <a:pt x="104224" y="2405906"/>
                  <a:pt x="77330" y="4411753"/>
                  <a:pt x="319377" y="6538623"/>
                </a:cubicBezTo>
                <a:cubicBezTo>
                  <a:pt x="3167906" y="6740329"/>
                  <a:pt x="6016435" y="6767223"/>
                  <a:pt x="8824623" y="6538623"/>
                </a:cubicBezTo>
                <a:cubicBezTo>
                  <a:pt x="9039775" y="4478988"/>
                  <a:pt x="9026329" y="2432801"/>
                  <a:pt x="8824623" y="319377"/>
                </a:cubicBezTo>
                <a:cubicBezTo>
                  <a:pt x="6029882" y="90777"/>
                  <a:pt x="3181353" y="104224"/>
                  <a:pt x="319377" y="319377"/>
                </a:cubicBezTo>
                <a:close/>
              </a:path>
            </a:pathLst>
          </a:custGeom>
          <a:solidFill>
            <a:schemeClr val="bg1"/>
          </a:solidFill>
          <a:ln>
            <a:noFill/>
          </a:ln>
          <a:effectLst>
            <a:innerShdw blurRad="114300">
              <a:prstClr val="black"/>
            </a:innerShdw>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sp>
        <p:nvSpPr>
          <p:cNvPr id="9" name="8 Estrella de 5 puntas"/>
          <p:cNvSpPr/>
          <p:nvPr/>
        </p:nvSpPr>
        <p:spPr>
          <a:xfrm rot="454857">
            <a:off x="5978526" y="2038350"/>
            <a:ext cx="492125" cy="433388"/>
          </a:xfrm>
          <a:prstGeom prst="star5">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pic>
        <p:nvPicPr>
          <p:cNvPr id="3" name="2 Imagen">
            <a:hlinkClick r:id="" action="ppaction://hlinkshowjump?jump=nextslide"/>
          </p:cNvPr>
          <p:cNvPicPr>
            <a:picLocks noChangeAspect="1"/>
          </p:cNvPicPr>
          <p:nvPr/>
        </p:nvPicPr>
        <p:blipFill>
          <a:blip r:embed="rId5"/>
          <a:stretch>
            <a:fillRect/>
          </a:stretch>
        </p:blipFill>
        <p:spPr>
          <a:xfrm>
            <a:off x="8220076" y="5373688"/>
            <a:ext cx="1755775" cy="876300"/>
          </a:xfrm>
          <a:prstGeom prst="rect">
            <a:avLst/>
          </a:prstGeom>
          <a:effectLst>
            <a:outerShdw blurRad="50800" dist="38100" dir="2700000" algn="tl" rotWithShape="0">
              <a:prstClr val="black">
                <a:alpha val="40000"/>
              </a:prstClr>
            </a:outerShdw>
          </a:effectLst>
        </p:spPr>
      </p:pic>
      <p:pic>
        <p:nvPicPr>
          <p:cNvPr id="2056" name="Picture 5"/>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108325" y="842963"/>
            <a:ext cx="5975350"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50909275"/>
      </p:ext>
    </p:extLst>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bong.wav"/>
                                        </p:tgtEl>
                                      </p:cMediaNode>
                                    </p:audio>
                                  </p:subTnLst>
                                </p:cTn>
                              </p:par>
                            </p:childTnLst>
                          </p:cTn>
                        </p:par>
                        <p:par>
                          <p:cTn id="9" fill="hold" nodeType="afterGroup">
                            <p:stCondLst>
                              <p:cond delay="500"/>
                            </p:stCondLst>
                            <p:childTnLst>
                              <p:par>
                                <p:cTn id="10" presetID="32" presetClass="emph" presetSubtype="0" fill="hold" nodeType="afterEffect">
                                  <p:stCondLst>
                                    <p:cond delay="500"/>
                                  </p:stCondLst>
                                  <p:childTnLst>
                                    <p:animRot by="120000">
                                      <p:cBhvr>
                                        <p:cTn id="11" dur="100" fill="hold">
                                          <p:stCondLst>
                                            <p:cond delay="0"/>
                                          </p:stCondLst>
                                        </p:cTn>
                                        <p:tgtEl>
                                          <p:spTgt spid="8"/>
                                        </p:tgtEl>
                                        <p:attrNameLst>
                                          <p:attrName>r</p:attrName>
                                        </p:attrNameLst>
                                      </p:cBhvr>
                                    </p:animRot>
                                    <p:animRot by="-240000">
                                      <p:cBhvr>
                                        <p:cTn id="12" dur="200" fill="hold">
                                          <p:stCondLst>
                                            <p:cond delay="200"/>
                                          </p:stCondLst>
                                        </p:cTn>
                                        <p:tgtEl>
                                          <p:spTgt spid="8"/>
                                        </p:tgtEl>
                                        <p:attrNameLst>
                                          <p:attrName>r</p:attrName>
                                        </p:attrNameLst>
                                      </p:cBhvr>
                                    </p:animRot>
                                    <p:animRot by="240000">
                                      <p:cBhvr>
                                        <p:cTn id="13" dur="200" fill="hold">
                                          <p:stCondLst>
                                            <p:cond delay="400"/>
                                          </p:stCondLst>
                                        </p:cTn>
                                        <p:tgtEl>
                                          <p:spTgt spid="8"/>
                                        </p:tgtEl>
                                        <p:attrNameLst>
                                          <p:attrName>r</p:attrName>
                                        </p:attrNameLst>
                                      </p:cBhvr>
                                    </p:animRot>
                                    <p:animRot by="-240000">
                                      <p:cBhvr>
                                        <p:cTn id="14" dur="200" fill="hold">
                                          <p:stCondLst>
                                            <p:cond delay="600"/>
                                          </p:stCondLst>
                                        </p:cTn>
                                        <p:tgtEl>
                                          <p:spTgt spid="8"/>
                                        </p:tgtEl>
                                        <p:attrNameLst>
                                          <p:attrName>r</p:attrName>
                                        </p:attrNameLst>
                                      </p:cBhvr>
                                    </p:animRot>
                                    <p:animRot by="120000">
                                      <p:cBhvr>
                                        <p:cTn id="15" dur="200" fill="hold">
                                          <p:stCondLst>
                                            <p:cond delay="800"/>
                                          </p:stCondLst>
                                        </p:cTn>
                                        <p:tgtEl>
                                          <p:spTgt spid="8"/>
                                        </p:tgtEl>
                                        <p:attrNameLst>
                                          <p:attrName>r</p:attrName>
                                        </p:attrNameLst>
                                      </p:cBhvr>
                                    </p:animRot>
                                  </p:childTnLst>
                                  <p:subTnLst>
                                    <p:audio>
                                      <p:cMediaNode>
                                        <p:cTn display="0" masterRel="sameClick">
                                          <p:stCondLst>
                                            <p:cond evt="begin" delay="0">
                                              <p:tn val="10"/>
                                            </p:cond>
                                          </p:stCondLst>
                                          <p:endCondLst>
                                            <p:cond evt="onStopAudio" delay="0">
                                              <p:tgtEl>
                                                <p:sldTgt/>
                                              </p:tgtEl>
                                            </p:cond>
                                          </p:endCondLst>
                                        </p:cTn>
                                        <p:tgtEl>
                                          <p:sndTgt r:embed="rId3" name="S_chick.wav"/>
                                        </p:tgtEl>
                                      </p:cMediaNode>
                                    </p:audio>
                                  </p:subTnLst>
                                </p:cTn>
                              </p:par>
                              <p:par>
                                <p:cTn id="16" presetID="53" presetClass="entr" presetSubtype="16"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 calcmode="lin" valueType="num">
                                      <p:cBhvr>
                                        <p:cTn id="18" dur="500" fill="hold"/>
                                        <p:tgtEl>
                                          <p:spTgt spid="9"/>
                                        </p:tgtEl>
                                        <p:attrNameLst>
                                          <p:attrName>ppt_w</p:attrName>
                                        </p:attrNameLst>
                                      </p:cBhvr>
                                      <p:tavLst>
                                        <p:tav tm="0">
                                          <p:val>
                                            <p:fltVal val="0"/>
                                          </p:val>
                                        </p:tav>
                                        <p:tav tm="100000">
                                          <p:val>
                                            <p:strVal val="#ppt_w"/>
                                          </p:val>
                                        </p:tav>
                                      </p:tavLst>
                                    </p:anim>
                                    <p:anim calcmode="lin" valueType="num">
                                      <p:cBhvr>
                                        <p:cTn id="19" dur="500" fill="hold"/>
                                        <p:tgtEl>
                                          <p:spTgt spid="9"/>
                                        </p:tgtEl>
                                        <p:attrNameLst>
                                          <p:attrName>ppt_h</p:attrName>
                                        </p:attrNameLst>
                                      </p:cBhvr>
                                      <p:tavLst>
                                        <p:tav tm="0">
                                          <p:val>
                                            <p:fltVal val="0"/>
                                          </p:val>
                                        </p:tav>
                                        <p:tav tm="100000">
                                          <p:val>
                                            <p:strVal val="#ppt_h"/>
                                          </p:val>
                                        </p:tav>
                                      </p:tavLst>
                                    </p:anim>
                                    <p:animEffect transition="in" filter="fade">
                                      <p:cBhvr>
                                        <p:cTn id="20" dur="500"/>
                                        <p:tgtEl>
                                          <p:spTgt spid="9"/>
                                        </p:tgtEl>
                                      </p:cBhvr>
                                    </p:animEffect>
                                  </p:childTnLst>
                                </p:cTn>
                              </p:par>
                              <p:par>
                                <p:cTn id="21" presetID="1" presetClass="path" presetSubtype="0" accel="50000" decel="50000" fill="hold" nodeType="withEffect">
                                  <p:stCondLst>
                                    <p:cond delay="0"/>
                                  </p:stCondLst>
                                  <p:childTnLst>
                                    <p:animMotion origin="layout" path="M 0.00434 0.00046 C 0.04809 0.00972 0.08195 0.0331 0.07952 0.05347 C 0.07726 0.07338 0.03941 0.0824 -0.00434 0.07314 C -0.04826 0.06388 -0.08194 0.04004 -0.07951 0.02013 C -0.07725 -0.00024 -0.03958 -0.0088 0.00434 0.00046 Z " pathEditMode="relative" rAng="539474" ptsTypes="fffff">
                                      <p:cBhvr>
                                        <p:cTn id="22" dur="1000" fill="hold"/>
                                        <p:tgtEl>
                                          <p:spTgt spid="9"/>
                                        </p:tgtEl>
                                        <p:attrNameLst>
                                          <p:attrName>ppt_x</p:attrName>
                                          <p:attrName>ppt_y</p:attrName>
                                        </p:attrNameLst>
                                      </p:cBhvr>
                                      <p:rCtr x="-434" y="3634"/>
                                    </p:animMotion>
                                  </p:childTnLst>
                                </p:cTn>
                              </p:par>
                              <p:par>
                                <p:cTn id="23" presetID="10" presetClass="exit" presetSubtype="0" fill="hold" nodeType="withEffect">
                                  <p:stCondLst>
                                    <p:cond delay="500"/>
                                  </p:stCondLst>
                                  <p:childTnLst>
                                    <p:animEffect transition="out" filter="fade">
                                      <p:cBhvr>
                                        <p:cTn id="24" dur="500"/>
                                        <p:tgtEl>
                                          <p:spTgt spid="9"/>
                                        </p:tgtEl>
                                      </p:cBhvr>
                                    </p:animEffect>
                                    <p:set>
                                      <p:cBhvr>
                                        <p:cTn id="25" dur="1" fill="hold">
                                          <p:stCondLst>
                                            <p:cond delay="499"/>
                                          </p:stCondLst>
                                        </p:cTn>
                                        <p:tgtEl>
                                          <p:spTgt spid="9"/>
                                        </p:tgtEl>
                                        <p:attrNameLst>
                                          <p:attrName>style.visibility</p:attrName>
                                        </p:attrNameLst>
                                      </p:cBhvr>
                                      <p:to>
                                        <p:strVal val="hidden"/>
                                      </p:to>
                                    </p:set>
                                  </p:childTnLst>
                                </p:cTn>
                              </p:par>
                            </p:childTnLst>
                          </p:cTn>
                        </p:par>
                        <p:par>
                          <p:cTn id="26" fill="hold" nodeType="afterGroup">
                            <p:stCondLst>
                              <p:cond delay="2000"/>
                            </p:stCondLst>
                            <p:childTnLst>
                              <p:par>
                                <p:cTn id="27" presetID="53" presetClass="entr" presetSubtype="16" fill="hold" nodeType="after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p:cTn id="29" dur="500" fill="hold"/>
                                        <p:tgtEl>
                                          <p:spTgt spid="3"/>
                                        </p:tgtEl>
                                        <p:attrNameLst>
                                          <p:attrName>ppt_w</p:attrName>
                                        </p:attrNameLst>
                                      </p:cBhvr>
                                      <p:tavLst>
                                        <p:tav tm="0">
                                          <p:val>
                                            <p:fltVal val="0"/>
                                          </p:val>
                                        </p:tav>
                                        <p:tav tm="100000">
                                          <p:val>
                                            <p:strVal val="#ppt_w"/>
                                          </p:val>
                                        </p:tav>
                                      </p:tavLst>
                                    </p:anim>
                                    <p:anim calcmode="lin" valueType="num">
                                      <p:cBhvr>
                                        <p:cTn id="30" dur="500" fill="hold"/>
                                        <p:tgtEl>
                                          <p:spTgt spid="3"/>
                                        </p:tgtEl>
                                        <p:attrNameLst>
                                          <p:attrName>ppt_h</p:attrName>
                                        </p:attrNameLst>
                                      </p:cBhvr>
                                      <p:tavLst>
                                        <p:tav tm="0">
                                          <p:val>
                                            <p:fltVal val="0"/>
                                          </p:val>
                                        </p:tav>
                                        <p:tav tm="100000">
                                          <p:val>
                                            <p:strVal val="#ppt_h"/>
                                          </p:val>
                                        </p:tav>
                                      </p:tavLst>
                                    </p:anim>
                                    <p:animEffect transition="in" filter="fade">
                                      <p:cBhvr>
                                        <p:cTn id="3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http://fc05.deviantart.net/fs71/i/2012/068/b/9/desert_background_by_crashtesterx-d4s9nyv.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5738" y="1588"/>
            <a:ext cx="12006262"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3 Marco"/>
          <p:cNvSpPr/>
          <p:nvPr/>
        </p:nvSpPr>
        <p:spPr>
          <a:xfrm>
            <a:off x="-9773" y="0"/>
            <a:ext cx="12311311" cy="6858000"/>
          </a:xfrm>
          <a:custGeom>
            <a:avLst/>
            <a:gdLst>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0" h="6858000">
                <a:moveTo>
                  <a:pt x="0" y="0"/>
                </a:moveTo>
                <a:lnTo>
                  <a:pt x="9144000" y="0"/>
                </a:lnTo>
                <a:lnTo>
                  <a:pt x="9144000" y="6858000"/>
                </a:lnTo>
                <a:lnTo>
                  <a:pt x="0" y="6858000"/>
                </a:lnTo>
                <a:lnTo>
                  <a:pt x="0" y="0"/>
                </a:lnTo>
                <a:close/>
                <a:moveTo>
                  <a:pt x="319377" y="319377"/>
                </a:moveTo>
                <a:cubicBezTo>
                  <a:pt x="104224" y="2405906"/>
                  <a:pt x="77330" y="4411753"/>
                  <a:pt x="319377" y="6538623"/>
                </a:cubicBezTo>
                <a:cubicBezTo>
                  <a:pt x="3167906" y="6740329"/>
                  <a:pt x="6016435" y="6767223"/>
                  <a:pt x="8824623" y="6538623"/>
                </a:cubicBezTo>
                <a:cubicBezTo>
                  <a:pt x="9039775" y="4478988"/>
                  <a:pt x="9026329" y="2432801"/>
                  <a:pt x="8824623" y="319377"/>
                </a:cubicBezTo>
                <a:cubicBezTo>
                  <a:pt x="6029882" y="90777"/>
                  <a:pt x="3181353" y="104224"/>
                  <a:pt x="319377" y="319377"/>
                </a:cubicBezTo>
                <a:close/>
              </a:path>
            </a:pathLst>
          </a:custGeom>
          <a:solidFill>
            <a:schemeClr val="bg1"/>
          </a:solidFill>
          <a:ln>
            <a:noFill/>
          </a:ln>
          <a:effectLst>
            <a:innerShdw blurRad="114300">
              <a:prstClr val="black"/>
            </a:innerShdw>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pic>
        <p:nvPicPr>
          <p:cNvPr id="27"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48526" y="2508251"/>
            <a:ext cx="2187575" cy="315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8" name="8 Circular"/>
          <p:cNvSpPr/>
          <p:nvPr/>
        </p:nvSpPr>
        <p:spPr>
          <a:xfrm>
            <a:off x="5016501" y="4292600"/>
            <a:ext cx="1770063" cy="2305050"/>
          </a:xfrm>
          <a:custGeom>
            <a:avLst/>
            <a:gdLst>
              <a:gd name="connsiteX0" fmla="*/ 1694371 w 3379084"/>
              <a:gd name="connsiteY0" fmla="*/ 2304251 h 2304256"/>
              <a:gd name="connsiteX1" fmla="*/ 403566 w 3379084"/>
              <a:gd name="connsiteY1" fmla="*/ 1899385 h 2304256"/>
              <a:gd name="connsiteX2" fmla="*/ 398353 w 3379084"/>
              <a:gd name="connsiteY2" fmla="*/ 409062 h 2304256"/>
              <a:gd name="connsiteX3" fmla="*/ 1689542 w 3379084"/>
              <a:gd name="connsiteY3" fmla="*/ -1 h 2304256"/>
              <a:gd name="connsiteX4" fmla="*/ 1689542 w 3379084"/>
              <a:gd name="connsiteY4" fmla="*/ 1152128 h 2304256"/>
              <a:gd name="connsiteX5" fmla="*/ 1694371 w 3379084"/>
              <a:gd name="connsiteY5" fmla="*/ 2304251 h 2304256"/>
              <a:gd name="connsiteX0" fmla="*/ 1694371 w 1694371"/>
              <a:gd name="connsiteY0" fmla="*/ 2304252 h 2304256"/>
              <a:gd name="connsiteX1" fmla="*/ 403566 w 1694371"/>
              <a:gd name="connsiteY1" fmla="*/ 1899386 h 2304256"/>
              <a:gd name="connsiteX2" fmla="*/ 398353 w 1694371"/>
              <a:gd name="connsiteY2" fmla="*/ 409063 h 2304256"/>
              <a:gd name="connsiteX3" fmla="*/ 1689542 w 1694371"/>
              <a:gd name="connsiteY3" fmla="*/ 0 h 2304256"/>
              <a:gd name="connsiteX4" fmla="*/ 1689542 w 1694371"/>
              <a:gd name="connsiteY4" fmla="*/ 1152129 h 2304256"/>
              <a:gd name="connsiteX5" fmla="*/ 1694371 w 1694371"/>
              <a:gd name="connsiteY5" fmla="*/ 2304252 h 2304256"/>
              <a:gd name="connsiteX0" fmla="*/ 1694371 w 1765054"/>
              <a:gd name="connsiteY0" fmla="*/ 2304252 h 2304256"/>
              <a:gd name="connsiteX1" fmla="*/ 403566 w 1765054"/>
              <a:gd name="connsiteY1" fmla="*/ 1899386 h 2304256"/>
              <a:gd name="connsiteX2" fmla="*/ 398353 w 1765054"/>
              <a:gd name="connsiteY2" fmla="*/ 409063 h 2304256"/>
              <a:gd name="connsiteX3" fmla="*/ 1689542 w 1765054"/>
              <a:gd name="connsiteY3" fmla="*/ 0 h 2304256"/>
              <a:gd name="connsiteX4" fmla="*/ 1689542 w 1765054"/>
              <a:gd name="connsiteY4" fmla="*/ 1152129 h 2304256"/>
              <a:gd name="connsiteX5" fmla="*/ 1694371 w 1765054"/>
              <a:gd name="connsiteY5" fmla="*/ 2304252 h 2304256"/>
              <a:gd name="connsiteX0" fmla="*/ 1588778 w 1659461"/>
              <a:gd name="connsiteY0" fmla="*/ 2304252 h 2304256"/>
              <a:gd name="connsiteX1" fmla="*/ 297973 w 1659461"/>
              <a:gd name="connsiteY1" fmla="*/ 1899386 h 2304256"/>
              <a:gd name="connsiteX2" fmla="*/ 292760 w 1659461"/>
              <a:gd name="connsiteY2" fmla="*/ 409063 h 2304256"/>
              <a:gd name="connsiteX3" fmla="*/ 1639368 w 1659461"/>
              <a:gd name="connsiteY3" fmla="*/ 0 h 2304256"/>
              <a:gd name="connsiteX4" fmla="*/ 1583949 w 1659461"/>
              <a:gd name="connsiteY4" fmla="*/ 1152129 h 2304256"/>
              <a:gd name="connsiteX5" fmla="*/ 1588778 w 1659461"/>
              <a:gd name="connsiteY5" fmla="*/ 2304252 h 2304256"/>
              <a:gd name="connsiteX0" fmla="*/ 1588778 w 1659461"/>
              <a:gd name="connsiteY0" fmla="*/ 2304252 h 2304256"/>
              <a:gd name="connsiteX1" fmla="*/ 297973 w 1659461"/>
              <a:gd name="connsiteY1" fmla="*/ 1899386 h 2304256"/>
              <a:gd name="connsiteX2" fmla="*/ 292760 w 1659461"/>
              <a:gd name="connsiteY2" fmla="*/ 409063 h 2304256"/>
              <a:gd name="connsiteX3" fmla="*/ 1639368 w 1659461"/>
              <a:gd name="connsiteY3" fmla="*/ 0 h 2304256"/>
              <a:gd name="connsiteX4" fmla="*/ 1583949 w 1659461"/>
              <a:gd name="connsiteY4" fmla="*/ 1152129 h 2304256"/>
              <a:gd name="connsiteX5" fmla="*/ 1588778 w 1659461"/>
              <a:gd name="connsiteY5" fmla="*/ 2304252 h 2304256"/>
              <a:gd name="connsiteX0" fmla="*/ 1547610 w 1618293"/>
              <a:gd name="connsiteY0" fmla="*/ 2304252 h 2304259"/>
              <a:gd name="connsiteX1" fmla="*/ 256805 w 1618293"/>
              <a:gd name="connsiteY1" fmla="*/ 1899386 h 2304259"/>
              <a:gd name="connsiteX2" fmla="*/ 251592 w 1618293"/>
              <a:gd name="connsiteY2" fmla="*/ 409063 h 2304259"/>
              <a:gd name="connsiteX3" fmla="*/ 1598200 w 1618293"/>
              <a:gd name="connsiteY3" fmla="*/ 0 h 2304259"/>
              <a:gd name="connsiteX4" fmla="*/ 1542781 w 1618293"/>
              <a:gd name="connsiteY4" fmla="*/ 1152129 h 2304259"/>
              <a:gd name="connsiteX5" fmla="*/ 1547610 w 1618293"/>
              <a:gd name="connsiteY5" fmla="*/ 2304252 h 2304259"/>
              <a:gd name="connsiteX0" fmla="*/ 1492377 w 1563060"/>
              <a:gd name="connsiteY0" fmla="*/ 2304252 h 2304259"/>
              <a:gd name="connsiteX1" fmla="*/ 201572 w 1563060"/>
              <a:gd name="connsiteY1" fmla="*/ 1899386 h 2304259"/>
              <a:gd name="connsiteX2" fmla="*/ 140941 w 1563060"/>
              <a:gd name="connsiteY2" fmla="*/ 464481 h 2304259"/>
              <a:gd name="connsiteX3" fmla="*/ 1542967 w 1563060"/>
              <a:gd name="connsiteY3" fmla="*/ 0 h 2304259"/>
              <a:gd name="connsiteX4" fmla="*/ 1487548 w 1563060"/>
              <a:gd name="connsiteY4" fmla="*/ 1152129 h 2304259"/>
              <a:gd name="connsiteX5" fmla="*/ 1492377 w 1563060"/>
              <a:gd name="connsiteY5" fmla="*/ 2304252 h 2304259"/>
              <a:gd name="connsiteX0" fmla="*/ 1605657 w 1676340"/>
              <a:gd name="connsiteY0" fmla="*/ 2304252 h 2304259"/>
              <a:gd name="connsiteX1" fmla="*/ 314852 w 1676340"/>
              <a:gd name="connsiteY1" fmla="*/ 1899386 h 2304259"/>
              <a:gd name="connsiteX2" fmla="*/ 254221 w 1676340"/>
              <a:gd name="connsiteY2" fmla="*/ 464481 h 2304259"/>
              <a:gd name="connsiteX3" fmla="*/ 1656247 w 1676340"/>
              <a:gd name="connsiteY3" fmla="*/ 0 h 2304259"/>
              <a:gd name="connsiteX4" fmla="*/ 1600828 w 1676340"/>
              <a:gd name="connsiteY4" fmla="*/ 1152129 h 2304259"/>
              <a:gd name="connsiteX5" fmla="*/ 1605657 w 1676340"/>
              <a:gd name="connsiteY5" fmla="*/ 2304252 h 2304259"/>
              <a:gd name="connsiteX0" fmla="*/ 1621501 w 1692184"/>
              <a:gd name="connsiteY0" fmla="*/ 2304252 h 2304258"/>
              <a:gd name="connsiteX1" fmla="*/ 330696 w 1692184"/>
              <a:gd name="connsiteY1" fmla="*/ 1899386 h 2304258"/>
              <a:gd name="connsiteX2" fmla="*/ 270065 w 1692184"/>
              <a:gd name="connsiteY2" fmla="*/ 464481 h 2304258"/>
              <a:gd name="connsiteX3" fmla="*/ 1672091 w 1692184"/>
              <a:gd name="connsiteY3" fmla="*/ 0 h 2304258"/>
              <a:gd name="connsiteX4" fmla="*/ 1616672 w 1692184"/>
              <a:gd name="connsiteY4" fmla="*/ 1152129 h 2304258"/>
              <a:gd name="connsiteX5" fmla="*/ 1621501 w 1692184"/>
              <a:gd name="connsiteY5" fmla="*/ 2304252 h 2304258"/>
              <a:gd name="connsiteX0" fmla="*/ 1663499 w 1734182"/>
              <a:gd name="connsiteY0" fmla="*/ 2304252 h 2304258"/>
              <a:gd name="connsiteX1" fmla="*/ 372694 w 1734182"/>
              <a:gd name="connsiteY1" fmla="*/ 1899386 h 2304258"/>
              <a:gd name="connsiteX2" fmla="*/ 312063 w 1734182"/>
              <a:gd name="connsiteY2" fmla="*/ 464481 h 2304258"/>
              <a:gd name="connsiteX3" fmla="*/ 1714089 w 1734182"/>
              <a:gd name="connsiteY3" fmla="*/ 0 h 2304258"/>
              <a:gd name="connsiteX4" fmla="*/ 1658670 w 1734182"/>
              <a:gd name="connsiteY4" fmla="*/ 1152129 h 2304258"/>
              <a:gd name="connsiteX5" fmla="*/ 1663499 w 1734182"/>
              <a:gd name="connsiteY5" fmla="*/ 2304252 h 2304258"/>
              <a:gd name="connsiteX0" fmla="*/ 1693690 w 1764373"/>
              <a:gd name="connsiteY0" fmla="*/ 2304252 h 2304258"/>
              <a:gd name="connsiteX1" fmla="*/ 402885 w 1764373"/>
              <a:gd name="connsiteY1" fmla="*/ 1899386 h 2304258"/>
              <a:gd name="connsiteX2" fmla="*/ 342254 w 1764373"/>
              <a:gd name="connsiteY2" fmla="*/ 464481 h 2304258"/>
              <a:gd name="connsiteX3" fmla="*/ 1744280 w 1764373"/>
              <a:gd name="connsiteY3" fmla="*/ 0 h 2304258"/>
              <a:gd name="connsiteX4" fmla="*/ 1688861 w 1764373"/>
              <a:gd name="connsiteY4" fmla="*/ 1152129 h 2304258"/>
              <a:gd name="connsiteX5" fmla="*/ 1693690 w 1764373"/>
              <a:gd name="connsiteY5" fmla="*/ 2304252 h 2304258"/>
              <a:gd name="connsiteX0" fmla="*/ 1700103 w 1770786"/>
              <a:gd name="connsiteY0" fmla="*/ 2304252 h 2304256"/>
              <a:gd name="connsiteX1" fmla="*/ 409298 w 1770786"/>
              <a:gd name="connsiteY1" fmla="*/ 1899386 h 2304256"/>
              <a:gd name="connsiteX2" fmla="*/ 348667 w 1770786"/>
              <a:gd name="connsiteY2" fmla="*/ 464481 h 2304256"/>
              <a:gd name="connsiteX3" fmla="*/ 1750693 w 1770786"/>
              <a:gd name="connsiteY3" fmla="*/ 0 h 2304256"/>
              <a:gd name="connsiteX4" fmla="*/ 1695274 w 1770786"/>
              <a:gd name="connsiteY4" fmla="*/ 1152129 h 2304256"/>
              <a:gd name="connsiteX5" fmla="*/ 1700103 w 1770786"/>
              <a:gd name="connsiteY5" fmla="*/ 2304252 h 2304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70786" h="2304256">
                <a:moveTo>
                  <a:pt x="1700103" y="2304252"/>
                </a:moveTo>
                <a:cubicBezTo>
                  <a:pt x="1203488" y="2305220"/>
                  <a:pt x="745374" y="2150597"/>
                  <a:pt x="409298" y="1899386"/>
                </a:cubicBezTo>
                <a:cubicBezTo>
                  <a:pt x="104559" y="1671599"/>
                  <a:pt x="-304390" y="1058136"/>
                  <a:pt x="348667" y="464481"/>
                </a:cubicBezTo>
                <a:cubicBezTo>
                  <a:pt x="635437" y="203795"/>
                  <a:pt x="1252947" y="0"/>
                  <a:pt x="1750693" y="0"/>
                </a:cubicBezTo>
                <a:cubicBezTo>
                  <a:pt x="1667566" y="384043"/>
                  <a:pt x="1529019" y="684958"/>
                  <a:pt x="1695274" y="1152129"/>
                </a:cubicBezTo>
                <a:cubicBezTo>
                  <a:pt x="1863138" y="1743988"/>
                  <a:pt x="1698493" y="1920211"/>
                  <a:pt x="1700103" y="2304252"/>
                </a:cubicBezTo>
                <a:close/>
              </a:path>
            </a:pathLst>
          </a:custGeom>
          <a:gradFill flip="none" rotWithShape="1">
            <a:gsLst>
              <a:gs pos="0">
                <a:srgbClr val="FFFFCC">
                  <a:shade val="30000"/>
                  <a:satMod val="115000"/>
                </a:srgbClr>
              </a:gs>
              <a:gs pos="50000">
                <a:srgbClr val="FFFFCC">
                  <a:shade val="67500"/>
                  <a:satMod val="115000"/>
                </a:srgbClr>
              </a:gs>
              <a:gs pos="100000">
                <a:srgbClr val="FFFFCC">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sp>
        <p:nvSpPr>
          <p:cNvPr id="29" name="9 Circular"/>
          <p:cNvSpPr/>
          <p:nvPr/>
        </p:nvSpPr>
        <p:spPr>
          <a:xfrm rot="10800000">
            <a:off x="6600826" y="4292600"/>
            <a:ext cx="1751013" cy="2305050"/>
          </a:xfrm>
          <a:custGeom>
            <a:avLst/>
            <a:gdLst>
              <a:gd name="connsiteX0" fmla="*/ 1694371 w 3379084"/>
              <a:gd name="connsiteY0" fmla="*/ 2304251 h 2304256"/>
              <a:gd name="connsiteX1" fmla="*/ 403566 w 3379084"/>
              <a:gd name="connsiteY1" fmla="*/ 1899385 h 2304256"/>
              <a:gd name="connsiteX2" fmla="*/ 398353 w 3379084"/>
              <a:gd name="connsiteY2" fmla="*/ 409062 h 2304256"/>
              <a:gd name="connsiteX3" fmla="*/ 1689542 w 3379084"/>
              <a:gd name="connsiteY3" fmla="*/ -1 h 2304256"/>
              <a:gd name="connsiteX4" fmla="*/ 1689542 w 3379084"/>
              <a:gd name="connsiteY4" fmla="*/ 1152128 h 2304256"/>
              <a:gd name="connsiteX5" fmla="*/ 1694371 w 3379084"/>
              <a:gd name="connsiteY5" fmla="*/ 2304251 h 2304256"/>
              <a:gd name="connsiteX0" fmla="*/ 1694371 w 1815919"/>
              <a:gd name="connsiteY0" fmla="*/ 2304252 h 2304256"/>
              <a:gd name="connsiteX1" fmla="*/ 403566 w 1815919"/>
              <a:gd name="connsiteY1" fmla="*/ 1899386 h 2304256"/>
              <a:gd name="connsiteX2" fmla="*/ 398353 w 1815919"/>
              <a:gd name="connsiteY2" fmla="*/ 409063 h 2304256"/>
              <a:gd name="connsiteX3" fmla="*/ 1689542 w 1815919"/>
              <a:gd name="connsiteY3" fmla="*/ 0 h 2304256"/>
              <a:gd name="connsiteX4" fmla="*/ 1689542 w 1815919"/>
              <a:gd name="connsiteY4" fmla="*/ 1152129 h 2304256"/>
              <a:gd name="connsiteX5" fmla="*/ 1694371 w 1815919"/>
              <a:gd name="connsiteY5" fmla="*/ 2304252 h 2304256"/>
              <a:gd name="connsiteX0" fmla="*/ 1694371 w 1836536"/>
              <a:gd name="connsiteY0" fmla="*/ 2304252 h 2304256"/>
              <a:gd name="connsiteX1" fmla="*/ 403566 w 1836536"/>
              <a:gd name="connsiteY1" fmla="*/ 1899386 h 2304256"/>
              <a:gd name="connsiteX2" fmla="*/ 398353 w 1836536"/>
              <a:gd name="connsiteY2" fmla="*/ 409063 h 2304256"/>
              <a:gd name="connsiteX3" fmla="*/ 1689542 w 1836536"/>
              <a:gd name="connsiteY3" fmla="*/ 0 h 2304256"/>
              <a:gd name="connsiteX4" fmla="*/ 1758815 w 1836536"/>
              <a:gd name="connsiteY4" fmla="*/ 1055147 h 2304256"/>
              <a:gd name="connsiteX5" fmla="*/ 1694371 w 1836536"/>
              <a:gd name="connsiteY5" fmla="*/ 2304252 h 2304256"/>
              <a:gd name="connsiteX0" fmla="*/ 1591543 w 1733708"/>
              <a:gd name="connsiteY0" fmla="*/ 2304252 h 2304256"/>
              <a:gd name="connsiteX1" fmla="*/ 300738 w 1733708"/>
              <a:gd name="connsiteY1" fmla="*/ 1899386 h 2304256"/>
              <a:gd name="connsiteX2" fmla="*/ 295525 w 1733708"/>
              <a:gd name="connsiteY2" fmla="*/ 409063 h 2304256"/>
              <a:gd name="connsiteX3" fmla="*/ 1697551 w 1733708"/>
              <a:gd name="connsiteY3" fmla="*/ 0 h 2304256"/>
              <a:gd name="connsiteX4" fmla="*/ 1655987 w 1733708"/>
              <a:gd name="connsiteY4" fmla="*/ 1055147 h 2304256"/>
              <a:gd name="connsiteX5" fmla="*/ 1591543 w 1733708"/>
              <a:gd name="connsiteY5" fmla="*/ 2304252 h 2304256"/>
              <a:gd name="connsiteX0" fmla="*/ 1591543 w 1733708"/>
              <a:gd name="connsiteY0" fmla="*/ 2304252 h 2304256"/>
              <a:gd name="connsiteX1" fmla="*/ 300738 w 1733708"/>
              <a:gd name="connsiteY1" fmla="*/ 1899386 h 2304256"/>
              <a:gd name="connsiteX2" fmla="*/ 295525 w 1733708"/>
              <a:gd name="connsiteY2" fmla="*/ 409063 h 2304256"/>
              <a:gd name="connsiteX3" fmla="*/ 1697551 w 1733708"/>
              <a:gd name="connsiteY3" fmla="*/ 0 h 2304256"/>
              <a:gd name="connsiteX4" fmla="*/ 1655987 w 1733708"/>
              <a:gd name="connsiteY4" fmla="*/ 1055147 h 2304256"/>
              <a:gd name="connsiteX5" fmla="*/ 1591543 w 1733708"/>
              <a:gd name="connsiteY5" fmla="*/ 2304252 h 2304256"/>
              <a:gd name="connsiteX0" fmla="*/ 1591543 w 1733708"/>
              <a:gd name="connsiteY0" fmla="*/ 2304252 h 2304256"/>
              <a:gd name="connsiteX1" fmla="*/ 300738 w 1733708"/>
              <a:gd name="connsiteY1" fmla="*/ 1899386 h 2304256"/>
              <a:gd name="connsiteX2" fmla="*/ 295525 w 1733708"/>
              <a:gd name="connsiteY2" fmla="*/ 409063 h 2304256"/>
              <a:gd name="connsiteX3" fmla="*/ 1697551 w 1733708"/>
              <a:gd name="connsiteY3" fmla="*/ 0 h 2304256"/>
              <a:gd name="connsiteX4" fmla="*/ 1655987 w 1733708"/>
              <a:gd name="connsiteY4" fmla="*/ 1055147 h 2304256"/>
              <a:gd name="connsiteX5" fmla="*/ 1591543 w 1733708"/>
              <a:gd name="connsiteY5" fmla="*/ 2304252 h 2304256"/>
              <a:gd name="connsiteX0" fmla="*/ 1591543 w 1733708"/>
              <a:gd name="connsiteY0" fmla="*/ 2304252 h 2304256"/>
              <a:gd name="connsiteX1" fmla="*/ 300738 w 1733708"/>
              <a:gd name="connsiteY1" fmla="*/ 1899386 h 2304256"/>
              <a:gd name="connsiteX2" fmla="*/ 295525 w 1733708"/>
              <a:gd name="connsiteY2" fmla="*/ 409063 h 2304256"/>
              <a:gd name="connsiteX3" fmla="*/ 1697551 w 1733708"/>
              <a:gd name="connsiteY3" fmla="*/ 0 h 2304256"/>
              <a:gd name="connsiteX4" fmla="*/ 1655987 w 1733708"/>
              <a:gd name="connsiteY4" fmla="*/ 1055147 h 2304256"/>
              <a:gd name="connsiteX5" fmla="*/ 1591543 w 1733708"/>
              <a:gd name="connsiteY5" fmla="*/ 2304252 h 2304256"/>
              <a:gd name="connsiteX0" fmla="*/ 1521848 w 1664013"/>
              <a:gd name="connsiteY0" fmla="*/ 2304252 h 2304263"/>
              <a:gd name="connsiteX1" fmla="*/ 231043 w 1664013"/>
              <a:gd name="connsiteY1" fmla="*/ 1899386 h 2304263"/>
              <a:gd name="connsiteX2" fmla="*/ 225830 w 1664013"/>
              <a:gd name="connsiteY2" fmla="*/ 409063 h 2304263"/>
              <a:gd name="connsiteX3" fmla="*/ 1627856 w 1664013"/>
              <a:gd name="connsiteY3" fmla="*/ 0 h 2304263"/>
              <a:gd name="connsiteX4" fmla="*/ 1586292 w 1664013"/>
              <a:gd name="connsiteY4" fmla="*/ 1055147 h 2304263"/>
              <a:gd name="connsiteX5" fmla="*/ 1521848 w 1664013"/>
              <a:gd name="connsiteY5" fmla="*/ 2304252 h 2304263"/>
              <a:gd name="connsiteX0" fmla="*/ 1568652 w 1710817"/>
              <a:gd name="connsiteY0" fmla="*/ 2304252 h 2304259"/>
              <a:gd name="connsiteX1" fmla="*/ 277847 w 1710817"/>
              <a:gd name="connsiteY1" fmla="*/ 1899386 h 2304259"/>
              <a:gd name="connsiteX2" fmla="*/ 272634 w 1710817"/>
              <a:gd name="connsiteY2" fmla="*/ 409063 h 2304259"/>
              <a:gd name="connsiteX3" fmla="*/ 1674660 w 1710817"/>
              <a:gd name="connsiteY3" fmla="*/ 0 h 2304259"/>
              <a:gd name="connsiteX4" fmla="*/ 1633096 w 1710817"/>
              <a:gd name="connsiteY4" fmla="*/ 1055147 h 2304259"/>
              <a:gd name="connsiteX5" fmla="*/ 1568652 w 1710817"/>
              <a:gd name="connsiteY5" fmla="*/ 2304252 h 2304259"/>
              <a:gd name="connsiteX0" fmla="*/ 1568652 w 1710817"/>
              <a:gd name="connsiteY0" fmla="*/ 2304252 h 2304259"/>
              <a:gd name="connsiteX1" fmla="*/ 277847 w 1710817"/>
              <a:gd name="connsiteY1" fmla="*/ 1899386 h 2304259"/>
              <a:gd name="connsiteX2" fmla="*/ 272634 w 1710817"/>
              <a:gd name="connsiteY2" fmla="*/ 409063 h 2304259"/>
              <a:gd name="connsiteX3" fmla="*/ 1674660 w 1710817"/>
              <a:gd name="connsiteY3" fmla="*/ 0 h 2304259"/>
              <a:gd name="connsiteX4" fmla="*/ 1633096 w 1710817"/>
              <a:gd name="connsiteY4" fmla="*/ 1055147 h 2304259"/>
              <a:gd name="connsiteX5" fmla="*/ 1568652 w 1710817"/>
              <a:gd name="connsiteY5" fmla="*/ 2304252 h 2304259"/>
              <a:gd name="connsiteX0" fmla="*/ 1505431 w 1647596"/>
              <a:gd name="connsiteY0" fmla="*/ 2304252 h 2304259"/>
              <a:gd name="connsiteX1" fmla="*/ 214626 w 1647596"/>
              <a:gd name="connsiteY1" fmla="*/ 1899386 h 2304259"/>
              <a:gd name="connsiteX2" fmla="*/ 140140 w 1647596"/>
              <a:gd name="connsiteY2" fmla="*/ 409063 h 2304259"/>
              <a:gd name="connsiteX3" fmla="*/ 1611439 w 1647596"/>
              <a:gd name="connsiteY3" fmla="*/ 0 h 2304259"/>
              <a:gd name="connsiteX4" fmla="*/ 1569875 w 1647596"/>
              <a:gd name="connsiteY4" fmla="*/ 1055147 h 2304259"/>
              <a:gd name="connsiteX5" fmla="*/ 1505431 w 1647596"/>
              <a:gd name="connsiteY5" fmla="*/ 2304252 h 2304259"/>
              <a:gd name="connsiteX0" fmla="*/ 1595402 w 1737567"/>
              <a:gd name="connsiteY0" fmla="*/ 2304252 h 2304259"/>
              <a:gd name="connsiteX1" fmla="*/ 304597 w 1737567"/>
              <a:gd name="connsiteY1" fmla="*/ 1899386 h 2304259"/>
              <a:gd name="connsiteX2" fmla="*/ 230111 w 1737567"/>
              <a:gd name="connsiteY2" fmla="*/ 409063 h 2304259"/>
              <a:gd name="connsiteX3" fmla="*/ 1701410 w 1737567"/>
              <a:gd name="connsiteY3" fmla="*/ 0 h 2304259"/>
              <a:gd name="connsiteX4" fmla="*/ 1659846 w 1737567"/>
              <a:gd name="connsiteY4" fmla="*/ 1055147 h 2304259"/>
              <a:gd name="connsiteX5" fmla="*/ 1595402 w 1737567"/>
              <a:gd name="connsiteY5" fmla="*/ 2304252 h 2304259"/>
              <a:gd name="connsiteX0" fmla="*/ 1623288 w 1765453"/>
              <a:gd name="connsiteY0" fmla="*/ 2304252 h 2304257"/>
              <a:gd name="connsiteX1" fmla="*/ 332483 w 1765453"/>
              <a:gd name="connsiteY1" fmla="*/ 1899386 h 2304257"/>
              <a:gd name="connsiteX2" fmla="*/ 257997 w 1765453"/>
              <a:gd name="connsiteY2" fmla="*/ 409063 h 2304257"/>
              <a:gd name="connsiteX3" fmla="*/ 1729296 w 1765453"/>
              <a:gd name="connsiteY3" fmla="*/ 0 h 2304257"/>
              <a:gd name="connsiteX4" fmla="*/ 1687732 w 1765453"/>
              <a:gd name="connsiteY4" fmla="*/ 1055147 h 2304257"/>
              <a:gd name="connsiteX5" fmla="*/ 1623288 w 1765453"/>
              <a:gd name="connsiteY5" fmla="*/ 2304252 h 2304257"/>
              <a:gd name="connsiteX0" fmla="*/ 1609779 w 1751944"/>
              <a:gd name="connsiteY0" fmla="*/ 2304252 h 2304257"/>
              <a:gd name="connsiteX1" fmla="*/ 318974 w 1751944"/>
              <a:gd name="connsiteY1" fmla="*/ 1899386 h 2304257"/>
              <a:gd name="connsiteX2" fmla="*/ 244488 w 1751944"/>
              <a:gd name="connsiteY2" fmla="*/ 409063 h 2304257"/>
              <a:gd name="connsiteX3" fmla="*/ 1715787 w 1751944"/>
              <a:gd name="connsiteY3" fmla="*/ 0 h 2304257"/>
              <a:gd name="connsiteX4" fmla="*/ 1674223 w 1751944"/>
              <a:gd name="connsiteY4" fmla="*/ 1055147 h 2304257"/>
              <a:gd name="connsiteX5" fmla="*/ 1609779 w 1751944"/>
              <a:gd name="connsiteY5" fmla="*/ 2304252 h 2304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51944" h="2304257">
                <a:moveTo>
                  <a:pt x="1609779" y="2304252"/>
                </a:moveTo>
                <a:cubicBezTo>
                  <a:pt x="1113164" y="2305220"/>
                  <a:pt x="580662" y="2187602"/>
                  <a:pt x="318974" y="1899386"/>
                </a:cubicBezTo>
                <a:cubicBezTo>
                  <a:pt x="-5555" y="1541958"/>
                  <a:pt x="-164234" y="932300"/>
                  <a:pt x="244488" y="409063"/>
                </a:cubicBezTo>
                <a:cubicBezTo>
                  <a:pt x="560682" y="4278"/>
                  <a:pt x="1218041" y="0"/>
                  <a:pt x="1715787" y="0"/>
                </a:cubicBezTo>
                <a:cubicBezTo>
                  <a:pt x="1604950" y="504116"/>
                  <a:pt x="1591096" y="689577"/>
                  <a:pt x="1674223" y="1055147"/>
                </a:cubicBezTo>
                <a:cubicBezTo>
                  <a:pt x="1675833" y="1439188"/>
                  <a:pt x="1885260" y="1130502"/>
                  <a:pt x="1609779" y="2304252"/>
                </a:cubicBezTo>
                <a:close/>
              </a:path>
            </a:pathLst>
          </a:custGeom>
          <a:gradFill flip="none" rotWithShape="1">
            <a:gsLst>
              <a:gs pos="0">
                <a:srgbClr val="FFFFCC">
                  <a:shade val="30000"/>
                  <a:satMod val="115000"/>
                </a:srgbClr>
              </a:gs>
              <a:gs pos="50000">
                <a:srgbClr val="FFFFCC">
                  <a:shade val="67500"/>
                  <a:satMod val="115000"/>
                </a:srgbClr>
              </a:gs>
              <a:gs pos="100000">
                <a:srgbClr val="FFFFCC">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sp>
        <p:nvSpPr>
          <p:cNvPr id="30" name="29 Forma libre"/>
          <p:cNvSpPr/>
          <p:nvPr/>
        </p:nvSpPr>
        <p:spPr>
          <a:xfrm>
            <a:off x="6643688" y="4311650"/>
            <a:ext cx="152400" cy="2286000"/>
          </a:xfrm>
          <a:custGeom>
            <a:avLst/>
            <a:gdLst>
              <a:gd name="connsiteX0" fmla="*/ 135666 w 152186"/>
              <a:gd name="connsiteY0" fmla="*/ 0 h 2286000"/>
              <a:gd name="connsiteX1" fmla="*/ 10975 w 152186"/>
              <a:gd name="connsiteY1" fmla="*/ 651163 h 2286000"/>
              <a:gd name="connsiteX2" fmla="*/ 10975 w 152186"/>
              <a:gd name="connsiteY2" fmla="*/ 845127 h 2286000"/>
              <a:gd name="connsiteX3" fmla="*/ 52539 w 152186"/>
              <a:gd name="connsiteY3" fmla="*/ 1108363 h 2286000"/>
              <a:gd name="connsiteX4" fmla="*/ 121811 w 152186"/>
              <a:gd name="connsiteY4" fmla="*/ 1260763 h 2286000"/>
              <a:gd name="connsiteX5" fmla="*/ 149520 w 152186"/>
              <a:gd name="connsiteY5" fmla="*/ 1537854 h 2286000"/>
              <a:gd name="connsiteX6" fmla="*/ 149520 w 152186"/>
              <a:gd name="connsiteY6" fmla="*/ 1717963 h 2286000"/>
              <a:gd name="connsiteX7" fmla="*/ 135666 w 152186"/>
              <a:gd name="connsiteY7" fmla="*/ 1856509 h 2286000"/>
              <a:gd name="connsiteX8" fmla="*/ 107957 w 152186"/>
              <a:gd name="connsiteY8" fmla="*/ 2022763 h 2286000"/>
              <a:gd name="connsiteX9" fmla="*/ 80248 w 152186"/>
              <a:gd name="connsiteY9" fmla="*/ 2202872 h 2286000"/>
              <a:gd name="connsiteX10" fmla="*/ 80248 w 152186"/>
              <a:gd name="connsiteY10" fmla="*/ 2286000 h 22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186" h="2286000">
                <a:moveTo>
                  <a:pt x="135666" y="0"/>
                </a:moveTo>
                <a:cubicBezTo>
                  <a:pt x="83711" y="255154"/>
                  <a:pt x="31757" y="510309"/>
                  <a:pt x="10975" y="651163"/>
                </a:cubicBezTo>
                <a:cubicBezTo>
                  <a:pt x="-9807" y="792017"/>
                  <a:pt x="4048" y="768927"/>
                  <a:pt x="10975" y="845127"/>
                </a:cubicBezTo>
                <a:cubicBezTo>
                  <a:pt x="17902" y="921327"/>
                  <a:pt x="34066" y="1039090"/>
                  <a:pt x="52539" y="1108363"/>
                </a:cubicBezTo>
                <a:cubicBezTo>
                  <a:pt x="71012" y="1177636"/>
                  <a:pt x="105648" y="1189181"/>
                  <a:pt x="121811" y="1260763"/>
                </a:cubicBezTo>
                <a:cubicBezTo>
                  <a:pt x="137974" y="1332345"/>
                  <a:pt x="144902" y="1461654"/>
                  <a:pt x="149520" y="1537854"/>
                </a:cubicBezTo>
                <a:cubicBezTo>
                  <a:pt x="154138" y="1614054"/>
                  <a:pt x="151829" y="1664854"/>
                  <a:pt x="149520" y="1717963"/>
                </a:cubicBezTo>
                <a:cubicBezTo>
                  <a:pt x="147211" y="1771072"/>
                  <a:pt x="142593" y="1805709"/>
                  <a:pt x="135666" y="1856509"/>
                </a:cubicBezTo>
                <a:cubicBezTo>
                  <a:pt x="128739" y="1907309"/>
                  <a:pt x="117193" y="1965036"/>
                  <a:pt x="107957" y="2022763"/>
                </a:cubicBezTo>
                <a:cubicBezTo>
                  <a:pt x="98721" y="2080490"/>
                  <a:pt x="84866" y="2158999"/>
                  <a:pt x="80248" y="2202872"/>
                </a:cubicBezTo>
                <a:cubicBezTo>
                  <a:pt x="75630" y="2246745"/>
                  <a:pt x="77939" y="2266372"/>
                  <a:pt x="80248" y="2286000"/>
                </a:cubicBezTo>
              </a:path>
            </a:pathLst>
          </a:cu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sp>
        <p:nvSpPr>
          <p:cNvPr id="2" name="1 Llamada rectangular redondeada"/>
          <p:cNvSpPr/>
          <p:nvPr/>
        </p:nvSpPr>
        <p:spPr>
          <a:xfrm>
            <a:off x="6796088" y="1052514"/>
            <a:ext cx="2971800" cy="936625"/>
          </a:xfrm>
          <a:prstGeom prst="wedgeRoundRectCallout">
            <a:avLst>
              <a:gd name="adj1" fmla="val -2652"/>
              <a:gd name="adj2" fmla="val 98021"/>
              <a:gd name="adj3" fmla="val 16667"/>
            </a:avLst>
          </a:prstGeom>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a:buClrTx/>
              <a:defRPr/>
            </a:pPr>
            <a:r>
              <a:rPr lang="es-ES_tradnl" sz="3600" b="1" kern="1200" dirty="0" err="1">
                <a:solidFill>
                  <a:prstClr val="black"/>
                </a:solidFill>
                <a:latin typeface="Calibri"/>
              </a:rPr>
              <a:t>Where</a:t>
            </a:r>
            <a:r>
              <a:rPr lang="es-ES_tradnl" sz="3600" b="1" kern="1200" dirty="0">
                <a:solidFill>
                  <a:prstClr val="black"/>
                </a:solidFill>
                <a:latin typeface="Calibri"/>
              </a:rPr>
              <a:t> am I?</a:t>
            </a:r>
            <a:endParaRPr lang="es-ES" sz="3600" b="1" kern="1200" dirty="0">
              <a:solidFill>
                <a:prstClr val="black"/>
              </a:solidFill>
              <a:latin typeface="Calibri"/>
            </a:endParaRPr>
          </a:p>
        </p:txBody>
      </p:sp>
      <p:sp>
        <p:nvSpPr>
          <p:cNvPr id="31" name="30 Llamada rectangular redondeada"/>
          <p:cNvSpPr/>
          <p:nvPr/>
        </p:nvSpPr>
        <p:spPr>
          <a:xfrm>
            <a:off x="2566989" y="1052514"/>
            <a:ext cx="2592387" cy="1152525"/>
          </a:xfrm>
          <a:prstGeom prst="wedgeRoundRectCallout">
            <a:avLst>
              <a:gd name="adj1" fmla="val -22698"/>
              <a:gd name="adj2" fmla="val 118741"/>
              <a:gd name="adj3" fmla="val 16667"/>
            </a:avLst>
          </a:prstGeom>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a:buClrTx/>
              <a:defRPr/>
            </a:pPr>
            <a:r>
              <a:rPr lang="es-ES_tradnl" sz="3200" kern="1200" dirty="0" err="1">
                <a:solidFill>
                  <a:prstClr val="black"/>
                </a:solidFill>
                <a:latin typeface="Calibri"/>
              </a:rPr>
              <a:t>You</a:t>
            </a:r>
            <a:r>
              <a:rPr lang="es-ES_tradnl" sz="3200" kern="1200" dirty="0">
                <a:solidFill>
                  <a:prstClr val="black"/>
                </a:solidFill>
                <a:latin typeface="Calibri"/>
              </a:rPr>
              <a:t> are in a </a:t>
            </a:r>
            <a:r>
              <a:rPr lang="es-ES_tradnl" sz="4000" b="1" kern="1200" dirty="0" err="1">
                <a:solidFill>
                  <a:srgbClr val="FF0000"/>
                </a:solidFill>
                <a:latin typeface="Calibri"/>
              </a:rPr>
              <a:t>desert</a:t>
            </a:r>
            <a:r>
              <a:rPr lang="es-ES_tradnl" sz="4000" b="1" kern="1200" dirty="0">
                <a:solidFill>
                  <a:srgbClr val="FF0000"/>
                </a:solidFill>
                <a:latin typeface="Calibri"/>
              </a:rPr>
              <a:t>.</a:t>
            </a:r>
            <a:endParaRPr lang="es-ES" sz="4000" b="1" kern="1200" dirty="0">
              <a:solidFill>
                <a:srgbClr val="FF0000"/>
              </a:solidFill>
              <a:latin typeface="Calibri"/>
            </a:endParaRPr>
          </a:p>
        </p:txBody>
      </p:sp>
      <p:pic>
        <p:nvPicPr>
          <p:cNvPr id="11" name="10 Imagen"/>
          <p:cNvPicPr>
            <a:picLocks noChangeAspect="1"/>
          </p:cNvPicPr>
          <p:nvPr/>
        </p:nvPicPr>
        <p:blipFill>
          <a:blip r:embed="rId7"/>
          <a:stretch>
            <a:fillRect/>
          </a:stretch>
        </p:blipFill>
        <p:spPr>
          <a:xfrm>
            <a:off x="1884363" y="2852738"/>
            <a:ext cx="2627312" cy="3541712"/>
          </a:xfrm>
          <a:prstGeom prst="rect">
            <a:avLst/>
          </a:prstGeom>
          <a:effectLst>
            <a:outerShdw blurRad="76200" dist="127000" dir="13500000" sy="23000" kx="1200000" algn="br" rotWithShape="0">
              <a:prstClr val="black">
                <a:alpha val="20000"/>
              </a:prstClr>
            </a:outerShdw>
          </a:effectLst>
        </p:spPr>
      </p:pic>
      <p:sp>
        <p:nvSpPr>
          <p:cNvPr id="4" name="3 Estrella de 5 puntas"/>
          <p:cNvSpPr/>
          <p:nvPr/>
        </p:nvSpPr>
        <p:spPr>
          <a:xfrm>
            <a:off x="8124826" y="2492375"/>
            <a:ext cx="492125" cy="431800"/>
          </a:xfrm>
          <a:prstGeom prst="star5">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pic>
        <p:nvPicPr>
          <p:cNvPr id="13" name="12 Imagen">
            <a:hlinkClick r:id="" action="ppaction://hlinkshowjump?jump=nextslide"/>
          </p:cNvPr>
          <p:cNvPicPr>
            <a:picLocks noChangeAspect="1"/>
          </p:cNvPicPr>
          <p:nvPr/>
        </p:nvPicPr>
        <p:blipFill>
          <a:blip r:embed="rId8"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9411234" y="5600469"/>
            <a:ext cx="861230" cy="816769"/>
          </a:xfrm>
          <a:prstGeom prst="rect">
            <a:avLst/>
          </a:prstGeom>
          <a:effectLst>
            <a:outerShdw blurRad="50800" dist="38100" dir="2700000" algn="tl" rotWithShape="0">
              <a:prstClr val="black">
                <a:alpha val="40000"/>
              </a:prstClr>
            </a:outerShdw>
          </a:effectLst>
        </p:spPr>
      </p:pic>
      <p:sp>
        <p:nvSpPr>
          <p:cNvPr id="5" name="4 Rectángulo redondeado"/>
          <p:cNvSpPr/>
          <p:nvPr/>
        </p:nvSpPr>
        <p:spPr>
          <a:xfrm>
            <a:off x="5951538" y="6008689"/>
            <a:ext cx="1439862" cy="407987"/>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lgn="ctr">
              <a:buClrTx/>
              <a:defRPr/>
            </a:pPr>
            <a:r>
              <a:rPr lang="es-ES_tradnl" sz="2400" b="1" kern="1200" dirty="0">
                <a:solidFill>
                  <a:prstClr val="white"/>
                </a:solidFill>
                <a:latin typeface="Calibri"/>
              </a:rPr>
              <a:t>CHECK</a:t>
            </a:r>
            <a:endParaRPr lang="es-ES" sz="2400" b="1" kern="1200" dirty="0">
              <a:solidFill>
                <a:prstClr val="white"/>
              </a:solidFill>
              <a:latin typeface="Calibri"/>
            </a:endParaRPr>
          </a:p>
        </p:txBody>
      </p:sp>
      <p:sp>
        <p:nvSpPr>
          <p:cNvPr id="3088" name="5 CuadroTexto"/>
          <p:cNvSpPr txBox="1">
            <a:spLocks noChangeArrowheads="1"/>
          </p:cNvSpPr>
          <p:nvPr/>
        </p:nvSpPr>
        <p:spPr bwMode="auto">
          <a:xfrm>
            <a:off x="2208213" y="333376"/>
            <a:ext cx="3549650"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buClrTx/>
            </a:pPr>
            <a:r>
              <a:rPr lang="es-ES_tradnl" altLang="en-US" sz="2400" kern="1200">
                <a:solidFill>
                  <a:prstClr val="black"/>
                </a:solidFill>
                <a:ea typeface="+mn-ea"/>
                <a:cs typeface="+mn-cs"/>
              </a:rPr>
              <a:t>Answer the question</a:t>
            </a:r>
            <a:endParaRPr lang="es-ES" altLang="en-US" sz="2400" kern="1200">
              <a:solidFill>
                <a:prstClr val="black"/>
              </a:solidFill>
              <a:ea typeface="+mn-ea"/>
              <a:cs typeface="+mn-cs"/>
            </a:endParaRPr>
          </a:p>
        </p:txBody>
      </p:sp>
    </p:spTree>
    <p:extLst>
      <p:ext uri="{BB962C8B-B14F-4D97-AF65-F5344CB8AC3E}">
        <p14:creationId xmlns:p14="http://schemas.microsoft.com/office/powerpoint/2010/main" val="387259742"/>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750" fill="hold"/>
                                        <p:tgtEl>
                                          <p:spTgt spid="28"/>
                                        </p:tgtEl>
                                        <p:attrNameLst>
                                          <p:attrName>ppt_x</p:attrName>
                                        </p:attrNameLst>
                                      </p:cBhvr>
                                      <p:tavLst>
                                        <p:tav tm="0">
                                          <p:val>
                                            <p:strVal val="#ppt_x"/>
                                          </p:val>
                                        </p:tav>
                                        <p:tav tm="100000">
                                          <p:val>
                                            <p:strVal val="#ppt_x"/>
                                          </p:val>
                                        </p:tav>
                                      </p:tavLst>
                                    </p:anim>
                                    <p:anim calcmode="lin" valueType="num">
                                      <p:cBhvr additive="base">
                                        <p:cTn id="8" dur="750" fill="hold"/>
                                        <p:tgtEl>
                                          <p:spTgt spid="28"/>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9"/>
                                        </p:tgtEl>
                                        <p:attrNameLst>
                                          <p:attrName>style.visibility</p:attrName>
                                        </p:attrNameLst>
                                      </p:cBhvr>
                                      <p:to>
                                        <p:strVal val="visible"/>
                                      </p:to>
                                    </p:set>
                                    <p:anim calcmode="lin" valueType="num">
                                      <p:cBhvr additive="base">
                                        <p:cTn id="11" dur="750" fill="hold"/>
                                        <p:tgtEl>
                                          <p:spTgt spid="29"/>
                                        </p:tgtEl>
                                        <p:attrNameLst>
                                          <p:attrName>ppt_x</p:attrName>
                                        </p:attrNameLst>
                                      </p:cBhvr>
                                      <p:tavLst>
                                        <p:tav tm="0">
                                          <p:val>
                                            <p:strVal val="#ppt_x"/>
                                          </p:val>
                                        </p:tav>
                                        <p:tav tm="100000">
                                          <p:val>
                                            <p:strVal val="#ppt_x"/>
                                          </p:val>
                                        </p:tav>
                                      </p:tavLst>
                                    </p:anim>
                                    <p:anim calcmode="lin" valueType="num">
                                      <p:cBhvr additive="base">
                                        <p:cTn id="12" dur="750" fill="hold"/>
                                        <p:tgtEl>
                                          <p:spTgt spid="29"/>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9"/>
                                            </p:cond>
                                          </p:stCondLst>
                                          <p:endCondLst>
                                            <p:cond evt="onStopAudio" delay="0">
                                              <p:tgtEl>
                                                <p:sldTgt/>
                                              </p:tgtEl>
                                            </p:cond>
                                          </p:endCondLst>
                                        </p:cTn>
                                        <p:tgtEl>
                                          <p:sndTgt r:embed="rId2" name="bong.wav"/>
                                        </p:tgtEl>
                                      </p:cMediaNode>
                                    </p:audio>
                                  </p:subTnLst>
                                </p:cTn>
                              </p:par>
                            </p:childTnLst>
                          </p:cTn>
                        </p:par>
                        <p:par>
                          <p:cTn id="13" fill="hold" nodeType="afterGroup">
                            <p:stCondLst>
                              <p:cond delay="750"/>
                            </p:stCondLst>
                            <p:childTnLst>
                              <p:par>
                                <p:cTn id="14" presetID="22" presetClass="entr" presetSubtype="4" fill="hold" nodeType="afterEffect">
                                  <p:stCondLst>
                                    <p:cond delay="500"/>
                                  </p:stCondLst>
                                  <p:childTnLst>
                                    <p:set>
                                      <p:cBhvr>
                                        <p:cTn id="15" dur="1" fill="hold">
                                          <p:stCondLst>
                                            <p:cond delay="0"/>
                                          </p:stCondLst>
                                        </p:cTn>
                                        <p:tgtEl>
                                          <p:spTgt spid="30"/>
                                        </p:tgtEl>
                                        <p:attrNameLst>
                                          <p:attrName>style.visibility</p:attrName>
                                        </p:attrNameLst>
                                      </p:cBhvr>
                                      <p:to>
                                        <p:strVal val="visible"/>
                                      </p:to>
                                    </p:set>
                                    <p:animEffect transition="in" filter="wipe(down)">
                                      <p:cBhvr>
                                        <p:cTn id="16" dur="500"/>
                                        <p:tgtEl>
                                          <p:spTgt spid="30"/>
                                        </p:tgtEl>
                                      </p:cBhvr>
                                    </p:animEffect>
                                  </p:childTnLst>
                                  <p:subTnLst>
                                    <p:audio>
                                      <p:cMediaNode>
                                        <p:cTn display="0" masterRel="sameClick">
                                          <p:stCondLst>
                                            <p:cond evt="begin" delay="0">
                                              <p:tn val="14"/>
                                            </p:cond>
                                          </p:stCondLst>
                                          <p:endCondLst>
                                            <p:cond evt="onStopAudio" delay="0">
                                              <p:tgtEl>
                                                <p:sldTgt/>
                                              </p:tgtEl>
                                            </p:cond>
                                          </p:endCondLst>
                                        </p:cTn>
                                        <p:tgtEl>
                                          <p:sndTgt r:embed="rId3" name="crack.wav"/>
                                        </p:tgtEl>
                                      </p:cMediaNode>
                                    </p:audio>
                                  </p:subTnLst>
                                </p:cTn>
                              </p:par>
                            </p:childTnLst>
                          </p:cTn>
                        </p:par>
                        <p:par>
                          <p:cTn id="17" fill="hold" nodeType="afterGroup">
                            <p:stCondLst>
                              <p:cond delay="1750"/>
                            </p:stCondLst>
                            <p:childTnLst>
                              <p:par>
                                <p:cTn id="18" presetID="1" presetClass="exit" presetSubtype="0" fill="hold" nodeType="afterEffect">
                                  <p:stCondLst>
                                    <p:cond delay="0"/>
                                  </p:stCondLst>
                                  <p:childTnLst>
                                    <p:set>
                                      <p:cBhvr>
                                        <p:cTn id="19" dur="1" fill="hold">
                                          <p:stCondLst>
                                            <p:cond delay="0"/>
                                          </p:stCondLst>
                                        </p:cTn>
                                        <p:tgtEl>
                                          <p:spTgt spid="30"/>
                                        </p:tgtEl>
                                        <p:attrNameLst>
                                          <p:attrName>style.visibility</p:attrName>
                                        </p:attrNameLst>
                                      </p:cBhvr>
                                      <p:to>
                                        <p:strVal val="hidden"/>
                                      </p:to>
                                    </p:set>
                                  </p:childTnLst>
                                </p:cTn>
                              </p:par>
                            </p:childTnLst>
                          </p:cTn>
                        </p:par>
                        <p:par>
                          <p:cTn id="20" fill="hold" nodeType="afterGroup">
                            <p:stCondLst>
                              <p:cond delay="1750"/>
                            </p:stCondLst>
                            <p:childTnLst>
                              <p:par>
                                <p:cTn id="21" presetID="8" presetClass="emph" presetSubtype="0" fill="hold" nodeType="afterEffect">
                                  <p:stCondLst>
                                    <p:cond delay="0"/>
                                  </p:stCondLst>
                                  <p:childTnLst>
                                    <p:animRot by="-5400000">
                                      <p:cBhvr>
                                        <p:cTn id="22" dur="1000" fill="hold"/>
                                        <p:tgtEl>
                                          <p:spTgt spid="28"/>
                                        </p:tgtEl>
                                        <p:attrNameLst>
                                          <p:attrName>r</p:attrName>
                                        </p:attrNameLst>
                                      </p:cBhvr>
                                    </p:animRot>
                                  </p:childTnLst>
                                </p:cTn>
                              </p:par>
                              <p:par>
                                <p:cTn id="23" presetID="42" presetClass="path" presetSubtype="0" accel="50000" decel="50000" fill="hold" nodeType="withEffect">
                                  <p:stCondLst>
                                    <p:cond delay="0"/>
                                  </p:stCondLst>
                                  <p:childTnLst>
                                    <p:animMotion origin="layout" path="M -1.38889E-6 1.48148E-6 L -0.09687 1.48148E-6 " pathEditMode="relative" rAng="0" ptsTypes="AA">
                                      <p:cBhvr>
                                        <p:cTn id="24" dur="250" fill="hold"/>
                                        <p:tgtEl>
                                          <p:spTgt spid="28"/>
                                        </p:tgtEl>
                                        <p:attrNameLst>
                                          <p:attrName>ppt_x</p:attrName>
                                          <p:attrName>ppt_y</p:attrName>
                                        </p:attrNameLst>
                                      </p:cBhvr>
                                      <p:rCtr x="-4844" y="0"/>
                                    </p:animMotion>
                                  </p:childTnLst>
                                </p:cTn>
                              </p:par>
                              <p:par>
                                <p:cTn id="25" presetID="8" presetClass="emph" presetSubtype="0" fill="hold" nodeType="withEffect">
                                  <p:stCondLst>
                                    <p:cond delay="0"/>
                                  </p:stCondLst>
                                  <p:childTnLst>
                                    <p:animRot by="5400000">
                                      <p:cBhvr>
                                        <p:cTn id="26" dur="250" fill="hold"/>
                                        <p:tgtEl>
                                          <p:spTgt spid="29"/>
                                        </p:tgtEl>
                                        <p:attrNameLst>
                                          <p:attrName>r</p:attrName>
                                        </p:attrNameLst>
                                      </p:cBhvr>
                                    </p:animRot>
                                  </p:childTnLst>
                                </p:cTn>
                              </p:par>
                              <p:par>
                                <p:cTn id="27" presetID="42" presetClass="path" presetSubtype="0" accel="50000" decel="50000" fill="hold" nodeType="withEffect">
                                  <p:stCondLst>
                                    <p:cond delay="0"/>
                                  </p:stCondLst>
                                  <p:childTnLst>
                                    <p:animMotion origin="layout" path="M -3.61111E-6 1.48148E-6 L 0.09323 1.48148E-6 " pathEditMode="relative" rAng="0" ptsTypes="AA">
                                      <p:cBhvr>
                                        <p:cTn id="28" dur="250" fill="hold"/>
                                        <p:tgtEl>
                                          <p:spTgt spid="29"/>
                                        </p:tgtEl>
                                        <p:attrNameLst>
                                          <p:attrName>ppt_x</p:attrName>
                                          <p:attrName>ppt_y</p:attrName>
                                        </p:attrNameLst>
                                      </p:cBhvr>
                                      <p:rCtr x="4653" y="0"/>
                                    </p:animMotion>
                                  </p:childTnLst>
                                </p:cTn>
                              </p:par>
                              <p:par>
                                <p:cTn id="29" presetID="42" presetClass="entr" presetSubtype="0" fill="hold"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500"/>
                                        <p:tgtEl>
                                          <p:spTgt spid="27"/>
                                        </p:tgtEl>
                                      </p:cBhvr>
                                    </p:animEffect>
                                    <p:anim calcmode="lin" valueType="num">
                                      <p:cBhvr>
                                        <p:cTn id="32" dur="500" fill="hold"/>
                                        <p:tgtEl>
                                          <p:spTgt spid="27"/>
                                        </p:tgtEl>
                                        <p:attrNameLst>
                                          <p:attrName>ppt_x</p:attrName>
                                        </p:attrNameLst>
                                      </p:cBhvr>
                                      <p:tavLst>
                                        <p:tav tm="0">
                                          <p:val>
                                            <p:strVal val="#ppt_x"/>
                                          </p:val>
                                        </p:tav>
                                        <p:tav tm="100000">
                                          <p:val>
                                            <p:strVal val="#ppt_x"/>
                                          </p:val>
                                        </p:tav>
                                      </p:tavLst>
                                    </p:anim>
                                    <p:anim calcmode="lin" valueType="num">
                                      <p:cBhvr>
                                        <p:cTn id="33" dur="500" fill="hold"/>
                                        <p:tgtEl>
                                          <p:spTgt spid="27"/>
                                        </p:tgtEl>
                                        <p:attrNameLst>
                                          <p:attrName>ppt_y</p:attrName>
                                        </p:attrNameLst>
                                      </p:cBhvr>
                                      <p:tavLst>
                                        <p:tav tm="0">
                                          <p:val>
                                            <p:strVal val="#ppt_y+.1"/>
                                          </p:val>
                                        </p:tav>
                                        <p:tav tm="100000">
                                          <p:val>
                                            <p:strVal val="#ppt_y"/>
                                          </p:val>
                                        </p:tav>
                                      </p:tavLst>
                                    </p:anim>
                                  </p:childTnLst>
                                </p:cTn>
                              </p:par>
                              <p:par>
                                <p:cTn id="34" presetID="32" presetClass="emph" presetSubtype="0" fill="hold" nodeType="withEffect">
                                  <p:stCondLst>
                                    <p:cond delay="0"/>
                                  </p:stCondLst>
                                  <p:childTnLst>
                                    <p:animRot by="120000">
                                      <p:cBhvr>
                                        <p:cTn id="35" dur="100" fill="hold">
                                          <p:stCondLst>
                                            <p:cond delay="0"/>
                                          </p:stCondLst>
                                        </p:cTn>
                                        <p:tgtEl>
                                          <p:spTgt spid="27"/>
                                        </p:tgtEl>
                                        <p:attrNameLst>
                                          <p:attrName>r</p:attrName>
                                        </p:attrNameLst>
                                      </p:cBhvr>
                                    </p:animRot>
                                    <p:animRot by="-240000">
                                      <p:cBhvr>
                                        <p:cTn id="36" dur="200" fill="hold">
                                          <p:stCondLst>
                                            <p:cond delay="200"/>
                                          </p:stCondLst>
                                        </p:cTn>
                                        <p:tgtEl>
                                          <p:spTgt spid="27"/>
                                        </p:tgtEl>
                                        <p:attrNameLst>
                                          <p:attrName>r</p:attrName>
                                        </p:attrNameLst>
                                      </p:cBhvr>
                                    </p:animRot>
                                    <p:animRot by="240000">
                                      <p:cBhvr>
                                        <p:cTn id="37" dur="200" fill="hold">
                                          <p:stCondLst>
                                            <p:cond delay="400"/>
                                          </p:stCondLst>
                                        </p:cTn>
                                        <p:tgtEl>
                                          <p:spTgt spid="27"/>
                                        </p:tgtEl>
                                        <p:attrNameLst>
                                          <p:attrName>r</p:attrName>
                                        </p:attrNameLst>
                                      </p:cBhvr>
                                    </p:animRot>
                                    <p:animRot by="-240000">
                                      <p:cBhvr>
                                        <p:cTn id="38" dur="200" fill="hold">
                                          <p:stCondLst>
                                            <p:cond delay="600"/>
                                          </p:stCondLst>
                                        </p:cTn>
                                        <p:tgtEl>
                                          <p:spTgt spid="27"/>
                                        </p:tgtEl>
                                        <p:attrNameLst>
                                          <p:attrName>r</p:attrName>
                                        </p:attrNameLst>
                                      </p:cBhvr>
                                    </p:animRot>
                                    <p:animRot by="120000">
                                      <p:cBhvr>
                                        <p:cTn id="39" dur="200" fill="hold">
                                          <p:stCondLst>
                                            <p:cond delay="800"/>
                                          </p:stCondLst>
                                        </p:cTn>
                                        <p:tgtEl>
                                          <p:spTgt spid="27"/>
                                        </p:tgtEl>
                                        <p:attrNameLst>
                                          <p:attrName>r</p:attrName>
                                        </p:attrNameLst>
                                      </p:cBhvr>
                                    </p:animRot>
                                  </p:childTnLst>
                                  <p:subTnLst>
                                    <p:audio>
                                      <p:cMediaNode>
                                        <p:cTn display="0" masterRel="sameClick">
                                          <p:stCondLst>
                                            <p:cond evt="begin" delay="0">
                                              <p:tn val="34"/>
                                            </p:cond>
                                          </p:stCondLst>
                                          <p:endCondLst>
                                            <p:cond evt="onStopAudio" delay="0">
                                              <p:tgtEl>
                                                <p:sldTgt/>
                                              </p:tgtEl>
                                            </p:cond>
                                          </p:endCondLst>
                                        </p:cTn>
                                        <p:tgtEl>
                                          <p:sndTgt r:embed="rId4" name="S_chick.wav"/>
                                        </p:tgtEl>
                                      </p:cMediaNode>
                                    </p:audio>
                                  </p:subTnLst>
                                </p:cTn>
                              </p:par>
                              <p:par>
                                <p:cTn id="40" presetID="53" presetClass="entr" presetSubtype="16" fill="hold" nodeType="withEffect">
                                  <p:stCondLst>
                                    <p:cond delay="0"/>
                                  </p:stCondLst>
                                  <p:childTnLst>
                                    <p:set>
                                      <p:cBhvr>
                                        <p:cTn id="41" dur="1" fill="hold">
                                          <p:stCondLst>
                                            <p:cond delay="0"/>
                                          </p:stCondLst>
                                        </p:cTn>
                                        <p:tgtEl>
                                          <p:spTgt spid="4"/>
                                        </p:tgtEl>
                                        <p:attrNameLst>
                                          <p:attrName>style.visibility</p:attrName>
                                        </p:attrNameLst>
                                      </p:cBhvr>
                                      <p:to>
                                        <p:strVal val="visible"/>
                                      </p:to>
                                    </p:set>
                                    <p:anim calcmode="lin" valueType="num">
                                      <p:cBhvr>
                                        <p:cTn id="42" dur="500" fill="hold"/>
                                        <p:tgtEl>
                                          <p:spTgt spid="4"/>
                                        </p:tgtEl>
                                        <p:attrNameLst>
                                          <p:attrName>ppt_w</p:attrName>
                                        </p:attrNameLst>
                                      </p:cBhvr>
                                      <p:tavLst>
                                        <p:tav tm="0">
                                          <p:val>
                                            <p:fltVal val="0"/>
                                          </p:val>
                                        </p:tav>
                                        <p:tav tm="100000">
                                          <p:val>
                                            <p:strVal val="#ppt_w"/>
                                          </p:val>
                                        </p:tav>
                                      </p:tavLst>
                                    </p:anim>
                                    <p:anim calcmode="lin" valueType="num">
                                      <p:cBhvr>
                                        <p:cTn id="43" dur="500" fill="hold"/>
                                        <p:tgtEl>
                                          <p:spTgt spid="4"/>
                                        </p:tgtEl>
                                        <p:attrNameLst>
                                          <p:attrName>ppt_h</p:attrName>
                                        </p:attrNameLst>
                                      </p:cBhvr>
                                      <p:tavLst>
                                        <p:tav tm="0">
                                          <p:val>
                                            <p:fltVal val="0"/>
                                          </p:val>
                                        </p:tav>
                                        <p:tav tm="100000">
                                          <p:val>
                                            <p:strVal val="#ppt_h"/>
                                          </p:val>
                                        </p:tav>
                                      </p:tavLst>
                                    </p:anim>
                                    <p:animEffect transition="in" filter="fade">
                                      <p:cBhvr>
                                        <p:cTn id="44" dur="500"/>
                                        <p:tgtEl>
                                          <p:spTgt spid="4"/>
                                        </p:tgtEl>
                                      </p:cBhvr>
                                    </p:animEffect>
                                  </p:childTnLst>
                                </p:cTn>
                              </p:par>
                              <p:par>
                                <p:cTn id="45" presetID="1" presetClass="path" presetSubtype="0" accel="50000" decel="50000" fill="hold" nodeType="withEffect">
                                  <p:stCondLst>
                                    <p:cond delay="0"/>
                                  </p:stCondLst>
                                  <p:childTnLst>
                                    <p:animMotion origin="layout" path="M -2.22222E-6 -2.22222E-6 C 0.04427 -2.22222E-6 0.08056 0.01621 0.08056 0.03681 C 0.08056 0.05695 0.04427 0.07361 -2.22222E-6 0.07361 C -0.04444 0.07361 -0.08055 0.05695 -0.08055 0.03681 C -0.08055 0.01621 -0.04444 -2.22222E-6 -2.22222E-6 -2.22222E-6 Z " pathEditMode="relative" rAng="0" ptsTypes="fffff">
                                      <p:cBhvr>
                                        <p:cTn id="46" dur="1000" fill="hold"/>
                                        <p:tgtEl>
                                          <p:spTgt spid="4"/>
                                        </p:tgtEl>
                                        <p:attrNameLst>
                                          <p:attrName>ppt_x</p:attrName>
                                          <p:attrName>ppt_y</p:attrName>
                                        </p:attrNameLst>
                                      </p:cBhvr>
                                      <p:rCtr x="0" y="3681"/>
                                    </p:animMotion>
                                  </p:childTnLst>
                                </p:cTn>
                              </p:par>
                              <p:par>
                                <p:cTn id="47" presetID="10" presetClass="exit" presetSubtype="0" fill="hold" nodeType="withEffect">
                                  <p:stCondLst>
                                    <p:cond delay="500"/>
                                  </p:stCondLst>
                                  <p:childTnLst>
                                    <p:animEffect transition="out" filter="fade">
                                      <p:cBhvr>
                                        <p:cTn id="48" dur="500"/>
                                        <p:tgtEl>
                                          <p:spTgt spid="4"/>
                                        </p:tgtEl>
                                      </p:cBhvr>
                                    </p:animEffect>
                                    <p:set>
                                      <p:cBhvr>
                                        <p:cTn id="49" dur="1" fill="hold">
                                          <p:stCondLst>
                                            <p:cond delay="499"/>
                                          </p:stCondLst>
                                        </p:cTn>
                                        <p:tgtEl>
                                          <p:spTgt spid="4"/>
                                        </p:tgtEl>
                                        <p:attrNameLst>
                                          <p:attrName>style.visibility</p:attrName>
                                        </p:attrNameLst>
                                      </p:cBhvr>
                                      <p:to>
                                        <p:strVal val="hidden"/>
                                      </p:to>
                                    </p:set>
                                  </p:childTnLst>
                                </p:cTn>
                              </p:par>
                              <p:par>
                                <p:cTn id="50" presetID="22" presetClass="entr" presetSubtype="4" fill="hold" grpId="0" nodeType="withEffect">
                                  <p:stCondLst>
                                    <p:cond delay="0"/>
                                  </p:stCondLst>
                                  <p:childTnLst>
                                    <p:set>
                                      <p:cBhvr>
                                        <p:cTn id="51" dur="1" fill="hold">
                                          <p:stCondLst>
                                            <p:cond delay="0"/>
                                          </p:stCondLst>
                                        </p:cTn>
                                        <p:tgtEl>
                                          <p:spTgt spid="2"/>
                                        </p:tgtEl>
                                        <p:attrNameLst>
                                          <p:attrName>style.visibility</p:attrName>
                                        </p:attrNameLst>
                                      </p:cBhvr>
                                      <p:to>
                                        <p:strVal val="visible"/>
                                      </p:to>
                                    </p:set>
                                    <p:animEffect transition="in" filter="wipe(down)">
                                      <p:cBhvr>
                                        <p:cTn id="52" dur="500"/>
                                        <p:tgtEl>
                                          <p:spTgt spid="2"/>
                                        </p:tgtEl>
                                      </p:cBhvr>
                                    </p:animEffect>
                                  </p:childTnLst>
                                </p:cTn>
                              </p:par>
                            </p:childTnLst>
                          </p:cTn>
                        </p:par>
                        <p:par>
                          <p:cTn id="53" fill="hold" nodeType="afterGroup">
                            <p:stCondLst>
                              <p:cond delay="2750"/>
                            </p:stCondLst>
                            <p:childTnLst>
                              <p:par>
                                <p:cTn id="54" presetID="53" presetClass="entr" presetSubtype="16" fill="hold" grpId="0" nodeType="afterEffect">
                                  <p:stCondLst>
                                    <p:cond delay="0"/>
                                  </p:stCondLst>
                                  <p:childTnLst>
                                    <p:set>
                                      <p:cBhvr>
                                        <p:cTn id="55" dur="1" fill="hold">
                                          <p:stCondLst>
                                            <p:cond delay="0"/>
                                          </p:stCondLst>
                                        </p:cTn>
                                        <p:tgtEl>
                                          <p:spTgt spid="5"/>
                                        </p:tgtEl>
                                        <p:attrNameLst>
                                          <p:attrName>style.visibility</p:attrName>
                                        </p:attrNameLst>
                                      </p:cBhvr>
                                      <p:to>
                                        <p:strVal val="visible"/>
                                      </p:to>
                                    </p:set>
                                    <p:anim calcmode="lin" valueType="num">
                                      <p:cBhvr>
                                        <p:cTn id="56" dur="500" fill="hold"/>
                                        <p:tgtEl>
                                          <p:spTgt spid="5"/>
                                        </p:tgtEl>
                                        <p:attrNameLst>
                                          <p:attrName>ppt_w</p:attrName>
                                        </p:attrNameLst>
                                      </p:cBhvr>
                                      <p:tavLst>
                                        <p:tav tm="0">
                                          <p:val>
                                            <p:fltVal val="0"/>
                                          </p:val>
                                        </p:tav>
                                        <p:tav tm="100000">
                                          <p:val>
                                            <p:strVal val="#ppt_w"/>
                                          </p:val>
                                        </p:tav>
                                      </p:tavLst>
                                    </p:anim>
                                    <p:anim calcmode="lin" valueType="num">
                                      <p:cBhvr>
                                        <p:cTn id="57" dur="500" fill="hold"/>
                                        <p:tgtEl>
                                          <p:spTgt spid="5"/>
                                        </p:tgtEl>
                                        <p:attrNameLst>
                                          <p:attrName>ppt_h</p:attrName>
                                        </p:attrNameLst>
                                      </p:cBhvr>
                                      <p:tavLst>
                                        <p:tav tm="0">
                                          <p:val>
                                            <p:fltVal val="0"/>
                                          </p:val>
                                        </p:tav>
                                        <p:tav tm="100000">
                                          <p:val>
                                            <p:strVal val="#ppt_h"/>
                                          </p:val>
                                        </p:tav>
                                      </p:tavLst>
                                    </p:anim>
                                    <p:animEffect transition="in" filter="fade">
                                      <p:cBhvr>
                                        <p:cTn id="58"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9" restart="whenNotActive" fill="hold" evtFilter="cancelBubble" nodeType="interactiveSeq">
                <p:stCondLst>
                  <p:cond evt="onClick" delay="0">
                    <p:tgtEl>
                      <p:spTgt spid="5"/>
                    </p:tgtEl>
                  </p:cond>
                </p:stCondLst>
                <p:endSync evt="end" delay="0">
                  <p:rtn val="all"/>
                </p:endSync>
                <p:childTnLst>
                  <p:par>
                    <p:cTn id="60" fill="hold" nodeType="clickPar">
                      <p:stCondLst>
                        <p:cond delay="0"/>
                      </p:stCondLst>
                      <p:childTnLst>
                        <p:par>
                          <p:cTn id="61" fill="hold" nodeType="withGroup">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wipe(down)">
                                      <p:cBhvr>
                                        <p:cTn id="64" dur="500"/>
                                        <p:tgtEl>
                                          <p:spTgt spid="31"/>
                                        </p:tgtEl>
                                      </p:cBhvr>
                                    </p:animEffect>
                                  </p:childTnLst>
                                </p:cTn>
                              </p:par>
                            </p:childTnLst>
                          </p:cTn>
                        </p:par>
                        <p:par>
                          <p:cTn id="65" fill="hold" nodeType="afterGroup">
                            <p:stCondLst>
                              <p:cond delay="500"/>
                            </p:stCondLst>
                            <p:childTnLst>
                              <p:par>
                                <p:cTn id="66" presetID="53" presetClass="entr" presetSubtype="16" fill="hold" nodeType="afterEffect">
                                  <p:stCondLst>
                                    <p:cond delay="0"/>
                                  </p:stCondLst>
                                  <p:childTnLst>
                                    <p:set>
                                      <p:cBhvr>
                                        <p:cTn id="67" dur="1" fill="hold">
                                          <p:stCondLst>
                                            <p:cond delay="0"/>
                                          </p:stCondLst>
                                        </p:cTn>
                                        <p:tgtEl>
                                          <p:spTgt spid="13"/>
                                        </p:tgtEl>
                                        <p:attrNameLst>
                                          <p:attrName>style.visibility</p:attrName>
                                        </p:attrNameLst>
                                      </p:cBhvr>
                                      <p:to>
                                        <p:strVal val="visible"/>
                                      </p:to>
                                    </p:set>
                                    <p:anim calcmode="lin" valueType="num">
                                      <p:cBhvr>
                                        <p:cTn id="68" dur="500" fill="hold"/>
                                        <p:tgtEl>
                                          <p:spTgt spid="13"/>
                                        </p:tgtEl>
                                        <p:attrNameLst>
                                          <p:attrName>ppt_w</p:attrName>
                                        </p:attrNameLst>
                                      </p:cBhvr>
                                      <p:tavLst>
                                        <p:tav tm="0">
                                          <p:val>
                                            <p:fltVal val="0"/>
                                          </p:val>
                                        </p:tav>
                                        <p:tav tm="100000">
                                          <p:val>
                                            <p:strVal val="#ppt_w"/>
                                          </p:val>
                                        </p:tav>
                                      </p:tavLst>
                                    </p:anim>
                                    <p:anim calcmode="lin" valueType="num">
                                      <p:cBhvr>
                                        <p:cTn id="69" dur="500" fill="hold"/>
                                        <p:tgtEl>
                                          <p:spTgt spid="13"/>
                                        </p:tgtEl>
                                        <p:attrNameLst>
                                          <p:attrName>ppt_h</p:attrName>
                                        </p:attrNameLst>
                                      </p:cBhvr>
                                      <p:tavLst>
                                        <p:tav tm="0">
                                          <p:val>
                                            <p:fltVal val="0"/>
                                          </p:val>
                                        </p:tav>
                                        <p:tav tm="100000">
                                          <p:val>
                                            <p:strVal val="#ppt_h"/>
                                          </p:val>
                                        </p:tav>
                                      </p:tavLst>
                                    </p:anim>
                                    <p:animEffect transition="in" filter="fade">
                                      <p:cBhvr>
                                        <p:cTn id="70" dur="500"/>
                                        <p:tgtEl>
                                          <p:spTgt spid="13"/>
                                        </p:tgtEl>
                                      </p:cBhvr>
                                    </p:animEffect>
                                  </p:childTnLst>
                                </p:cTn>
                              </p:par>
                            </p:childTnLst>
                          </p:cTn>
                        </p:par>
                      </p:childTnLst>
                    </p:cTn>
                  </p:par>
                </p:childTnLst>
              </p:cTn>
              <p:nextCondLst>
                <p:cond evt="onClick" delay="0">
                  <p:tgtEl>
                    <p:spTgt spid="5"/>
                  </p:tgtEl>
                </p:cond>
              </p:nextCondLst>
            </p:seq>
          </p:childTnLst>
        </p:cTn>
      </p:par>
    </p:tnLst>
    <p:bldLst>
      <p:bldP spid="2" grpId="0" animBg="1"/>
      <p:bldP spid="31" grpId="0" animBg="1"/>
      <p:bldP spid="5"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http://fc05.deviantart.net/fs71/i/2012/068/b/9/desert_background_by_crashtesterx-d4s9nyv.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5737" y="1588"/>
            <a:ext cx="11901487" cy="68564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3 Marco"/>
          <p:cNvSpPr/>
          <p:nvPr/>
        </p:nvSpPr>
        <p:spPr>
          <a:xfrm>
            <a:off x="185737" y="1588"/>
            <a:ext cx="12130087" cy="6858000"/>
          </a:xfrm>
          <a:custGeom>
            <a:avLst/>
            <a:gdLst>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0" h="6858000">
                <a:moveTo>
                  <a:pt x="0" y="0"/>
                </a:moveTo>
                <a:lnTo>
                  <a:pt x="9144000" y="0"/>
                </a:lnTo>
                <a:lnTo>
                  <a:pt x="9144000" y="6858000"/>
                </a:lnTo>
                <a:lnTo>
                  <a:pt x="0" y="6858000"/>
                </a:lnTo>
                <a:lnTo>
                  <a:pt x="0" y="0"/>
                </a:lnTo>
                <a:close/>
                <a:moveTo>
                  <a:pt x="319377" y="319377"/>
                </a:moveTo>
                <a:cubicBezTo>
                  <a:pt x="104224" y="2405906"/>
                  <a:pt x="77330" y="4411753"/>
                  <a:pt x="319377" y="6538623"/>
                </a:cubicBezTo>
                <a:cubicBezTo>
                  <a:pt x="3167906" y="6740329"/>
                  <a:pt x="6016435" y="6767223"/>
                  <a:pt x="8824623" y="6538623"/>
                </a:cubicBezTo>
                <a:cubicBezTo>
                  <a:pt x="9039775" y="4478988"/>
                  <a:pt x="9026329" y="2432801"/>
                  <a:pt x="8824623" y="319377"/>
                </a:cubicBezTo>
                <a:cubicBezTo>
                  <a:pt x="6029882" y="90777"/>
                  <a:pt x="3181353" y="104224"/>
                  <a:pt x="319377" y="319377"/>
                </a:cubicBezTo>
                <a:close/>
              </a:path>
            </a:pathLst>
          </a:custGeom>
          <a:solidFill>
            <a:schemeClr val="bg1"/>
          </a:solidFill>
          <a:ln>
            <a:noFill/>
          </a:ln>
          <a:effectLst>
            <a:innerShdw blurRad="114300">
              <a:prstClr val="black"/>
            </a:innerShdw>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pic>
        <p:nvPicPr>
          <p:cNvPr id="11" name="10 Imagen"/>
          <p:cNvPicPr>
            <a:picLocks noChangeAspect="1"/>
          </p:cNvPicPr>
          <p:nvPr/>
        </p:nvPicPr>
        <p:blipFill>
          <a:blip r:embed="rId5"/>
          <a:stretch>
            <a:fillRect/>
          </a:stretch>
        </p:blipFill>
        <p:spPr>
          <a:xfrm>
            <a:off x="1884363" y="2852738"/>
            <a:ext cx="2627312" cy="3541712"/>
          </a:xfrm>
          <a:prstGeom prst="rect">
            <a:avLst/>
          </a:prstGeom>
          <a:effectLst>
            <a:outerShdw blurRad="76200" dist="127000" dir="13500000" sy="23000" kx="1200000" algn="br" rotWithShape="0">
              <a:prstClr val="black">
                <a:alpha val="20000"/>
              </a:prstClr>
            </a:outerShdw>
          </a:effectLst>
        </p:spPr>
      </p:pic>
      <p:sp>
        <p:nvSpPr>
          <p:cNvPr id="4103" name="4 CuadroTexto"/>
          <p:cNvSpPr txBox="1">
            <a:spLocks noChangeArrowheads="1"/>
          </p:cNvSpPr>
          <p:nvPr/>
        </p:nvSpPr>
        <p:spPr bwMode="auto">
          <a:xfrm>
            <a:off x="2998787" y="453847"/>
            <a:ext cx="7058025" cy="4603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buClrTx/>
            </a:pPr>
            <a:r>
              <a:rPr lang="es-ES_tradnl" altLang="en-US" sz="2400" b="1" kern="1200" dirty="0" err="1">
                <a:solidFill>
                  <a:prstClr val="black"/>
                </a:solidFill>
                <a:ea typeface="+mn-ea"/>
                <a:cs typeface="+mn-cs"/>
              </a:rPr>
              <a:t>Choose</a:t>
            </a:r>
            <a:r>
              <a:rPr lang="es-ES_tradnl" altLang="en-US" sz="2400" b="1" kern="1200" dirty="0">
                <a:solidFill>
                  <a:prstClr val="black"/>
                </a:solidFill>
                <a:ea typeface="+mn-ea"/>
                <a:cs typeface="+mn-cs"/>
              </a:rPr>
              <a:t> </a:t>
            </a:r>
            <a:r>
              <a:rPr lang="es-ES_tradnl" altLang="en-US" sz="2400" b="1" kern="1200" dirty="0" err="1">
                <a:solidFill>
                  <a:prstClr val="black"/>
                </a:solidFill>
                <a:ea typeface="+mn-ea"/>
                <a:cs typeface="+mn-cs"/>
              </a:rPr>
              <a:t>the</a:t>
            </a:r>
            <a:r>
              <a:rPr lang="es-ES_tradnl" altLang="en-US" sz="2400" b="1" kern="1200" dirty="0">
                <a:solidFill>
                  <a:prstClr val="black"/>
                </a:solidFill>
                <a:ea typeface="+mn-ea"/>
                <a:cs typeface="+mn-cs"/>
              </a:rPr>
              <a:t> </a:t>
            </a:r>
            <a:r>
              <a:rPr lang="es-ES_tradnl" altLang="en-US" sz="2400" b="1" kern="1200" dirty="0" err="1">
                <a:solidFill>
                  <a:prstClr val="black"/>
                </a:solidFill>
                <a:ea typeface="+mn-ea"/>
                <a:cs typeface="+mn-cs"/>
              </a:rPr>
              <a:t>correct</a:t>
            </a:r>
            <a:r>
              <a:rPr lang="es-ES_tradnl" altLang="en-US" sz="2400" b="1" kern="1200" dirty="0">
                <a:solidFill>
                  <a:prstClr val="black"/>
                </a:solidFill>
                <a:ea typeface="+mn-ea"/>
                <a:cs typeface="+mn-cs"/>
              </a:rPr>
              <a:t> </a:t>
            </a:r>
            <a:r>
              <a:rPr lang="es-ES_tradnl" altLang="en-US" sz="2400" b="1" kern="1200" dirty="0" err="1">
                <a:solidFill>
                  <a:prstClr val="black"/>
                </a:solidFill>
                <a:ea typeface="+mn-ea"/>
                <a:cs typeface="+mn-cs"/>
              </a:rPr>
              <a:t>answer</a:t>
            </a:r>
            <a:r>
              <a:rPr lang="es-ES_tradnl" altLang="en-US" sz="2400" b="1" kern="1200" dirty="0">
                <a:solidFill>
                  <a:prstClr val="black"/>
                </a:solidFill>
                <a:ea typeface="+mn-ea"/>
                <a:cs typeface="+mn-cs"/>
              </a:rPr>
              <a:t> to complete </a:t>
            </a:r>
            <a:r>
              <a:rPr lang="es-ES_tradnl" altLang="en-US" sz="2400" b="1" kern="1200" dirty="0" err="1">
                <a:solidFill>
                  <a:prstClr val="black"/>
                </a:solidFill>
                <a:ea typeface="+mn-ea"/>
                <a:cs typeface="+mn-cs"/>
              </a:rPr>
              <a:t>the</a:t>
            </a:r>
            <a:r>
              <a:rPr lang="es-ES_tradnl" altLang="en-US" sz="2400" b="1" kern="1200" dirty="0">
                <a:solidFill>
                  <a:prstClr val="black"/>
                </a:solidFill>
                <a:ea typeface="+mn-ea"/>
                <a:cs typeface="+mn-cs"/>
              </a:rPr>
              <a:t> </a:t>
            </a:r>
            <a:r>
              <a:rPr lang="es-ES_tradnl" altLang="en-US" sz="2400" b="1" kern="1200" dirty="0" err="1">
                <a:solidFill>
                  <a:prstClr val="black"/>
                </a:solidFill>
                <a:ea typeface="+mn-ea"/>
                <a:cs typeface="+mn-cs"/>
              </a:rPr>
              <a:t>sentence</a:t>
            </a:r>
            <a:r>
              <a:rPr lang="es-ES_tradnl" altLang="en-US" sz="2400" b="1" kern="1200" dirty="0">
                <a:solidFill>
                  <a:prstClr val="black"/>
                </a:solidFill>
                <a:ea typeface="+mn-ea"/>
                <a:cs typeface="+mn-cs"/>
              </a:rPr>
              <a:t>:</a:t>
            </a:r>
            <a:endParaRPr lang="es-ES" altLang="en-US" sz="2400" b="1" kern="1200" dirty="0">
              <a:solidFill>
                <a:prstClr val="black"/>
              </a:solidFill>
              <a:ea typeface="+mn-ea"/>
              <a:cs typeface="+mn-cs"/>
            </a:endParaRPr>
          </a:p>
        </p:txBody>
      </p:sp>
      <p:sp>
        <p:nvSpPr>
          <p:cNvPr id="13" name="12 CuadroTexto"/>
          <p:cNvSpPr txBox="1"/>
          <p:nvPr/>
        </p:nvSpPr>
        <p:spPr>
          <a:xfrm>
            <a:off x="2215753" y="1053128"/>
            <a:ext cx="8624094" cy="1200329"/>
          </a:xfrm>
          <a:prstGeom prst="rect">
            <a:avLst/>
          </a:prstGeom>
          <a:solidFill>
            <a:schemeClr val="tx1">
              <a:alpha val="60000"/>
            </a:schemeClr>
          </a:solidFill>
        </p:spPr>
        <p:txBody>
          <a:bodyPr wrap="square">
            <a:spAutoFit/>
          </a:bodyPr>
          <a:lstStyle/>
          <a:p>
            <a:pPr algn="ctr">
              <a:buClrTx/>
              <a:defRPr/>
            </a:pPr>
            <a:r>
              <a:rPr lang="en-US" sz="3600" b="1" kern="1200" dirty="0">
                <a:solidFill>
                  <a:srgbClr val="F79646">
                    <a:lumMod val="50000"/>
                  </a:srgbClr>
                </a:solidFill>
                <a:latin typeface="Calibri"/>
                <a:ea typeface="+mn-ea"/>
                <a:cs typeface="+mn-cs"/>
              </a:rPr>
              <a:t>The </a:t>
            </a:r>
            <a:r>
              <a:rPr lang="en-US" sz="3600" b="1" kern="1200" dirty="0" err="1">
                <a:solidFill>
                  <a:srgbClr val="F79646">
                    <a:lumMod val="50000"/>
                  </a:srgbClr>
                </a:solidFill>
                <a:latin typeface="Calibri"/>
                <a:ea typeface="+mn-ea"/>
                <a:cs typeface="+mn-cs"/>
              </a:rPr>
              <a:t>centre</a:t>
            </a:r>
            <a:r>
              <a:rPr lang="en-US" sz="3600" b="1" kern="1200" dirty="0">
                <a:solidFill>
                  <a:srgbClr val="F79646">
                    <a:lumMod val="50000"/>
                  </a:srgbClr>
                </a:solidFill>
                <a:latin typeface="Calibri"/>
                <a:ea typeface="+mn-ea"/>
                <a:cs typeface="+mn-cs"/>
              </a:rPr>
              <a:t> provides ______ advice for people with financial problems.</a:t>
            </a:r>
            <a:endParaRPr lang="es-ES" sz="3600" b="1" kern="1200" dirty="0">
              <a:solidFill>
                <a:srgbClr val="F79646">
                  <a:lumMod val="50000"/>
                </a:srgbClr>
              </a:solidFill>
              <a:latin typeface="Calibri"/>
              <a:ea typeface="+mn-ea"/>
              <a:cs typeface="+mn-cs"/>
            </a:endParaRPr>
          </a:p>
        </p:txBody>
      </p:sp>
      <p:sp>
        <p:nvSpPr>
          <p:cNvPr id="6" name="5 Rectángulo redondeado"/>
          <p:cNvSpPr/>
          <p:nvPr/>
        </p:nvSpPr>
        <p:spPr>
          <a:xfrm>
            <a:off x="5016500" y="2779713"/>
            <a:ext cx="1511300" cy="577850"/>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lgn="ctr">
              <a:buClrTx/>
              <a:defRPr/>
            </a:pPr>
            <a:r>
              <a:rPr lang="es-ES_tradnl" sz="3600" b="1" kern="1200" dirty="0" err="1">
                <a:solidFill>
                  <a:prstClr val="white"/>
                </a:solidFill>
              </a:rPr>
              <a:t>expert</a:t>
            </a:r>
            <a:endParaRPr lang="es-ES" sz="3600" b="1" kern="1200" dirty="0">
              <a:solidFill>
                <a:prstClr val="white"/>
              </a:solidFill>
              <a:latin typeface="Calibri"/>
            </a:endParaRPr>
          </a:p>
        </p:txBody>
      </p:sp>
      <p:sp>
        <p:nvSpPr>
          <p:cNvPr id="15" name="14 Rectángulo redondeado"/>
          <p:cNvSpPr/>
          <p:nvPr/>
        </p:nvSpPr>
        <p:spPr>
          <a:xfrm>
            <a:off x="6965950" y="2779713"/>
            <a:ext cx="1512888" cy="577850"/>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lgn="ctr">
              <a:buClrTx/>
              <a:defRPr/>
            </a:pPr>
            <a:r>
              <a:rPr lang="es-ES_tradnl" sz="3600" b="1" kern="1200" dirty="0" err="1">
                <a:solidFill>
                  <a:prstClr val="white"/>
                </a:solidFill>
                <a:latin typeface="Calibri"/>
              </a:rPr>
              <a:t>harm</a:t>
            </a:r>
            <a:endParaRPr lang="es-ES" sz="3600" b="1" kern="1200" dirty="0">
              <a:solidFill>
                <a:prstClr val="white"/>
              </a:solidFill>
              <a:latin typeface="Calibri"/>
            </a:endParaRPr>
          </a:p>
        </p:txBody>
      </p:sp>
      <p:sp>
        <p:nvSpPr>
          <p:cNvPr id="16" name="15 CuadroTexto"/>
          <p:cNvSpPr txBox="1"/>
          <p:nvPr/>
        </p:nvSpPr>
        <p:spPr>
          <a:xfrm>
            <a:off x="6527799" y="1006961"/>
            <a:ext cx="1878013" cy="646331"/>
          </a:xfrm>
          <a:prstGeom prst="rect">
            <a:avLst/>
          </a:prstGeom>
          <a:noFill/>
        </p:spPr>
        <p:txBody>
          <a:bodyPr wrap="square">
            <a:spAutoFit/>
          </a:bodyPr>
          <a:lstStyle/>
          <a:p>
            <a:pPr algn="ctr">
              <a:buClrTx/>
              <a:defRPr/>
            </a:pPr>
            <a:r>
              <a:rPr lang="es-ES_tradnl" sz="3600" b="1" kern="1200" dirty="0" err="1">
                <a:solidFill>
                  <a:srgbClr val="FF0000"/>
                </a:solidFill>
                <a:effectLst>
                  <a:outerShdw blurRad="38100" dist="38100" dir="2700000" algn="tl">
                    <a:srgbClr val="000000">
                      <a:alpha val="43137"/>
                    </a:srgbClr>
                  </a:outerShdw>
                </a:effectLst>
                <a:latin typeface="Calibri"/>
                <a:ea typeface="+mn-ea"/>
                <a:cs typeface="+mn-cs"/>
              </a:rPr>
              <a:t>expert</a:t>
            </a:r>
            <a:endParaRPr lang="es-ES" sz="3600" b="1" kern="1200" dirty="0">
              <a:solidFill>
                <a:srgbClr val="FF0000"/>
              </a:solidFill>
              <a:effectLst>
                <a:outerShdw blurRad="38100" dist="38100" dir="2700000" algn="tl">
                  <a:srgbClr val="000000">
                    <a:alpha val="43137"/>
                  </a:srgbClr>
                </a:outerShdw>
              </a:effectLst>
              <a:latin typeface="Calibri"/>
              <a:ea typeface="+mn-ea"/>
              <a:cs typeface="+mn-cs"/>
            </a:endParaRPr>
          </a:p>
        </p:txBody>
      </p:sp>
      <p:pic>
        <p:nvPicPr>
          <p:cNvPr id="12" name="11 Imagen"/>
          <p:cNvPicPr>
            <a:picLocks noChangeAspect="1"/>
          </p:cNvPicPr>
          <p:nvPr/>
        </p:nvPicPr>
        <p:blipFill>
          <a:blip r:embed="rId6"/>
          <a:srcRect/>
          <a:stretch>
            <a:fillRect/>
          </a:stretch>
        </p:blipFill>
        <p:spPr bwMode="auto">
          <a:xfrm>
            <a:off x="6248400" y="2509838"/>
            <a:ext cx="558800" cy="5588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13 Imagen"/>
          <p:cNvPicPr>
            <a:picLocks noChangeAspect="1"/>
          </p:cNvPicPr>
          <p:nvPr/>
        </p:nvPicPr>
        <p:blipFill>
          <a:blip r:embed="rId7"/>
          <a:srcRect/>
          <a:stretch>
            <a:fillRect/>
          </a:stretch>
        </p:blipFill>
        <p:spPr bwMode="auto">
          <a:xfrm>
            <a:off x="8196263" y="2505076"/>
            <a:ext cx="563562" cy="563563"/>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16 Imagen">
            <a:hlinkClick r:id="" action="ppaction://hlinkshowjump?jump=nextslide"/>
          </p:cNvPr>
          <p:cNvPicPr>
            <a:picLocks noChangeAspect="1"/>
          </p:cNvPicPr>
          <p:nvPr/>
        </p:nvPicPr>
        <p:blipFill>
          <a:blip r:embed="rId8" cstate="print">
            <a:duotone>
              <a:schemeClr val="accent6">
                <a:shade val="45000"/>
                <a:satMod val="135000"/>
              </a:schemeClr>
              <a:prstClr val="white"/>
            </a:duotone>
            <a:extLst>
              <a:ext uri="{28A0092B-C50C-407E-A947-70E740481C1C}">
                <a14:useLocalDpi xmlns:a14="http://schemas.microsoft.com/office/drawing/2010/main" val="0"/>
              </a:ext>
            </a:extLst>
          </a:blip>
          <a:stretch>
            <a:fillRect/>
          </a:stretch>
        </p:blipFill>
        <p:spPr>
          <a:xfrm>
            <a:off x="9411234" y="5600469"/>
            <a:ext cx="861230" cy="816769"/>
          </a:xfrm>
          <a:prstGeom prst="rect">
            <a:avLst/>
          </a:prstGeom>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7531751"/>
      </p:ext>
    </p:extLst>
  </p:cSld>
  <p:clrMapOvr>
    <a:masterClrMapping/>
  </p:clrMapOvr>
  <p:transition spd="slow">
    <p:wipe dir="d"/>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nodeType="clickPar">
                      <p:stCondLst>
                        <p:cond delay="0"/>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9" presetClass="emph" presetSubtype="0" grpId="1" nodeType="withEffect">
                                  <p:stCondLst>
                                    <p:cond delay="0"/>
                                  </p:stCondLst>
                                  <p:childTnLst>
                                    <p:set>
                                      <p:cBhvr rctx="PPT">
                                        <p:cTn id="11" dur="indefinite"/>
                                        <p:tgtEl>
                                          <p:spTgt spid="15"/>
                                        </p:tgtEl>
                                        <p:attrNameLst>
                                          <p:attrName>style.opacity</p:attrName>
                                        </p:attrNameLst>
                                      </p:cBhvr>
                                      <p:to>
                                        <p:strVal val="0.5"/>
                                      </p:to>
                                    </p:set>
                                    <p:animEffect filter="image" prLst="opacity: 0.5">
                                      <p:cBhvr rctx="IE">
                                        <p:cTn id="12" dur="indefinite"/>
                                        <p:tgtEl>
                                          <p:spTgt spid="15"/>
                                        </p:tgtEl>
                                      </p:cBhvr>
                                    </p:animEffect>
                                  </p:childTnLst>
                                </p:cTn>
                              </p:par>
                              <p:par>
                                <p:cTn id="13" presetID="53" presetClass="entr" presetSubtype="16"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750" fill="hold"/>
                                        <p:tgtEl>
                                          <p:spTgt spid="12"/>
                                        </p:tgtEl>
                                        <p:attrNameLst>
                                          <p:attrName>ppt_w</p:attrName>
                                        </p:attrNameLst>
                                      </p:cBhvr>
                                      <p:tavLst>
                                        <p:tav tm="0">
                                          <p:val>
                                            <p:fltVal val="0"/>
                                          </p:val>
                                        </p:tav>
                                        <p:tav tm="100000">
                                          <p:val>
                                            <p:strVal val="#ppt_w"/>
                                          </p:val>
                                        </p:tav>
                                      </p:tavLst>
                                    </p:anim>
                                    <p:anim calcmode="lin" valueType="num">
                                      <p:cBhvr>
                                        <p:cTn id="16" dur="750" fill="hold"/>
                                        <p:tgtEl>
                                          <p:spTgt spid="12"/>
                                        </p:tgtEl>
                                        <p:attrNameLst>
                                          <p:attrName>ppt_h</p:attrName>
                                        </p:attrNameLst>
                                      </p:cBhvr>
                                      <p:tavLst>
                                        <p:tav tm="0">
                                          <p:val>
                                            <p:fltVal val="0"/>
                                          </p:val>
                                        </p:tav>
                                        <p:tav tm="100000">
                                          <p:val>
                                            <p:strVal val="#ppt_h"/>
                                          </p:val>
                                        </p:tav>
                                      </p:tavLst>
                                    </p:anim>
                                    <p:animEffect transition="in" filter="fade">
                                      <p:cBhvr>
                                        <p:cTn id="17" dur="750"/>
                                        <p:tgtEl>
                                          <p:spTgt spid="12"/>
                                        </p:tgtEl>
                                      </p:cBhvr>
                                    </p:animEffect>
                                  </p:childTnLst>
                                  <p:subTnLst>
                                    <p:audio>
                                      <p:cMediaNode>
                                        <p:cTn display="0" masterRel="sameClick">
                                          <p:stCondLst>
                                            <p:cond evt="begin" delay="0">
                                              <p:tn val="13"/>
                                            </p:cond>
                                          </p:stCondLst>
                                          <p:endCondLst>
                                            <p:cond evt="onStopAudio" delay="0">
                                              <p:tgtEl>
                                                <p:sldTgt/>
                                              </p:tgtEl>
                                            </p:cond>
                                          </p:endCondLst>
                                        </p:cTn>
                                        <p:tgtEl>
                                          <p:sndTgt r:embed="rId2" name="Beep_right.wav"/>
                                        </p:tgtEl>
                                      </p:cMediaNode>
                                    </p:audio>
                                  </p:subTnLst>
                                </p:cTn>
                              </p:par>
                            </p:childTnLst>
                          </p:cTn>
                        </p:par>
                        <p:par>
                          <p:cTn id="18" fill="hold" nodeType="afterGroup">
                            <p:stCondLst>
                              <p:cond delay="750"/>
                            </p:stCondLst>
                            <p:childTnLst>
                              <p:par>
                                <p:cTn id="19" presetID="53" presetClass="entr" presetSubtype="16"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childTnLst>
                          </p:cTn>
                        </p:par>
                      </p:childTnLst>
                    </p:cTn>
                  </p:par>
                </p:childTnLst>
              </p:cTn>
              <p:nextCondLst>
                <p:cond evt="onClick" delay="0">
                  <p:tgtEl>
                    <p:spTgt spid="6"/>
                  </p:tgtEl>
                </p:cond>
              </p:nextCondLst>
            </p:seq>
            <p:seq concurrent="1" nextAc="seek">
              <p:cTn id="24" restart="whenNotActive" fill="hold" evtFilter="cancelBubble" nodeType="interactiveSeq">
                <p:stCondLst>
                  <p:cond evt="onClick" delay="0">
                    <p:tgtEl>
                      <p:spTgt spid="15"/>
                    </p:tgtEl>
                  </p:cond>
                </p:stCondLst>
                <p:endSync evt="end" delay="0">
                  <p:rtn val="all"/>
                </p:endSync>
                <p:childTnLst>
                  <p:par>
                    <p:cTn id="25" fill="hold" nodeType="clickPar">
                      <p:stCondLst>
                        <p:cond delay="0"/>
                      </p:stCondLst>
                      <p:childTnLst>
                        <p:par>
                          <p:cTn id="26" fill="hold" nodeType="withGroup">
                            <p:stCondLst>
                              <p:cond delay="0"/>
                            </p:stCondLst>
                            <p:childTnLst>
                              <p:par>
                                <p:cTn id="27" presetID="9" presetClass="emph" presetSubtype="0" grpId="0" nodeType="clickEffect">
                                  <p:stCondLst>
                                    <p:cond delay="0"/>
                                  </p:stCondLst>
                                  <p:childTnLst>
                                    <p:set>
                                      <p:cBhvr rctx="PPT">
                                        <p:cTn id="28" dur="indefinite"/>
                                        <p:tgtEl>
                                          <p:spTgt spid="15"/>
                                        </p:tgtEl>
                                        <p:attrNameLst>
                                          <p:attrName>style.opacity</p:attrName>
                                        </p:attrNameLst>
                                      </p:cBhvr>
                                      <p:to>
                                        <p:strVal val="0.5"/>
                                      </p:to>
                                    </p:set>
                                    <p:animEffect filter="image" prLst="opacity: 0.5">
                                      <p:cBhvr rctx="IE">
                                        <p:cTn id="29" dur="indefinite"/>
                                        <p:tgtEl>
                                          <p:spTgt spid="15"/>
                                        </p:tgtEl>
                                      </p:cBhvr>
                                    </p:animEffect>
                                  </p:childTnLst>
                                </p:cTn>
                              </p:par>
                              <p:par>
                                <p:cTn id="30" presetID="53" presetClass="entr" presetSubtype="16" fill="hold" nodeType="with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750" fill="hold"/>
                                        <p:tgtEl>
                                          <p:spTgt spid="14"/>
                                        </p:tgtEl>
                                        <p:attrNameLst>
                                          <p:attrName>ppt_w</p:attrName>
                                        </p:attrNameLst>
                                      </p:cBhvr>
                                      <p:tavLst>
                                        <p:tav tm="0">
                                          <p:val>
                                            <p:fltVal val="0"/>
                                          </p:val>
                                        </p:tav>
                                        <p:tav tm="100000">
                                          <p:val>
                                            <p:strVal val="#ppt_w"/>
                                          </p:val>
                                        </p:tav>
                                      </p:tavLst>
                                    </p:anim>
                                    <p:anim calcmode="lin" valueType="num">
                                      <p:cBhvr>
                                        <p:cTn id="33" dur="750" fill="hold"/>
                                        <p:tgtEl>
                                          <p:spTgt spid="14"/>
                                        </p:tgtEl>
                                        <p:attrNameLst>
                                          <p:attrName>ppt_h</p:attrName>
                                        </p:attrNameLst>
                                      </p:cBhvr>
                                      <p:tavLst>
                                        <p:tav tm="0">
                                          <p:val>
                                            <p:fltVal val="0"/>
                                          </p:val>
                                        </p:tav>
                                        <p:tav tm="100000">
                                          <p:val>
                                            <p:strVal val="#ppt_h"/>
                                          </p:val>
                                        </p:tav>
                                      </p:tavLst>
                                    </p:anim>
                                    <p:animEffect transition="in" filter="fade">
                                      <p:cBhvr>
                                        <p:cTn id="34" dur="750"/>
                                        <p:tgtEl>
                                          <p:spTgt spid="14"/>
                                        </p:tgtEl>
                                      </p:cBhvr>
                                    </p:animEffect>
                                  </p:childTnLst>
                                  <p:subTnLst>
                                    <p:audio>
                                      <p:cMediaNode>
                                        <p:cTn display="0" masterRel="sameClick">
                                          <p:stCondLst>
                                            <p:cond evt="begin" delay="0">
                                              <p:tn val="30"/>
                                            </p:cond>
                                          </p:stCondLst>
                                          <p:endCondLst>
                                            <p:cond evt="onStopAudio" delay="0">
                                              <p:tgtEl>
                                                <p:sldTgt/>
                                              </p:tgtEl>
                                            </p:cond>
                                          </p:endCondLst>
                                        </p:cTn>
                                        <p:tgtEl>
                                          <p:sndTgt r:embed="rId3" name="buzzer_wrong.wav"/>
                                        </p:tgtEl>
                                      </p:cMediaNode>
                                    </p:audio>
                                  </p:subTnLst>
                                </p:cTn>
                              </p:par>
                            </p:childTnLst>
                          </p:cTn>
                        </p:par>
                      </p:childTnLst>
                    </p:cTn>
                  </p:par>
                </p:childTnLst>
              </p:cTn>
              <p:nextCondLst>
                <p:cond evt="onClick" delay="0">
                  <p:tgtEl>
                    <p:spTgt spid="15"/>
                  </p:tgtEl>
                </p:cond>
              </p:nextCondLst>
            </p:seq>
          </p:childTnLst>
        </p:cTn>
      </p:par>
    </p:tnLst>
    <p:bldLst>
      <p:bldP spid="15" grpId="0" animBg="1"/>
      <p:bldP spid="15" grpId="1" animBg="1"/>
      <p:bldP spid="16"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rotWithShape="0">
          <a:gsLst>
            <a:gs pos="0">
              <a:srgbClr val="8488C4"/>
            </a:gs>
            <a:gs pos="53000">
              <a:srgbClr val="D4DEFF"/>
            </a:gs>
            <a:gs pos="83000">
              <a:srgbClr val="D4DEFF"/>
            </a:gs>
            <a:gs pos="100000">
              <a:srgbClr val="96AB94"/>
            </a:gs>
          </a:gsLst>
          <a:lin ang="5400000"/>
        </a:gradFill>
        <a:effectLst/>
      </p:bgPr>
    </p:bg>
    <p:spTree>
      <p:nvGrpSpPr>
        <p:cNvPr id="1" name=""/>
        <p:cNvGrpSpPr/>
        <p:nvPr/>
      </p:nvGrpSpPr>
      <p:grpSpPr>
        <a:xfrm>
          <a:off x="0" y="0"/>
          <a:ext cx="0" cy="0"/>
          <a:chOff x="0" y="0"/>
          <a:chExt cx="0" cy="0"/>
        </a:xfrm>
      </p:grpSpPr>
      <p:pic>
        <p:nvPicPr>
          <p:cNvPr id="7170" name="Picture 2" descr="http://1.bp.blogspot.com/-MFqgtubxngk/UAaj70N44II/AAAAAAAAFjM/heEgmK8Aqd4/s1600/Vector+Beach+Wallpapers+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17463"/>
            <a:ext cx="11944349" cy="683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48526" y="2508251"/>
            <a:ext cx="2187575" cy="315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8 Circular"/>
          <p:cNvSpPr/>
          <p:nvPr/>
        </p:nvSpPr>
        <p:spPr>
          <a:xfrm>
            <a:off x="5016501" y="4292600"/>
            <a:ext cx="1770063" cy="2305050"/>
          </a:xfrm>
          <a:custGeom>
            <a:avLst/>
            <a:gdLst>
              <a:gd name="connsiteX0" fmla="*/ 1694371 w 3379084"/>
              <a:gd name="connsiteY0" fmla="*/ 2304251 h 2304256"/>
              <a:gd name="connsiteX1" fmla="*/ 403566 w 3379084"/>
              <a:gd name="connsiteY1" fmla="*/ 1899385 h 2304256"/>
              <a:gd name="connsiteX2" fmla="*/ 398353 w 3379084"/>
              <a:gd name="connsiteY2" fmla="*/ 409062 h 2304256"/>
              <a:gd name="connsiteX3" fmla="*/ 1689542 w 3379084"/>
              <a:gd name="connsiteY3" fmla="*/ -1 h 2304256"/>
              <a:gd name="connsiteX4" fmla="*/ 1689542 w 3379084"/>
              <a:gd name="connsiteY4" fmla="*/ 1152128 h 2304256"/>
              <a:gd name="connsiteX5" fmla="*/ 1694371 w 3379084"/>
              <a:gd name="connsiteY5" fmla="*/ 2304251 h 2304256"/>
              <a:gd name="connsiteX0" fmla="*/ 1694371 w 1694371"/>
              <a:gd name="connsiteY0" fmla="*/ 2304252 h 2304256"/>
              <a:gd name="connsiteX1" fmla="*/ 403566 w 1694371"/>
              <a:gd name="connsiteY1" fmla="*/ 1899386 h 2304256"/>
              <a:gd name="connsiteX2" fmla="*/ 398353 w 1694371"/>
              <a:gd name="connsiteY2" fmla="*/ 409063 h 2304256"/>
              <a:gd name="connsiteX3" fmla="*/ 1689542 w 1694371"/>
              <a:gd name="connsiteY3" fmla="*/ 0 h 2304256"/>
              <a:gd name="connsiteX4" fmla="*/ 1689542 w 1694371"/>
              <a:gd name="connsiteY4" fmla="*/ 1152129 h 2304256"/>
              <a:gd name="connsiteX5" fmla="*/ 1694371 w 1694371"/>
              <a:gd name="connsiteY5" fmla="*/ 2304252 h 2304256"/>
              <a:gd name="connsiteX0" fmla="*/ 1694371 w 1765054"/>
              <a:gd name="connsiteY0" fmla="*/ 2304252 h 2304256"/>
              <a:gd name="connsiteX1" fmla="*/ 403566 w 1765054"/>
              <a:gd name="connsiteY1" fmla="*/ 1899386 h 2304256"/>
              <a:gd name="connsiteX2" fmla="*/ 398353 w 1765054"/>
              <a:gd name="connsiteY2" fmla="*/ 409063 h 2304256"/>
              <a:gd name="connsiteX3" fmla="*/ 1689542 w 1765054"/>
              <a:gd name="connsiteY3" fmla="*/ 0 h 2304256"/>
              <a:gd name="connsiteX4" fmla="*/ 1689542 w 1765054"/>
              <a:gd name="connsiteY4" fmla="*/ 1152129 h 2304256"/>
              <a:gd name="connsiteX5" fmla="*/ 1694371 w 1765054"/>
              <a:gd name="connsiteY5" fmla="*/ 2304252 h 2304256"/>
              <a:gd name="connsiteX0" fmla="*/ 1588778 w 1659461"/>
              <a:gd name="connsiteY0" fmla="*/ 2304252 h 2304256"/>
              <a:gd name="connsiteX1" fmla="*/ 297973 w 1659461"/>
              <a:gd name="connsiteY1" fmla="*/ 1899386 h 2304256"/>
              <a:gd name="connsiteX2" fmla="*/ 292760 w 1659461"/>
              <a:gd name="connsiteY2" fmla="*/ 409063 h 2304256"/>
              <a:gd name="connsiteX3" fmla="*/ 1639368 w 1659461"/>
              <a:gd name="connsiteY3" fmla="*/ 0 h 2304256"/>
              <a:gd name="connsiteX4" fmla="*/ 1583949 w 1659461"/>
              <a:gd name="connsiteY4" fmla="*/ 1152129 h 2304256"/>
              <a:gd name="connsiteX5" fmla="*/ 1588778 w 1659461"/>
              <a:gd name="connsiteY5" fmla="*/ 2304252 h 2304256"/>
              <a:gd name="connsiteX0" fmla="*/ 1588778 w 1659461"/>
              <a:gd name="connsiteY0" fmla="*/ 2304252 h 2304256"/>
              <a:gd name="connsiteX1" fmla="*/ 297973 w 1659461"/>
              <a:gd name="connsiteY1" fmla="*/ 1899386 h 2304256"/>
              <a:gd name="connsiteX2" fmla="*/ 292760 w 1659461"/>
              <a:gd name="connsiteY2" fmla="*/ 409063 h 2304256"/>
              <a:gd name="connsiteX3" fmla="*/ 1639368 w 1659461"/>
              <a:gd name="connsiteY3" fmla="*/ 0 h 2304256"/>
              <a:gd name="connsiteX4" fmla="*/ 1583949 w 1659461"/>
              <a:gd name="connsiteY4" fmla="*/ 1152129 h 2304256"/>
              <a:gd name="connsiteX5" fmla="*/ 1588778 w 1659461"/>
              <a:gd name="connsiteY5" fmla="*/ 2304252 h 2304256"/>
              <a:gd name="connsiteX0" fmla="*/ 1547610 w 1618293"/>
              <a:gd name="connsiteY0" fmla="*/ 2304252 h 2304259"/>
              <a:gd name="connsiteX1" fmla="*/ 256805 w 1618293"/>
              <a:gd name="connsiteY1" fmla="*/ 1899386 h 2304259"/>
              <a:gd name="connsiteX2" fmla="*/ 251592 w 1618293"/>
              <a:gd name="connsiteY2" fmla="*/ 409063 h 2304259"/>
              <a:gd name="connsiteX3" fmla="*/ 1598200 w 1618293"/>
              <a:gd name="connsiteY3" fmla="*/ 0 h 2304259"/>
              <a:gd name="connsiteX4" fmla="*/ 1542781 w 1618293"/>
              <a:gd name="connsiteY4" fmla="*/ 1152129 h 2304259"/>
              <a:gd name="connsiteX5" fmla="*/ 1547610 w 1618293"/>
              <a:gd name="connsiteY5" fmla="*/ 2304252 h 2304259"/>
              <a:gd name="connsiteX0" fmla="*/ 1492377 w 1563060"/>
              <a:gd name="connsiteY0" fmla="*/ 2304252 h 2304259"/>
              <a:gd name="connsiteX1" fmla="*/ 201572 w 1563060"/>
              <a:gd name="connsiteY1" fmla="*/ 1899386 h 2304259"/>
              <a:gd name="connsiteX2" fmla="*/ 140941 w 1563060"/>
              <a:gd name="connsiteY2" fmla="*/ 464481 h 2304259"/>
              <a:gd name="connsiteX3" fmla="*/ 1542967 w 1563060"/>
              <a:gd name="connsiteY3" fmla="*/ 0 h 2304259"/>
              <a:gd name="connsiteX4" fmla="*/ 1487548 w 1563060"/>
              <a:gd name="connsiteY4" fmla="*/ 1152129 h 2304259"/>
              <a:gd name="connsiteX5" fmla="*/ 1492377 w 1563060"/>
              <a:gd name="connsiteY5" fmla="*/ 2304252 h 2304259"/>
              <a:gd name="connsiteX0" fmla="*/ 1605657 w 1676340"/>
              <a:gd name="connsiteY0" fmla="*/ 2304252 h 2304259"/>
              <a:gd name="connsiteX1" fmla="*/ 314852 w 1676340"/>
              <a:gd name="connsiteY1" fmla="*/ 1899386 h 2304259"/>
              <a:gd name="connsiteX2" fmla="*/ 254221 w 1676340"/>
              <a:gd name="connsiteY2" fmla="*/ 464481 h 2304259"/>
              <a:gd name="connsiteX3" fmla="*/ 1656247 w 1676340"/>
              <a:gd name="connsiteY3" fmla="*/ 0 h 2304259"/>
              <a:gd name="connsiteX4" fmla="*/ 1600828 w 1676340"/>
              <a:gd name="connsiteY4" fmla="*/ 1152129 h 2304259"/>
              <a:gd name="connsiteX5" fmla="*/ 1605657 w 1676340"/>
              <a:gd name="connsiteY5" fmla="*/ 2304252 h 2304259"/>
              <a:gd name="connsiteX0" fmla="*/ 1621501 w 1692184"/>
              <a:gd name="connsiteY0" fmla="*/ 2304252 h 2304258"/>
              <a:gd name="connsiteX1" fmla="*/ 330696 w 1692184"/>
              <a:gd name="connsiteY1" fmla="*/ 1899386 h 2304258"/>
              <a:gd name="connsiteX2" fmla="*/ 270065 w 1692184"/>
              <a:gd name="connsiteY2" fmla="*/ 464481 h 2304258"/>
              <a:gd name="connsiteX3" fmla="*/ 1672091 w 1692184"/>
              <a:gd name="connsiteY3" fmla="*/ 0 h 2304258"/>
              <a:gd name="connsiteX4" fmla="*/ 1616672 w 1692184"/>
              <a:gd name="connsiteY4" fmla="*/ 1152129 h 2304258"/>
              <a:gd name="connsiteX5" fmla="*/ 1621501 w 1692184"/>
              <a:gd name="connsiteY5" fmla="*/ 2304252 h 2304258"/>
              <a:gd name="connsiteX0" fmla="*/ 1663499 w 1734182"/>
              <a:gd name="connsiteY0" fmla="*/ 2304252 h 2304258"/>
              <a:gd name="connsiteX1" fmla="*/ 372694 w 1734182"/>
              <a:gd name="connsiteY1" fmla="*/ 1899386 h 2304258"/>
              <a:gd name="connsiteX2" fmla="*/ 312063 w 1734182"/>
              <a:gd name="connsiteY2" fmla="*/ 464481 h 2304258"/>
              <a:gd name="connsiteX3" fmla="*/ 1714089 w 1734182"/>
              <a:gd name="connsiteY3" fmla="*/ 0 h 2304258"/>
              <a:gd name="connsiteX4" fmla="*/ 1658670 w 1734182"/>
              <a:gd name="connsiteY4" fmla="*/ 1152129 h 2304258"/>
              <a:gd name="connsiteX5" fmla="*/ 1663499 w 1734182"/>
              <a:gd name="connsiteY5" fmla="*/ 2304252 h 2304258"/>
              <a:gd name="connsiteX0" fmla="*/ 1693690 w 1764373"/>
              <a:gd name="connsiteY0" fmla="*/ 2304252 h 2304258"/>
              <a:gd name="connsiteX1" fmla="*/ 402885 w 1764373"/>
              <a:gd name="connsiteY1" fmla="*/ 1899386 h 2304258"/>
              <a:gd name="connsiteX2" fmla="*/ 342254 w 1764373"/>
              <a:gd name="connsiteY2" fmla="*/ 464481 h 2304258"/>
              <a:gd name="connsiteX3" fmla="*/ 1744280 w 1764373"/>
              <a:gd name="connsiteY3" fmla="*/ 0 h 2304258"/>
              <a:gd name="connsiteX4" fmla="*/ 1688861 w 1764373"/>
              <a:gd name="connsiteY4" fmla="*/ 1152129 h 2304258"/>
              <a:gd name="connsiteX5" fmla="*/ 1693690 w 1764373"/>
              <a:gd name="connsiteY5" fmla="*/ 2304252 h 2304258"/>
              <a:gd name="connsiteX0" fmla="*/ 1700103 w 1770786"/>
              <a:gd name="connsiteY0" fmla="*/ 2304252 h 2304256"/>
              <a:gd name="connsiteX1" fmla="*/ 409298 w 1770786"/>
              <a:gd name="connsiteY1" fmla="*/ 1899386 h 2304256"/>
              <a:gd name="connsiteX2" fmla="*/ 348667 w 1770786"/>
              <a:gd name="connsiteY2" fmla="*/ 464481 h 2304256"/>
              <a:gd name="connsiteX3" fmla="*/ 1750693 w 1770786"/>
              <a:gd name="connsiteY3" fmla="*/ 0 h 2304256"/>
              <a:gd name="connsiteX4" fmla="*/ 1695274 w 1770786"/>
              <a:gd name="connsiteY4" fmla="*/ 1152129 h 2304256"/>
              <a:gd name="connsiteX5" fmla="*/ 1700103 w 1770786"/>
              <a:gd name="connsiteY5" fmla="*/ 2304252 h 2304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70786" h="2304256">
                <a:moveTo>
                  <a:pt x="1700103" y="2304252"/>
                </a:moveTo>
                <a:cubicBezTo>
                  <a:pt x="1203488" y="2305220"/>
                  <a:pt x="745374" y="2150597"/>
                  <a:pt x="409298" y="1899386"/>
                </a:cubicBezTo>
                <a:cubicBezTo>
                  <a:pt x="104559" y="1671599"/>
                  <a:pt x="-304390" y="1058136"/>
                  <a:pt x="348667" y="464481"/>
                </a:cubicBezTo>
                <a:cubicBezTo>
                  <a:pt x="635437" y="203795"/>
                  <a:pt x="1252947" y="0"/>
                  <a:pt x="1750693" y="0"/>
                </a:cubicBezTo>
                <a:cubicBezTo>
                  <a:pt x="1667566" y="384043"/>
                  <a:pt x="1529019" y="684958"/>
                  <a:pt x="1695274" y="1152129"/>
                </a:cubicBezTo>
                <a:cubicBezTo>
                  <a:pt x="1863138" y="1743988"/>
                  <a:pt x="1698493" y="1920211"/>
                  <a:pt x="1700103" y="2304252"/>
                </a:cubicBezTo>
                <a:close/>
              </a:path>
            </a:pathLst>
          </a:custGeom>
          <a:gradFill flip="none" rotWithShape="1">
            <a:gsLst>
              <a:gs pos="0">
                <a:srgbClr val="FFFFCC">
                  <a:shade val="30000"/>
                  <a:satMod val="115000"/>
                </a:srgbClr>
              </a:gs>
              <a:gs pos="50000">
                <a:srgbClr val="FFFFCC">
                  <a:shade val="67500"/>
                  <a:satMod val="115000"/>
                </a:srgbClr>
              </a:gs>
              <a:gs pos="100000">
                <a:srgbClr val="FFFFCC">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sp>
        <p:nvSpPr>
          <p:cNvPr id="27" name="9 Circular"/>
          <p:cNvSpPr/>
          <p:nvPr/>
        </p:nvSpPr>
        <p:spPr>
          <a:xfrm rot="10800000">
            <a:off x="6600826" y="4292600"/>
            <a:ext cx="1751013" cy="2305050"/>
          </a:xfrm>
          <a:custGeom>
            <a:avLst/>
            <a:gdLst>
              <a:gd name="connsiteX0" fmla="*/ 1694371 w 3379084"/>
              <a:gd name="connsiteY0" fmla="*/ 2304251 h 2304256"/>
              <a:gd name="connsiteX1" fmla="*/ 403566 w 3379084"/>
              <a:gd name="connsiteY1" fmla="*/ 1899385 h 2304256"/>
              <a:gd name="connsiteX2" fmla="*/ 398353 w 3379084"/>
              <a:gd name="connsiteY2" fmla="*/ 409062 h 2304256"/>
              <a:gd name="connsiteX3" fmla="*/ 1689542 w 3379084"/>
              <a:gd name="connsiteY3" fmla="*/ -1 h 2304256"/>
              <a:gd name="connsiteX4" fmla="*/ 1689542 w 3379084"/>
              <a:gd name="connsiteY4" fmla="*/ 1152128 h 2304256"/>
              <a:gd name="connsiteX5" fmla="*/ 1694371 w 3379084"/>
              <a:gd name="connsiteY5" fmla="*/ 2304251 h 2304256"/>
              <a:gd name="connsiteX0" fmla="*/ 1694371 w 1815919"/>
              <a:gd name="connsiteY0" fmla="*/ 2304252 h 2304256"/>
              <a:gd name="connsiteX1" fmla="*/ 403566 w 1815919"/>
              <a:gd name="connsiteY1" fmla="*/ 1899386 h 2304256"/>
              <a:gd name="connsiteX2" fmla="*/ 398353 w 1815919"/>
              <a:gd name="connsiteY2" fmla="*/ 409063 h 2304256"/>
              <a:gd name="connsiteX3" fmla="*/ 1689542 w 1815919"/>
              <a:gd name="connsiteY3" fmla="*/ 0 h 2304256"/>
              <a:gd name="connsiteX4" fmla="*/ 1689542 w 1815919"/>
              <a:gd name="connsiteY4" fmla="*/ 1152129 h 2304256"/>
              <a:gd name="connsiteX5" fmla="*/ 1694371 w 1815919"/>
              <a:gd name="connsiteY5" fmla="*/ 2304252 h 2304256"/>
              <a:gd name="connsiteX0" fmla="*/ 1694371 w 1836536"/>
              <a:gd name="connsiteY0" fmla="*/ 2304252 h 2304256"/>
              <a:gd name="connsiteX1" fmla="*/ 403566 w 1836536"/>
              <a:gd name="connsiteY1" fmla="*/ 1899386 h 2304256"/>
              <a:gd name="connsiteX2" fmla="*/ 398353 w 1836536"/>
              <a:gd name="connsiteY2" fmla="*/ 409063 h 2304256"/>
              <a:gd name="connsiteX3" fmla="*/ 1689542 w 1836536"/>
              <a:gd name="connsiteY3" fmla="*/ 0 h 2304256"/>
              <a:gd name="connsiteX4" fmla="*/ 1758815 w 1836536"/>
              <a:gd name="connsiteY4" fmla="*/ 1055147 h 2304256"/>
              <a:gd name="connsiteX5" fmla="*/ 1694371 w 1836536"/>
              <a:gd name="connsiteY5" fmla="*/ 2304252 h 2304256"/>
              <a:gd name="connsiteX0" fmla="*/ 1591543 w 1733708"/>
              <a:gd name="connsiteY0" fmla="*/ 2304252 h 2304256"/>
              <a:gd name="connsiteX1" fmla="*/ 300738 w 1733708"/>
              <a:gd name="connsiteY1" fmla="*/ 1899386 h 2304256"/>
              <a:gd name="connsiteX2" fmla="*/ 295525 w 1733708"/>
              <a:gd name="connsiteY2" fmla="*/ 409063 h 2304256"/>
              <a:gd name="connsiteX3" fmla="*/ 1697551 w 1733708"/>
              <a:gd name="connsiteY3" fmla="*/ 0 h 2304256"/>
              <a:gd name="connsiteX4" fmla="*/ 1655987 w 1733708"/>
              <a:gd name="connsiteY4" fmla="*/ 1055147 h 2304256"/>
              <a:gd name="connsiteX5" fmla="*/ 1591543 w 1733708"/>
              <a:gd name="connsiteY5" fmla="*/ 2304252 h 2304256"/>
              <a:gd name="connsiteX0" fmla="*/ 1591543 w 1733708"/>
              <a:gd name="connsiteY0" fmla="*/ 2304252 h 2304256"/>
              <a:gd name="connsiteX1" fmla="*/ 300738 w 1733708"/>
              <a:gd name="connsiteY1" fmla="*/ 1899386 h 2304256"/>
              <a:gd name="connsiteX2" fmla="*/ 295525 w 1733708"/>
              <a:gd name="connsiteY2" fmla="*/ 409063 h 2304256"/>
              <a:gd name="connsiteX3" fmla="*/ 1697551 w 1733708"/>
              <a:gd name="connsiteY3" fmla="*/ 0 h 2304256"/>
              <a:gd name="connsiteX4" fmla="*/ 1655987 w 1733708"/>
              <a:gd name="connsiteY4" fmla="*/ 1055147 h 2304256"/>
              <a:gd name="connsiteX5" fmla="*/ 1591543 w 1733708"/>
              <a:gd name="connsiteY5" fmla="*/ 2304252 h 2304256"/>
              <a:gd name="connsiteX0" fmla="*/ 1591543 w 1733708"/>
              <a:gd name="connsiteY0" fmla="*/ 2304252 h 2304256"/>
              <a:gd name="connsiteX1" fmla="*/ 300738 w 1733708"/>
              <a:gd name="connsiteY1" fmla="*/ 1899386 h 2304256"/>
              <a:gd name="connsiteX2" fmla="*/ 295525 w 1733708"/>
              <a:gd name="connsiteY2" fmla="*/ 409063 h 2304256"/>
              <a:gd name="connsiteX3" fmla="*/ 1697551 w 1733708"/>
              <a:gd name="connsiteY3" fmla="*/ 0 h 2304256"/>
              <a:gd name="connsiteX4" fmla="*/ 1655987 w 1733708"/>
              <a:gd name="connsiteY4" fmla="*/ 1055147 h 2304256"/>
              <a:gd name="connsiteX5" fmla="*/ 1591543 w 1733708"/>
              <a:gd name="connsiteY5" fmla="*/ 2304252 h 2304256"/>
              <a:gd name="connsiteX0" fmla="*/ 1591543 w 1733708"/>
              <a:gd name="connsiteY0" fmla="*/ 2304252 h 2304256"/>
              <a:gd name="connsiteX1" fmla="*/ 300738 w 1733708"/>
              <a:gd name="connsiteY1" fmla="*/ 1899386 h 2304256"/>
              <a:gd name="connsiteX2" fmla="*/ 295525 w 1733708"/>
              <a:gd name="connsiteY2" fmla="*/ 409063 h 2304256"/>
              <a:gd name="connsiteX3" fmla="*/ 1697551 w 1733708"/>
              <a:gd name="connsiteY3" fmla="*/ 0 h 2304256"/>
              <a:gd name="connsiteX4" fmla="*/ 1655987 w 1733708"/>
              <a:gd name="connsiteY4" fmla="*/ 1055147 h 2304256"/>
              <a:gd name="connsiteX5" fmla="*/ 1591543 w 1733708"/>
              <a:gd name="connsiteY5" fmla="*/ 2304252 h 2304256"/>
              <a:gd name="connsiteX0" fmla="*/ 1521848 w 1664013"/>
              <a:gd name="connsiteY0" fmla="*/ 2304252 h 2304263"/>
              <a:gd name="connsiteX1" fmla="*/ 231043 w 1664013"/>
              <a:gd name="connsiteY1" fmla="*/ 1899386 h 2304263"/>
              <a:gd name="connsiteX2" fmla="*/ 225830 w 1664013"/>
              <a:gd name="connsiteY2" fmla="*/ 409063 h 2304263"/>
              <a:gd name="connsiteX3" fmla="*/ 1627856 w 1664013"/>
              <a:gd name="connsiteY3" fmla="*/ 0 h 2304263"/>
              <a:gd name="connsiteX4" fmla="*/ 1586292 w 1664013"/>
              <a:gd name="connsiteY4" fmla="*/ 1055147 h 2304263"/>
              <a:gd name="connsiteX5" fmla="*/ 1521848 w 1664013"/>
              <a:gd name="connsiteY5" fmla="*/ 2304252 h 2304263"/>
              <a:gd name="connsiteX0" fmla="*/ 1568652 w 1710817"/>
              <a:gd name="connsiteY0" fmla="*/ 2304252 h 2304259"/>
              <a:gd name="connsiteX1" fmla="*/ 277847 w 1710817"/>
              <a:gd name="connsiteY1" fmla="*/ 1899386 h 2304259"/>
              <a:gd name="connsiteX2" fmla="*/ 272634 w 1710817"/>
              <a:gd name="connsiteY2" fmla="*/ 409063 h 2304259"/>
              <a:gd name="connsiteX3" fmla="*/ 1674660 w 1710817"/>
              <a:gd name="connsiteY3" fmla="*/ 0 h 2304259"/>
              <a:gd name="connsiteX4" fmla="*/ 1633096 w 1710817"/>
              <a:gd name="connsiteY4" fmla="*/ 1055147 h 2304259"/>
              <a:gd name="connsiteX5" fmla="*/ 1568652 w 1710817"/>
              <a:gd name="connsiteY5" fmla="*/ 2304252 h 2304259"/>
              <a:gd name="connsiteX0" fmla="*/ 1568652 w 1710817"/>
              <a:gd name="connsiteY0" fmla="*/ 2304252 h 2304259"/>
              <a:gd name="connsiteX1" fmla="*/ 277847 w 1710817"/>
              <a:gd name="connsiteY1" fmla="*/ 1899386 h 2304259"/>
              <a:gd name="connsiteX2" fmla="*/ 272634 w 1710817"/>
              <a:gd name="connsiteY2" fmla="*/ 409063 h 2304259"/>
              <a:gd name="connsiteX3" fmla="*/ 1674660 w 1710817"/>
              <a:gd name="connsiteY3" fmla="*/ 0 h 2304259"/>
              <a:gd name="connsiteX4" fmla="*/ 1633096 w 1710817"/>
              <a:gd name="connsiteY4" fmla="*/ 1055147 h 2304259"/>
              <a:gd name="connsiteX5" fmla="*/ 1568652 w 1710817"/>
              <a:gd name="connsiteY5" fmla="*/ 2304252 h 2304259"/>
              <a:gd name="connsiteX0" fmla="*/ 1505431 w 1647596"/>
              <a:gd name="connsiteY0" fmla="*/ 2304252 h 2304259"/>
              <a:gd name="connsiteX1" fmla="*/ 214626 w 1647596"/>
              <a:gd name="connsiteY1" fmla="*/ 1899386 h 2304259"/>
              <a:gd name="connsiteX2" fmla="*/ 140140 w 1647596"/>
              <a:gd name="connsiteY2" fmla="*/ 409063 h 2304259"/>
              <a:gd name="connsiteX3" fmla="*/ 1611439 w 1647596"/>
              <a:gd name="connsiteY3" fmla="*/ 0 h 2304259"/>
              <a:gd name="connsiteX4" fmla="*/ 1569875 w 1647596"/>
              <a:gd name="connsiteY4" fmla="*/ 1055147 h 2304259"/>
              <a:gd name="connsiteX5" fmla="*/ 1505431 w 1647596"/>
              <a:gd name="connsiteY5" fmla="*/ 2304252 h 2304259"/>
              <a:gd name="connsiteX0" fmla="*/ 1595402 w 1737567"/>
              <a:gd name="connsiteY0" fmla="*/ 2304252 h 2304259"/>
              <a:gd name="connsiteX1" fmla="*/ 304597 w 1737567"/>
              <a:gd name="connsiteY1" fmla="*/ 1899386 h 2304259"/>
              <a:gd name="connsiteX2" fmla="*/ 230111 w 1737567"/>
              <a:gd name="connsiteY2" fmla="*/ 409063 h 2304259"/>
              <a:gd name="connsiteX3" fmla="*/ 1701410 w 1737567"/>
              <a:gd name="connsiteY3" fmla="*/ 0 h 2304259"/>
              <a:gd name="connsiteX4" fmla="*/ 1659846 w 1737567"/>
              <a:gd name="connsiteY4" fmla="*/ 1055147 h 2304259"/>
              <a:gd name="connsiteX5" fmla="*/ 1595402 w 1737567"/>
              <a:gd name="connsiteY5" fmla="*/ 2304252 h 2304259"/>
              <a:gd name="connsiteX0" fmla="*/ 1623288 w 1765453"/>
              <a:gd name="connsiteY0" fmla="*/ 2304252 h 2304257"/>
              <a:gd name="connsiteX1" fmla="*/ 332483 w 1765453"/>
              <a:gd name="connsiteY1" fmla="*/ 1899386 h 2304257"/>
              <a:gd name="connsiteX2" fmla="*/ 257997 w 1765453"/>
              <a:gd name="connsiteY2" fmla="*/ 409063 h 2304257"/>
              <a:gd name="connsiteX3" fmla="*/ 1729296 w 1765453"/>
              <a:gd name="connsiteY3" fmla="*/ 0 h 2304257"/>
              <a:gd name="connsiteX4" fmla="*/ 1687732 w 1765453"/>
              <a:gd name="connsiteY4" fmla="*/ 1055147 h 2304257"/>
              <a:gd name="connsiteX5" fmla="*/ 1623288 w 1765453"/>
              <a:gd name="connsiteY5" fmla="*/ 2304252 h 2304257"/>
              <a:gd name="connsiteX0" fmla="*/ 1609779 w 1751944"/>
              <a:gd name="connsiteY0" fmla="*/ 2304252 h 2304257"/>
              <a:gd name="connsiteX1" fmla="*/ 318974 w 1751944"/>
              <a:gd name="connsiteY1" fmla="*/ 1899386 h 2304257"/>
              <a:gd name="connsiteX2" fmla="*/ 244488 w 1751944"/>
              <a:gd name="connsiteY2" fmla="*/ 409063 h 2304257"/>
              <a:gd name="connsiteX3" fmla="*/ 1715787 w 1751944"/>
              <a:gd name="connsiteY3" fmla="*/ 0 h 2304257"/>
              <a:gd name="connsiteX4" fmla="*/ 1674223 w 1751944"/>
              <a:gd name="connsiteY4" fmla="*/ 1055147 h 2304257"/>
              <a:gd name="connsiteX5" fmla="*/ 1609779 w 1751944"/>
              <a:gd name="connsiteY5" fmla="*/ 2304252 h 2304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51944" h="2304257">
                <a:moveTo>
                  <a:pt x="1609779" y="2304252"/>
                </a:moveTo>
                <a:cubicBezTo>
                  <a:pt x="1113164" y="2305220"/>
                  <a:pt x="580662" y="2187602"/>
                  <a:pt x="318974" y="1899386"/>
                </a:cubicBezTo>
                <a:cubicBezTo>
                  <a:pt x="-5555" y="1541958"/>
                  <a:pt x="-164234" y="932300"/>
                  <a:pt x="244488" y="409063"/>
                </a:cubicBezTo>
                <a:cubicBezTo>
                  <a:pt x="560682" y="4278"/>
                  <a:pt x="1218041" y="0"/>
                  <a:pt x="1715787" y="0"/>
                </a:cubicBezTo>
                <a:cubicBezTo>
                  <a:pt x="1604950" y="504116"/>
                  <a:pt x="1591096" y="689577"/>
                  <a:pt x="1674223" y="1055147"/>
                </a:cubicBezTo>
                <a:cubicBezTo>
                  <a:pt x="1675833" y="1439188"/>
                  <a:pt x="1885260" y="1130502"/>
                  <a:pt x="1609779" y="2304252"/>
                </a:cubicBezTo>
                <a:close/>
              </a:path>
            </a:pathLst>
          </a:custGeom>
          <a:gradFill flip="none" rotWithShape="1">
            <a:gsLst>
              <a:gs pos="0">
                <a:srgbClr val="FFFFCC">
                  <a:shade val="30000"/>
                  <a:satMod val="115000"/>
                </a:srgbClr>
              </a:gs>
              <a:gs pos="50000">
                <a:srgbClr val="FFFFCC">
                  <a:shade val="67500"/>
                  <a:satMod val="115000"/>
                </a:srgbClr>
              </a:gs>
              <a:gs pos="100000">
                <a:srgbClr val="FFFFCC">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sp>
        <p:nvSpPr>
          <p:cNvPr id="28" name="27 Forma libre"/>
          <p:cNvSpPr/>
          <p:nvPr/>
        </p:nvSpPr>
        <p:spPr>
          <a:xfrm>
            <a:off x="6643688" y="4311650"/>
            <a:ext cx="152400" cy="2286000"/>
          </a:xfrm>
          <a:custGeom>
            <a:avLst/>
            <a:gdLst>
              <a:gd name="connsiteX0" fmla="*/ 135666 w 152186"/>
              <a:gd name="connsiteY0" fmla="*/ 0 h 2286000"/>
              <a:gd name="connsiteX1" fmla="*/ 10975 w 152186"/>
              <a:gd name="connsiteY1" fmla="*/ 651163 h 2286000"/>
              <a:gd name="connsiteX2" fmla="*/ 10975 w 152186"/>
              <a:gd name="connsiteY2" fmla="*/ 845127 h 2286000"/>
              <a:gd name="connsiteX3" fmla="*/ 52539 w 152186"/>
              <a:gd name="connsiteY3" fmla="*/ 1108363 h 2286000"/>
              <a:gd name="connsiteX4" fmla="*/ 121811 w 152186"/>
              <a:gd name="connsiteY4" fmla="*/ 1260763 h 2286000"/>
              <a:gd name="connsiteX5" fmla="*/ 149520 w 152186"/>
              <a:gd name="connsiteY5" fmla="*/ 1537854 h 2286000"/>
              <a:gd name="connsiteX6" fmla="*/ 149520 w 152186"/>
              <a:gd name="connsiteY6" fmla="*/ 1717963 h 2286000"/>
              <a:gd name="connsiteX7" fmla="*/ 135666 w 152186"/>
              <a:gd name="connsiteY7" fmla="*/ 1856509 h 2286000"/>
              <a:gd name="connsiteX8" fmla="*/ 107957 w 152186"/>
              <a:gd name="connsiteY8" fmla="*/ 2022763 h 2286000"/>
              <a:gd name="connsiteX9" fmla="*/ 80248 w 152186"/>
              <a:gd name="connsiteY9" fmla="*/ 2202872 h 2286000"/>
              <a:gd name="connsiteX10" fmla="*/ 80248 w 152186"/>
              <a:gd name="connsiteY10" fmla="*/ 2286000 h 22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186" h="2286000">
                <a:moveTo>
                  <a:pt x="135666" y="0"/>
                </a:moveTo>
                <a:cubicBezTo>
                  <a:pt x="83711" y="255154"/>
                  <a:pt x="31757" y="510309"/>
                  <a:pt x="10975" y="651163"/>
                </a:cubicBezTo>
                <a:cubicBezTo>
                  <a:pt x="-9807" y="792017"/>
                  <a:pt x="4048" y="768927"/>
                  <a:pt x="10975" y="845127"/>
                </a:cubicBezTo>
                <a:cubicBezTo>
                  <a:pt x="17902" y="921327"/>
                  <a:pt x="34066" y="1039090"/>
                  <a:pt x="52539" y="1108363"/>
                </a:cubicBezTo>
                <a:cubicBezTo>
                  <a:pt x="71012" y="1177636"/>
                  <a:pt x="105648" y="1189181"/>
                  <a:pt x="121811" y="1260763"/>
                </a:cubicBezTo>
                <a:cubicBezTo>
                  <a:pt x="137974" y="1332345"/>
                  <a:pt x="144902" y="1461654"/>
                  <a:pt x="149520" y="1537854"/>
                </a:cubicBezTo>
                <a:cubicBezTo>
                  <a:pt x="154138" y="1614054"/>
                  <a:pt x="151829" y="1664854"/>
                  <a:pt x="149520" y="1717963"/>
                </a:cubicBezTo>
                <a:cubicBezTo>
                  <a:pt x="147211" y="1771072"/>
                  <a:pt x="142593" y="1805709"/>
                  <a:pt x="135666" y="1856509"/>
                </a:cubicBezTo>
                <a:cubicBezTo>
                  <a:pt x="128739" y="1907309"/>
                  <a:pt x="117193" y="1965036"/>
                  <a:pt x="107957" y="2022763"/>
                </a:cubicBezTo>
                <a:cubicBezTo>
                  <a:pt x="98721" y="2080490"/>
                  <a:pt x="84866" y="2158999"/>
                  <a:pt x="80248" y="2202872"/>
                </a:cubicBezTo>
                <a:cubicBezTo>
                  <a:pt x="75630" y="2246745"/>
                  <a:pt x="77939" y="2266372"/>
                  <a:pt x="80248" y="2286000"/>
                </a:cubicBezTo>
              </a:path>
            </a:pathLst>
          </a:cu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sp>
        <p:nvSpPr>
          <p:cNvPr id="29" name="28 Llamada rectangular redondeada"/>
          <p:cNvSpPr/>
          <p:nvPr/>
        </p:nvSpPr>
        <p:spPr>
          <a:xfrm>
            <a:off x="6796088" y="1052514"/>
            <a:ext cx="2971800" cy="936625"/>
          </a:xfrm>
          <a:prstGeom prst="wedgeRoundRectCallout">
            <a:avLst>
              <a:gd name="adj1" fmla="val -2652"/>
              <a:gd name="adj2" fmla="val 98021"/>
              <a:gd name="adj3" fmla="val 16667"/>
            </a:avLst>
          </a:prstGeom>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a:buClrTx/>
              <a:defRPr/>
            </a:pPr>
            <a:r>
              <a:rPr lang="es-ES_tradnl" sz="3600" b="1" kern="1200" dirty="0" err="1">
                <a:solidFill>
                  <a:prstClr val="black"/>
                </a:solidFill>
                <a:latin typeface="Calibri"/>
              </a:rPr>
              <a:t>Where</a:t>
            </a:r>
            <a:r>
              <a:rPr lang="es-ES_tradnl" sz="3600" b="1" kern="1200" dirty="0">
                <a:solidFill>
                  <a:prstClr val="black"/>
                </a:solidFill>
                <a:latin typeface="Calibri"/>
              </a:rPr>
              <a:t> am I?</a:t>
            </a:r>
            <a:endParaRPr lang="es-ES" sz="3600" b="1" kern="1200" dirty="0">
              <a:solidFill>
                <a:prstClr val="black"/>
              </a:solidFill>
              <a:latin typeface="Calibri"/>
            </a:endParaRPr>
          </a:p>
        </p:txBody>
      </p:sp>
      <p:sp>
        <p:nvSpPr>
          <p:cNvPr id="31" name="30 Llamada rectangular redondeada"/>
          <p:cNvSpPr/>
          <p:nvPr/>
        </p:nvSpPr>
        <p:spPr>
          <a:xfrm>
            <a:off x="2566988" y="1052514"/>
            <a:ext cx="2881312" cy="1152525"/>
          </a:xfrm>
          <a:prstGeom prst="wedgeRoundRectCallout">
            <a:avLst>
              <a:gd name="adj1" fmla="val -22698"/>
              <a:gd name="adj2" fmla="val 118741"/>
              <a:gd name="adj3" fmla="val 16667"/>
            </a:avLst>
          </a:prstGeom>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a:buClrTx/>
              <a:defRPr/>
            </a:pPr>
            <a:r>
              <a:rPr lang="es-ES_tradnl" sz="3200" kern="1200" dirty="0" err="1">
                <a:solidFill>
                  <a:prstClr val="black"/>
                </a:solidFill>
                <a:latin typeface="Calibri"/>
              </a:rPr>
              <a:t>You</a:t>
            </a:r>
            <a:r>
              <a:rPr lang="es-ES_tradnl" sz="3200" kern="1200" dirty="0">
                <a:solidFill>
                  <a:prstClr val="black"/>
                </a:solidFill>
                <a:latin typeface="Calibri"/>
              </a:rPr>
              <a:t> are in a </a:t>
            </a:r>
            <a:r>
              <a:rPr lang="es-ES_tradnl" sz="4000" b="1" kern="1200" dirty="0" err="1">
                <a:solidFill>
                  <a:srgbClr val="FF0000"/>
                </a:solidFill>
                <a:latin typeface="Calibri"/>
              </a:rPr>
              <a:t>beach</a:t>
            </a:r>
            <a:r>
              <a:rPr lang="es-ES_tradnl" sz="4000" b="1" kern="1200" dirty="0">
                <a:solidFill>
                  <a:srgbClr val="FF0000"/>
                </a:solidFill>
                <a:latin typeface="Calibri"/>
              </a:rPr>
              <a:t>.</a:t>
            </a:r>
            <a:endParaRPr lang="es-ES" sz="4000" b="1" kern="1200" dirty="0">
              <a:solidFill>
                <a:srgbClr val="FF0000"/>
              </a:solidFill>
              <a:latin typeface="Calibri"/>
            </a:endParaRPr>
          </a:p>
        </p:txBody>
      </p:sp>
      <p:sp>
        <p:nvSpPr>
          <p:cNvPr id="12" name="11 Estrella de 5 puntas"/>
          <p:cNvSpPr/>
          <p:nvPr/>
        </p:nvSpPr>
        <p:spPr>
          <a:xfrm>
            <a:off x="8124826" y="2492375"/>
            <a:ext cx="492125" cy="431800"/>
          </a:xfrm>
          <a:prstGeom prst="star5">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pic>
        <p:nvPicPr>
          <p:cNvPr id="15" name="14 Imagen">
            <a:hlinkClick r:id="" action="ppaction://hlinkshowjump?jump=nextslide"/>
          </p:cNvPr>
          <p:cNvPicPr>
            <a:picLocks noChangeAspect="1"/>
          </p:cNvPicPr>
          <p:nvPr/>
        </p:nvPicPr>
        <p:blipFill>
          <a:blip r:embed="rId7"/>
          <a:stretch>
            <a:fillRect/>
          </a:stretch>
        </p:blipFill>
        <p:spPr>
          <a:xfrm>
            <a:off x="9410701" y="5600701"/>
            <a:ext cx="862013" cy="815975"/>
          </a:xfrm>
          <a:prstGeom prst="rect">
            <a:avLst/>
          </a:prstGeom>
          <a:effectLst>
            <a:outerShdw blurRad="50800" dist="38100" dir="2700000" algn="tl" rotWithShape="0">
              <a:prstClr val="black">
                <a:alpha val="40000"/>
              </a:prstClr>
            </a:outerShdw>
          </a:effectLst>
        </p:spPr>
      </p:pic>
      <p:sp>
        <p:nvSpPr>
          <p:cNvPr id="16" name="15 Rectángulo redondeado"/>
          <p:cNvSpPr/>
          <p:nvPr/>
        </p:nvSpPr>
        <p:spPr>
          <a:xfrm>
            <a:off x="5951538" y="6008689"/>
            <a:ext cx="1439862" cy="407987"/>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lgn="ctr">
              <a:buClrTx/>
              <a:defRPr/>
            </a:pPr>
            <a:r>
              <a:rPr lang="es-ES_tradnl" sz="2400" b="1" kern="1200" dirty="0">
                <a:solidFill>
                  <a:prstClr val="white"/>
                </a:solidFill>
                <a:latin typeface="Calibri"/>
              </a:rPr>
              <a:t>CHECK</a:t>
            </a:r>
            <a:endParaRPr lang="es-ES" sz="2400" b="1" kern="1200" dirty="0">
              <a:solidFill>
                <a:prstClr val="white"/>
              </a:solidFill>
              <a:latin typeface="Calibri"/>
            </a:endParaRPr>
          </a:p>
        </p:txBody>
      </p:sp>
      <p:pic>
        <p:nvPicPr>
          <p:cNvPr id="19" name="18 Imagen"/>
          <p:cNvPicPr>
            <a:picLocks noChangeAspect="1"/>
          </p:cNvPicPr>
          <p:nvPr/>
        </p:nvPicPr>
        <p:blipFill>
          <a:blip r:embed="rId8"/>
          <a:stretch>
            <a:fillRect/>
          </a:stretch>
        </p:blipFill>
        <p:spPr>
          <a:xfrm>
            <a:off x="1884363" y="2852738"/>
            <a:ext cx="2627312" cy="3541712"/>
          </a:xfrm>
          <a:prstGeom prst="rect">
            <a:avLst/>
          </a:prstGeom>
          <a:effectLst>
            <a:outerShdw blurRad="76200" dist="266700" dir="13500000" sy="23000" kx="1200000" algn="br" rotWithShape="0">
              <a:prstClr val="black">
                <a:alpha val="44000"/>
              </a:prstClr>
            </a:outerShdw>
          </a:effectLst>
        </p:spPr>
      </p:pic>
      <p:sp>
        <p:nvSpPr>
          <p:cNvPr id="25" name="3 Marco"/>
          <p:cNvSpPr/>
          <p:nvPr/>
        </p:nvSpPr>
        <p:spPr>
          <a:xfrm>
            <a:off x="0" y="0"/>
            <a:ext cx="12192000" cy="6858000"/>
          </a:xfrm>
          <a:custGeom>
            <a:avLst/>
            <a:gdLst>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0" h="6858000">
                <a:moveTo>
                  <a:pt x="0" y="0"/>
                </a:moveTo>
                <a:lnTo>
                  <a:pt x="9144000" y="0"/>
                </a:lnTo>
                <a:lnTo>
                  <a:pt x="9144000" y="6858000"/>
                </a:lnTo>
                <a:lnTo>
                  <a:pt x="0" y="6858000"/>
                </a:lnTo>
                <a:lnTo>
                  <a:pt x="0" y="0"/>
                </a:lnTo>
                <a:close/>
                <a:moveTo>
                  <a:pt x="319377" y="319377"/>
                </a:moveTo>
                <a:cubicBezTo>
                  <a:pt x="104224" y="2405906"/>
                  <a:pt x="77330" y="4411753"/>
                  <a:pt x="319377" y="6538623"/>
                </a:cubicBezTo>
                <a:cubicBezTo>
                  <a:pt x="3167906" y="6740329"/>
                  <a:pt x="6016435" y="6767223"/>
                  <a:pt x="8824623" y="6538623"/>
                </a:cubicBezTo>
                <a:cubicBezTo>
                  <a:pt x="9039775" y="4478988"/>
                  <a:pt x="9026329" y="2432801"/>
                  <a:pt x="8824623" y="319377"/>
                </a:cubicBezTo>
                <a:cubicBezTo>
                  <a:pt x="6029882" y="90777"/>
                  <a:pt x="3181353" y="104224"/>
                  <a:pt x="319377" y="319377"/>
                </a:cubicBezTo>
                <a:close/>
              </a:path>
            </a:pathLst>
          </a:custGeom>
          <a:solidFill>
            <a:schemeClr val="bg1"/>
          </a:solidFill>
          <a:ln>
            <a:noFill/>
          </a:ln>
          <a:effectLst>
            <a:innerShdw blurRad="114300">
              <a:prstClr val="black"/>
            </a:innerShdw>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spTree>
    <p:extLst>
      <p:ext uri="{BB962C8B-B14F-4D97-AF65-F5344CB8AC3E}">
        <p14:creationId xmlns:p14="http://schemas.microsoft.com/office/powerpoint/2010/main" val="1312359924"/>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750" fill="hold"/>
                                        <p:tgtEl>
                                          <p:spTgt spid="26"/>
                                        </p:tgtEl>
                                        <p:attrNameLst>
                                          <p:attrName>ppt_x</p:attrName>
                                        </p:attrNameLst>
                                      </p:cBhvr>
                                      <p:tavLst>
                                        <p:tav tm="0">
                                          <p:val>
                                            <p:strVal val="#ppt_x"/>
                                          </p:val>
                                        </p:tav>
                                        <p:tav tm="100000">
                                          <p:val>
                                            <p:strVal val="#ppt_x"/>
                                          </p:val>
                                        </p:tav>
                                      </p:tavLst>
                                    </p:anim>
                                    <p:anim calcmode="lin" valueType="num">
                                      <p:cBhvr additive="base">
                                        <p:cTn id="8" dur="750" fill="hold"/>
                                        <p:tgtEl>
                                          <p:spTgt spid="26"/>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750" fill="hold"/>
                                        <p:tgtEl>
                                          <p:spTgt spid="27"/>
                                        </p:tgtEl>
                                        <p:attrNameLst>
                                          <p:attrName>ppt_x</p:attrName>
                                        </p:attrNameLst>
                                      </p:cBhvr>
                                      <p:tavLst>
                                        <p:tav tm="0">
                                          <p:val>
                                            <p:strVal val="#ppt_x"/>
                                          </p:val>
                                        </p:tav>
                                        <p:tav tm="100000">
                                          <p:val>
                                            <p:strVal val="#ppt_x"/>
                                          </p:val>
                                        </p:tav>
                                      </p:tavLst>
                                    </p:anim>
                                    <p:anim calcmode="lin" valueType="num">
                                      <p:cBhvr additive="base">
                                        <p:cTn id="12" dur="750" fill="hold"/>
                                        <p:tgtEl>
                                          <p:spTgt spid="27"/>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9"/>
                                            </p:cond>
                                          </p:stCondLst>
                                          <p:endCondLst>
                                            <p:cond evt="onStopAudio" delay="0">
                                              <p:tgtEl>
                                                <p:sldTgt/>
                                              </p:tgtEl>
                                            </p:cond>
                                          </p:endCondLst>
                                        </p:cTn>
                                        <p:tgtEl>
                                          <p:sndTgt r:embed="rId2" name="bong.wav"/>
                                        </p:tgtEl>
                                      </p:cMediaNode>
                                    </p:audio>
                                  </p:subTnLst>
                                </p:cTn>
                              </p:par>
                            </p:childTnLst>
                          </p:cTn>
                        </p:par>
                        <p:par>
                          <p:cTn id="13" fill="hold" nodeType="afterGroup">
                            <p:stCondLst>
                              <p:cond delay="750"/>
                            </p:stCondLst>
                            <p:childTnLst>
                              <p:par>
                                <p:cTn id="14" presetID="22" presetClass="entr" presetSubtype="4" fill="hold" nodeType="afterEffect">
                                  <p:stCondLst>
                                    <p:cond delay="500"/>
                                  </p:stCondLst>
                                  <p:childTnLst>
                                    <p:set>
                                      <p:cBhvr>
                                        <p:cTn id="15" dur="1" fill="hold">
                                          <p:stCondLst>
                                            <p:cond delay="0"/>
                                          </p:stCondLst>
                                        </p:cTn>
                                        <p:tgtEl>
                                          <p:spTgt spid="28"/>
                                        </p:tgtEl>
                                        <p:attrNameLst>
                                          <p:attrName>style.visibility</p:attrName>
                                        </p:attrNameLst>
                                      </p:cBhvr>
                                      <p:to>
                                        <p:strVal val="visible"/>
                                      </p:to>
                                    </p:set>
                                    <p:animEffect transition="in" filter="wipe(down)">
                                      <p:cBhvr>
                                        <p:cTn id="16" dur="500"/>
                                        <p:tgtEl>
                                          <p:spTgt spid="28"/>
                                        </p:tgtEl>
                                      </p:cBhvr>
                                    </p:animEffect>
                                  </p:childTnLst>
                                  <p:subTnLst>
                                    <p:audio>
                                      <p:cMediaNode>
                                        <p:cTn display="0" masterRel="sameClick">
                                          <p:stCondLst>
                                            <p:cond evt="begin" delay="0">
                                              <p:tn val="14"/>
                                            </p:cond>
                                          </p:stCondLst>
                                          <p:endCondLst>
                                            <p:cond evt="onStopAudio" delay="0">
                                              <p:tgtEl>
                                                <p:sldTgt/>
                                              </p:tgtEl>
                                            </p:cond>
                                          </p:endCondLst>
                                        </p:cTn>
                                        <p:tgtEl>
                                          <p:sndTgt r:embed="rId3" name="crack.wav"/>
                                        </p:tgtEl>
                                      </p:cMediaNode>
                                    </p:audio>
                                  </p:subTnLst>
                                </p:cTn>
                              </p:par>
                            </p:childTnLst>
                          </p:cTn>
                        </p:par>
                        <p:par>
                          <p:cTn id="17" fill="hold" nodeType="afterGroup">
                            <p:stCondLst>
                              <p:cond delay="1750"/>
                            </p:stCondLst>
                            <p:childTnLst>
                              <p:par>
                                <p:cTn id="18" presetID="1" presetClass="exit" presetSubtype="0" fill="hold" nodeType="afterEffect">
                                  <p:stCondLst>
                                    <p:cond delay="0"/>
                                  </p:stCondLst>
                                  <p:childTnLst>
                                    <p:set>
                                      <p:cBhvr>
                                        <p:cTn id="19" dur="1" fill="hold">
                                          <p:stCondLst>
                                            <p:cond delay="0"/>
                                          </p:stCondLst>
                                        </p:cTn>
                                        <p:tgtEl>
                                          <p:spTgt spid="28"/>
                                        </p:tgtEl>
                                        <p:attrNameLst>
                                          <p:attrName>style.visibility</p:attrName>
                                        </p:attrNameLst>
                                      </p:cBhvr>
                                      <p:to>
                                        <p:strVal val="hidden"/>
                                      </p:to>
                                    </p:set>
                                  </p:childTnLst>
                                </p:cTn>
                              </p:par>
                            </p:childTnLst>
                          </p:cTn>
                        </p:par>
                        <p:par>
                          <p:cTn id="20" fill="hold" nodeType="afterGroup">
                            <p:stCondLst>
                              <p:cond delay="1750"/>
                            </p:stCondLst>
                            <p:childTnLst>
                              <p:par>
                                <p:cTn id="21" presetID="8" presetClass="emph" presetSubtype="0" fill="hold" nodeType="afterEffect">
                                  <p:stCondLst>
                                    <p:cond delay="0"/>
                                  </p:stCondLst>
                                  <p:childTnLst>
                                    <p:animRot by="-5400000">
                                      <p:cBhvr>
                                        <p:cTn id="22" dur="1000" fill="hold"/>
                                        <p:tgtEl>
                                          <p:spTgt spid="26"/>
                                        </p:tgtEl>
                                        <p:attrNameLst>
                                          <p:attrName>r</p:attrName>
                                        </p:attrNameLst>
                                      </p:cBhvr>
                                    </p:animRot>
                                  </p:childTnLst>
                                </p:cTn>
                              </p:par>
                              <p:par>
                                <p:cTn id="23" presetID="42" presetClass="path" presetSubtype="0" accel="50000" decel="50000" fill="hold" nodeType="withEffect">
                                  <p:stCondLst>
                                    <p:cond delay="0"/>
                                  </p:stCondLst>
                                  <p:childTnLst>
                                    <p:animMotion origin="layout" path="M -1.38889E-6 1.48148E-6 L -0.09687 1.48148E-6 " pathEditMode="relative" rAng="0" ptsTypes="AA">
                                      <p:cBhvr>
                                        <p:cTn id="24" dur="250" fill="hold"/>
                                        <p:tgtEl>
                                          <p:spTgt spid="26"/>
                                        </p:tgtEl>
                                        <p:attrNameLst>
                                          <p:attrName>ppt_x</p:attrName>
                                          <p:attrName>ppt_y</p:attrName>
                                        </p:attrNameLst>
                                      </p:cBhvr>
                                      <p:rCtr x="-4844" y="0"/>
                                    </p:animMotion>
                                  </p:childTnLst>
                                </p:cTn>
                              </p:par>
                              <p:par>
                                <p:cTn id="25" presetID="8" presetClass="emph" presetSubtype="0" fill="hold" nodeType="withEffect">
                                  <p:stCondLst>
                                    <p:cond delay="0"/>
                                  </p:stCondLst>
                                  <p:childTnLst>
                                    <p:animRot by="5400000">
                                      <p:cBhvr>
                                        <p:cTn id="26" dur="250" fill="hold"/>
                                        <p:tgtEl>
                                          <p:spTgt spid="27"/>
                                        </p:tgtEl>
                                        <p:attrNameLst>
                                          <p:attrName>r</p:attrName>
                                        </p:attrNameLst>
                                      </p:cBhvr>
                                    </p:animRot>
                                  </p:childTnLst>
                                </p:cTn>
                              </p:par>
                              <p:par>
                                <p:cTn id="27" presetID="42" presetClass="path" presetSubtype="0" accel="50000" decel="50000" fill="hold" nodeType="withEffect">
                                  <p:stCondLst>
                                    <p:cond delay="0"/>
                                  </p:stCondLst>
                                  <p:childTnLst>
                                    <p:animMotion origin="layout" path="M -3.61111E-6 1.48148E-6 L 0.09323 1.48148E-6 " pathEditMode="relative" rAng="0" ptsTypes="AA">
                                      <p:cBhvr>
                                        <p:cTn id="28" dur="250" fill="hold"/>
                                        <p:tgtEl>
                                          <p:spTgt spid="27"/>
                                        </p:tgtEl>
                                        <p:attrNameLst>
                                          <p:attrName>ppt_x</p:attrName>
                                          <p:attrName>ppt_y</p:attrName>
                                        </p:attrNameLst>
                                      </p:cBhvr>
                                      <p:rCtr x="4653" y="0"/>
                                    </p:animMotion>
                                  </p:childTnLst>
                                </p:cTn>
                              </p:par>
                              <p:par>
                                <p:cTn id="29" presetID="42" presetClass="entr" presetSubtype="0"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anim calcmode="lin" valueType="num">
                                      <p:cBhvr>
                                        <p:cTn id="32" dur="500" fill="hold"/>
                                        <p:tgtEl>
                                          <p:spTgt spid="14"/>
                                        </p:tgtEl>
                                        <p:attrNameLst>
                                          <p:attrName>ppt_x</p:attrName>
                                        </p:attrNameLst>
                                      </p:cBhvr>
                                      <p:tavLst>
                                        <p:tav tm="0">
                                          <p:val>
                                            <p:strVal val="#ppt_x"/>
                                          </p:val>
                                        </p:tav>
                                        <p:tav tm="100000">
                                          <p:val>
                                            <p:strVal val="#ppt_x"/>
                                          </p:val>
                                        </p:tav>
                                      </p:tavLst>
                                    </p:anim>
                                    <p:anim calcmode="lin" valueType="num">
                                      <p:cBhvr>
                                        <p:cTn id="33" dur="500" fill="hold"/>
                                        <p:tgtEl>
                                          <p:spTgt spid="14"/>
                                        </p:tgtEl>
                                        <p:attrNameLst>
                                          <p:attrName>ppt_y</p:attrName>
                                        </p:attrNameLst>
                                      </p:cBhvr>
                                      <p:tavLst>
                                        <p:tav tm="0">
                                          <p:val>
                                            <p:strVal val="#ppt_y+.1"/>
                                          </p:val>
                                        </p:tav>
                                        <p:tav tm="100000">
                                          <p:val>
                                            <p:strVal val="#ppt_y"/>
                                          </p:val>
                                        </p:tav>
                                      </p:tavLst>
                                    </p:anim>
                                  </p:childTnLst>
                                </p:cTn>
                              </p:par>
                              <p:par>
                                <p:cTn id="34" presetID="32" presetClass="emph" presetSubtype="0" fill="hold" nodeType="withEffect">
                                  <p:stCondLst>
                                    <p:cond delay="0"/>
                                  </p:stCondLst>
                                  <p:childTnLst>
                                    <p:animRot by="120000">
                                      <p:cBhvr>
                                        <p:cTn id="35" dur="100" fill="hold">
                                          <p:stCondLst>
                                            <p:cond delay="0"/>
                                          </p:stCondLst>
                                        </p:cTn>
                                        <p:tgtEl>
                                          <p:spTgt spid="14"/>
                                        </p:tgtEl>
                                        <p:attrNameLst>
                                          <p:attrName>r</p:attrName>
                                        </p:attrNameLst>
                                      </p:cBhvr>
                                    </p:animRot>
                                    <p:animRot by="-240000">
                                      <p:cBhvr>
                                        <p:cTn id="36" dur="200" fill="hold">
                                          <p:stCondLst>
                                            <p:cond delay="200"/>
                                          </p:stCondLst>
                                        </p:cTn>
                                        <p:tgtEl>
                                          <p:spTgt spid="14"/>
                                        </p:tgtEl>
                                        <p:attrNameLst>
                                          <p:attrName>r</p:attrName>
                                        </p:attrNameLst>
                                      </p:cBhvr>
                                    </p:animRot>
                                    <p:animRot by="240000">
                                      <p:cBhvr>
                                        <p:cTn id="37" dur="200" fill="hold">
                                          <p:stCondLst>
                                            <p:cond delay="400"/>
                                          </p:stCondLst>
                                        </p:cTn>
                                        <p:tgtEl>
                                          <p:spTgt spid="14"/>
                                        </p:tgtEl>
                                        <p:attrNameLst>
                                          <p:attrName>r</p:attrName>
                                        </p:attrNameLst>
                                      </p:cBhvr>
                                    </p:animRot>
                                    <p:animRot by="-240000">
                                      <p:cBhvr>
                                        <p:cTn id="38" dur="200" fill="hold">
                                          <p:stCondLst>
                                            <p:cond delay="600"/>
                                          </p:stCondLst>
                                        </p:cTn>
                                        <p:tgtEl>
                                          <p:spTgt spid="14"/>
                                        </p:tgtEl>
                                        <p:attrNameLst>
                                          <p:attrName>r</p:attrName>
                                        </p:attrNameLst>
                                      </p:cBhvr>
                                    </p:animRot>
                                    <p:animRot by="120000">
                                      <p:cBhvr>
                                        <p:cTn id="39" dur="200" fill="hold">
                                          <p:stCondLst>
                                            <p:cond delay="800"/>
                                          </p:stCondLst>
                                        </p:cTn>
                                        <p:tgtEl>
                                          <p:spTgt spid="14"/>
                                        </p:tgtEl>
                                        <p:attrNameLst>
                                          <p:attrName>r</p:attrName>
                                        </p:attrNameLst>
                                      </p:cBhvr>
                                    </p:animRot>
                                  </p:childTnLst>
                                  <p:subTnLst>
                                    <p:audio>
                                      <p:cMediaNode>
                                        <p:cTn display="0" masterRel="sameClick">
                                          <p:stCondLst>
                                            <p:cond evt="begin" delay="0">
                                              <p:tn val="34"/>
                                            </p:cond>
                                          </p:stCondLst>
                                          <p:endCondLst>
                                            <p:cond evt="onStopAudio" delay="0">
                                              <p:tgtEl>
                                                <p:sldTgt/>
                                              </p:tgtEl>
                                            </p:cond>
                                          </p:endCondLst>
                                        </p:cTn>
                                        <p:tgtEl>
                                          <p:sndTgt r:embed="rId4" name="S_chick.wav"/>
                                        </p:tgtEl>
                                      </p:cMediaNode>
                                    </p:audio>
                                  </p:subTnLst>
                                </p:cTn>
                              </p:par>
                              <p:par>
                                <p:cTn id="40" presetID="53" presetClass="entr" presetSubtype="16" fill="hold"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par>
                                <p:cTn id="45" presetID="1" presetClass="path" presetSubtype="0" accel="50000" decel="50000" fill="hold" nodeType="withEffect">
                                  <p:stCondLst>
                                    <p:cond delay="0"/>
                                  </p:stCondLst>
                                  <p:childTnLst>
                                    <p:animMotion origin="layout" path="M -2.22222E-6 -2.22222E-6 C 0.04427 -2.22222E-6 0.08056 0.01621 0.08056 0.03681 C 0.08056 0.05695 0.04427 0.07361 -2.22222E-6 0.07361 C -0.04444 0.07361 -0.08055 0.05695 -0.08055 0.03681 C -0.08055 0.01621 -0.04444 -2.22222E-6 -2.22222E-6 -2.22222E-6 Z " pathEditMode="relative" rAng="0" ptsTypes="fffff">
                                      <p:cBhvr>
                                        <p:cTn id="46" dur="1000" fill="hold"/>
                                        <p:tgtEl>
                                          <p:spTgt spid="12"/>
                                        </p:tgtEl>
                                        <p:attrNameLst>
                                          <p:attrName>ppt_x</p:attrName>
                                          <p:attrName>ppt_y</p:attrName>
                                        </p:attrNameLst>
                                      </p:cBhvr>
                                      <p:rCtr x="0" y="3681"/>
                                    </p:animMotion>
                                  </p:childTnLst>
                                </p:cTn>
                              </p:par>
                              <p:par>
                                <p:cTn id="47" presetID="10" presetClass="exit" presetSubtype="0" fill="hold" nodeType="withEffect">
                                  <p:stCondLst>
                                    <p:cond delay="500"/>
                                  </p:stCondLst>
                                  <p:childTnLst>
                                    <p:animEffect transition="out" filter="fade">
                                      <p:cBhvr>
                                        <p:cTn id="48" dur="500"/>
                                        <p:tgtEl>
                                          <p:spTgt spid="12"/>
                                        </p:tgtEl>
                                      </p:cBhvr>
                                    </p:animEffect>
                                    <p:set>
                                      <p:cBhvr>
                                        <p:cTn id="49" dur="1" fill="hold">
                                          <p:stCondLst>
                                            <p:cond delay="499"/>
                                          </p:stCondLst>
                                        </p:cTn>
                                        <p:tgtEl>
                                          <p:spTgt spid="12"/>
                                        </p:tgtEl>
                                        <p:attrNameLst>
                                          <p:attrName>style.visibility</p:attrName>
                                        </p:attrNameLst>
                                      </p:cBhvr>
                                      <p:to>
                                        <p:strVal val="hidden"/>
                                      </p:to>
                                    </p:set>
                                  </p:childTnLst>
                                </p:cTn>
                              </p:par>
                              <p:par>
                                <p:cTn id="50" presetID="22" presetClass="entr" presetSubtype="4" fill="hold" grpId="0" nodeType="with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wipe(down)">
                                      <p:cBhvr>
                                        <p:cTn id="52" dur="500"/>
                                        <p:tgtEl>
                                          <p:spTgt spid="29"/>
                                        </p:tgtEl>
                                      </p:cBhvr>
                                    </p:animEffect>
                                  </p:childTnLst>
                                </p:cTn>
                              </p:par>
                            </p:childTnLst>
                          </p:cTn>
                        </p:par>
                        <p:par>
                          <p:cTn id="53" fill="hold" nodeType="afterGroup">
                            <p:stCondLst>
                              <p:cond delay="2750"/>
                            </p:stCondLst>
                            <p:childTnLst>
                              <p:par>
                                <p:cTn id="54" presetID="53" presetClass="entr" presetSubtype="16" fill="hold" grpId="0" nodeType="afterEffect">
                                  <p:stCondLst>
                                    <p:cond delay="0"/>
                                  </p:stCondLst>
                                  <p:childTnLst>
                                    <p:set>
                                      <p:cBhvr>
                                        <p:cTn id="55" dur="1" fill="hold">
                                          <p:stCondLst>
                                            <p:cond delay="0"/>
                                          </p:stCondLst>
                                        </p:cTn>
                                        <p:tgtEl>
                                          <p:spTgt spid="16"/>
                                        </p:tgtEl>
                                        <p:attrNameLst>
                                          <p:attrName>style.visibility</p:attrName>
                                        </p:attrNameLst>
                                      </p:cBhvr>
                                      <p:to>
                                        <p:strVal val="visible"/>
                                      </p:to>
                                    </p:set>
                                    <p:anim calcmode="lin" valueType="num">
                                      <p:cBhvr>
                                        <p:cTn id="56" dur="500" fill="hold"/>
                                        <p:tgtEl>
                                          <p:spTgt spid="16"/>
                                        </p:tgtEl>
                                        <p:attrNameLst>
                                          <p:attrName>ppt_w</p:attrName>
                                        </p:attrNameLst>
                                      </p:cBhvr>
                                      <p:tavLst>
                                        <p:tav tm="0">
                                          <p:val>
                                            <p:fltVal val="0"/>
                                          </p:val>
                                        </p:tav>
                                        <p:tav tm="100000">
                                          <p:val>
                                            <p:strVal val="#ppt_w"/>
                                          </p:val>
                                        </p:tav>
                                      </p:tavLst>
                                    </p:anim>
                                    <p:anim calcmode="lin" valueType="num">
                                      <p:cBhvr>
                                        <p:cTn id="57" dur="500" fill="hold"/>
                                        <p:tgtEl>
                                          <p:spTgt spid="16"/>
                                        </p:tgtEl>
                                        <p:attrNameLst>
                                          <p:attrName>ppt_h</p:attrName>
                                        </p:attrNameLst>
                                      </p:cBhvr>
                                      <p:tavLst>
                                        <p:tav tm="0">
                                          <p:val>
                                            <p:fltVal val="0"/>
                                          </p:val>
                                        </p:tav>
                                        <p:tav tm="100000">
                                          <p:val>
                                            <p:strVal val="#ppt_h"/>
                                          </p:val>
                                        </p:tav>
                                      </p:tavLst>
                                    </p:anim>
                                    <p:animEffect transition="in" filter="fade">
                                      <p:cBhvr>
                                        <p:cTn id="5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9" restart="whenNotActive" fill="hold" evtFilter="cancelBubble" nodeType="interactiveSeq">
                <p:stCondLst>
                  <p:cond evt="onClick" delay="0">
                    <p:tgtEl>
                      <p:spTgt spid="16"/>
                    </p:tgtEl>
                  </p:cond>
                </p:stCondLst>
                <p:endSync evt="end" delay="0">
                  <p:rtn val="all"/>
                </p:endSync>
                <p:childTnLst>
                  <p:par>
                    <p:cTn id="60" fill="hold" nodeType="clickPar">
                      <p:stCondLst>
                        <p:cond delay="0"/>
                      </p:stCondLst>
                      <p:childTnLst>
                        <p:par>
                          <p:cTn id="61" fill="hold" nodeType="withGroup">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wipe(down)">
                                      <p:cBhvr>
                                        <p:cTn id="64" dur="500"/>
                                        <p:tgtEl>
                                          <p:spTgt spid="31"/>
                                        </p:tgtEl>
                                      </p:cBhvr>
                                    </p:animEffect>
                                  </p:childTnLst>
                                </p:cTn>
                              </p:par>
                            </p:childTnLst>
                          </p:cTn>
                        </p:par>
                        <p:par>
                          <p:cTn id="65" fill="hold" nodeType="afterGroup">
                            <p:stCondLst>
                              <p:cond delay="500"/>
                            </p:stCondLst>
                            <p:childTnLst>
                              <p:par>
                                <p:cTn id="66" presetID="53" presetClass="entr" presetSubtype="16" fill="hold" nodeType="afterEffect">
                                  <p:stCondLst>
                                    <p:cond delay="0"/>
                                  </p:stCondLst>
                                  <p:childTnLst>
                                    <p:set>
                                      <p:cBhvr>
                                        <p:cTn id="67" dur="1" fill="hold">
                                          <p:stCondLst>
                                            <p:cond delay="0"/>
                                          </p:stCondLst>
                                        </p:cTn>
                                        <p:tgtEl>
                                          <p:spTgt spid="15"/>
                                        </p:tgtEl>
                                        <p:attrNameLst>
                                          <p:attrName>style.visibility</p:attrName>
                                        </p:attrNameLst>
                                      </p:cBhvr>
                                      <p:to>
                                        <p:strVal val="visible"/>
                                      </p:to>
                                    </p:set>
                                    <p:anim calcmode="lin" valueType="num">
                                      <p:cBhvr>
                                        <p:cTn id="68" dur="500" fill="hold"/>
                                        <p:tgtEl>
                                          <p:spTgt spid="15"/>
                                        </p:tgtEl>
                                        <p:attrNameLst>
                                          <p:attrName>ppt_w</p:attrName>
                                        </p:attrNameLst>
                                      </p:cBhvr>
                                      <p:tavLst>
                                        <p:tav tm="0">
                                          <p:val>
                                            <p:fltVal val="0"/>
                                          </p:val>
                                        </p:tav>
                                        <p:tav tm="100000">
                                          <p:val>
                                            <p:strVal val="#ppt_w"/>
                                          </p:val>
                                        </p:tav>
                                      </p:tavLst>
                                    </p:anim>
                                    <p:anim calcmode="lin" valueType="num">
                                      <p:cBhvr>
                                        <p:cTn id="69" dur="500" fill="hold"/>
                                        <p:tgtEl>
                                          <p:spTgt spid="15"/>
                                        </p:tgtEl>
                                        <p:attrNameLst>
                                          <p:attrName>ppt_h</p:attrName>
                                        </p:attrNameLst>
                                      </p:cBhvr>
                                      <p:tavLst>
                                        <p:tav tm="0">
                                          <p:val>
                                            <p:fltVal val="0"/>
                                          </p:val>
                                        </p:tav>
                                        <p:tav tm="100000">
                                          <p:val>
                                            <p:strVal val="#ppt_h"/>
                                          </p:val>
                                        </p:tav>
                                      </p:tavLst>
                                    </p:anim>
                                    <p:animEffect transition="in" filter="fade">
                                      <p:cBhvr>
                                        <p:cTn id="70" dur="500"/>
                                        <p:tgtEl>
                                          <p:spTgt spid="15"/>
                                        </p:tgtEl>
                                      </p:cBhvr>
                                    </p:animEffect>
                                  </p:childTnLst>
                                </p:cTn>
                              </p:par>
                            </p:childTnLst>
                          </p:cTn>
                        </p:par>
                      </p:childTnLst>
                    </p:cTn>
                  </p:par>
                </p:childTnLst>
              </p:cTn>
              <p:nextCondLst>
                <p:cond evt="onClick" delay="0">
                  <p:tgtEl>
                    <p:spTgt spid="16"/>
                  </p:tgtEl>
                </p:cond>
              </p:nextCondLst>
            </p:seq>
          </p:childTnLst>
        </p:cTn>
      </p:par>
    </p:tnLst>
    <p:bldLst>
      <p:bldP spid="29" grpId="0" animBg="1"/>
      <p:bldP spid="31" grpId="0" animBg="1"/>
      <p:bldP spid="1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gradFill rotWithShape="0">
          <a:gsLst>
            <a:gs pos="0">
              <a:srgbClr val="8488C4"/>
            </a:gs>
            <a:gs pos="53000">
              <a:srgbClr val="D4DEFF"/>
            </a:gs>
            <a:gs pos="83000">
              <a:srgbClr val="D4DEFF"/>
            </a:gs>
            <a:gs pos="100000">
              <a:srgbClr val="96AB94"/>
            </a:gs>
          </a:gsLst>
          <a:lin ang="5400000"/>
        </a:gradFill>
        <a:effectLst/>
      </p:bgPr>
    </p:bg>
    <p:spTree>
      <p:nvGrpSpPr>
        <p:cNvPr id="1" name=""/>
        <p:cNvGrpSpPr/>
        <p:nvPr/>
      </p:nvGrpSpPr>
      <p:grpSpPr>
        <a:xfrm>
          <a:off x="0" y="0"/>
          <a:ext cx="0" cy="0"/>
          <a:chOff x="0" y="0"/>
          <a:chExt cx="0" cy="0"/>
        </a:xfrm>
      </p:grpSpPr>
      <p:pic>
        <p:nvPicPr>
          <p:cNvPr id="8194" name="Picture 2" descr="http://1.bp.blogspot.com/-MFqgtubxngk/UAaj70N44II/AAAAAAAAFjM/heEgmK8Aqd4/s1600/Vector+Beach+Wallpapers+1.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0025" y="-17463"/>
            <a:ext cx="11991975" cy="6831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17 Imagen"/>
          <p:cNvPicPr>
            <a:picLocks noChangeAspect="1"/>
          </p:cNvPicPr>
          <p:nvPr/>
        </p:nvPicPr>
        <p:blipFill>
          <a:blip r:embed="rId5"/>
          <a:stretch>
            <a:fillRect/>
          </a:stretch>
        </p:blipFill>
        <p:spPr>
          <a:xfrm>
            <a:off x="1884363" y="2852738"/>
            <a:ext cx="2627312" cy="3541712"/>
          </a:xfrm>
          <a:prstGeom prst="rect">
            <a:avLst/>
          </a:prstGeom>
          <a:effectLst>
            <a:outerShdw blurRad="76200" dist="266700" dir="13500000" sy="23000" kx="1200000" algn="br" rotWithShape="0">
              <a:prstClr val="black">
                <a:alpha val="28000"/>
              </a:prstClr>
            </a:outerShdw>
          </a:effectLst>
        </p:spPr>
      </p:pic>
      <p:sp>
        <p:nvSpPr>
          <p:cNvPr id="6" name="5 Rectángulo redondeado"/>
          <p:cNvSpPr/>
          <p:nvPr/>
        </p:nvSpPr>
        <p:spPr>
          <a:xfrm>
            <a:off x="4656138" y="3429001"/>
            <a:ext cx="2087562" cy="576263"/>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lgn="ctr">
              <a:buClrTx/>
              <a:defRPr/>
            </a:pPr>
            <a:r>
              <a:rPr lang="es-ES_tradnl" sz="3600" b="1" kern="1200">
                <a:solidFill>
                  <a:prstClr val="white"/>
                </a:solidFill>
              </a:rPr>
              <a:t>investor</a:t>
            </a:r>
            <a:endParaRPr lang="es-ES" sz="3600" b="1" kern="1200" dirty="0">
              <a:solidFill>
                <a:prstClr val="white"/>
              </a:solidFill>
              <a:latin typeface="Calibri"/>
            </a:endParaRPr>
          </a:p>
        </p:txBody>
      </p:sp>
      <p:pic>
        <p:nvPicPr>
          <p:cNvPr id="12" name="11 Imagen"/>
          <p:cNvPicPr>
            <a:picLocks noChangeAspect="1"/>
          </p:cNvPicPr>
          <p:nvPr/>
        </p:nvPicPr>
        <p:blipFill>
          <a:blip r:embed="rId6"/>
          <a:srcRect/>
          <a:stretch>
            <a:fillRect/>
          </a:stretch>
        </p:blipFill>
        <p:spPr bwMode="auto">
          <a:xfrm>
            <a:off x="6464300" y="3157538"/>
            <a:ext cx="558800" cy="5588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14 Rectángulo redondeado"/>
          <p:cNvSpPr/>
          <p:nvPr/>
        </p:nvSpPr>
        <p:spPr>
          <a:xfrm>
            <a:off x="7319963" y="3416301"/>
            <a:ext cx="1662112" cy="576263"/>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lgn="ctr">
              <a:buClrTx/>
              <a:defRPr/>
            </a:pPr>
            <a:r>
              <a:rPr lang="es-ES_tradnl" sz="3600" b="1" kern="1200">
                <a:solidFill>
                  <a:prstClr val="white"/>
                </a:solidFill>
              </a:rPr>
              <a:t>expert</a:t>
            </a:r>
            <a:endParaRPr lang="es-ES_tradnl" sz="3600" b="1" kern="1200" dirty="0" err="1">
              <a:solidFill>
                <a:prstClr val="white"/>
              </a:solidFill>
            </a:endParaRPr>
          </a:p>
        </p:txBody>
      </p:sp>
      <p:pic>
        <p:nvPicPr>
          <p:cNvPr id="14" name="13 Imagen"/>
          <p:cNvPicPr>
            <a:picLocks noChangeAspect="1"/>
          </p:cNvPicPr>
          <p:nvPr/>
        </p:nvPicPr>
        <p:blipFill>
          <a:blip r:embed="rId7"/>
          <a:srcRect/>
          <a:stretch>
            <a:fillRect/>
          </a:stretch>
        </p:blipFill>
        <p:spPr bwMode="auto">
          <a:xfrm>
            <a:off x="8699500" y="3141663"/>
            <a:ext cx="565150" cy="563562"/>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3 Marco"/>
          <p:cNvSpPr/>
          <p:nvPr/>
        </p:nvSpPr>
        <p:spPr>
          <a:xfrm>
            <a:off x="0" y="0"/>
            <a:ext cx="12192000" cy="6858000"/>
          </a:xfrm>
          <a:custGeom>
            <a:avLst/>
            <a:gdLst>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0" h="6858000">
                <a:moveTo>
                  <a:pt x="0" y="0"/>
                </a:moveTo>
                <a:lnTo>
                  <a:pt x="9144000" y="0"/>
                </a:lnTo>
                <a:lnTo>
                  <a:pt x="9144000" y="6858000"/>
                </a:lnTo>
                <a:lnTo>
                  <a:pt x="0" y="6858000"/>
                </a:lnTo>
                <a:lnTo>
                  <a:pt x="0" y="0"/>
                </a:lnTo>
                <a:close/>
                <a:moveTo>
                  <a:pt x="319377" y="319377"/>
                </a:moveTo>
                <a:cubicBezTo>
                  <a:pt x="104224" y="2405906"/>
                  <a:pt x="77330" y="4411753"/>
                  <a:pt x="319377" y="6538623"/>
                </a:cubicBezTo>
                <a:cubicBezTo>
                  <a:pt x="3167906" y="6740329"/>
                  <a:pt x="6016435" y="6767223"/>
                  <a:pt x="8824623" y="6538623"/>
                </a:cubicBezTo>
                <a:cubicBezTo>
                  <a:pt x="9039775" y="4478988"/>
                  <a:pt x="9026329" y="2432801"/>
                  <a:pt x="8824623" y="319377"/>
                </a:cubicBezTo>
                <a:cubicBezTo>
                  <a:pt x="6029882" y="90777"/>
                  <a:pt x="3181353" y="104224"/>
                  <a:pt x="319377" y="319377"/>
                </a:cubicBezTo>
                <a:close/>
              </a:path>
            </a:pathLst>
          </a:custGeom>
          <a:solidFill>
            <a:schemeClr val="bg1"/>
          </a:solidFill>
          <a:ln>
            <a:noFill/>
          </a:ln>
          <a:effectLst>
            <a:innerShdw blurRad="114300">
              <a:prstClr val="black"/>
            </a:innerShdw>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sp>
        <p:nvSpPr>
          <p:cNvPr id="13" name="12 CuadroTexto"/>
          <p:cNvSpPr txBox="1"/>
          <p:nvPr/>
        </p:nvSpPr>
        <p:spPr>
          <a:xfrm>
            <a:off x="671513" y="1516589"/>
            <a:ext cx="9456739" cy="1200329"/>
          </a:xfrm>
          <a:prstGeom prst="rect">
            <a:avLst/>
          </a:prstGeom>
          <a:solidFill>
            <a:schemeClr val="tx1">
              <a:alpha val="80000"/>
            </a:schemeClr>
          </a:solidFill>
        </p:spPr>
        <p:txBody>
          <a:bodyPr wrap="square">
            <a:spAutoFit/>
          </a:bodyPr>
          <a:lstStyle/>
          <a:p>
            <a:pPr algn="ctr">
              <a:buClrTx/>
              <a:defRPr/>
            </a:pPr>
            <a:r>
              <a:rPr lang="en-US" sz="3600" b="1" kern="1200" dirty="0">
                <a:solidFill>
                  <a:prstClr val="black"/>
                </a:solidFill>
                <a:effectLst>
                  <a:outerShdw blurRad="38100" dist="38100" dir="2700000" algn="tl">
                    <a:srgbClr val="000000">
                      <a:alpha val="43137"/>
                    </a:srgbClr>
                  </a:outerShdw>
                </a:effectLst>
                <a:latin typeface="Calibri"/>
                <a:ea typeface="+mn-ea"/>
                <a:cs typeface="+mn-cs"/>
              </a:rPr>
              <a:t>The largest ________ in the non-manufacturing sector was the UK.</a:t>
            </a:r>
          </a:p>
        </p:txBody>
      </p:sp>
      <p:sp>
        <p:nvSpPr>
          <p:cNvPr id="16" name="15 CuadroTexto"/>
          <p:cNvSpPr txBox="1"/>
          <p:nvPr/>
        </p:nvSpPr>
        <p:spPr>
          <a:xfrm>
            <a:off x="2932114" y="1413175"/>
            <a:ext cx="2124075" cy="768350"/>
          </a:xfrm>
          <a:prstGeom prst="rect">
            <a:avLst/>
          </a:prstGeom>
          <a:noFill/>
        </p:spPr>
        <p:txBody>
          <a:bodyPr>
            <a:spAutoFit/>
          </a:bodyPr>
          <a:lstStyle/>
          <a:p>
            <a:pPr algn="ctr">
              <a:buClrTx/>
              <a:defRPr/>
            </a:pPr>
            <a:r>
              <a:rPr lang="es-ES_tradnl" sz="4400" b="1" kern="1200" dirty="0" err="1">
                <a:solidFill>
                  <a:srgbClr val="FF0000"/>
                </a:solidFill>
                <a:effectLst>
                  <a:outerShdw blurRad="38100" dist="38100" dir="2700000" algn="tl">
                    <a:srgbClr val="000000">
                      <a:alpha val="43137"/>
                    </a:srgbClr>
                  </a:outerShdw>
                </a:effectLst>
                <a:latin typeface="Calibri"/>
                <a:ea typeface="+mn-ea"/>
                <a:cs typeface="+mn-cs"/>
              </a:rPr>
              <a:t>investor</a:t>
            </a:r>
            <a:endParaRPr lang="es-ES" sz="4400" b="1" kern="1200" dirty="0">
              <a:solidFill>
                <a:srgbClr val="FF0000"/>
              </a:solidFill>
              <a:effectLst>
                <a:outerShdw blurRad="38100" dist="38100" dir="2700000" algn="tl">
                  <a:srgbClr val="000000">
                    <a:alpha val="43137"/>
                  </a:srgbClr>
                </a:outerShdw>
              </a:effectLst>
              <a:latin typeface="Calibri"/>
              <a:ea typeface="+mn-ea"/>
              <a:cs typeface="+mn-cs"/>
            </a:endParaRPr>
          </a:p>
        </p:txBody>
      </p:sp>
      <p:pic>
        <p:nvPicPr>
          <p:cNvPr id="17" name="16 Imagen">
            <a:hlinkClick r:id="" action="ppaction://hlinkshowjump?jump=nextslide"/>
          </p:cNvPr>
          <p:cNvPicPr>
            <a:picLocks noChangeAspect="1"/>
          </p:cNvPicPr>
          <p:nvPr/>
        </p:nvPicPr>
        <p:blipFill>
          <a:blip r:embed="rId8"/>
          <a:stretch>
            <a:fillRect/>
          </a:stretch>
        </p:blipFill>
        <p:spPr>
          <a:xfrm>
            <a:off x="9410701" y="5600701"/>
            <a:ext cx="862013" cy="815975"/>
          </a:xfrm>
          <a:prstGeom prst="rect">
            <a:avLst/>
          </a:prstGeom>
          <a:effectLst>
            <a:outerShdw blurRad="50800" dist="38100" dir="2700000" algn="tl" rotWithShape="0">
              <a:prstClr val="black">
                <a:alpha val="40000"/>
              </a:prstClr>
            </a:outerShdw>
          </a:effectLst>
        </p:spPr>
      </p:pic>
      <p:sp>
        <p:nvSpPr>
          <p:cNvPr id="3" name="Rectangle 2"/>
          <p:cNvSpPr/>
          <p:nvPr/>
        </p:nvSpPr>
        <p:spPr>
          <a:xfrm>
            <a:off x="1733549" y="475755"/>
            <a:ext cx="9210675" cy="461665"/>
          </a:xfrm>
          <a:prstGeom prst="rect">
            <a:avLst/>
          </a:prstGeom>
        </p:spPr>
        <p:txBody>
          <a:bodyPr wrap="square">
            <a:spAutoFit/>
          </a:bodyPr>
          <a:lstStyle/>
          <a:p>
            <a:pPr lvl="0" fontAlgn="base">
              <a:spcBef>
                <a:spcPct val="0"/>
              </a:spcBef>
              <a:spcAft>
                <a:spcPct val="0"/>
              </a:spcAft>
              <a:buClrTx/>
            </a:pPr>
            <a:r>
              <a:rPr lang="es-ES_tradnl" altLang="en-US" sz="2400" b="1" kern="1200" dirty="0" err="1">
                <a:solidFill>
                  <a:schemeClr val="tx1"/>
                </a:solidFill>
                <a:ea typeface="+mn-ea"/>
              </a:rPr>
              <a:t>Choose</a:t>
            </a:r>
            <a:r>
              <a:rPr lang="es-ES_tradnl" altLang="en-US" sz="2400" b="1" kern="1200" dirty="0">
                <a:solidFill>
                  <a:schemeClr val="tx1"/>
                </a:solidFill>
                <a:ea typeface="+mn-ea"/>
              </a:rPr>
              <a:t> </a:t>
            </a:r>
            <a:r>
              <a:rPr lang="es-ES_tradnl" altLang="en-US" sz="2400" b="1" kern="1200" dirty="0" err="1">
                <a:solidFill>
                  <a:schemeClr val="tx1"/>
                </a:solidFill>
                <a:ea typeface="+mn-ea"/>
              </a:rPr>
              <a:t>the</a:t>
            </a:r>
            <a:r>
              <a:rPr lang="es-ES_tradnl" altLang="en-US" sz="2400" b="1" kern="1200" dirty="0">
                <a:solidFill>
                  <a:schemeClr val="tx1"/>
                </a:solidFill>
                <a:ea typeface="+mn-ea"/>
              </a:rPr>
              <a:t> </a:t>
            </a:r>
            <a:r>
              <a:rPr lang="es-ES_tradnl" altLang="en-US" sz="2400" b="1" kern="1200" dirty="0" err="1">
                <a:solidFill>
                  <a:schemeClr val="tx1"/>
                </a:solidFill>
                <a:ea typeface="+mn-ea"/>
              </a:rPr>
              <a:t>correct</a:t>
            </a:r>
            <a:r>
              <a:rPr lang="es-ES_tradnl" altLang="en-US" sz="2400" b="1" kern="1200" dirty="0">
                <a:solidFill>
                  <a:schemeClr val="tx1"/>
                </a:solidFill>
                <a:ea typeface="+mn-ea"/>
              </a:rPr>
              <a:t> </a:t>
            </a:r>
            <a:r>
              <a:rPr lang="es-ES_tradnl" altLang="en-US" sz="2400" b="1" kern="1200" dirty="0" err="1">
                <a:solidFill>
                  <a:schemeClr val="tx1"/>
                </a:solidFill>
                <a:ea typeface="+mn-ea"/>
              </a:rPr>
              <a:t>answer</a:t>
            </a:r>
            <a:r>
              <a:rPr lang="es-ES_tradnl" altLang="en-US" sz="2400" b="1" kern="1200" dirty="0">
                <a:solidFill>
                  <a:schemeClr val="tx1"/>
                </a:solidFill>
                <a:ea typeface="+mn-ea"/>
              </a:rPr>
              <a:t> to complete </a:t>
            </a:r>
            <a:r>
              <a:rPr lang="es-ES_tradnl" altLang="en-US" sz="2400" b="1" kern="1200" dirty="0" err="1">
                <a:solidFill>
                  <a:schemeClr val="tx1"/>
                </a:solidFill>
                <a:ea typeface="+mn-ea"/>
              </a:rPr>
              <a:t>the</a:t>
            </a:r>
            <a:r>
              <a:rPr lang="es-ES_tradnl" altLang="en-US" sz="2400" b="1" kern="1200" dirty="0">
                <a:solidFill>
                  <a:schemeClr val="tx1"/>
                </a:solidFill>
                <a:ea typeface="+mn-ea"/>
              </a:rPr>
              <a:t> </a:t>
            </a:r>
            <a:r>
              <a:rPr lang="es-ES_tradnl" altLang="en-US" sz="2400" b="1" kern="1200" dirty="0" err="1">
                <a:solidFill>
                  <a:schemeClr val="tx1"/>
                </a:solidFill>
                <a:ea typeface="+mn-ea"/>
              </a:rPr>
              <a:t>sentence</a:t>
            </a:r>
            <a:r>
              <a:rPr lang="es-ES_tradnl" altLang="en-US" sz="2400" b="1" kern="1200" dirty="0">
                <a:solidFill>
                  <a:schemeClr val="tx1"/>
                </a:solidFill>
                <a:ea typeface="+mn-ea"/>
              </a:rPr>
              <a:t>:</a:t>
            </a:r>
            <a:endParaRPr lang="es-ES" altLang="en-US" sz="2400" b="1" kern="1200" dirty="0">
              <a:solidFill>
                <a:schemeClr val="tx1"/>
              </a:solidFill>
              <a:ea typeface="+mn-ea"/>
            </a:endParaRPr>
          </a:p>
        </p:txBody>
      </p:sp>
    </p:spTree>
    <p:extLst>
      <p:ext uri="{BB962C8B-B14F-4D97-AF65-F5344CB8AC3E}">
        <p14:creationId xmlns:p14="http://schemas.microsoft.com/office/powerpoint/2010/main" val="2007992593"/>
      </p:ext>
    </p:extLst>
  </p:cSld>
  <p:clrMapOvr>
    <a:masterClrMapping/>
  </p:clrMapOvr>
  <p:transition spd="slow">
    <p:wipe dir="d"/>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nodeType="clickPar">
                      <p:stCondLst>
                        <p:cond delay="0"/>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9" presetClass="emph" presetSubtype="0" grpId="1" nodeType="withEffect">
                                  <p:stCondLst>
                                    <p:cond delay="0"/>
                                  </p:stCondLst>
                                  <p:childTnLst>
                                    <p:set>
                                      <p:cBhvr rctx="PPT">
                                        <p:cTn id="11" dur="indefinite"/>
                                        <p:tgtEl>
                                          <p:spTgt spid="15"/>
                                        </p:tgtEl>
                                        <p:attrNameLst>
                                          <p:attrName>style.opacity</p:attrName>
                                        </p:attrNameLst>
                                      </p:cBhvr>
                                      <p:to>
                                        <p:strVal val="0.5"/>
                                      </p:to>
                                    </p:set>
                                    <p:animEffect filter="image" prLst="opacity: 0.5">
                                      <p:cBhvr rctx="IE">
                                        <p:cTn id="12" dur="indefinite"/>
                                        <p:tgtEl>
                                          <p:spTgt spid="15"/>
                                        </p:tgtEl>
                                      </p:cBhvr>
                                    </p:animEffect>
                                  </p:childTnLst>
                                </p:cTn>
                              </p:par>
                              <p:par>
                                <p:cTn id="13" presetID="53" presetClass="entr" presetSubtype="16"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750" fill="hold"/>
                                        <p:tgtEl>
                                          <p:spTgt spid="12"/>
                                        </p:tgtEl>
                                        <p:attrNameLst>
                                          <p:attrName>ppt_w</p:attrName>
                                        </p:attrNameLst>
                                      </p:cBhvr>
                                      <p:tavLst>
                                        <p:tav tm="0">
                                          <p:val>
                                            <p:fltVal val="0"/>
                                          </p:val>
                                        </p:tav>
                                        <p:tav tm="100000">
                                          <p:val>
                                            <p:strVal val="#ppt_w"/>
                                          </p:val>
                                        </p:tav>
                                      </p:tavLst>
                                    </p:anim>
                                    <p:anim calcmode="lin" valueType="num">
                                      <p:cBhvr>
                                        <p:cTn id="16" dur="750" fill="hold"/>
                                        <p:tgtEl>
                                          <p:spTgt spid="12"/>
                                        </p:tgtEl>
                                        <p:attrNameLst>
                                          <p:attrName>ppt_h</p:attrName>
                                        </p:attrNameLst>
                                      </p:cBhvr>
                                      <p:tavLst>
                                        <p:tav tm="0">
                                          <p:val>
                                            <p:fltVal val="0"/>
                                          </p:val>
                                        </p:tav>
                                        <p:tav tm="100000">
                                          <p:val>
                                            <p:strVal val="#ppt_h"/>
                                          </p:val>
                                        </p:tav>
                                      </p:tavLst>
                                    </p:anim>
                                    <p:animEffect transition="in" filter="fade">
                                      <p:cBhvr>
                                        <p:cTn id="17" dur="750"/>
                                        <p:tgtEl>
                                          <p:spTgt spid="12"/>
                                        </p:tgtEl>
                                      </p:cBhvr>
                                    </p:animEffect>
                                  </p:childTnLst>
                                  <p:subTnLst>
                                    <p:audio>
                                      <p:cMediaNode>
                                        <p:cTn display="0" masterRel="sameClick">
                                          <p:stCondLst>
                                            <p:cond evt="begin" delay="0">
                                              <p:tn val="13"/>
                                            </p:cond>
                                          </p:stCondLst>
                                          <p:endCondLst>
                                            <p:cond evt="onStopAudio" delay="0">
                                              <p:tgtEl>
                                                <p:sldTgt/>
                                              </p:tgtEl>
                                            </p:cond>
                                          </p:endCondLst>
                                        </p:cTn>
                                        <p:tgtEl>
                                          <p:sndTgt r:embed="rId2" name="Beep_right.wav"/>
                                        </p:tgtEl>
                                      </p:cMediaNode>
                                    </p:audio>
                                  </p:subTnLst>
                                </p:cTn>
                              </p:par>
                            </p:childTnLst>
                          </p:cTn>
                        </p:par>
                        <p:par>
                          <p:cTn id="18" fill="hold" nodeType="afterGroup">
                            <p:stCondLst>
                              <p:cond delay="750"/>
                            </p:stCondLst>
                            <p:childTnLst>
                              <p:par>
                                <p:cTn id="19" presetID="53" presetClass="entr" presetSubtype="16"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childTnLst>
                          </p:cTn>
                        </p:par>
                      </p:childTnLst>
                    </p:cTn>
                  </p:par>
                </p:childTnLst>
              </p:cTn>
              <p:nextCondLst>
                <p:cond evt="onClick" delay="0">
                  <p:tgtEl>
                    <p:spTgt spid="6"/>
                  </p:tgtEl>
                </p:cond>
              </p:nextCondLst>
            </p:seq>
            <p:seq concurrent="1" nextAc="seek">
              <p:cTn id="24" restart="whenNotActive" fill="hold" evtFilter="cancelBubble" nodeType="interactiveSeq">
                <p:stCondLst>
                  <p:cond evt="onClick" delay="0">
                    <p:tgtEl>
                      <p:spTgt spid="15"/>
                    </p:tgtEl>
                  </p:cond>
                </p:stCondLst>
                <p:endSync evt="end" delay="0">
                  <p:rtn val="all"/>
                </p:endSync>
                <p:childTnLst>
                  <p:par>
                    <p:cTn id="25" fill="hold" nodeType="clickPar">
                      <p:stCondLst>
                        <p:cond delay="0"/>
                      </p:stCondLst>
                      <p:childTnLst>
                        <p:par>
                          <p:cTn id="26" fill="hold" nodeType="withGroup">
                            <p:stCondLst>
                              <p:cond delay="0"/>
                            </p:stCondLst>
                            <p:childTnLst>
                              <p:par>
                                <p:cTn id="27" presetID="9" presetClass="emph" presetSubtype="0" grpId="0" nodeType="clickEffect">
                                  <p:stCondLst>
                                    <p:cond delay="0"/>
                                  </p:stCondLst>
                                  <p:childTnLst>
                                    <p:set>
                                      <p:cBhvr rctx="PPT">
                                        <p:cTn id="28" dur="indefinite"/>
                                        <p:tgtEl>
                                          <p:spTgt spid="15"/>
                                        </p:tgtEl>
                                        <p:attrNameLst>
                                          <p:attrName>style.opacity</p:attrName>
                                        </p:attrNameLst>
                                      </p:cBhvr>
                                      <p:to>
                                        <p:strVal val="0.5"/>
                                      </p:to>
                                    </p:set>
                                    <p:animEffect filter="image" prLst="opacity: 0.5">
                                      <p:cBhvr rctx="IE">
                                        <p:cTn id="29" dur="indefinite"/>
                                        <p:tgtEl>
                                          <p:spTgt spid="15"/>
                                        </p:tgtEl>
                                      </p:cBhvr>
                                    </p:animEffect>
                                  </p:childTnLst>
                                </p:cTn>
                              </p:par>
                              <p:par>
                                <p:cTn id="30" presetID="53" presetClass="entr" presetSubtype="16" fill="hold" nodeType="with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750" fill="hold"/>
                                        <p:tgtEl>
                                          <p:spTgt spid="14"/>
                                        </p:tgtEl>
                                        <p:attrNameLst>
                                          <p:attrName>ppt_w</p:attrName>
                                        </p:attrNameLst>
                                      </p:cBhvr>
                                      <p:tavLst>
                                        <p:tav tm="0">
                                          <p:val>
                                            <p:fltVal val="0"/>
                                          </p:val>
                                        </p:tav>
                                        <p:tav tm="100000">
                                          <p:val>
                                            <p:strVal val="#ppt_w"/>
                                          </p:val>
                                        </p:tav>
                                      </p:tavLst>
                                    </p:anim>
                                    <p:anim calcmode="lin" valueType="num">
                                      <p:cBhvr>
                                        <p:cTn id="33" dur="750" fill="hold"/>
                                        <p:tgtEl>
                                          <p:spTgt spid="14"/>
                                        </p:tgtEl>
                                        <p:attrNameLst>
                                          <p:attrName>ppt_h</p:attrName>
                                        </p:attrNameLst>
                                      </p:cBhvr>
                                      <p:tavLst>
                                        <p:tav tm="0">
                                          <p:val>
                                            <p:fltVal val="0"/>
                                          </p:val>
                                        </p:tav>
                                        <p:tav tm="100000">
                                          <p:val>
                                            <p:strVal val="#ppt_h"/>
                                          </p:val>
                                        </p:tav>
                                      </p:tavLst>
                                    </p:anim>
                                    <p:animEffect transition="in" filter="fade">
                                      <p:cBhvr>
                                        <p:cTn id="34" dur="750"/>
                                        <p:tgtEl>
                                          <p:spTgt spid="14"/>
                                        </p:tgtEl>
                                      </p:cBhvr>
                                    </p:animEffect>
                                  </p:childTnLst>
                                  <p:subTnLst>
                                    <p:audio>
                                      <p:cMediaNode>
                                        <p:cTn display="0" masterRel="sameClick">
                                          <p:stCondLst>
                                            <p:cond evt="begin" delay="0">
                                              <p:tn val="30"/>
                                            </p:cond>
                                          </p:stCondLst>
                                          <p:endCondLst>
                                            <p:cond evt="onStopAudio" delay="0">
                                              <p:tgtEl>
                                                <p:sldTgt/>
                                              </p:tgtEl>
                                            </p:cond>
                                          </p:endCondLst>
                                        </p:cTn>
                                        <p:tgtEl>
                                          <p:sndTgt r:embed="rId3" name="buzzer_wrong.wav"/>
                                        </p:tgtEl>
                                      </p:cMediaNode>
                                    </p:audio>
                                  </p:subTnLst>
                                </p:cTn>
                              </p:par>
                            </p:childTnLst>
                          </p:cTn>
                        </p:par>
                      </p:childTnLst>
                    </p:cTn>
                  </p:par>
                </p:childTnLst>
              </p:cTn>
              <p:nextCondLst>
                <p:cond evt="onClick" delay="0">
                  <p:tgtEl>
                    <p:spTgt spid="15"/>
                  </p:tgtEl>
                </p:cond>
              </p:nextCondLst>
            </p:seq>
          </p:childTnLst>
        </p:cTn>
      </p:par>
    </p:tnLst>
    <p:bldLst>
      <p:bldP spid="15" grpId="0" animBg="1"/>
      <p:bldP spid="15" grpId="1" animBg="1"/>
      <p:bldP spid="1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ampsite Background by Dipi11"/>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0" y="0"/>
            <a:ext cx="12192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3 Marco"/>
          <p:cNvSpPr/>
          <p:nvPr/>
        </p:nvSpPr>
        <p:spPr>
          <a:xfrm>
            <a:off x="0" y="0"/>
            <a:ext cx="12192000" cy="6884268"/>
          </a:xfrm>
          <a:custGeom>
            <a:avLst/>
            <a:gdLst>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0" h="6858000">
                <a:moveTo>
                  <a:pt x="0" y="0"/>
                </a:moveTo>
                <a:lnTo>
                  <a:pt x="9144000" y="0"/>
                </a:lnTo>
                <a:lnTo>
                  <a:pt x="9144000" y="6858000"/>
                </a:lnTo>
                <a:lnTo>
                  <a:pt x="0" y="6858000"/>
                </a:lnTo>
                <a:lnTo>
                  <a:pt x="0" y="0"/>
                </a:lnTo>
                <a:close/>
                <a:moveTo>
                  <a:pt x="319377" y="319377"/>
                </a:moveTo>
                <a:cubicBezTo>
                  <a:pt x="104224" y="2405906"/>
                  <a:pt x="77330" y="4411753"/>
                  <a:pt x="319377" y="6538623"/>
                </a:cubicBezTo>
                <a:cubicBezTo>
                  <a:pt x="3167906" y="6740329"/>
                  <a:pt x="6016435" y="6767223"/>
                  <a:pt x="8824623" y="6538623"/>
                </a:cubicBezTo>
                <a:cubicBezTo>
                  <a:pt x="9039775" y="4478988"/>
                  <a:pt x="9026329" y="2432801"/>
                  <a:pt x="8824623" y="319377"/>
                </a:cubicBezTo>
                <a:cubicBezTo>
                  <a:pt x="6029882" y="90777"/>
                  <a:pt x="3181353" y="104224"/>
                  <a:pt x="319377" y="319377"/>
                </a:cubicBezTo>
                <a:close/>
              </a:path>
            </a:pathLst>
          </a:custGeom>
          <a:solidFill>
            <a:schemeClr val="bg1"/>
          </a:solidFill>
          <a:ln>
            <a:noFill/>
          </a:ln>
          <a:effectLst>
            <a:innerShdw blurRad="114300">
              <a:prstClr val="black"/>
            </a:innerShdw>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pic>
        <p:nvPicPr>
          <p:cNvPr id="29"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248526" y="2508251"/>
            <a:ext cx="2187575" cy="315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0" name="8 Circular"/>
          <p:cNvSpPr/>
          <p:nvPr/>
        </p:nvSpPr>
        <p:spPr>
          <a:xfrm>
            <a:off x="5016501" y="4292600"/>
            <a:ext cx="1770063" cy="2305050"/>
          </a:xfrm>
          <a:custGeom>
            <a:avLst/>
            <a:gdLst>
              <a:gd name="connsiteX0" fmla="*/ 1694371 w 3379084"/>
              <a:gd name="connsiteY0" fmla="*/ 2304251 h 2304256"/>
              <a:gd name="connsiteX1" fmla="*/ 403566 w 3379084"/>
              <a:gd name="connsiteY1" fmla="*/ 1899385 h 2304256"/>
              <a:gd name="connsiteX2" fmla="*/ 398353 w 3379084"/>
              <a:gd name="connsiteY2" fmla="*/ 409062 h 2304256"/>
              <a:gd name="connsiteX3" fmla="*/ 1689542 w 3379084"/>
              <a:gd name="connsiteY3" fmla="*/ -1 h 2304256"/>
              <a:gd name="connsiteX4" fmla="*/ 1689542 w 3379084"/>
              <a:gd name="connsiteY4" fmla="*/ 1152128 h 2304256"/>
              <a:gd name="connsiteX5" fmla="*/ 1694371 w 3379084"/>
              <a:gd name="connsiteY5" fmla="*/ 2304251 h 2304256"/>
              <a:gd name="connsiteX0" fmla="*/ 1694371 w 1694371"/>
              <a:gd name="connsiteY0" fmla="*/ 2304252 h 2304256"/>
              <a:gd name="connsiteX1" fmla="*/ 403566 w 1694371"/>
              <a:gd name="connsiteY1" fmla="*/ 1899386 h 2304256"/>
              <a:gd name="connsiteX2" fmla="*/ 398353 w 1694371"/>
              <a:gd name="connsiteY2" fmla="*/ 409063 h 2304256"/>
              <a:gd name="connsiteX3" fmla="*/ 1689542 w 1694371"/>
              <a:gd name="connsiteY3" fmla="*/ 0 h 2304256"/>
              <a:gd name="connsiteX4" fmla="*/ 1689542 w 1694371"/>
              <a:gd name="connsiteY4" fmla="*/ 1152129 h 2304256"/>
              <a:gd name="connsiteX5" fmla="*/ 1694371 w 1694371"/>
              <a:gd name="connsiteY5" fmla="*/ 2304252 h 2304256"/>
              <a:gd name="connsiteX0" fmla="*/ 1694371 w 1765054"/>
              <a:gd name="connsiteY0" fmla="*/ 2304252 h 2304256"/>
              <a:gd name="connsiteX1" fmla="*/ 403566 w 1765054"/>
              <a:gd name="connsiteY1" fmla="*/ 1899386 h 2304256"/>
              <a:gd name="connsiteX2" fmla="*/ 398353 w 1765054"/>
              <a:gd name="connsiteY2" fmla="*/ 409063 h 2304256"/>
              <a:gd name="connsiteX3" fmla="*/ 1689542 w 1765054"/>
              <a:gd name="connsiteY3" fmla="*/ 0 h 2304256"/>
              <a:gd name="connsiteX4" fmla="*/ 1689542 w 1765054"/>
              <a:gd name="connsiteY4" fmla="*/ 1152129 h 2304256"/>
              <a:gd name="connsiteX5" fmla="*/ 1694371 w 1765054"/>
              <a:gd name="connsiteY5" fmla="*/ 2304252 h 2304256"/>
              <a:gd name="connsiteX0" fmla="*/ 1588778 w 1659461"/>
              <a:gd name="connsiteY0" fmla="*/ 2304252 h 2304256"/>
              <a:gd name="connsiteX1" fmla="*/ 297973 w 1659461"/>
              <a:gd name="connsiteY1" fmla="*/ 1899386 h 2304256"/>
              <a:gd name="connsiteX2" fmla="*/ 292760 w 1659461"/>
              <a:gd name="connsiteY2" fmla="*/ 409063 h 2304256"/>
              <a:gd name="connsiteX3" fmla="*/ 1639368 w 1659461"/>
              <a:gd name="connsiteY3" fmla="*/ 0 h 2304256"/>
              <a:gd name="connsiteX4" fmla="*/ 1583949 w 1659461"/>
              <a:gd name="connsiteY4" fmla="*/ 1152129 h 2304256"/>
              <a:gd name="connsiteX5" fmla="*/ 1588778 w 1659461"/>
              <a:gd name="connsiteY5" fmla="*/ 2304252 h 2304256"/>
              <a:gd name="connsiteX0" fmla="*/ 1588778 w 1659461"/>
              <a:gd name="connsiteY0" fmla="*/ 2304252 h 2304256"/>
              <a:gd name="connsiteX1" fmla="*/ 297973 w 1659461"/>
              <a:gd name="connsiteY1" fmla="*/ 1899386 h 2304256"/>
              <a:gd name="connsiteX2" fmla="*/ 292760 w 1659461"/>
              <a:gd name="connsiteY2" fmla="*/ 409063 h 2304256"/>
              <a:gd name="connsiteX3" fmla="*/ 1639368 w 1659461"/>
              <a:gd name="connsiteY3" fmla="*/ 0 h 2304256"/>
              <a:gd name="connsiteX4" fmla="*/ 1583949 w 1659461"/>
              <a:gd name="connsiteY4" fmla="*/ 1152129 h 2304256"/>
              <a:gd name="connsiteX5" fmla="*/ 1588778 w 1659461"/>
              <a:gd name="connsiteY5" fmla="*/ 2304252 h 2304256"/>
              <a:gd name="connsiteX0" fmla="*/ 1547610 w 1618293"/>
              <a:gd name="connsiteY0" fmla="*/ 2304252 h 2304259"/>
              <a:gd name="connsiteX1" fmla="*/ 256805 w 1618293"/>
              <a:gd name="connsiteY1" fmla="*/ 1899386 h 2304259"/>
              <a:gd name="connsiteX2" fmla="*/ 251592 w 1618293"/>
              <a:gd name="connsiteY2" fmla="*/ 409063 h 2304259"/>
              <a:gd name="connsiteX3" fmla="*/ 1598200 w 1618293"/>
              <a:gd name="connsiteY3" fmla="*/ 0 h 2304259"/>
              <a:gd name="connsiteX4" fmla="*/ 1542781 w 1618293"/>
              <a:gd name="connsiteY4" fmla="*/ 1152129 h 2304259"/>
              <a:gd name="connsiteX5" fmla="*/ 1547610 w 1618293"/>
              <a:gd name="connsiteY5" fmla="*/ 2304252 h 2304259"/>
              <a:gd name="connsiteX0" fmla="*/ 1492377 w 1563060"/>
              <a:gd name="connsiteY0" fmla="*/ 2304252 h 2304259"/>
              <a:gd name="connsiteX1" fmla="*/ 201572 w 1563060"/>
              <a:gd name="connsiteY1" fmla="*/ 1899386 h 2304259"/>
              <a:gd name="connsiteX2" fmla="*/ 140941 w 1563060"/>
              <a:gd name="connsiteY2" fmla="*/ 464481 h 2304259"/>
              <a:gd name="connsiteX3" fmla="*/ 1542967 w 1563060"/>
              <a:gd name="connsiteY3" fmla="*/ 0 h 2304259"/>
              <a:gd name="connsiteX4" fmla="*/ 1487548 w 1563060"/>
              <a:gd name="connsiteY4" fmla="*/ 1152129 h 2304259"/>
              <a:gd name="connsiteX5" fmla="*/ 1492377 w 1563060"/>
              <a:gd name="connsiteY5" fmla="*/ 2304252 h 2304259"/>
              <a:gd name="connsiteX0" fmla="*/ 1605657 w 1676340"/>
              <a:gd name="connsiteY0" fmla="*/ 2304252 h 2304259"/>
              <a:gd name="connsiteX1" fmla="*/ 314852 w 1676340"/>
              <a:gd name="connsiteY1" fmla="*/ 1899386 h 2304259"/>
              <a:gd name="connsiteX2" fmla="*/ 254221 w 1676340"/>
              <a:gd name="connsiteY2" fmla="*/ 464481 h 2304259"/>
              <a:gd name="connsiteX3" fmla="*/ 1656247 w 1676340"/>
              <a:gd name="connsiteY3" fmla="*/ 0 h 2304259"/>
              <a:gd name="connsiteX4" fmla="*/ 1600828 w 1676340"/>
              <a:gd name="connsiteY4" fmla="*/ 1152129 h 2304259"/>
              <a:gd name="connsiteX5" fmla="*/ 1605657 w 1676340"/>
              <a:gd name="connsiteY5" fmla="*/ 2304252 h 2304259"/>
              <a:gd name="connsiteX0" fmla="*/ 1621501 w 1692184"/>
              <a:gd name="connsiteY0" fmla="*/ 2304252 h 2304258"/>
              <a:gd name="connsiteX1" fmla="*/ 330696 w 1692184"/>
              <a:gd name="connsiteY1" fmla="*/ 1899386 h 2304258"/>
              <a:gd name="connsiteX2" fmla="*/ 270065 w 1692184"/>
              <a:gd name="connsiteY2" fmla="*/ 464481 h 2304258"/>
              <a:gd name="connsiteX3" fmla="*/ 1672091 w 1692184"/>
              <a:gd name="connsiteY3" fmla="*/ 0 h 2304258"/>
              <a:gd name="connsiteX4" fmla="*/ 1616672 w 1692184"/>
              <a:gd name="connsiteY4" fmla="*/ 1152129 h 2304258"/>
              <a:gd name="connsiteX5" fmla="*/ 1621501 w 1692184"/>
              <a:gd name="connsiteY5" fmla="*/ 2304252 h 2304258"/>
              <a:gd name="connsiteX0" fmla="*/ 1663499 w 1734182"/>
              <a:gd name="connsiteY0" fmla="*/ 2304252 h 2304258"/>
              <a:gd name="connsiteX1" fmla="*/ 372694 w 1734182"/>
              <a:gd name="connsiteY1" fmla="*/ 1899386 h 2304258"/>
              <a:gd name="connsiteX2" fmla="*/ 312063 w 1734182"/>
              <a:gd name="connsiteY2" fmla="*/ 464481 h 2304258"/>
              <a:gd name="connsiteX3" fmla="*/ 1714089 w 1734182"/>
              <a:gd name="connsiteY3" fmla="*/ 0 h 2304258"/>
              <a:gd name="connsiteX4" fmla="*/ 1658670 w 1734182"/>
              <a:gd name="connsiteY4" fmla="*/ 1152129 h 2304258"/>
              <a:gd name="connsiteX5" fmla="*/ 1663499 w 1734182"/>
              <a:gd name="connsiteY5" fmla="*/ 2304252 h 2304258"/>
              <a:gd name="connsiteX0" fmla="*/ 1693690 w 1764373"/>
              <a:gd name="connsiteY0" fmla="*/ 2304252 h 2304258"/>
              <a:gd name="connsiteX1" fmla="*/ 402885 w 1764373"/>
              <a:gd name="connsiteY1" fmla="*/ 1899386 h 2304258"/>
              <a:gd name="connsiteX2" fmla="*/ 342254 w 1764373"/>
              <a:gd name="connsiteY2" fmla="*/ 464481 h 2304258"/>
              <a:gd name="connsiteX3" fmla="*/ 1744280 w 1764373"/>
              <a:gd name="connsiteY3" fmla="*/ 0 h 2304258"/>
              <a:gd name="connsiteX4" fmla="*/ 1688861 w 1764373"/>
              <a:gd name="connsiteY4" fmla="*/ 1152129 h 2304258"/>
              <a:gd name="connsiteX5" fmla="*/ 1693690 w 1764373"/>
              <a:gd name="connsiteY5" fmla="*/ 2304252 h 2304258"/>
              <a:gd name="connsiteX0" fmla="*/ 1700103 w 1770786"/>
              <a:gd name="connsiteY0" fmla="*/ 2304252 h 2304256"/>
              <a:gd name="connsiteX1" fmla="*/ 409298 w 1770786"/>
              <a:gd name="connsiteY1" fmla="*/ 1899386 h 2304256"/>
              <a:gd name="connsiteX2" fmla="*/ 348667 w 1770786"/>
              <a:gd name="connsiteY2" fmla="*/ 464481 h 2304256"/>
              <a:gd name="connsiteX3" fmla="*/ 1750693 w 1770786"/>
              <a:gd name="connsiteY3" fmla="*/ 0 h 2304256"/>
              <a:gd name="connsiteX4" fmla="*/ 1695274 w 1770786"/>
              <a:gd name="connsiteY4" fmla="*/ 1152129 h 2304256"/>
              <a:gd name="connsiteX5" fmla="*/ 1700103 w 1770786"/>
              <a:gd name="connsiteY5" fmla="*/ 2304252 h 2304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70786" h="2304256">
                <a:moveTo>
                  <a:pt x="1700103" y="2304252"/>
                </a:moveTo>
                <a:cubicBezTo>
                  <a:pt x="1203488" y="2305220"/>
                  <a:pt x="745374" y="2150597"/>
                  <a:pt x="409298" y="1899386"/>
                </a:cubicBezTo>
                <a:cubicBezTo>
                  <a:pt x="104559" y="1671599"/>
                  <a:pt x="-304390" y="1058136"/>
                  <a:pt x="348667" y="464481"/>
                </a:cubicBezTo>
                <a:cubicBezTo>
                  <a:pt x="635437" y="203795"/>
                  <a:pt x="1252947" y="0"/>
                  <a:pt x="1750693" y="0"/>
                </a:cubicBezTo>
                <a:cubicBezTo>
                  <a:pt x="1667566" y="384043"/>
                  <a:pt x="1529019" y="684958"/>
                  <a:pt x="1695274" y="1152129"/>
                </a:cubicBezTo>
                <a:cubicBezTo>
                  <a:pt x="1863138" y="1743988"/>
                  <a:pt x="1698493" y="1920211"/>
                  <a:pt x="1700103" y="2304252"/>
                </a:cubicBezTo>
                <a:close/>
              </a:path>
            </a:pathLst>
          </a:custGeom>
          <a:gradFill flip="none" rotWithShape="1">
            <a:gsLst>
              <a:gs pos="0">
                <a:srgbClr val="FFFFCC">
                  <a:shade val="30000"/>
                  <a:satMod val="115000"/>
                </a:srgbClr>
              </a:gs>
              <a:gs pos="50000">
                <a:srgbClr val="FFFFCC">
                  <a:shade val="67500"/>
                  <a:satMod val="115000"/>
                </a:srgbClr>
              </a:gs>
              <a:gs pos="100000">
                <a:srgbClr val="FFFFCC">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sp>
        <p:nvSpPr>
          <p:cNvPr id="31" name="9 Circular"/>
          <p:cNvSpPr/>
          <p:nvPr/>
        </p:nvSpPr>
        <p:spPr>
          <a:xfrm rot="10800000">
            <a:off x="6600826" y="4292600"/>
            <a:ext cx="1751013" cy="2305050"/>
          </a:xfrm>
          <a:custGeom>
            <a:avLst/>
            <a:gdLst>
              <a:gd name="connsiteX0" fmla="*/ 1694371 w 3379084"/>
              <a:gd name="connsiteY0" fmla="*/ 2304251 h 2304256"/>
              <a:gd name="connsiteX1" fmla="*/ 403566 w 3379084"/>
              <a:gd name="connsiteY1" fmla="*/ 1899385 h 2304256"/>
              <a:gd name="connsiteX2" fmla="*/ 398353 w 3379084"/>
              <a:gd name="connsiteY2" fmla="*/ 409062 h 2304256"/>
              <a:gd name="connsiteX3" fmla="*/ 1689542 w 3379084"/>
              <a:gd name="connsiteY3" fmla="*/ -1 h 2304256"/>
              <a:gd name="connsiteX4" fmla="*/ 1689542 w 3379084"/>
              <a:gd name="connsiteY4" fmla="*/ 1152128 h 2304256"/>
              <a:gd name="connsiteX5" fmla="*/ 1694371 w 3379084"/>
              <a:gd name="connsiteY5" fmla="*/ 2304251 h 2304256"/>
              <a:gd name="connsiteX0" fmla="*/ 1694371 w 1815919"/>
              <a:gd name="connsiteY0" fmla="*/ 2304252 h 2304256"/>
              <a:gd name="connsiteX1" fmla="*/ 403566 w 1815919"/>
              <a:gd name="connsiteY1" fmla="*/ 1899386 h 2304256"/>
              <a:gd name="connsiteX2" fmla="*/ 398353 w 1815919"/>
              <a:gd name="connsiteY2" fmla="*/ 409063 h 2304256"/>
              <a:gd name="connsiteX3" fmla="*/ 1689542 w 1815919"/>
              <a:gd name="connsiteY3" fmla="*/ 0 h 2304256"/>
              <a:gd name="connsiteX4" fmla="*/ 1689542 w 1815919"/>
              <a:gd name="connsiteY4" fmla="*/ 1152129 h 2304256"/>
              <a:gd name="connsiteX5" fmla="*/ 1694371 w 1815919"/>
              <a:gd name="connsiteY5" fmla="*/ 2304252 h 2304256"/>
              <a:gd name="connsiteX0" fmla="*/ 1694371 w 1836536"/>
              <a:gd name="connsiteY0" fmla="*/ 2304252 h 2304256"/>
              <a:gd name="connsiteX1" fmla="*/ 403566 w 1836536"/>
              <a:gd name="connsiteY1" fmla="*/ 1899386 h 2304256"/>
              <a:gd name="connsiteX2" fmla="*/ 398353 w 1836536"/>
              <a:gd name="connsiteY2" fmla="*/ 409063 h 2304256"/>
              <a:gd name="connsiteX3" fmla="*/ 1689542 w 1836536"/>
              <a:gd name="connsiteY3" fmla="*/ 0 h 2304256"/>
              <a:gd name="connsiteX4" fmla="*/ 1758815 w 1836536"/>
              <a:gd name="connsiteY4" fmla="*/ 1055147 h 2304256"/>
              <a:gd name="connsiteX5" fmla="*/ 1694371 w 1836536"/>
              <a:gd name="connsiteY5" fmla="*/ 2304252 h 2304256"/>
              <a:gd name="connsiteX0" fmla="*/ 1591543 w 1733708"/>
              <a:gd name="connsiteY0" fmla="*/ 2304252 h 2304256"/>
              <a:gd name="connsiteX1" fmla="*/ 300738 w 1733708"/>
              <a:gd name="connsiteY1" fmla="*/ 1899386 h 2304256"/>
              <a:gd name="connsiteX2" fmla="*/ 295525 w 1733708"/>
              <a:gd name="connsiteY2" fmla="*/ 409063 h 2304256"/>
              <a:gd name="connsiteX3" fmla="*/ 1697551 w 1733708"/>
              <a:gd name="connsiteY3" fmla="*/ 0 h 2304256"/>
              <a:gd name="connsiteX4" fmla="*/ 1655987 w 1733708"/>
              <a:gd name="connsiteY4" fmla="*/ 1055147 h 2304256"/>
              <a:gd name="connsiteX5" fmla="*/ 1591543 w 1733708"/>
              <a:gd name="connsiteY5" fmla="*/ 2304252 h 2304256"/>
              <a:gd name="connsiteX0" fmla="*/ 1591543 w 1733708"/>
              <a:gd name="connsiteY0" fmla="*/ 2304252 h 2304256"/>
              <a:gd name="connsiteX1" fmla="*/ 300738 w 1733708"/>
              <a:gd name="connsiteY1" fmla="*/ 1899386 h 2304256"/>
              <a:gd name="connsiteX2" fmla="*/ 295525 w 1733708"/>
              <a:gd name="connsiteY2" fmla="*/ 409063 h 2304256"/>
              <a:gd name="connsiteX3" fmla="*/ 1697551 w 1733708"/>
              <a:gd name="connsiteY3" fmla="*/ 0 h 2304256"/>
              <a:gd name="connsiteX4" fmla="*/ 1655987 w 1733708"/>
              <a:gd name="connsiteY4" fmla="*/ 1055147 h 2304256"/>
              <a:gd name="connsiteX5" fmla="*/ 1591543 w 1733708"/>
              <a:gd name="connsiteY5" fmla="*/ 2304252 h 2304256"/>
              <a:gd name="connsiteX0" fmla="*/ 1591543 w 1733708"/>
              <a:gd name="connsiteY0" fmla="*/ 2304252 h 2304256"/>
              <a:gd name="connsiteX1" fmla="*/ 300738 w 1733708"/>
              <a:gd name="connsiteY1" fmla="*/ 1899386 h 2304256"/>
              <a:gd name="connsiteX2" fmla="*/ 295525 w 1733708"/>
              <a:gd name="connsiteY2" fmla="*/ 409063 h 2304256"/>
              <a:gd name="connsiteX3" fmla="*/ 1697551 w 1733708"/>
              <a:gd name="connsiteY3" fmla="*/ 0 h 2304256"/>
              <a:gd name="connsiteX4" fmla="*/ 1655987 w 1733708"/>
              <a:gd name="connsiteY4" fmla="*/ 1055147 h 2304256"/>
              <a:gd name="connsiteX5" fmla="*/ 1591543 w 1733708"/>
              <a:gd name="connsiteY5" fmla="*/ 2304252 h 2304256"/>
              <a:gd name="connsiteX0" fmla="*/ 1591543 w 1733708"/>
              <a:gd name="connsiteY0" fmla="*/ 2304252 h 2304256"/>
              <a:gd name="connsiteX1" fmla="*/ 300738 w 1733708"/>
              <a:gd name="connsiteY1" fmla="*/ 1899386 h 2304256"/>
              <a:gd name="connsiteX2" fmla="*/ 295525 w 1733708"/>
              <a:gd name="connsiteY2" fmla="*/ 409063 h 2304256"/>
              <a:gd name="connsiteX3" fmla="*/ 1697551 w 1733708"/>
              <a:gd name="connsiteY3" fmla="*/ 0 h 2304256"/>
              <a:gd name="connsiteX4" fmla="*/ 1655987 w 1733708"/>
              <a:gd name="connsiteY4" fmla="*/ 1055147 h 2304256"/>
              <a:gd name="connsiteX5" fmla="*/ 1591543 w 1733708"/>
              <a:gd name="connsiteY5" fmla="*/ 2304252 h 2304256"/>
              <a:gd name="connsiteX0" fmla="*/ 1521848 w 1664013"/>
              <a:gd name="connsiteY0" fmla="*/ 2304252 h 2304263"/>
              <a:gd name="connsiteX1" fmla="*/ 231043 w 1664013"/>
              <a:gd name="connsiteY1" fmla="*/ 1899386 h 2304263"/>
              <a:gd name="connsiteX2" fmla="*/ 225830 w 1664013"/>
              <a:gd name="connsiteY2" fmla="*/ 409063 h 2304263"/>
              <a:gd name="connsiteX3" fmla="*/ 1627856 w 1664013"/>
              <a:gd name="connsiteY3" fmla="*/ 0 h 2304263"/>
              <a:gd name="connsiteX4" fmla="*/ 1586292 w 1664013"/>
              <a:gd name="connsiteY4" fmla="*/ 1055147 h 2304263"/>
              <a:gd name="connsiteX5" fmla="*/ 1521848 w 1664013"/>
              <a:gd name="connsiteY5" fmla="*/ 2304252 h 2304263"/>
              <a:gd name="connsiteX0" fmla="*/ 1568652 w 1710817"/>
              <a:gd name="connsiteY0" fmla="*/ 2304252 h 2304259"/>
              <a:gd name="connsiteX1" fmla="*/ 277847 w 1710817"/>
              <a:gd name="connsiteY1" fmla="*/ 1899386 h 2304259"/>
              <a:gd name="connsiteX2" fmla="*/ 272634 w 1710817"/>
              <a:gd name="connsiteY2" fmla="*/ 409063 h 2304259"/>
              <a:gd name="connsiteX3" fmla="*/ 1674660 w 1710817"/>
              <a:gd name="connsiteY3" fmla="*/ 0 h 2304259"/>
              <a:gd name="connsiteX4" fmla="*/ 1633096 w 1710817"/>
              <a:gd name="connsiteY4" fmla="*/ 1055147 h 2304259"/>
              <a:gd name="connsiteX5" fmla="*/ 1568652 w 1710817"/>
              <a:gd name="connsiteY5" fmla="*/ 2304252 h 2304259"/>
              <a:gd name="connsiteX0" fmla="*/ 1568652 w 1710817"/>
              <a:gd name="connsiteY0" fmla="*/ 2304252 h 2304259"/>
              <a:gd name="connsiteX1" fmla="*/ 277847 w 1710817"/>
              <a:gd name="connsiteY1" fmla="*/ 1899386 h 2304259"/>
              <a:gd name="connsiteX2" fmla="*/ 272634 w 1710817"/>
              <a:gd name="connsiteY2" fmla="*/ 409063 h 2304259"/>
              <a:gd name="connsiteX3" fmla="*/ 1674660 w 1710817"/>
              <a:gd name="connsiteY3" fmla="*/ 0 h 2304259"/>
              <a:gd name="connsiteX4" fmla="*/ 1633096 w 1710817"/>
              <a:gd name="connsiteY4" fmla="*/ 1055147 h 2304259"/>
              <a:gd name="connsiteX5" fmla="*/ 1568652 w 1710817"/>
              <a:gd name="connsiteY5" fmla="*/ 2304252 h 2304259"/>
              <a:gd name="connsiteX0" fmla="*/ 1505431 w 1647596"/>
              <a:gd name="connsiteY0" fmla="*/ 2304252 h 2304259"/>
              <a:gd name="connsiteX1" fmla="*/ 214626 w 1647596"/>
              <a:gd name="connsiteY1" fmla="*/ 1899386 h 2304259"/>
              <a:gd name="connsiteX2" fmla="*/ 140140 w 1647596"/>
              <a:gd name="connsiteY2" fmla="*/ 409063 h 2304259"/>
              <a:gd name="connsiteX3" fmla="*/ 1611439 w 1647596"/>
              <a:gd name="connsiteY3" fmla="*/ 0 h 2304259"/>
              <a:gd name="connsiteX4" fmla="*/ 1569875 w 1647596"/>
              <a:gd name="connsiteY4" fmla="*/ 1055147 h 2304259"/>
              <a:gd name="connsiteX5" fmla="*/ 1505431 w 1647596"/>
              <a:gd name="connsiteY5" fmla="*/ 2304252 h 2304259"/>
              <a:gd name="connsiteX0" fmla="*/ 1595402 w 1737567"/>
              <a:gd name="connsiteY0" fmla="*/ 2304252 h 2304259"/>
              <a:gd name="connsiteX1" fmla="*/ 304597 w 1737567"/>
              <a:gd name="connsiteY1" fmla="*/ 1899386 h 2304259"/>
              <a:gd name="connsiteX2" fmla="*/ 230111 w 1737567"/>
              <a:gd name="connsiteY2" fmla="*/ 409063 h 2304259"/>
              <a:gd name="connsiteX3" fmla="*/ 1701410 w 1737567"/>
              <a:gd name="connsiteY3" fmla="*/ 0 h 2304259"/>
              <a:gd name="connsiteX4" fmla="*/ 1659846 w 1737567"/>
              <a:gd name="connsiteY4" fmla="*/ 1055147 h 2304259"/>
              <a:gd name="connsiteX5" fmla="*/ 1595402 w 1737567"/>
              <a:gd name="connsiteY5" fmla="*/ 2304252 h 2304259"/>
              <a:gd name="connsiteX0" fmla="*/ 1623288 w 1765453"/>
              <a:gd name="connsiteY0" fmla="*/ 2304252 h 2304257"/>
              <a:gd name="connsiteX1" fmla="*/ 332483 w 1765453"/>
              <a:gd name="connsiteY1" fmla="*/ 1899386 h 2304257"/>
              <a:gd name="connsiteX2" fmla="*/ 257997 w 1765453"/>
              <a:gd name="connsiteY2" fmla="*/ 409063 h 2304257"/>
              <a:gd name="connsiteX3" fmla="*/ 1729296 w 1765453"/>
              <a:gd name="connsiteY3" fmla="*/ 0 h 2304257"/>
              <a:gd name="connsiteX4" fmla="*/ 1687732 w 1765453"/>
              <a:gd name="connsiteY4" fmla="*/ 1055147 h 2304257"/>
              <a:gd name="connsiteX5" fmla="*/ 1623288 w 1765453"/>
              <a:gd name="connsiteY5" fmla="*/ 2304252 h 2304257"/>
              <a:gd name="connsiteX0" fmla="*/ 1609779 w 1751944"/>
              <a:gd name="connsiteY0" fmla="*/ 2304252 h 2304257"/>
              <a:gd name="connsiteX1" fmla="*/ 318974 w 1751944"/>
              <a:gd name="connsiteY1" fmla="*/ 1899386 h 2304257"/>
              <a:gd name="connsiteX2" fmla="*/ 244488 w 1751944"/>
              <a:gd name="connsiteY2" fmla="*/ 409063 h 2304257"/>
              <a:gd name="connsiteX3" fmla="*/ 1715787 w 1751944"/>
              <a:gd name="connsiteY3" fmla="*/ 0 h 2304257"/>
              <a:gd name="connsiteX4" fmla="*/ 1674223 w 1751944"/>
              <a:gd name="connsiteY4" fmla="*/ 1055147 h 2304257"/>
              <a:gd name="connsiteX5" fmla="*/ 1609779 w 1751944"/>
              <a:gd name="connsiteY5" fmla="*/ 2304252 h 2304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51944" h="2304257">
                <a:moveTo>
                  <a:pt x="1609779" y="2304252"/>
                </a:moveTo>
                <a:cubicBezTo>
                  <a:pt x="1113164" y="2305220"/>
                  <a:pt x="580662" y="2187602"/>
                  <a:pt x="318974" y="1899386"/>
                </a:cubicBezTo>
                <a:cubicBezTo>
                  <a:pt x="-5555" y="1541958"/>
                  <a:pt x="-164234" y="932300"/>
                  <a:pt x="244488" y="409063"/>
                </a:cubicBezTo>
                <a:cubicBezTo>
                  <a:pt x="560682" y="4278"/>
                  <a:pt x="1218041" y="0"/>
                  <a:pt x="1715787" y="0"/>
                </a:cubicBezTo>
                <a:cubicBezTo>
                  <a:pt x="1604950" y="504116"/>
                  <a:pt x="1591096" y="689577"/>
                  <a:pt x="1674223" y="1055147"/>
                </a:cubicBezTo>
                <a:cubicBezTo>
                  <a:pt x="1675833" y="1439188"/>
                  <a:pt x="1885260" y="1130502"/>
                  <a:pt x="1609779" y="2304252"/>
                </a:cubicBezTo>
                <a:close/>
              </a:path>
            </a:pathLst>
          </a:custGeom>
          <a:gradFill flip="none" rotWithShape="1">
            <a:gsLst>
              <a:gs pos="0">
                <a:srgbClr val="FFFFCC">
                  <a:shade val="30000"/>
                  <a:satMod val="115000"/>
                </a:srgbClr>
              </a:gs>
              <a:gs pos="50000">
                <a:srgbClr val="FFFFCC">
                  <a:shade val="67500"/>
                  <a:satMod val="115000"/>
                </a:srgbClr>
              </a:gs>
              <a:gs pos="100000">
                <a:srgbClr val="FFFFCC">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sp>
        <p:nvSpPr>
          <p:cNvPr id="32" name="31 Forma libre"/>
          <p:cNvSpPr/>
          <p:nvPr/>
        </p:nvSpPr>
        <p:spPr>
          <a:xfrm>
            <a:off x="6643688" y="4311650"/>
            <a:ext cx="152400" cy="2286000"/>
          </a:xfrm>
          <a:custGeom>
            <a:avLst/>
            <a:gdLst>
              <a:gd name="connsiteX0" fmla="*/ 135666 w 152186"/>
              <a:gd name="connsiteY0" fmla="*/ 0 h 2286000"/>
              <a:gd name="connsiteX1" fmla="*/ 10975 w 152186"/>
              <a:gd name="connsiteY1" fmla="*/ 651163 h 2286000"/>
              <a:gd name="connsiteX2" fmla="*/ 10975 w 152186"/>
              <a:gd name="connsiteY2" fmla="*/ 845127 h 2286000"/>
              <a:gd name="connsiteX3" fmla="*/ 52539 w 152186"/>
              <a:gd name="connsiteY3" fmla="*/ 1108363 h 2286000"/>
              <a:gd name="connsiteX4" fmla="*/ 121811 w 152186"/>
              <a:gd name="connsiteY4" fmla="*/ 1260763 h 2286000"/>
              <a:gd name="connsiteX5" fmla="*/ 149520 w 152186"/>
              <a:gd name="connsiteY5" fmla="*/ 1537854 h 2286000"/>
              <a:gd name="connsiteX6" fmla="*/ 149520 w 152186"/>
              <a:gd name="connsiteY6" fmla="*/ 1717963 h 2286000"/>
              <a:gd name="connsiteX7" fmla="*/ 135666 w 152186"/>
              <a:gd name="connsiteY7" fmla="*/ 1856509 h 2286000"/>
              <a:gd name="connsiteX8" fmla="*/ 107957 w 152186"/>
              <a:gd name="connsiteY8" fmla="*/ 2022763 h 2286000"/>
              <a:gd name="connsiteX9" fmla="*/ 80248 w 152186"/>
              <a:gd name="connsiteY9" fmla="*/ 2202872 h 2286000"/>
              <a:gd name="connsiteX10" fmla="*/ 80248 w 152186"/>
              <a:gd name="connsiteY10" fmla="*/ 2286000 h 22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186" h="2286000">
                <a:moveTo>
                  <a:pt x="135666" y="0"/>
                </a:moveTo>
                <a:cubicBezTo>
                  <a:pt x="83711" y="255154"/>
                  <a:pt x="31757" y="510309"/>
                  <a:pt x="10975" y="651163"/>
                </a:cubicBezTo>
                <a:cubicBezTo>
                  <a:pt x="-9807" y="792017"/>
                  <a:pt x="4048" y="768927"/>
                  <a:pt x="10975" y="845127"/>
                </a:cubicBezTo>
                <a:cubicBezTo>
                  <a:pt x="17902" y="921327"/>
                  <a:pt x="34066" y="1039090"/>
                  <a:pt x="52539" y="1108363"/>
                </a:cubicBezTo>
                <a:cubicBezTo>
                  <a:pt x="71012" y="1177636"/>
                  <a:pt x="105648" y="1189181"/>
                  <a:pt x="121811" y="1260763"/>
                </a:cubicBezTo>
                <a:cubicBezTo>
                  <a:pt x="137974" y="1332345"/>
                  <a:pt x="144902" y="1461654"/>
                  <a:pt x="149520" y="1537854"/>
                </a:cubicBezTo>
                <a:cubicBezTo>
                  <a:pt x="154138" y="1614054"/>
                  <a:pt x="151829" y="1664854"/>
                  <a:pt x="149520" y="1717963"/>
                </a:cubicBezTo>
                <a:cubicBezTo>
                  <a:pt x="147211" y="1771072"/>
                  <a:pt x="142593" y="1805709"/>
                  <a:pt x="135666" y="1856509"/>
                </a:cubicBezTo>
                <a:cubicBezTo>
                  <a:pt x="128739" y="1907309"/>
                  <a:pt x="117193" y="1965036"/>
                  <a:pt x="107957" y="2022763"/>
                </a:cubicBezTo>
                <a:cubicBezTo>
                  <a:pt x="98721" y="2080490"/>
                  <a:pt x="84866" y="2158999"/>
                  <a:pt x="80248" y="2202872"/>
                </a:cubicBezTo>
                <a:cubicBezTo>
                  <a:pt x="75630" y="2246745"/>
                  <a:pt x="77939" y="2266372"/>
                  <a:pt x="80248" y="2286000"/>
                </a:cubicBezTo>
              </a:path>
            </a:pathLst>
          </a:cu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sp>
        <p:nvSpPr>
          <p:cNvPr id="33" name="32 Llamada rectangular redondeada"/>
          <p:cNvSpPr/>
          <p:nvPr/>
        </p:nvSpPr>
        <p:spPr>
          <a:xfrm>
            <a:off x="6796088" y="1052514"/>
            <a:ext cx="2971800" cy="936625"/>
          </a:xfrm>
          <a:prstGeom prst="wedgeRoundRectCallout">
            <a:avLst>
              <a:gd name="adj1" fmla="val -2652"/>
              <a:gd name="adj2" fmla="val 98021"/>
              <a:gd name="adj3" fmla="val 16667"/>
            </a:avLst>
          </a:prstGeom>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a:buClrTx/>
              <a:defRPr/>
            </a:pPr>
            <a:r>
              <a:rPr lang="es-ES_tradnl" sz="3600" b="1" kern="1200" dirty="0" err="1">
                <a:solidFill>
                  <a:prstClr val="black"/>
                </a:solidFill>
                <a:latin typeface="Calibri"/>
              </a:rPr>
              <a:t>Where</a:t>
            </a:r>
            <a:r>
              <a:rPr lang="es-ES_tradnl" sz="3600" b="1" kern="1200" dirty="0">
                <a:solidFill>
                  <a:prstClr val="black"/>
                </a:solidFill>
                <a:latin typeface="Calibri"/>
              </a:rPr>
              <a:t> am I?</a:t>
            </a:r>
            <a:endParaRPr lang="es-ES" sz="3600" b="1" kern="1200" dirty="0">
              <a:solidFill>
                <a:prstClr val="black"/>
              </a:solidFill>
              <a:latin typeface="Calibri"/>
            </a:endParaRPr>
          </a:p>
        </p:txBody>
      </p:sp>
      <p:pic>
        <p:nvPicPr>
          <p:cNvPr id="34" name="33 Imagen"/>
          <p:cNvPicPr>
            <a:picLocks noChangeAspect="1"/>
          </p:cNvPicPr>
          <p:nvPr/>
        </p:nvPicPr>
        <p:blipFill>
          <a:blip r:embed="rId7"/>
          <a:stretch>
            <a:fillRect/>
          </a:stretch>
        </p:blipFill>
        <p:spPr>
          <a:xfrm>
            <a:off x="1884363" y="2852738"/>
            <a:ext cx="2627312" cy="3541712"/>
          </a:xfrm>
          <a:prstGeom prst="rect">
            <a:avLst/>
          </a:prstGeom>
          <a:effectLst>
            <a:outerShdw blurRad="76200" dist="127000" dir="13500000" sy="23000" kx="1200000" algn="br" rotWithShape="0">
              <a:prstClr val="black">
                <a:alpha val="20000"/>
              </a:prstClr>
            </a:outerShdw>
          </a:effectLst>
        </p:spPr>
      </p:pic>
      <p:sp>
        <p:nvSpPr>
          <p:cNvPr id="35" name="34 Llamada rectangular redondeada"/>
          <p:cNvSpPr/>
          <p:nvPr/>
        </p:nvSpPr>
        <p:spPr>
          <a:xfrm>
            <a:off x="2566989" y="1052514"/>
            <a:ext cx="2592387" cy="1152525"/>
          </a:xfrm>
          <a:prstGeom prst="wedgeRoundRectCallout">
            <a:avLst>
              <a:gd name="adj1" fmla="val -22698"/>
              <a:gd name="adj2" fmla="val 118741"/>
              <a:gd name="adj3" fmla="val 16667"/>
            </a:avLst>
          </a:prstGeom>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a:buClrTx/>
              <a:defRPr/>
            </a:pPr>
            <a:r>
              <a:rPr lang="es-ES_tradnl" sz="3200" kern="1200" dirty="0" err="1">
                <a:solidFill>
                  <a:prstClr val="black"/>
                </a:solidFill>
                <a:latin typeface="Calibri"/>
              </a:rPr>
              <a:t>You</a:t>
            </a:r>
            <a:r>
              <a:rPr lang="es-ES_tradnl" sz="3200" kern="1200" dirty="0">
                <a:solidFill>
                  <a:prstClr val="black"/>
                </a:solidFill>
                <a:latin typeface="Calibri"/>
              </a:rPr>
              <a:t> are in a </a:t>
            </a:r>
            <a:r>
              <a:rPr lang="es-ES_tradnl" sz="4000" b="1" kern="1200" dirty="0" err="1">
                <a:solidFill>
                  <a:srgbClr val="FF0000"/>
                </a:solidFill>
                <a:latin typeface="Calibri"/>
              </a:rPr>
              <a:t>forest</a:t>
            </a:r>
            <a:r>
              <a:rPr lang="es-ES_tradnl" sz="4000" b="1" kern="1200" dirty="0">
                <a:solidFill>
                  <a:srgbClr val="FF0000"/>
                </a:solidFill>
                <a:latin typeface="Calibri"/>
              </a:rPr>
              <a:t>.</a:t>
            </a:r>
            <a:endParaRPr lang="es-ES" sz="4000" b="1" kern="1200" dirty="0">
              <a:solidFill>
                <a:srgbClr val="FF0000"/>
              </a:solidFill>
              <a:latin typeface="Calibri"/>
            </a:endParaRPr>
          </a:p>
        </p:txBody>
      </p:sp>
      <p:sp>
        <p:nvSpPr>
          <p:cNvPr id="11" name="10 Estrella de 5 puntas"/>
          <p:cNvSpPr/>
          <p:nvPr/>
        </p:nvSpPr>
        <p:spPr>
          <a:xfrm>
            <a:off x="8124826" y="2492375"/>
            <a:ext cx="492125" cy="431800"/>
          </a:xfrm>
          <a:prstGeom prst="star5">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pic>
        <p:nvPicPr>
          <p:cNvPr id="12" name="11 Imagen">
            <a:hlinkClick r:id="" action="ppaction://hlinkshowjump?jump=nextslide"/>
          </p:cNvPr>
          <p:cNvPicPr>
            <a:picLocks noChangeAspect="1"/>
          </p:cNvPicPr>
          <p:nvPr/>
        </p:nvPicPr>
        <p:blipFill>
          <a:blip r:embed="rId8" cstate="print">
            <a:duotone>
              <a:prstClr val="black"/>
              <a:schemeClr val="accent3">
                <a:tint val="45000"/>
                <a:satMod val="400000"/>
              </a:schemeClr>
            </a:duotone>
            <a:extLst>
              <a:ext uri="{28A0092B-C50C-407E-A947-70E740481C1C}">
                <a14:useLocalDpi xmlns:a14="http://schemas.microsoft.com/office/drawing/2010/main" val="0"/>
              </a:ext>
            </a:extLst>
          </a:blip>
          <a:stretch>
            <a:fillRect/>
          </a:stretch>
        </p:blipFill>
        <p:spPr>
          <a:xfrm>
            <a:off x="9411234" y="5600469"/>
            <a:ext cx="861230" cy="816769"/>
          </a:xfrm>
          <a:prstGeom prst="rect">
            <a:avLst/>
          </a:prstGeom>
          <a:effectLst>
            <a:outerShdw blurRad="50800" dist="38100" dir="2700000" algn="tl" rotWithShape="0">
              <a:prstClr val="black">
                <a:alpha val="40000"/>
              </a:prstClr>
            </a:outerShdw>
          </a:effectLst>
        </p:spPr>
      </p:pic>
      <p:sp>
        <p:nvSpPr>
          <p:cNvPr id="13" name="12 Rectángulo redondeado"/>
          <p:cNvSpPr/>
          <p:nvPr/>
        </p:nvSpPr>
        <p:spPr>
          <a:xfrm>
            <a:off x="5951538" y="6008689"/>
            <a:ext cx="1439862" cy="407987"/>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lgn="ctr">
              <a:buClrTx/>
              <a:defRPr/>
            </a:pPr>
            <a:r>
              <a:rPr lang="es-ES_tradnl" sz="2400" b="1" kern="1200" dirty="0">
                <a:solidFill>
                  <a:prstClr val="white"/>
                </a:solidFill>
                <a:latin typeface="Calibri"/>
              </a:rPr>
              <a:t>CHECK</a:t>
            </a:r>
            <a:endParaRPr lang="es-ES" sz="2400" b="1" kern="1200" dirty="0">
              <a:solidFill>
                <a:prstClr val="white"/>
              </a:solidFill>
              <a:latin typeface="Calibri"/>
            </a:endParaRPr>
          </a:p>
        </p:txBody>
      </p:sp>
    </p:spTree>
    <p:extLst>
      <p:ext uri="{BB962C8B-B14F-4D97-AF65-F5344CB8AC3E}">
        <p14:creationId xmlns:p14="http://schemas.microsoft.com/office/powerpoint/2010/main" val="2183865472"/>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750" fill="hold"/>
                                        <p:tgtEl>
                                          <p:spTgt spid="30"/>
                                        </p:tgtEl>
                                        <p:attrNameLst>
                                          <p:attrName>ppt_x</p:attrName>
                                        </p:attrNameLst>
                                      </p:cBhvr>
                                      <p:tavLst>
                                        <p:tav tm="0">
                                          <p:val>
                                            <p:strVal val="#ppt_x"/>
                                          </p:val>
                                        </p:tav>
                                        <p:tav tm="100000">
                                          <p:val>
                                            <p:strVal val="#ppt_x"/>
                                          </p:val>
                                        </p:tav>
                                      </p:tavLst>
                                    </p:anim>
                                    <p:anim calcmode="lin" valueType="num">
                                      <p:cBhvr additive="base">
                                        <p:cTn id="8" dur="750" fill="hold"/>
                                        <p:tgtEl>
                                          <p:spTgt spid="30"/>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31"/>
                                        </p:tgtEl>
                                        <p:attrNameLst>
                                          <p:attrName>style.visibility</p:attrName>
                                        </p:attrNameLst>
                                      </p:cBhvr>
                                      <p:to>
                                        <p:strVal val="visible"/>
                                      </p:to>
                                    </p:set>
                                    <p:anim calcmode="lin" valueType="num">
                                      <p:cBhvr additive="base">
                                        <p:cTn id="11" dur="750" fill="hold"/>
                                        <p:tgtEl>
                                          <p:spTgt spid="31"/>
                                        </p:tgtEl>
                                        <p:attrNameLst>
                                          <p:attrName>ppt_x</p:attrName>
                                        </p:attrNameLst>
                                      </p:cBhvr>
                                      <p:tavLst>
                                        <p:tav tm="0">
                                          <p:val>
                                            <p:strVal val="#ppt_x"/>
                                          </p:val>
                                        </p:tav>
                                        <p:tav tm="100000">
                                          <p:val>
                                            <p:strVal val="#ppt_x"/>
                                          </p:val>
                                        </p:tav>
                                      </p:tavLst>
                                    </p:anim>
                                    <p:anim calcmode="lin" valueType="num">
                                      <p:cBhvr additive="base">
                                        <p:cTn id="12" dur="750" fill="hold"/>
                                        <p:tgtEl>
                                          <p:spTgt spid="31"/>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9"/>
                                            </p:cond>
                                          </p:stCondLst>
                                          <p:endCondLst>
                                            <p:cond evt="onStopAudio" delay="0">
                                              <p:tgtEl>
                                                <p:sldTgt/>
                                              </p:tgtEl>
                                            </p:cond>
                                          </p:endCondLst>
                                        </p:cTn>
                                        <p:tgtEl>
                                          <p:sndTgt r:embed="rId2" name="bong.wav"/>
                                        </p:tgtEl>
                                      </p:cMediaNode>
                                    </p:audio>
                                  </p:subTnLst>
                                </p:cTn>
                              </p:par>
                            </p:childTnLst>
                          </p:cTn>
                        </p:par>
                        <p:par>
                          <p:cTn id="13" fill="hold" nodeType="afterGroup">
                            <p:stCondLst>
                              <p:cond delay="750"/>
                            </p:stCondLst>
                            <p:childTnLst>
                              <p:par>
                                <p:cTn id="14" presetID="22" presetClass="entr" presetSubtype="4" fill="hold" nodeType="afterEffect">
                                  <p:stCondLst>
                                    <p:cond delay="500"/>
                                  </p:stCondLst>
                                  <p:childTnLst>
                                    <p:set>
                                      <p:cBhvr>
                                        <p:cTn id="15" dur="1" fill="hold">
                                          <p:stCondLst>
                                            <p:cond delay="0"/>
                                          </p:stCondLst>
                                        </p:cTn>
                                        <p:tgtEl>
                                          <p:spTgt spid="32"/>
                                        </p:tgtEl>
                                        <p:attrNameLst>
                                          <p:attrName>style.visibility</p:attrName>
                                        </p:attrNameLst>
                                      </p:cBhvr>
                                      <p:to>
                                        <p:strVal val="visible"/>
                                      </p:to>
                                    </p:set>
                                    <p:animEffect transition="in" filter="wipe(down)">
                                      <p:cBhvr>
                                        <p:cTn id="16" dur="500"/>
                                        <p:tgtEl>
                                          <p:spTgt spid="32"/>
                                        </p:tgtEl>
                                      </p:cBhvr>
                                    </p:animEffect>
                                  </p:childTnLst>
                                  <p:subTnLst>
                                    <p:audio>
                                      <p:cMediaNode>
                                        <p:cTn display="0" masterRel="sameClick">
                                          <p:stCondLst>
                                            <p:cond evt="begin" delay="0">
                                              <p:tn val="14"/>
                                            </p:cond>
                                          </p:stCondLst>
                                          <p:endCondLst>
                                            <p:cond evt="onStopAudio" delay="0">
                                              <p:tgtEl>
                                                <p:sldTgt/>
                                              </p:tgtEl>
                                            </p:cond>
                                          </p:endCondLst>
                                        </p:cTn>
                                        <p:tgtEl>
                                          <p:sndTgt r:embed="rId3" name="crack.wav"/>
                                        </p:tgtEl>
                                      </p:cMediaNode>
                                    </p:audio>
                                  </p:subTnLst>
                                </p:cTn>
                              </p:par>
                            </p:childTnLst>
                          </p:cTn>
                        </p:par>
                        <p:par>
                          <p:cTn id="17" fill="hold" nodeType="afterGroup">
                            <p:stCondLst>
                              <p:cond delay="1750"/>
                            </p:stCondLst>
                            <p:childTnLst>
                              <p:par>
                                <p:cTn id="18" presetID="1" presetClass="exit" presetSubtype="0" fill="hold" nodeType="afterEffect">
                                  <p:stCondLst>
                                    <p:cond delay="0"/>
                                  </p:stCondLst>
                                  <p:childTnLst>
                                    <p:set>
                                      <p:cBhvr>
                                        <p:cTn id="19" dur="1" fill="hold">
                                          <p:stCondLst>
                                            <p:cond delay="0"/>
                                          </p:stCondLst>
                                        </p:cTn>
                                        <p:tgtEl>
                                          <p:spTgt spid="32"/>
                                        </p:tgtEl>
                                        <p:attrNameLst>
                                          <p:attrName>style.visibility</p:attrName>
                                        </p:attrNameLst>
                                      </p:cBhvr>
                                      <p:to>
                                        <p:strVal val="hidden"/>
                                      </p:to>
                                    </p:set>
                                  </p:childTnLst>
                                </p:cTn>
                              </p:par>
                            </p:childTnLst>
                          </p:cTn>
                        </p:par>
                        <p:par>
                          <p:cTn id="20" fill="hold" nodeType="afterGroup">
                            <p:stCondLst>
                              <p:cond delay="1750"/>
                            </p:stCondLst>
                            <p:childTnLst>
                              <p:par>
                                <p:cTn id="21" presetID="8" presetClass="emph" presetSubtype="0" fill="hold" nodeType="afterEffect">
                                  <p:stCondLst>
                                    <p:cond delay="0"/>
                                  </p:stCondLst>
                                  <p:childTnLst>
                                    <p:animRot by="-5400000">
                                      <p:cBhvr>
                                        <p:cTn id="22" dur="1000" fill="hold"/>
                                        <p:tgtEl>
                                          <p:spTgt spid="30"/>
                                        </p:tgtEl>
                                        <p:attrNameLst>
                                          <p:attrName>r</p:attrName>
                                        </p:attrNameLst>
                                      </p:cBhvr>
                                    </p:animRot>
                                  </p:childTnLst>
                                </p:cTn>
                              </p:par>
                              <p:par>
                                <p:cTn id="23" presetID="42" presetClass="path" presetSubtype="0" accel="50000" decel="50000" fill="hold" nodeType="withEffect">
                                  <p:stCondLst>
                                    <p:cond delay="0"/>
                                  </p:stCondLst>
                                  <p:childTnLst>
                                    <p:animMotion origin="layout" path="M -1.38889E-6 1.48148E-6 L -0.09687 1.48148E-6 " pathEditMode="relative" rAng="0" ptsTypes="AA">
                                      <p:cBhvr>
                                        <p:cTn id="24" dur="250" fill="hold"/>
                                        <p:tgtEl>
                                          <p:spTgt spid="30"/>
                                        </p:tgtEl>
                                        <p:attrNameLst>
                                          <p:attrName>ppt_x</p:attrName>
                                          <p:attrName>ppt_y</p:attrName>
                                        </p:attrNameLst>
                                      </p:cBhvr>
                                      <p:rCtr x="-4844" y="0"/>
                                    </p:animMotion>
                                  </p:childTnLst>
                                </p:cTn>
                              </p:par>
                              <p:par>
                                <p:cTn id="25" presetID="8" presetClass="emph" presetSubtype="0" fill="hold" nodeType="withEffect">
                                  <p:stCondLst>
                                    <p:cond delay="0"/>
                                  </p:stCondLst>
                                  <p:childTnLst>
                                    <p:animRot by="5400000">
                                      <p:cBhvr>
                                        <p:cTn id="26" dur="250" fill="hold"/>
                                        <p:tgtEl>
                                          <p:spTgt spid="31"/>
                                        </p:tgtEl>
                                        <p:attrNameLst>
                                          <p:attrName>r</p:attrName>
                                        </p:attrNameLst>
                                      </p:cBhvr>
                                    </p:animRot>
                                  </p:childTnLst>
                                </p:cTn>
                              </p:par>
                              <p:par>
                                <p:cTn id="27" presetID="42" presetClass="path" presetSubtype="0" accel="50000" decel="50000" fill="hold" nodeType="withEffect">
                                  <p:stCondLst>
                                    <p:cond delay="0"/>
                                  </p:stCondLst>
                                  <p:childTnLst>
                                    <p:animMotion origin="layout" path="M -3.61111E-6 1.48148E-6 L 0.09323 1.48148E-6 " pathEditMode="relative" rAng="0" ptsTypes="AA">
                                      <p:cBhvr>
                                        <p:cTn id="28" dur="250" fill="hold"/>
                                        <p:tgtEl>
                                          <p:spTgt spid="31"/>
                                        </p:tgtEl>
                                        <p:attrNameLst>
                                          <p:attrName>ppt_x</p:attrName>
                                          <p:attrName>ppt_y</p:attrName>
                                        </p:attrNameLst>
                                      </p:cBhvr>
                                      <p:rCtr x="4653" y="0"/>
                                    </p:animMotion>
                                  </p:childTnLst>
                                </p:cTn>
                              </p:par>
                              <p:par>
                                <p:cTn id="29" presetID="42" presetClass="entr" presetSubtype="0" fill="hold" nodeType="withEffect">
                                  <p:stCondLst>
                                    <p:cond delay="0"/>
                                  </p:stCondLst>
                                  <p:childTnLst>
                                    <p:set>
                                      <p:cBhvr>
                                        <p:cTn id="30" dur="1" fill="hold">
                                          <p:stCondLst>
                                            <p:cond delay="0"/>
                                          </p:stCondLst>
                                        </p:cTn>
                                        <p:tgtEl>
                                          <p:spTgt spid="29"/>
                                        </p:tgtEl>
                                        <p:attrNameLst>
                                          <p:attrName>style.visibility</p:attrName>
                                        </p:attrNameLst>
                                      </p:cBhvr>
                                      <p:to>
                                        <p:strVal val="visible"/>
                                      </p:to>
                                    </p:set>
                                    <p:animEffect transition="in" filter="fade">
                                      <p:cBhvr>
                                        <p:cTn id="31" dur="500"/>
                                        <p:tgtEl>
                                          <p:spTgt spid="29"/>
                                        </p:tgtEl>
                                      </p:cBhvr>
                                    </p:animEffect>
                                    <p:anim calcmode="lin" valueType="num">
                                      <p:cBhvr>
                                        <p:cTn id="32" dur="500" fill="hold"/>
                                        <p:tgtEl>
                                          <p:spTgt spid="29"/>
                                        </p:tgtEl>
                                        <p:attrNameLst>
                                          <p:attrName>ppt_x</p:attrName>
                                        </p:attrNameLst>
                                      </p:cBhvr>
                                      <p:tavLst>
                                        <p:tav tm="0">
                                          <p:val>
                                            <p:strVal val="#ppt_x"/>
                                          </p:val>
                                        </p:tav>
                                        <p:tav tm="100000">
                                          <p:val>
                                            <p:strVal val="#ppt_x"/>
                                          </p:val>
                                        </p:tav>
                                      </p:tavLst>
                                    </p:anim>
                                    <p:anim calcmode="lin" valueType="num">
                                      <p:cBhvr>
                                        <p:cTn id="33" dur="500" fill="hold"/>
                                        <p:tgtEl>
                                          <p:spTgt spid="29"/>
                                        </p:tgtEl>
                                        <p:attrNameLst>
                                          <p:attrName>ppt_y</p:attrName>
                                        </p:attrNameLst>
                                      </p:cBhvr>
                                      <p:tavLst>
                                        <p:tav tm="0">
                                          <p:val>
                                            <p:strVal val="#ppt_y+.1"/>
                                          </p:val>
                                        </p:tav>
                                        <p:tav tm="100000">
                                          <p:val>
                                            <p:strVal val="#ppt_y"/>
                                          </p:val>
                                        </p:tav>
                                      </p:tavLst>
                                    </p:anim>
                                  </p:childTnLst>
                                </p:cTn>
                              </p:par>
                              <p:par>
                                <p:cTn id="34" presetID="32" presetClass="emph" presetSubtype="0" fill="hold" nodeType="withEffect">
                                  <p:stCondLst>
                                    <p:cond delay="0"/>
                                  </p:stCondLst>
                                  <p:childTnLst>
                                    <p:animRot by="120000">
                                      <p:cBhvr>
                                        <p:cTn id="35" dur="100" fill="hold">
                                          <p:stCondLst>
                                            <p:cond delay="0"/>
                                          </p:stCondLst>
                                        </p:cTn>
                                        <p:tgtEl>
                                          <p:spTgt spid="29"/>
                                        </p:tgtEl>
                                        <p:attrNameLst>
                                          <p:attrName>r</p:attrName>
                                        </p:attrNameLst>
                                      </p:cBhvr>
                                    </p:animRot>
                                    <p:animRot by="-240000">
                                      <p:cBhvr>
                                        <p:cTn id="36" dur="200" fill="hold">
                                          <p:stCondLst>
                                            <p:cond delay="200"/>
                                          </p:stCondLst>
                                        </p:cTn>
                                        <p:tgtEl>
                                          <p:spTgt spid="29"/>
                                        </p:tgtEl>
                                        <p:attrNameLst>
                                          <p:attrName>r</p:attrName>
                                        </p:attrNameLst>
                                      </p:cBhvr>
                                    </p:animRot>
                                    <p:animRot by="240000">
                                      <p:cBhvr>
                                        <p:cTn id="37" dur="200" fill="hold">
                                          <p:stCondLst>
                                            <p:cond delay="400"/>
                                          </p:stCondLst>
                                        </p:cTn>
                                        <p:tgtEl>
                                          <p:spTgt spid="29"/>
                                        </p:tgtEl>
                                        <p:attrNameLst>
                                          <p:attrName>r</p:attrName>
                                        </p:attrNameLst>
                                      </p:cBhvr>
                                    </p:animRot>
                                    <p:animRot by="-240000">
                                      <p:cBhvr>
                                        <p:cTn id="38" dur="200" fill="hold">
                                          <p:stCondLst>
                                            <p:cond delay="600"/>
                                          </p:stCondLst>
                                        </p:cTn>
                                        <p:tgtEl>
                                          <p:spTgt spid="29"/>
                                        </p:tgtEl>
                                        <p:attrNameLst>
                                          <p:attrName>r</p:attrName>
                                        </p:attrNameLst>
                                      </p:cBhvr>
                                    </p:animRot>
                                    <p:animRot by="120000">
                                      <p:cBhvr>
                                        <p:cTn id="39" dur="200" fill="hold">
                                          <p:stCondLst>
                                            <p:cond delay="800"/>
                                          </p:stCondLst>
                                        </p:cTn>
                                        <p:tgtEl>
                                          <p:spTgt spid="29"/>
                                        </p:tgtEl>
                                        <p:attrNameLst>
                                          <p:attrName>r</p:attrName>
                                        </p:attrNameLst>
                                      </p:cBhvr>
                                    </p:animRot>
                                  </p:childTnLst>
                                  <p:subTnLst>
                                    <p:audio>
                                      <p:cMediaNode>
                                        <p:cTn display="0" masterRel="sameClick">
                                          <p:stCondLst>
                                            <p:cond evt="begin" delay="0">
                                              <p:tn val="34"/>
                                            </p:cond>
                                          </p:stCondLst>
                                          <p:endCondLst>
                                            <p:cond evt="onStopAudio" delay="0">
                                              <p:tgtEl>
                                                <p:sldTgt/>
                                              </p:tgtEl>
                                            </p:cond>
                                          </p:endCondLst>
                                        </p:cTn>
                                        <p:tgtEl>
                                          <p:sndTgt r:embed="rId4" name="S_chick.wav"/>
                                        </p:tgtEl>
                                      </p:cMediaNode>
                                    </p:audio>
                                  </p:subTnLst>
                                </p:cTn>
                              </p:par>
                              <p:par>
                                <p:cTn id="40" presetID="53" presetClass="entr" presetSubtype="16" fill="hold" nodeType="withEffect">
                                  <p:stCondLst>
                                    <p:cond delay="0"/>
                                  </p:stCondLst>
                                  <p:childTnLst>
                                    <p:set>
                                      <p:cBhvr>
                                        <p:cTn id="41" dur="1" fill="hold">
                                          <p:stCondLst>
                                            <p:cond delay="0"/>
                                          </p:stCondLst>
                                        </p:cTn>
                                        <p:tgtEl>
                                          <p:spTgt spid="11"/>
                                        </p:tgtEl>
                                        <p:attrNameLst>
                                          <p:attrName>style.visibility</p:attrName>
                                        </p:attrNameLst>
                                      </p:cBhvr>
                                      <p:to>
                                        <p:strVal val="visible"/>
                                      </p:to>
                                    </p:set>
                                    <p:anim calcmode="lin" valueType="num">
                                      <p:cBhvr>
                                        <p:cTn id="42" dur="500" fill="hold"/>
                                        <p:tgtEl>
                                          <p:spTgt spid="11"/>
                                        </p:tgtEl>
                                        <p:attrNameLst>
                                          <p:attrName>ppt_w</p:attrName>
                                        </p:attrNameLst>
                                      </p:cBhvr>
                                      <p:tavLst>
                                        <p:tav tm="0">
                                          <p:val>
                                            <p:fltVal val="0"/>
                                          </p:val>
                                        </p:tav>
                                        <p:tav tm="100000">
                                          <p:val>
                                            <p:strVal val="#ppt_w"/>
                                          </p:val>
                                        </p:tav>
                                      </p:tavLst>
                                    </p:anim>
                                    <p:anim calcmode="lin" valueType="num">
                                      <p:cBhvr>
                                        <p:cTn id="43" dur="500" fill="hold"/>
                                        <p:tgtEl>
                                          <p:spTgt spid="11"/>
                                        </p:tgtEl>
                                        <p:attrNameLst>
                                          <p:attrName>ppt_h</p:attrName>
                                        </p:attrNameLst>
                                      </p:cBhvr>
                                      <p:tavLst>
                                        <p:tav tm="0">
                                          <p:val>
                                            <p:fltVal val="0"/>
                                          </p:val>
                                        </p:tav>
                                        <p:tav tm="100000">
                                          <p:val>
                                            <p:strVal val="#ppt_h"/>
                                          </p:val>
                                        </p:tav>
                                      </p:tavLst>
                                    </p:anim>
                                    <p:animEffect transition="in" filter="fade">
                                      <p:cBhvr>
                                        <p:cTn id="44" dur="500"/>
                                        <p:tgtEl>
                                          <p:spTgt spid="11"/>
                                        </p:tgtEl>
                                      </p:cBhvr>
                                    </p:animEffect>
                                  </p:childTnLst>
                                </p:cTn>
                              </p:par>
                              <p:par>
                                <p:cTn id="45" presetID="1" presetClass="path" presetSubtype="0" accel="50000" decel="50000" fill="hold" nodeType="withEffect">
                                  <p:stCondLst>
                                    <p:cond delay="0"/>
                                  </p:stCondLst>
                                  <p:childTnLst>
                                    <p:animMotion origin="layout" path="M -2.22222E-6 -2.22222E-6 C 0.04427 -2.22222E-6 0.08056 0.01621 0.08056 0.03681 C 0.08056 0.05695 0.04427 0.07361 -2.22222E-6 0.07361 C -0.04444 0.07361 -0.08055 0.05695 -0.08055 0.03681 C -0.08055 0.01621 -0.04444 -2.22222E-6 -2.22222E-6 -2.22222E-6 Z " pathEditMode="relative" rAng="0" ptsTypes="fffff">
                                      <p:cBhvr>
                                        <p:cTn id="46" dur="1000" fill="hold"/>
                                        <p:tgtEl>
                                          <p:spTgt spid="11"/>
                                        </p:tgtEl>
                                        <p:attrNameLst>
                                          <p:attrName>ppt_x</p:attrName>
                                          <p:attrName>ppt_y</p:attrName>
                                        </p:attrNameLst>
                                      </p:cBhvr>
                                      <p:rCtr x="0" y="3681"/>
                                    </p:animMotion>
                                  </p:childTnLst>
                                </p:cTn>
                              </p:par>
                              <p:par>
                                <p:cTn id="47" presetID="10" presetClass="exit" presetSubtype="0" fill="hold" nodeType="withEffect">
                                  <p:stCondLst>
                                    <p:cond delay="500"/>
                                  </p:stCondLst>
                                  <p:childTnLst>
                                    <p:animEffect transition="out" filter="fade">
                                      <p:cBhvr>
                                        <p:cTn id="48" dur="500"/>
                                        <p:tgtEl>
                                          <p:spTgt spid="11"/>
                                        </p:tgtEl>
                                      </p:cBhvr>
                                    </p:animEffect>
                                    <p:set>
                                      <p:cBhvr>
                                        <p:cTn id="49" dur="1" fill="hold">
                                          <p:stCondLst>
                                            <p:cond delay="499"/>
                                          </p:stCondLst>
                                        </p:cTn>
                                        <p:tgtEl>
                                          <p:spTgt spid="11"/>
                                        </p:tgtEl>
                                        <p:attrNameLst>
                                          <p:attrName>style.visibility</p:attrName>
                                        </p:attrNameLst>
                                      </p:cBhvr>
                                      <p:to>
                                        <p:strVal val="hidden"/>
                                      </p:to>
                                    </p:set>
                                  </p:childTnLst>
                                </p:cTn>
                              </p:par>
                              <p:par>
                                <p:cTn id="50" presetID="22" presetClass="entr" presetSubtype="4" fill="hold" grpId="0" nodeType="withEffect">
                                  <p:stCondLst>
                                    <p:cond delay="0"/>
                                  </p:stCondLst>
                                  <p:childTnLst>
                                    <p:set>
                                      <p:cBhvr>
                                        <p:cTn id="51" dur="1" fill="hold">
                                          <p:stCondLst>
                                            <p:cond delay="0"/>
                                          </p:stCondLst>
                                        </p:cTn>
                                        <p:tgtEl>
                                          <p:spTgt spid="33"/>
                                        </p:tgtEl>
                                        <p:attrNameLst>
                                          <p:attrName>style.visibility</p:attrName>
                                        </p:attrNameLst>
                                      </p:cBhvr>
                                      <p:to>
                                        <p:strVal val="visible"/>
                                      </p:to>
                                    </p:set>
                                    <p:animEffect transition="in" filter="wipe(down)">
                                      <p:cBhvr>
                                        <p:cTn id="52" dur="500"/>
                                        <p:tgtEl>
                                          <p:spTgt spid="33"/>
                                        </p:tgtEl>
                                      </p:cBhvr>
                                    </p:animEffect>
                                  </p:childTnLst>
                                </p:cTn>
                              </p:par>
                            </p:childTnLst>
                          </p:cTn>
                        </p:par>
                        <p:par>
                          <p:cTn id="53" fill="hold" nodeType="afterGroup">
                            <p:stCondLst>
                              <p:cond delay="2750"/>
                            </p:stCondLst>
                            <p:childTnLst>
                              <p:par>
                                <p:cTn id="54" presetID="53" presetClass="entr" presetSubtype="16"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Effect transition="in" filter="fade">
                                      <p:cBhvr>
                                        <p:cTn id="58"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9" restart="whenNotActive" fill="hold" evtFilter="cancelBubble" nodeType="interactiveSeq">
                <p:stCondLst>
                  <p:cond evt="onClick" delay="0">
                    <p:tgtEl>
                      <p:spTgt spid="13"/>
                    </p:tgtEl>
                  </p:cond>
                </p:stCondLst>
                <p:endSync evt="end" delay="0">
                  <p:rtn val="all"/>
                </p:endSync>
                <p:childTnLst>
                  <p:par>
                    <p:cTn id="60" fill="hold" nodeType="clickPar">
                      <p:stCondLst>
                        <p:cond delay="0"/>
                      </p:stCondLst>
                      <p:childTnLst>
                        <p:par>
                          <p:cTn id="61" fill="hold" nodeType="withGroup">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35"/>
                                        </p:tgtEl>
                                        <p:attrNameLst>
                                          <p:attrName>style.visibility</p:attrName>
                                        </p:attrNameLst>
                                      </p:cBhvr>
                                      <p:to>
                                        <p:strVal val="visible"/>
                                      </p:to>
                                    </p:set>
                                    <p:animEffect transition="in" filter="wipe(down)">
                                      <p:cBhvr>
                                        <p:cTn id="64" dur="500"/>
                                        <p:tgtEl>
                                          <p:spTgt spid="35"/>
                                        </p:tgtEl>
                                      </p:cBhvr>
                                    </p:animEffect>
                                  </p:childTnLst>
                                </p:cTn>
                              </p:par>
                            </p:childTnLst>
                          </p:cTn>
                        </p:par>
                        <p:par>
                          <p:cTn id="65" fill="hold" nodeType="afterGroup">
                            <p:stCondLst>
                              <p:cond delay="500"/>
                            </p:stCondLst>
                            <p:childTnLst>
                              <p:par>
                                <p:cTn id="66" presetID="53" presetClass="entr" presetSubtype="16" fill="hold" nodeType="after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p:cTn id="68" dur="500" fill="hold"/>
                                        <p:tgtEl>
                                          <p:spTgt spid="12"/>
                                        </p:tgtEl>
                                        <p:attrNameLst>
                                          <p:attrName>ppt_w</p:attrName>
                                        </p:attrNameLst>
                                      </p:cBhvr>
                                      <p:tavLst>
                                        <p:tav tm="0">
                                          <p:val>
                                            <p:fltVal val="0"/>
                                          </p:val>
                                        </p:tav>
                                        <p:tav tm="100000">
                                          <p:val>
                                            <p:strVal val="#ppt_w"/>
                                          </p:val>
                                        </p:tav>
                                      </p:tavLst>
                                    </p:anim>
                                    <p:anim calcmode="lin" valueType="num">
                                      <p:cBhvr>
                                        <p:cTn id="69" dur="500" fill="hold"/>
                                        <p:tgtEl>
                                          <p:spTgt spid="12"/>
                                        </p:tgtEl>
                                        <p:attrNameLst>
                                          <p:attrName>ppt_h</p:attrName>
                                        </p:attrNameLst>
                                      </p:cBhvr>
                                      <p:tavLst>
                                        <p:tav tm="0">
                                          <p:val>
                                            <p:fltVal val="0"/>
                                          </p:val>
                                        </p:tav>
                                        <p:tav tm="100000">
                                          <p:val>
                                            <p:strVal val="#ppt_h"/>
                                          </p:val>
                                        </p:tav>
                                      </p:tavLst>
                                    </p:anim>
                                    <p:animEffect transition="in" filter="fade">
                                      <p:cBhvr>
                                        <p:cTn id="70" dur="500"/>
                                        <p:tgtEl>
                                          <p:spTgt spid="12"/>
                                        </p:tgtEl>
                                      </p:cBhvr>
                                    </p:animEffect>
                                  </p:childTnLst>
                                </p:cTn>
                              </p:par>
                            </p:childTnLst>
                          </p:cTn>
                        </p:par>
                      </p:childTnLst>
                    </p:cTn>
                  </p:par>
                </p:childTnLst>
              </p:cTn>
              <p:nextCondLst>
                <p:cond evt="onClick" delay="0">
                  <p:tgtEl>
                    <p:spTgt spid="13"/>
                  </p:tgtEl>
                </p:cond>
              </p:nextCondLst>
            </p:seq>
          </p:childTnLst>
        </p:cTn>
      </p:par>
    </p:tnLst>
    <p:bldLst>
      <p:bldP spid="33" grpId="0" animBg="1"/>
      <p:bldP spid="35" grpId="0" animBg="1"/>
      <p:bldP spid="13"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9" name="TextBox 8">
            <a:extLst>
              <a:ext uri="{FF2B5EF4-FFF2-40B4-BE49-F238E27FC236}">
                <a16:creationId xmlns:a16="http://schemas.microsoft.com/office/drawing/2014/main" id="{73C5C48F-129D-454E-8783-E573B8BF3132}"/>
              </a:ext>
            </a:extLst>
          </p:cNvPr>
          <p:cNvSpPr txBox="1"/>
          <p:nvPr/>
        </p:nvSpPr>
        <p:spPr>
          <a:xfrm>
            <a:off x="1157487" y="3163192"/>
            <a:ext cx="4938512" cy="707886"/>
          </a:xfrm>
          <a:prstGeom prst="rect">
            <a:avLst/>
          </a:prstGeom>
          <a:noFill/>
        </p:spPr>
        <p:txBody>
          <a:bodyPr wrap="square" rtlCol="0">
            <a:spAutoFit/>
          </a:bodyPr>
          <a:lstStyle/>
          <a:p>
            <a:pPr algn="ctr"/>
            <a:r>
              <a:rPr lang="en-US" sz="4000" b="1" dirty="0">
                <a:solidFill>
                  <a:srgbClr val="0FB7BD"/>
                </a:solidFill>
                <a:latin typeface="Calibri" panose="020F0502020204030204" pitchFamily="34" charset="0"/>
                <a:cs typeface="Calibri" panose="020F0502020204030204" pitchFamily="34" charset="0"/>
              </a:rPr>
              <a:t>The United Nations</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31376" y="1581838"/>
            <a:ext cx="4097357" cy="4097357"/>
          </a:xfrm>
          <a:prstGeom prst="rect">
            <a:avLst/>
          </a:prstGeom>
        </p:spPr>
      </p:pic>
      <p:pic>
        <p:nvPicPr>
          <p:cNvPr id="6" name="Google Shape;356;p30"/>
          <p:cNvPicPr preferRelativeResize="0"/>
          <p:nvPr/>
        </p:nvPicPr>
        <p:blipFill>
          <a:blip r:embed="rId4">
            <a:alphaModFix/>
          </a:blip>
          <a:stretch>
            <a:fillRect/>
          </a:stretch>
        </p:blipFill>
        <p:spPr>
          <a:xfrm>
            <a:off x="529561" y="5523054"/>
            <a:ext cx="853439" cy="853439"/>
          </a:xfrm>
          <a:prstGeom prst="rect">
            <a:avLst/>
          </a:prstGeom>
          <a:noFill/>
          <a:ln>
            <a:noFill/>
          </a:ln>
        </p:spPr>
      </p:pic>
      <p:grpSp>
        <p:nvGrpSpPr>
          <p:cNvPr id="7" name="Google Shape;357;p30"/>
          <p:cNvGrpSpPr/>
          <p:nvPr/>
        </p:nvGrpSpPr>
        <p:grpSpPr>
          <a:xfrm>
            <a:off x="10623889" y="392112"/>
            <a:ext cx="819096" cy="1812757"/>
            <a:chOff x="7943769" y="304800"/>
            <a:chExt cx="614322" cy="1359568"/>
          </a:xfrm>
        </p:grpSpPr>
        <p:pic>
          <p:nvPicPr>
            <p:cNvPr id="8" name="Google Shape;358;p30"/>
            <p:cNvPicPr preferRelativeResize="0"/>
            <p:nvPr/>
          </p:nvPicPr>
          <p:blipFill>
            <a:blip r:embed="rId5">
              <a:alphaModFix/>
            </a:blip>
            <a:stretch>
              <a:fillRect/>
            </a:stretch>
          </p:blipFill>
          <p:spPr>
            <a:xfrm>
              <a:off x="8252421" y="304800"/>
              <a:ext cx="305671" cy="1188720"/>
            </a:xfrm>
            <a:prstGeom prst="rect">
              <a:avLst/>
            </a:prstGeom>
            <a:noFill/>
            <a:ln>
              <a:noFill/>
            </a:ln>
          </p:spPr>
        </p:pic>
        <p:grpSp>
          <p:nvGrpSpPr>
            <p:cNvPr id="10" name="Google Shape;359;p30"/>
            <p:cNvGrpSpPr/>
            <p:nvPr/>
          </p:nvGrpSpPr>
          <p:grpSpPr>
            <a:xfrm>
              <a:off x="7943769" y="1152286"/>
              <a:ext cx="512082" cy="512082"/>
              <a:chOff x="3917134" y="511959"/>
              <a:chExt cx="512082" cy="512082"/>
            </a:xfrm>
          </p:grpSpPr>
          <p:sp>
            <p:nvSpPr>
              <p:cNvPr id="11" name="Google Shape;360;p30"/>
              <p:cNvSpPr/>
              <p:nvPr/>
            </p:nvSpPr>
            <p:spPr>
              <a:xfrm>
                <a:off x="3944575" y="539400"/>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grpSp>
            <p:nvGrpSpPr>
              <p:cNvPr id="12" name="Google Shape;361;p30"/>
              <p:cNvGrpSpPr/>
              <p:nvPr/>
            </p:nvGrpSpPr>
            <p:grpSpPr>
              <a:xfrm rot="2700000">
                <a:off x="3992126" y="586951"/>
                <a:ext cx="362097" cy="362097"/>
                <a:chOff x="1726575" y="1666225"/>
                <a:chExt cx="362100" cy="362100"/>
              </a:xfrm>
            </p:grpSpPr>
            <p:cxnSp>
              <p:nvCxnSpPr>
                <p:cNvPr id="13" name="Google Shape;362;p30"/>
                <p:cNvCxnSpPr/>
                <p:nvPr/>
              </p:nvCxnSpPr>
              <p:spPr>
                <a:xfrm>
                  <a:off x="1726575" y="1847275"/>
                  <a:ext cx="362100" cy="0"/>
                </a:xfrm>
                <a:prstGeom prst="straightConnector1">
                  <a:avLst/>
                </a:prstGeom>
                <a:noFill/>
                <a:ln w="9525" cap="rnd" cmpd="sng">
                  <a:solidFill>
                    <a:schemeClr val="dk1"/>
                  </a:solidFill>
                  <a:prstDash val="solid"/>
                  <a:round/>
                  <a:headEnd type="none" w="med" len="med"/>
                  <a:tailEnd type="none" w="med" len="med"/>
                </a:ln>
              </p:spPr>
            </p:cxnSp>
            <p:cxnSp>
              <p:nvCxnSpPr>
                <p:cNvPr id="14" name="Google Shape;363;p30"/>
                <p:cNvCxnSpPr/>
                <p:nvPr/>
              </p:nvCxnSpPr>
              <p:spPr>
                <a:xfrm rot="5400000">
                  <a:off x="1726575" y="1847275"/>
                  <a:ext cx="362100" cy="0"/>
                </a:xfrm>
                <a:prstGeom prst="straightConnector1">
                  <a:avLst/>
                </a:prstGeom>
                <a:noFill/>
                <a:ln w="9525" cap="rnd" cmpd="sng">
                  <a:solidFill>
                    <a:schemeClr val="dk1"/>
                  </a:solidFill>
                  <a:prstDash val="solid"/>
                  <a:round/>
                  <a:headEnd type="none" w="med" len="med"/>
                  <a:tailEnd type="none" w="med" len="med"/>
                </a:ln>
              </p:spPr>
            </p:cxnSp>
          </p:grpSp>
        </p:grpSp>
      </p:grpSp>
      <p:sp>
        <p:nvSpPr>
          <p:cNvPr id="15" name="Google Shape;159;p6"/>
          <p:cNvSpPr txBox="1"/>
          <p:nvPr/>
        </p:nvSpPr>
        <p:spPr>
          <a:xfrm>
            <a:off x="4254334" y="392112"/>
            <a:ext cx="4556270" cy="64156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dirty="0">
                <a:solidFill>
                  <a:srgbClr val="FF0000"/>
                </a:solidFill>
                <a:latin typeface="Calibri" panose="020F0502020204030204" pitchFamily="34" charset="0"/>
                <a:cs typeface="Calibri" panose="020F0502020204030204" pitchFamily="34" charset="0"/>
                <a:sym typeface="Arial"/>
              </a:rPr>
              <a:t>GUESS THE LOGO!</a:t>
            </a:r>
            <a:endParaRPr sz="1400" b="0" i="0" u="none" strike="noStrike" cap="none" dirty="0">
              <a:solidFill>
                <a:srgbClr val="FF0000"/>
              </a:solidFill>
              <a:latin typeface="Calibri" panose="020F0502020204030204" pitchFamily="34" charset="0"/>
              <a:cs typeface="Calibri" panose="020F0502020204030204" pitchFamily="34" charset="0"/>
              <a:sym typeface="Aria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Campsite Background by Dipi1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1450" y="0"/>
            <a:ext cx="118872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14 Rectángulo redondeado"/>
          <p:cNvSpPr/>
          <p:nvPr/>
        </p:nvSpPr>
        <p:spPr>
          <a:xfrm>
            <a:off x="3257550" y="2913063"/>
            <a:ext cx="3263900" cy="576262"/>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lgn="ctr">
              <a:buClrTx/>
              <a:defRPr/>
            </a:pPr>
            <a:r>
              <a:rPr lang="es-ES_tradnl" sz="3600" b="1" kern="1200">
                <a:solidFill>
                  <a:prstClr val="white"/>
                </a:solidFill>
              </a:rPr>
              <a:t>peacekeeping </a:t>
            </a:r>
            <a:endParaRPr lang="es-ES" sz="3600" b="1" kern="1200" dirty="0">
              <a:solidFill>
                <a:prstClr val="white"/>
              </a:solidFill>
              <a:latin typeface="Calibri"/>
            </a:endParaRPr>
          </a:p>
        </p:txBody>
      </p:sp>
      <p:pic>
        <p:nvPicPr>
          <p:cNvPr id="14" name="13 Imagen"/>
          <p:cNvPicPr>
            <a:picLocks noChangeAspect="1"/>
          </p:cNvPicPr>
          <p:nvPr/>
        </p:nvPicPr>
        <p:blipFill>
          <a:blip r:embed="rId5"/>
          <a:srcRect/>
          <a:stretch>
            <a:fillRect/>
          </a:stretch>
        </p:blipFill>
        <p:spPr bwMode="auto">
          <a:xfrm>
            <a:off x="6240463" y="2636838"/>
            <a:ext cx="563562" cy="563562"/>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3 Marco"/>
          <p:cNvSpPr/>
          <p:nvPr/>
        </p:nvSpPr>
        <p:spPr>
          <a:xfrm>
            <a:off x="0" y="0"/>
            <a:ext cx="12192000" cy="6858000"/>
          </a:xfrm>
          <a:custGeom>
            <a:avLst/>
            <a:gdLst>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0" h="6858000">
                <a:moveTo>
                  <a:pt x="0" y="0"/>
                </a:moveTo>
                <a:lnTo>
                  <a:pt x="9144000" y="0"/>
                </a:lnTo>
                <a:lnTo>
                  <a:pt x="9144000" y="6858000"/>
                </a:lnTo>
                <a:lnTo>
                  <a:pt x="0" y="6858000"/>
                </a:lnTo>
                <a:lnTo>
                  <a:pt x="0" y="0"/>
                </a:lnTo>
                <a:close/>
                <a:moveTo>
                  <a:pt x="319377" y="319377"/>
                </a:moveTo>
                <a:cubicBezTo>
                  <a:pt x="104224" y="2405906"/>
                  <a:pt x="77330" y="4411753"/>
                  <a:pt x="319377" y="6538623"/>
                </a:cubicBezTo>
                <a:cubicBezTo>
                  <a:pt x="3167906" y="6740329"/>
                  <a:pt x="6016435" y="6767223"/>
                  <a:pt x="8824623" y="6538623"/>
                </a:cubicBezTo>
                <a:cubicBezTo>
                  <a:pt x="9039775" y="4478988"/>
                  <a:pt x="9026329" y="2432801"/>
                  <a:pt x="8824623" y="319377"/>
                </a:cubicBezTo>
                <a:cubicBezTo>
                  <a:pt x="6029882" y="90777"/>
                  <a:pt x="3181353" y="104224"/>
                  <a:pt x="319377" y="319377"/>
                </a:cubicBezTo>
                <a:close/>
              </a:path>
            </a:pathLst>
          </a:custGeom>
          <a:solidFill>
            <a:schemeClr val="bg1"/>
          </a:solidFill>
          <a:ln>
            <a:noFill/>
          </a:ln>
          <a:effectLst>
            <a:innerShdw blurRad="114300">
              <a:prstClr val="black"/>
            </a:innerShdw>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pic>
        <p:nvPicPr>
          <p:cNvPr id="11" name="10 Imagen"/>
          <p:cNvPicPr>
            <a:picLocks noChangeAspect="1"/>
          </p:cNvPicPr>
          <p:nvPr/>
        </p:nvPicPr>
        <p:blipFill>
          <a:blip r:embed="rId6"/>
          <a:stretch>
            <a:fillRect/>
          </a:stretch>
        </p:blipFill>
        <p:spPr>
          <a:xfrm>
            <a:off x="706441" y="2684642"/>
            <a:ext cx="2627312" cy="3541712"/>
          </a:xfrm>
          <a:prstGeom prst="rect">
            <a:avLst/>
          </a:prstGeom>
          <a:effectLst>
            <a:outerShdw blurRad="76200" dist="127000" dir="13500000" sy="23000" kx="1200000" algn="br" rotWithShape="0">
              <a:prstClr val="black">
                <a:alpha val="20000"/>
              </a:prstClr>
            </a:outerShdw>
          </a:effectLst>
        </p:spPr>
      </p:pic>
      <p:sp>
        <p:nvSpPr>
          <p:cNvPr id="10249" name="12 CuadroTexto"/>
          <p:cNvSpPr txBox="1">
            <a:spLocks noChangeArrowheads="1"/>
          </p:cNvSpPr>
          <p:nvPr/>
        </p:nvSpPr>
        <p:spPr bwMode="auto">
          <a:xfrm>
            <a:off x="1500188" y="1484313"/>
            <a:ext cx="8196263" cy="1200329"/>
          </a:xfrm>
          <a:prstGeom prst="rect">
            <a:avLst/>
          </a:prstGeom>
          <a:solidFill>
            <a:schemeClr val="tx1">
              <a:alpha val="61960"/>
            </a:scheme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algn="ctr" fontAlgn="base">
              <a:spcBef>
                <a:spcPct val="0"/>
              </a:spcBef>
              <a:spcAft>
                <a:spcPct val="0"/>
              </a:spcAft>
              <a:buClrTx/>
            </a:pPr>
            <a:r>
              <a:rPr lang="en-US" altLang="en-US" sz="3600" b="1" kern="1200" dirty="0">
                <a:solidFill>
                  <a:prstClr val="black"/>
                </a:solidFill>
                <a:ea typeface="+mn-ea"/>
                <a:cs typeface="+mn-cs"/>
              </a:rPr>
              <a:t>I can't say I like Mark very much, but I don't wish him any ______.</a:t>
            </a:r>
            <a:endParaRPr lang="es-ES" altLang="en-US" sz="3600" b="1" kern="1200" dirty="0">
              <a:solidFill>
                <a:prstClr val="black"/>
              </a:solidFill>
              <a:ea typeface="+mn-ea"/>
              <a:cs typeface="+mn-cs"/>
            </a:endParaRPr>
          </a:p>
        </p:txBody>
      </p:sp>
      <p:sp>
        <p:nvSpPr>
          <p:cNvPr id="6" name="5 Rectángulo redondeado"/>
          <p:cNvSpPr/>
          <p:nvPr/>
        </p:nvSpPr>
        <p:spPr>
          <a:xfrm>
            <a:off x="7112000" y="2924176"/>
            <a:ext cx="1512888" cy="576263"/>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lgn="ctr">
              <a:buClrTx/>
              <a:defRPr/>
            </a:pPr>
            <a:r>
              <a:rPr lang="es-ES_tradnl" sz="3600" b="1" kern="1200">
                <a:solidFill>
                  <a:prstClr val="white"/>
                </a:solidFill>
              </a:rPr>
              <a:t>harm</a:t>
            </a:r>
            <a:endParaRPr lang="es-ES" sz="3600" b="1" kern="1200" dirty="0">
              <a:solidFill>
                <a:prstClr val="white"/>
              </a:solidFill>
              <a:latin typeface="Calibri"/>
            </a:endParaRPr>
          </a:p>
        </p:txBody>
      </p:sp>
      <p:sp>
        <p:nvSpPr>
          <p:cNvPr id="16" name="15 CuadroTexto"/>
          <p:cNvSpPr txBox="1"/>
          <p:nvPr/>
        </p:nvSpPr>
        <p:spPr>
          <a:xfrm>
            <a:off x="6563520" y="1915201"/>
            <a:ext cx="1604962" cy="769441"/>
          </a:xfrm>
          <a:prstGeom prst="rect">
            <a:avLst/>
          </a:prstGeom>
          <a:noFill/>
        </p:spPr>
        <p:txBody>
          <a:bodyPr wrap="square">
            <a:spAutoFit/>
          </a:bodyPr>
          <a:lstStyle/>
          <a:p>
            <a:pPr algn="ctr">
              <a:buClrTx/>
              <a:defRPr/>
            </a:pPr>
            <a:r>
              <a:rPr lang="es-ES_tradnl" sz="4400" b="1" kern="1200">
                <a:solidFill>
                  <a:srgbClr val="FF0000"/>
                </a:solidFill>
                <a:effectLst>
                  <a:outerShdw blurRad="38100" dist="38100" dir="2700000" algn="tl">
                    <a:srgbClr val="000000">
                      <a:alpha val="43137"/>
                    </a:srgbClr>
                  </a:outerShdw>
                </a:effectLst>
                <a:latin typeface="Calibri"/>
                <a:ea typeface="+mn-ea"/>
                <a:cs typeface="+mn-cs"/>
              </a:rPr>
              <a:t>harm</a:t>
            </a:r>
            <a:endParaRPr lang="es-ES" sz="4400" b="1" kern="1200" dirty="0">
              <a:solidFill>
                <a:srgbClr val="FF0000"/>
              </a:solidFill>
              <a:effectLst>
                <a:outerShdw blurRad="38100" dist="38100" dir="2700000" algn="tl">
                  <a:srgbClr val="000000">
                    <a:alpha val="43137"/>
                  </a:srgbClr>
                </a:outerShdw>
              </a:effectLst>
              <a:latin typeface="Calibri"/>
              <a:ea typeface="+mn-ea"/>
              <a:cs typeface="+mn-cs"/>
            </a:endParaRPr>
          </a:p>
        </p:txBody>
      </p:sp>
      <p:pic>
        <p:nvPicPr>
          <p:cNvPr id="12" name="11 Imagen"/>
          <p:cNvPicPr>
            <a:picLocks noChangeAspect="1"/>
          </p:cNvPicPr>
          <p:nvPr/>
        </p:nvPicPr>
        <p:blipFill>
          <a:blip r:embed="rId7"/>
          <a:srcRect/>
          <a:stretch>
            <a:fillRect/>
          </a:stretch>
        </p:blipFill>
        <p:spPr bwMode="auto">
          <a:xfrm>
            <a:off x="8345488" y="2652714"/>
            <a:ext cx="558800" cy="560387"/>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16 Imagen">
            <a:hlinkClick r:id="" action="ppaction://hlinkshowjump?jump=nextslide"/>
          </p:cNvPr>
          <p:cNvPicPr>
            <a:picLocks noChangeAspect="1"/>
          </p:cNvPicPr>
          <p:nvPr/>
        </p:nvPicPr>
        <p:blipFill>
          <a:blip r:embed="rId8" cstate="print">
            <a:duotone>
              <a:prstClr val="black"/>
              <a:schemeClr val="accent3">
                <a:tint val="45000"/>
                <a:satMod val="400000"/>
              </a:schemeClr>
            </a:duotone>
            <a:extLst>
              <a:ext uri="{28A0092B-C50C-407E-A947-70E740481C1C}">
                <a14:useLocalDpi xmlns:a14="http://schemas.microsoft.com/office/drawing/2010/main" val="0"/>
              </a:ext>
            </a:extLst>
          </a:blip>
          <a:stretch>
            <a:fillRect/>
          </a:stretch>
        </p:blipFill>
        <p:spPr>
          <a:xfrm>
            <a:off x="9411234" y="5600469"/>
            <a:ext cx="861230" cy="816769"/>
          </a:xfrm>
          <a:prstGeom prst="rect">
            <a:avLst/>
          </a:prstGeom>
          <a:effectLst>
            <a:outerShdw blurRad="50800" dist="38100" dir="2700000" algn="tl" rotWithShape="0">
              <a:prstClr val="black">
                <a:alpha val="40000"/>
              </a:prstClr>
            </a:outerShdw>
          </a:effectLst>
        </p:spPr>
      </p:pic>
      <p:sp>
        <p:nvSpPr>
          <p:cNvPr id="3" name="Rectangle 2"/>
          <p:cNvSpPr/>
          <p:nvPr/>
        </p:nvSpPr>
        <p:spPr>
          <a:xfrm>
            <a:off x="2250281" y="425220"/>
            <a:ext cx="7980363" cy="461665"/>
          </a:xfrm>
          <a:prstGeom prst="rect">
            <a:avLst/>
          </a:prstGeom>
        </p:spPr>
        <p:txBody>
          <a:bodyPr wrap="square">
            <a:spAutoFit/>
          </a:bodyPr>
          <a:lstStyle/>
          <a:p>
            <a:pPr lvl="0" fontAlgn="base">
              <a:spcBef>
                <a:spcPct val="0"/>
              </a:spcBef>
              <a:spcAft>
                <a:spcPct val="0"/>
              </a:spcAft>
              <a:buClrTx/>
            </a:pPr>
            <a:r>
              <a:rPr lang="es-ES_tradnl" altLang="en-US" sz="2400" b="1" kern="1200" dirty="0" err="1">
                <a:solidFill>
                  <a:schemeClr val="tx1"/>
                </a:solidFill>
                <a:ea typeface="+mn-ea"/>
              </a:rPr>
              <a:t>Choose</a:t>
            </a:r>
            <a:r>
              <a:rPr lang="es-ES_tradnl" altLang="en-US" sz="2400" b="1" kern="1200" dirty="0">
                <a:solidFill>
                  <a:schemeClr val="tx1"/>
                </a:solidFill>
                <a:ea typeface="+mn-ea"/>
              </a:rPr>
              <a:t> </a:t>
            </a:r>
            <a:r>
              <a:rPr lang="es-ES_tradnl" altLang="en-US" sz="2400" b="1" kern="1200" dirty="0" err="1">
                <a:solidFill>
                  <a:schemeClr val="tx1"/>
                </a:solidFill>
                <a:ea typeface="+mn-ea"/>
              </a:rPr>
              <a:t>the</a:t>
            </a:r>
            <a:r>
              <a:rPr lang="es-ES_tradnl" altLang="en-US" sz="2400" b="1" kern="1200" dirty="0">
                <a:solidFill>
                  <a:schemeClr val="tx1"/>
                </a:solidFill>
                <a:ea typeface="+mn-ea"/>
              </a:rPr>
              <a:t> </a:t>
            </a:r>
            <a:r>
              <a:rPr lang="es-ES_tradnl" altLang="en-US" sz="2400" b="1" kern="1200" dirty="0" err="1">
                <a:solidFill>
                  <a:schemeClr val="tx1"/>
                </a:solidFill>
                <a:ea typeface="+mn-ea"/>
              </a:rPr>
              <a:t>correct</a:t>
            </a:r>
            <a:r>
              <a:rPr lang="es-ES_tradnl" altLang="en-US" sz="2400" b="1" kern="1200" dirty="0">
                <a:solidFill>
                  <a:schemeClr val="tx1"/>
                </a:solidFill>
                <a:ea typeface="+mn-ea"/>
              </a:rPr>
              <a:t> </a:t>
            </a:r>
            <a:r>
              <a:rPr lang="es-ES_tradnl" altLang="en-US" sz="2400" b="1" kern="1200" dirty="0" err="1">
                <a:solidFill>
                  <a:schemeClr val="tx1"/>
                </a:solidFill>
                <a:ea typeface="+mn-ea"/>
              </a:rPr>
              <a:t>answer</a:t>
            </a:r>
            <a:r>
              <a:rPr lang="es-ES_tradnl" altLang="en-US" sz="2400" b="1" kern="1200" dirty="0">
                <a:solidFill>
                  <a:schemeClr val="tx1"/>
                </a:solidFill>
                <a:ea typeface="+mn-ea"/>
              </a:rPr>
              <a:t> to complete </a:t>
            </a:r>
            <a:r>
              <a:rPr lang="es-ES_tradnl" altLang="en-US" sz="2400" b="1" kern="1200" dirty="0" err="1">
                <a:solidFill>
                  <a:schemeClr val="tx1"/>
                </a:solidFill>
                <a:ea typeface="+mn-ea"/>
              </a:rPr>
              <a:t>the</a:t>
            </a:r>
            <a:r>
              <a:rPr lang="es-ES_tradnl" altLang="en-US" sz="2400" b="1" kern="1200" dirty="0">
                <a:solidFill>
                  <a:schemeClr val="tx1"/>
                </a:solidFill>
                <a:ea typeface="+mn-ea"/>
              </a:rPr>
              <a:t> </a:t>
            </a:r>
            <a:r>
              <a:rPr lang="es-ES_tradnl" altLang="en-US" sz="2400" b="1" kern="1200" dirty="0" err="1">
                <a:solidFill>
                  <a:schemeClr val="tx1"/>
                </a:solidFill>
                <a:ea typeface="+mn-ea"/>
              </a:rPr>
              <a:t>sentence</a:t>
            </a:r>
            <a:r>
              <a:rPr lang="es-ES_tradnl" altLang="en-US" sz="2400" b="1" kern="1200" dirty="0">
                <a:solidFill>
                  <a:schemeClr val="tx1"/>
                </a:solidFill>
                <a:ea typeface="+mn-ea"/>
              </a:rPr>
              <a:t>:</a:t>
            </a:r>
            <a:endParaRPr lang="es-ES" altLang="en-US" sz="2400" b="1" kern="1200" dirty="0">
              <a:solidFill>
                <a:schemeClr val="tx1"/>
              </a:solidFill>
              <a:ea typeface="+mn-ea"/>
            </a:endParaRPr>
          </a:p>
        </p:txBody>
      </p:sp>
    </p:spTree>
    <p:extLst>
      <p:ext uri="{BB962C8B-B14F-4D97-AF65-F5344CB8AC3E}">
        <p14:creationId xmlns:p14="http://schemas.microsoft.com/office/powerpoint/2010/main" val="1245192670"/>
      </p:ext>
    </p:extLst>
  </p:cSld>
  <p:clrMapOvr>
    <a:masterClrMapping/>
  </p:clrMapOvr>
  <p:transition spd="slow">
    <p:wipe dir="d"/>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nodeType="clickPar">
                      <p:stCondLst>
                        <p:cond delay="0"/>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9" presetClass="emph" presetSubtype="0" grpId="1" nodeType="withEffect">
                                  <p:stCondLst>
                                    <p:cond delay="0"/>
                                  </p:stCondLst>
                                  <p:childTnLst>
                                    <p:set>
                                      <p:cBhvr rctx="PPT">
                                        <p:cTn id="11" dur="indefinite"/>
                                        <p:tgtEl>
                                          <p:spTgt spid="15"/>
                                        </p:tgtEl>
                                        <p:attrNameLst>
                                          <p:attrName>style.opacity</p:attrName>
                                        </p:attrNameLst>
                                      </p:cBhvr>
                                      <p:to>
                                        <p:strVal val="0.5"/>
                                      </p:to>
                                    </p:set>
                                    <p:animEffect filter="image" prLst="opacity: 0.5">
                                      <p:cBhvr rctx="IE">
                                        <p:cTn id="12" dur="indefinite"/>
                                        <p:tgtEl>
                                          <p:spTgt spid="15"/>
                                        </p:tgtEl>
                                      </p:cBhvr>
                                    </p:animEffect>
                                  </p:childTnLst>
                                </p:cTn>
                              </p:par>
                              <p:par>
                                <p:cTn id="13" presetID="53" presetClass="entr" presetSubtype="16"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750" fill="hold"/>
                                        <p:tgtEl>
                                          <p:spTgt spid="12"/>
                                        </p:tgtEl>
                                        <p:attrNameLst>
                                          <p:attrName>ppt_w</p:attrName>
                                        </p:attrNameLst>
                                      </p:cBhvr>
                                      <p:tavLst>
                                        <p:tav tm="0">
                                          <p:val>
                                            <p:fltVal val="0"/>
                                          </p:val>
                                        </p:tav>
                                        <p:tav tm="100000">
                                          <p:val>
                                            <p:strVal val="#ppt_w"/>
                                          </p:val>
                                        </p:tav>
                                      </p:tavLst>
                                    </p:anim>
                                    <p:anim calcmode="lin" valueType="num">
                                      <p:cBhvr>
                                        <p:cTn id="16" dur="750" fill="hold"/>
                                        <p:tgtEl>
                                          <p:spTgt spid="12"/>
                                        </p:tgtEl>
                                        <p:attrNameLst>
                                          <p:attrName>ppt_h</p:attrName>
                                        </p:attrNameLst>
                                      </p:cBhvr>
                                      <p:tavLst>
                                        <p:tav tm="0">
                                          <p:val>
                                            <p:fltVal val="0"/>
                                          </p:val>
                                        </p:tav>
                                        <p:tav tm="100000">
                                          <p:val>
                                            <p:strVal val="#ppt_h"/>
                                          </p:val>
                                        </p:tav>
                                      </p:tavLst>
                                    </p:anim>
                                    <p:animEffect transition="in" filter="fade">
                                      <p:cBhvr>
                                        <p:cTn id="17" dur="750"/>
                                        <p:tgtEl>
                                          <p:spTgt spid="12"/>
                                        </p:tgtEl>
                                      </p:cBhvr>
                                    </p:animEffect>
                                  </p:childTnLst>
                                  <p:subTnLst>
                                    <p:audio>
                                      <p:cMediaNode>
                                        <p:cTn display="0" masterRel="sameClick">
                                          <p:stCondLst>
                                            <p:cond evt="begin" delay="0">
                                              <p:tn val="13"/>
                                            </p:cond>
                                          </p:stCondLst>
                                          <p:endCondLst>
                                            <p:cond evt="onStopAudio" delay="0">
                                              <p:tgtEl>
                                                <p:sldTgt/>
                                              </p:tgtEl>
                                            </p:cond>
                                          </p:endCondLst>
                                        </p:cTn>
                                        <p:tgtEl>
                                          <p:sndTgt r:embed="rId2" name="Beep_right.wav"/>
                                        </p:tgtEl>
                                      </p:cMediaNode>
                                    </p:audio>
                                  </p:subTnLst>
                                </p:cTn>
                              </p:par>
                            </p:childTnLst>
                          </p:cTn>
                        </p:par>
                        <p:par>
                          <p:cTn id="18" fill="hold" nodeType="afterGroup">
                            <p:stCondLst>
                              <p:cond delay="750"/>
                            </p:stCondLst>
                            <p:childTnLst>
                              <p:par>
                                <p:cTn id="19" presetID="53" presetClass="entr" presetSubtype="16" fill="hold" nodeType="afterEffect">
                                  <p:stCondLst>
                                    <p:cond delay="0"/>
                                  </p:stCondLst>
                                  <p:childTnLst>
                                    <p:set>
                                      <p:cBhvr>
                                        <p:cTn id="20" dur="1" fill="hold">
                                          <p:stCondLst>
                                            <p:cond delay="0"/>
                                          </p:stCondLst>
                                        </p:cTn>
                                        <p:tgtEl>
                                          <p:spTgt spid="17"/>
                                        </p:tgtEl>
                                        <p:attrNameLst>
                                          <p:attrName>style.visibility</p:attrName>
                                        </p:attrNameLst>
                                      </p:cBhvr>
                                      <p:to>
                                        <p:strVal val="visible"/>
                                      </p:to>
                                    </p:set>
                                    <p:anim calcmode="lin" valueType="num">
                                      <p:cBhvr>
                                        <p:cTn id="21" dur="500" fill="hold"/>
                                        <p:tgtEl>
                                          <p:spTgt spid="17"/>
                                        </p:tgtEl>
                                        <p:attrNameLst>
                                          <p:attrName>ppt_w</p:attrName>
                                        </p:attrNameLst>
                                      </p:cBhvr>
                                      <p:tavLst>
                                        <p:tav tm="0">
                                          <p:val>
                                            <p:fltVal val="0"/>
                                          </p:val>
                                        </p:tav>
                                        <p:tav tm="100000">
                                          <p:val>
                                            <p:strVal val="#ppt_w"/>
                                          </p:val>
                                        </p:tav>
                                      </p:tavLst>
                                    </p:anim>
                                    <p:anim calcmode="lin" valueType="num">
                                      <p:cBhvr>
                                        <p:cTn id="22" dur="500" fill="hold"/>
                                        <p:tgtEl>
                                          <p:spTgt spid="17"/>
                                        </p:tgtEl>
                                        <p:attrNameLst>
                                          <p:attrName>ppt_h</p:attrName>
                                        </p:attrNameLst>
                                      </p:cBhvr>
                                      <p:tavLst>
                                        <p:tav tm="0">
                                          <p:val>
                                            <p:fltVal val="0"/>
                                          </p:val>
                                        </p:tav>
                                        <p:tav tm="100000">
                                          <p:val>
                                            <p:strVal val="#ppt_h"/>
                                          </p:val>
                                        </p:tav>
                                      </p:tavLst>
                                    </p:anim>
                                    <p:animEffect transition="in" filter="fade">
                                      <p:cBhvr>
                                        <p:cTn id="23" dur="500"/>
                                        <p:tgtEl>
                                          <p:spTgt spid="17"/>
                                        </p:tgtEl>
                                      </p:cBhvr>
                                    </p:animEffect>
                                  </p:childTnLst>
                                </p:cTn>
                              </p:par>
                            </p:childTnLst>
                          </p:cTn>
                        </p:par>
                      </p:childTnLst>
                    </p:cTn>
                  </p:par>
                </p:childTnLst>
              </p:cTn>
              <p:nextCondLst>
                <p:cond evt="onClick" delay="0">
                  <p:tgtEl>
                    <p:spTgt spid="6"/>
                  </p:tgtEl>
                </p:cond>
              </p:nextCondLst>
            </p:seq>
            <p:seq concurrent="1" nextAc="seek">
              <p:cTn id="24" restart="whenNotActive" fill="hold" evtFilter="cancelBubble" nodeType="interactiveSeq">
                <p:stCondLst>
                  <p:cond evt="onClick" delay="0">
                    <p:tgtEl>
                      <p:spTgt spid="15"/>
                    </p:tgtEl>
                  </p:cond>
                </p:stCondLst>
                <p:endSync evt="end" delay="0">
                  <p:rtn val="all"/>
                </p:endSync>
                <p:childTnLst>
                  <p:par>
                    <p:cTn id="25" fill="hold" nodeType="clickPar">
                      <p:stCondLst>
                        <p:cond delay="0"/>
                      </p:stCondLst>
                      <p:childTnLst>
                        <p:par>
                          <p:cTn id="26" fill="hold" nodeType="withGroup">
                            <p:stCondLst>
                              <p:cond delay="0"/>
                            </p:stCondLst>
                            <p:childTnLst>
                              <p:par>
                                <p:cTn id="27" presetID="9" presetClass="emph" presetSubtype="0" grpId="0" nodeType="clickEffect">
                                  <p:stCondLst>
                                    <p:cond delay="0"/>
                                  </p:stCondLst>
                                  <p:childTnLst>
                                    <p:set>
                                      <p:cBhvr rctx="PPT">
                                        <p:cTn id="28" dur="indefinite"/>
                                        <p:tgtEl>
                                          <p:spTgt spid="15"/>
                                        </p:tgtEl>
                                        <p:attrNameLst>
                                          <p:attrName>style.opacity</p:attrName>
                                        </p:attrNameLst>
                                      </p:cBhvr>
                                      <p:to>
                                        <p:strVal val="0.5"/>
                                      </p:to>
                                    </p:set>
                                    <p:animEffect filter="image" prLst="opacity: 0.5">
                                      <p:cBhvr rctx="IE">
                                        <p:cTn id="29" dur="indefinite"/>
                                        <p:tgtEl>
                                          <p:spTgt spid="15"/>
                                        </p:tgtEl>
                                      </p:cBhvr>
                                    </p:animEffect>
                                  </p:childTnLst>
                                </p:cTn>
                              </p:par>
                              <p:par>
                                <p:cTn id="30" presetID="53" presetClass="entr" presetSubtype="16" fill="hold" nodeType="withEffect">
                                  <p:stCondLst>
                                    <p:cond delay="0"/>
                                  </p:stCondLst>
                                  <p:childTnLst>
                                    <p:set>
                                      <p:cBhvr>
                                        <p:cTn id="31" dur="1" fill="hold">
                                          <p:stCondLst>
                                            <p:cond delay="0"/>
                                          </p:stCondLst>
                                        </p:cTn>
                                        <p:tgtEl>
                                          <p:spTgt spid="14"/>
                                        </p:tgtEl>
                                        <p:attrNameLst>
                                          <p:attrName>style.visibility</p:attrName>
                                        </p:attrNameLst>
                                      </p:cBhvr>
                                      <p:to>
                                        <p:strVal val="visible"/>
                                      </p:to>
                                    </p:set>
                                    <p:anim calcmode="lin" valueType="num">
                                      <p:cBhvr>
                                        <p:cTn id="32" dur="750" fill="hold"/>
                                        <p:tgtEl>
                                          <p:spTgt spid="14"/>
                                        </p:tgtEl>
                                        <p:attrNameLst>
                                          <p:attrName>ppt_w</p:attrName>
                                        </p:attrNameLst>
                                      </p:cBhvr>
                                      <p:tavLst>
                                        <p:tav tm="0">
                                          <p:val>
                                            <p:fltVal val="0"/>
                                          </p:val>
                                        </p:tav>
                                        <p:tav tm="100000">
                                          <p:val>
                                            <p:strVal val="#ppt_w"/>
                                          </p:val>
                                        </p:tav>
                                      </p:tavLst>
                                    </p:anim>
                                    <p:anim calcmode="lin" valueType="num">
                                      <p:cBhvr>
                                        <p:cTn id="33" dur="750" fill="hold"/>
                                        <p:tgtEl>
                                          <p:spTgt spid="14"/>
                                        </p:tgtEl>
                                        <p:attrNameLst>
                                          <p:attrName>ppt_h</p:attrName>
                                        </p:attrNameLst>
                                      </p:cBhvr>
                                      <p:tavLst>
                                        <p:tav tm="0">
                                          <p:val>
                                            <p:fltVal val="0"/>
                                          </p:val>
                                        </p:tav>
                                        <p:tav tm="100000">
                                          <p:val>
                                            <p:strVal val="#ppt_h"/>
                                          </p:val>
                                        </p:tav>
                                      </p:tavLst>
                                    </p:anim>
                                    <p:animEffect transition="in" filter="fade">
                                      <p:cBhvr>
                                        <p:cTn id="34" dur="750"/>
                                        <p:tgtEl>
                                          <p:spTgt spid="14"/>
                                        </p:tgtEl>
                                      </p:cBhvr>
                                    </p:animEffect>
                                  </p:childTnLst>
                                  <p:subTnLst>
                                    <p:audio>
                                      <p:cMediaNode>
                                        <p:cTn display="0" masterRel="sameClick">
                                          <p:stCondLst>
                                            <p:cond evt="begin" delay="0">
                                              <p:tn val="30"/>
                                            </p:cond>
                                          </p:stCondLst>
                                          <p:endCondLst>
                                            <p:cond evt="onStopAudio" delay="0">
                                              <p:tgtEl>
                                                <p:sldTgt/>
                                              </p:tgtEl>
                                            </p:cond>
                                          </p:endCondLst>
                                        </p:cTn>
                                        <p:tgtEl>
                                          <p:sndTgt r:embed="rId3" name="buzzer_wrong.wav"/>
                                        </p:tgtEl>
                                      </p:cMediaNode>
                                    </p:audio>
                                  </p:subTnLst>
                                </p:cTn>
                              </p:par>
                            </p:childTnLst>
                          </p:cTn>
                        </p:par>
                      </p:childTnLst>
                    </p:cTn>
                  </p:par>
                </p:childTnLst>
              </p:cTn>
              <p:nextCondLst>
                <p:cond evt="onClick" delay="0">
                  <p:tgtEl>
                    <p:spTgt spid="15"/>
                  </p:tgtEl>
                </p:cond>
              </p:nextCondLst>
            </p:seq>
          </p:childTnLst>
        </p:cTn>
      </p:par>
    </p:tnLst>
    <p:bldLst>
      <p:bldP spid="15" grpId="0" animBg="1"/>
      <p:bldP spid="15" grpId="1" animBg="1"/>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http://www.vectorfree.com/media/vectors/boulevard-cartoon.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28588" y="-1588"/>
            <a:ext cx="12063412"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Picture 2" descr="http://4vector.com/i/free-vector-car-front-clip-art_113557_Car_Front_clip_art_hight.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445250" y="4624389"/>
            <a:ext cx="2336800" cy="158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3 Marco"/>
          <p:cNvSpPr/>
          <p:nvPr/>
        </p:nvSpPr>
        <p:spPr>
          <a:xfrm>
            <a:off x="0" y="0"/>
            <a:ext cx="12192000" cy="6858000"/>
          </a:xfrm>
          <a:custGeom>
            <a:avLst/>
            <a:gdLst>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0" h="6858000">
                <a:moveTo>
                  <a:pt x="0" y="0"/>
                </a:moveTo>
                <a:lnTo>
                  <a:pt x="9144000" y="0"/>
                </a:lnTo>
                <a:lnTo>
                  <a:pt x="9144000" y="6858000"/>
                </a:lnTo>
                <a:lnTo>
                  <a:pt x="0" y="6858000"/>
                </a:lnTo>
                <a:lnTo>
                  <a:pt x="0" y="0"/>
                </a:lnTo>
                <a:close/>
                <a:moveTo>
                  <a:pt x="319377" y="319377"/>
                </a:moveTo>
                <a:cubicBezTo>
                  <a:pt x="104224" y="2405906"/>
                  <a:pt x="77330" y="4411753"/>
                  <a:pt x="319377" y="6538623"/>
                </a:cubicBezTo>
                <a:cubicBezTo>
                  <a:pt x="3167906" y="6740329"/>
                  <a:pt x="6016435" y="6767223"/>
                  <a:pt x="8824623" y="6538623"/>
                </a:cubicBezTo>
                <a:cubicBezTo>
                  <a:pt x="9039775" y="4478988"/>
                  <a:pt x="9026329" y="2432801"/>
                  <a:pt x="8824623" y="319377"/>
                </a:cubicBezTo>
                <a:cubicBezTo>
                  <a:pt x="6029882" y="90777"/>
                  <a:pt x="3181353" y="104224"/>
                  <a:pt x="319377" y="319377"/>
                </a:cubicBezTo>
                <a:close/>
              </a:path>
            </a:pathLst>
          </a:custGeom>
          <a:solidFill>
            <a:schemeClr val="bg1"/>
          </a:solidFill>
          <a:ln>
            <a:noFill/>
          </a:ln>
          <a:effectLst>
            <a:innerShdw blurRad="114300">
              <a:prstClr val="black"/>
            </a:innerShdw>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pic>
        <p:nvPicPr>
          <p:cNvPr id="14"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7248526" y="2508251"/>
            <a:ext cx="2187575" cy="3152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8 Circular"/>
          <p:cNvSpPr/>
          <p:nvPr/>
        </p:nvSpPr>
        <p:spPr>
          <a:xfrm>
            <a:off x="5016501" y="4292600"/>
            <a:ext cx="1770063" cy="2305050"/>
          </a:xfrm>
          <a:custGeom>
            <a:avLst/>
            <a:gdLst>
              <a:gd name="connsiteX0" fmla="*/ 1694371 w 3379084"/>
              <a:gd name="connsiteY0" fmla="*/ 2304251 h 2304256"/>
              <a:gd name="connsiteX1" fmla="*/ 403566 w 3379084"/>
              <a:gd name="connsiteY1" fmla="*/ 1899385 h 2304256"/>
              <a:gd name="connsiteX2" fmla="*/ 398353 w 3379084"/>
              <a:gd name="connsiteY2" fmla="*/ 409062 h 2304256"/>
              <a:gd name="connsiteX3" fmla="*/ 1689542 w 3379084"/>
              <a:gd name="connsiteY3" fmla="*/ -1 h 2304256"/>
              <a:gd name="connsiteX4" fmla="*/ 1689542 w 3379084"/>
              <a:gd name="connsiteY4" fmla="*/ 1152128 h 2304256"/>
              <a:gd name="connsiteX5" fmla="*/ 1694371 w 3379084"/>
              <a:gd name="connsiteY5" fmla="*/ 2304251 h 2304256"/>
              <a:gd name="connsiteX0" fmla="*/ 1694371 w 1694371"/>
              <a:gd name="connsiteY0" fmla="*/ 2304252 h 2304256"/>
              <a:gd name="connsiteX1" fmla="*/ 403566 w 1694371"/>
              <a:gd name="connsiteY1" fmla="*/ 1899386 h 2304256"/>
              <a:gd name="connsiteX2" fmla="*/ 398353 w 1694371"/>
              <a:gd name="connsiteY2" fmla="*/ 409063 h 2304256"/>
              <a:gd name="connsiteX3" fmla="*/ 1689542 w 1694371"/>
              <a:gd name="connsiteY3" fmla="*/ 0 h 2304256"/>
              <a:gd name="connsiteX4" fmla="*/ 1689542 w 1694371"/>
              <a:gd name="connsiteY4" fmla="*/ 1152129 h 2304256"/>
              <a:gd name="connsiteX5" fmla="*/ 1694371 w 1694371"/>
              <a:gd name="connsiteY5" fmla="*/ 2304252 h 2304256"/>
              <a:gd name="connsiteX0" fmla="*/ 1694371 w 1765054"/>
              <a:gd name="connsiteY0" fmla="*/ 2304252 h 2304256"/>
              <a:gd name="connsiteX1" fmla="*/ 403566 w 1765054"/>
              <a:gd name="connsiteY1" fmla="*/ 1899386 h 2304256"/>
              <a:gd name="connsiteX2" fmla="*/ 398353 w 1765054"/>
              <a:gd name="connsiteY2" fmla="*/ 409063 h 2304256"/>
              <a:gd name="connsiteX3" fmla="*/ 1689542 w 1765054"/>
              <a:gd name="connsiteY3" fmla="*/ 0 h 2304256"/>
              <a:gd name="connsiteX4" fmla="*/ 1689542 w 1765054"/>
              <a:gd name="connsiteY4" fmla="*/ 1152129 h 2304256"/>
              <a:gd name="connsiteX5" fmla="*/ 1694371 w 1765054"/>
              <a:gd name="connsiteY5" fmla="*/ 2304252 h 2304256"/>
              <a:gd name="connsiteX0" fmla="*/ 1588778 w 1659461"/>
              <a:gd name="connsiteY0" fmla="*/ 2304252 h 2304256"/>
              <a:gd name="connsiteX1" fmla="*/ 297973 w 1659461"/>
              <a:gd name="connsiteY1" fmla="*/ 1899386 h 2304256"/>
              <a:gd name="connsiteX2" fmla="*/ 292760 w 1659461"/>
              <a:gd name="connsiteY2" fmla="*/ 409063 h 2304256"/>
              <a:gd name="connsiteX3" fmla="*/ 1639368 w 1659461"/>
              <a:gd name="connsiteY3" fmla="*/ 0 h 2304256"/>
              <a:gd name="connsiteX4" fmla="*/ 1583949 w 1659461"/>
              <a:gd name="connsiteY4" fmla="*/ 1152129 h 2304256"/>
              <a:gd name="connsiteX5" fmla="*/ 1588778 w 1659461"/>
              <a:gd name="connsiteY5" fmla="*/ 2304252 h 2304256"/>
              <a:gd name="connsiteX0" fmla="*/ 1588778 w 1659461"/>
              <a:gd name="connsiteY0" fmla="*/ 2304252 h 2304256"/>
              <a:gd name="connsiteX1" fmla="*/ 297973 w 1659461"/>
              <a:gd name="connsiteY1" fmla="*/ 1899386 h 2304256"/>
              <a:gd name="connsiteX2" fmla="*/ 292760 w 1659461"/>
              <a:gd name="connsiteY2" fmla="*/ 409063 h 2304256"/>
              <a:gd name="connsiteX3" fmla="*/ 1639368 w 1659461"/>
              <a:gd name="connsiteY3" fmla="*/ 0 h 2304256"/>
              <a:gd name="connsiteX4" fmla="*/ 1583949 w 1659461"/>
              <a:gd name="connsiteY4" fmla="*/ 1152129 h 2304256"/>
              <a:gd name="connsiteX5" fmla="*/ 1588778 w 1659461"/>
              <a:gd name="connsiteY5" fmla="*/ 2304252 h 2304256"/>
              <a:gd name="connsiteX0" fmla="*/ 1547610 w 1618293"/>
              <a:gd name="connsiteY0" fmla="*/ 2304252 h 2304259"/>
              <a:gd name="connsiteX1" fmla="*/ 256805 w 1618293"/>
              <a:gd name="connsiteY1" fmla="*/ 1899386 h 2304259"/>
              <a:gd name="connsiteX2" fmla="*/ 251592 w 1618293"/>
              <a:gd name="connsiteY2" fmla="*/ 409063 h 2304259"/>
              <a:gd name="connsiteX3" fmla="*/ 1598200 w 1618293"/>
              <a:gd name="connsiteY3" fmla="*/ 0 h 2304259"/>
              <a:gd name="connsiteX4" fmla="*/ 1542781 w 1618293"/>
              <a:gd name="connsiteY4" fmla="*/ 1152129 h 2304259"/>
              <a:gd name="connsiteX5" fmla="*/ 1547610 w 1618293"/>
              <a:gd name="connsiteY5" fmla="*/ 2304252 h 2304259"/>
              <a:gd name="connsiteX0" fmla="*/ 1492377 w 1563060"/>
              <a:gd name="connsiteY0" fmla="*/ 2304252 h 2304259"/>
              <a:gd name="connsiteX1" fmla="*/ 201572 w 1563060"/>
              <a:gd name="connsiteY1" fmla="*/ 1899386 h 2304259"/>
              <a:gd name="connsiteX2" fmla="*/ 140941 w 1563060"/>
              <a:gd name="connsiteY2" fmla="*/ 464481 h 2304259"/>
              <a:gd name="connsiteX3" fmla="*/ 1542967 w 1563060"/>
              <a:gd name="connsiteY3" fmla="*/ 0 h 2304259"/>
              <a:gd name="connsiteX4" fmla="*/ 1487548 w 1563060"/>
              <a:gd name="connsiteY4" fmla="*/ 1152129 h 2304259"/>
              <a:gd name="connsiteX5" fmla="*/ 1492377 w 1563060"/>
              <a:gd name="connsiteY5" fmla="*/ 2304252 h 2304259"/>
              <a:gd name="connsiteX0" fmla="*/ 1605657 w 1676340"/>
              <a:gd name="connsiteY0" fmla="*/ 2304252 h 2304259"/>
              <a:gd name="connsiteX1" fmla="*/ 314852 w 1676340"/>
              <a:gd name="connsiteY1" fmla="*/ 1899386 h 2304259"/>
              <a:gd name="connsiteX2" fmla="*/ 254221 w 1676340"/>
              <a:gd name="connsiteY2" fmla="*/ 464481 h 2304259"/>
              <a:gd name="connsiteX3" fmla="*/ 1656247 w 1676340"/>
              <a:gd name="connsiteY3" fmla="*/ 0 h 2304259"/>
              <a:gd name="connsiteX4" fmla="*/ 1600828 w 1676340"/>
              <a:gd name="connsiteY4" fmla="*/ 1152129 h 2304259"/>
              <a:gd name="connsiteX5" fmla="*/ 1605657 w 1676340"/>
              <a:gd name="connsiteY5" fmla="*/ 2304252 h 2304259"/>
              <a:gd name="connsiteX0" fmla="*/ 1621501 w 1692184"/>
              <a:gd name="connsiteY0" fmla="*/ 2304252 h 2304258"/>
              <a:gd name="connsiteX1" fmla="*/ 330696 w 1692184"/>
              <a:gd name="connsiteY1" fmla="*/ 1899386 h 2304258"/>
              <a:gd name="connsiteX2" fmla="*/ 270065 w 1692184"/>
              <a:gd name="connsiteY2" fmla="*/ 464481 h 2304258"/>
              <a:gd name="connsiteX3" fmla="*/ 1672091 w 1692184"/>
              <a:gd name="connsiteY3" fmla="*/ 0 h 2304258"/>
              <a:gd name="connsiteX4" fmla="*/ 1616672 w 1692184"/>
              <a:gd name="connsiteY4" fmla="*/ 1152129 h 2304258"/>
              <a:gd name="connsiteX5" fmla="*/ 1621501 w 1692184"/>
              <a:gd name="connsiteY5" fmla="*/ 2304252 h 2304258"/>
              <a:gd name="connsiteX0" fmla="*/ 1663499 w 1734182"/>
              <a:gd name="connsiteY0" fmla="*/ 2304252 h 2304258"/>
              <a:gd name="connsiteX1" fmla="*/ 372694 w 1734182"/>
              <a:gd name="connsiteY1" fmla="*/ 1899386 h 2304258"/>
              <a:gd name="connsiteX2" fmla="*/ 312063 w 1734182"/>
              <a:gd name="connsiteY2" fmla="*/ 464481 h 2304258"/>
              <a:gd name="connsiteX3" fmla="*/ 1714089 w 1734182"/>
              <a:gd name="connsiteY3" fmla="*/ 0 h 2304258"/>
              <a:gd name="connsiteX4" fmla="*/ 1658670 w 1734182"/>
              <a:gd name="connsiteY4" fmla="*/ 1152129 h 2304258"/>
              <a:gd name="connsiteX5" fmla="*/ 1663499 w 1734182"/>
              <a:gd name="connsiteY5" fmla="*/ 2304252 h 2304258"/>
              <a:gd name="connsiteX0" fmla="*/ 1693690 w 1764373"/>
              <a:gd name="connsiteY0" fmla="*/ 2304252 h 2304258"/>
              <a:gd name="connsiteX1" fmla="*/ 402885 w 1764373"/>
              <a:gd name="connsiteY1" fmla="*/ 1899386 h 2304258"/>
              <a:gd name="connsiteX2" fmla="*/ 342254 w 1764373"/>
              <a:gd name="connsiteY2" fmla="*/ 464481 h 2304258"/>
              <a:gd name="connsiteX3" fmla="*/ 1744280 w 1764373"/>
              <a:gd name="connsiteY3" fmla="*/ 0 h 2304258"/>
              <a:gd name="connsiteX4" fmla="*/ 1688861 w 1764373"/>
              <a:gd name="connsiteY4" fmla="*/ 1152129 h 2304258"/>
              <a:gd name="connsiteX5" fmla="*/ 1693690 w 1764373"/>
              <a:gd name="connsiteY5" fmla="*/ 2304252 h 2304258"/>
              <a:gd name="connsiteX0" fmla="*/ 1700103 w 1770786"/>
              <a:gd name="connsiteY0" fmla="*/ 2304252 h 2304256"/>
              <a:gd name="connsiteX1" fmla="*/ 409298 w 1770786"/>
              <a:gd name="connsiteY1" fmla="*/ 1899386 h 2304256"/>
              <a:gd name="connsiteX2" fmla="*/ 348667 w 1770786"/>
              <a:gd name="connsiteY2" fmla="*/ 464481 h 2304256"/>
              <a:gd name="connsiteX3" fmla="*/ 1750693 w 1770786"/>
              <a:gd name="connsiteY3" fmla="*/ 0 h 2304256"/>
              <a:gd name="connsiteX4" fmla="*/ 1695274 w 1770786"/>
              <a:gd name="connsiteY4" fmla="*/ 1152129 h 2304256"/>
              <a:gd name="connsiteX5" fmla="*/ 1700103 w 1770786"/>
              <a:gd name="connsiteY5" fmla="*/ 2304252 h 23042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70786" h="2304256">
                <a:moveTo>
                  <a:pt x="1700103" y="2304252"/>
                </a:moveTo>
                <a:cubicBezTo>
                  <a:pt x="1203488" y="2305220"/>
                  <a:pt x="745374" y="2150597"/>
                  <a:pt x="409298" y="1899386"/>
                </a:cubicBezTo>
                <a:cubicBezTo>
                  <a:pt x="104559" y="1671599"/>
                  <a:pt x="-304390" y="1058136"/>
                  <a:pt x="348667" y="464481"/>
                </a:cubicBezTo>
                <a:cubicBezTo>
                  <a:pt x="635437" y="203795"/>
                  <a:pt x="1252947" y="0"/>
                  <a:pt x="1750693" y="0"/>
                </a:cubicBezTo>
                <a:cubicBezTo>
                  <a:pt x="1667566" y="384043"/>
                  <a:pt x="1529019" y="684958"/>
                  <a:pt x="1695274" y="1152129"/>
                </a:cubicBezTo>
                <a:cubicBezTo>
                  <a:pt x="1863138" y="1743988"/>
                  <a:pt x="1698493" y="1920211"/>
                  <a:pt x="1700103" y="2304252"/>
                </a:cubicBezTo>
                <a:close/>
              </a:path>
            </a:pathLst>
          </a:custGeom>
          <a:gradFill flip="none" rotWithShape="1">
            <a:gsLst>
              <a:gs pos="0">
                <a:srgbClr val="FFFFCC">
                  <a:shade val="30000"/>
                  <a:satMod val="115000"/>
                </a:srgbClr>
              </a:gs>
              <a:gs pos="50000">
                <a:srgbClr val="FFFFCC">
                  <a:shade val="67500"/>
                  <a:satMod val="115000"/>
                </a:srgbClr>
              </a:gs>
              <a:gs pos="100000">
                <a:srgbClr val="FFFFCC">
                  <a:shade val="100000"/>
                  <a:satMod val="115000"/>
                </a:srgbClr>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sp>
        <p:nvSpPr>
          <p:cNvPr id="27" name="9 Circular"/>
          <p:cNvSpPr/>
          <p:nvPr/>
        </p:nvSpPr>
        <p:spPr>
          <a:xfrm rot="10800000">
            <a:off x="6600826" y="4292600"/>
            <a:ext cx="1751013" cy="2305050"/>
          </a:xfrm>
          <a:custGeom>
            <a:avLst/>
            <a:gdLst>
              <a:gd name="connsiteX0" fmla="*/ 1694371 w 3379084"/>
              <a:gd name="connsiteY0" fmla="*/ 2304251 h 2304256"/>
              <a:gd name="connsiteX1" fmla="*/ 403566 w 3379084"/>
              <a:gd name="connsiteY1" fmla="*/ 1899385 h 2304256"/>
              <a:gd name="connsiteX2" fmla="*/ 398353 w 3379084"/>
              <a:gd name="connsiteY2" fmla="*/ 409062 h 2304256"/>
              <a:gd name="connsiteX3" fmla="*/ 1689542 w 3379084"/>
              <a:gd name="connsiteY3" fmla="*/ -1 h 2304256"/>
              <a:gd name="connsiteX4" fmla="*/ 1689542 w 3379084"/>
              <a:gd name="connsiteY4" fmla="*/ 1152128 h 2304256"/>
              <a:gd name="connsiteX5" fmla="*/ 1694371 w 3379084"/>
              <a:gd name="connsiteY5" fmla="*/ 2304251 h 2304256"/>
              <a:gd name="connsiteX0" fmla="*/ 1694371 w 1815919"/>
              <a:gd name="connsiteY0" fmla="*/ 2304252 h 2304256"/>
              <a:gd name="connsiteX1" fmla="*/ 403566 w 1815919"/>
              <a:gd name="connsiteY1" fmla="*/ 1899386 h 2304256"/>
              <a:gd name="connsiteX2" fmla="*/ 398353 w 1815919"/>
              <a:gd name="connsiteY2" fmla="*/ 409063 h 2304256"/>
              <a:gd name="connsiteX3" fmla="*/ 1689542 w 1815919"/>
              <a:gd name="connsiteY3" fmla="*/ 0 h 2304256"/>
              <a:gd name="connsiteX4" fmla="*/ 1689542 w 1815919"/>
              <a:gd name="connsiteY4" fmla="*/ 1152129 h 2304256"/>
              <a:gd name="connsiteX5" fmla="*/ 1694371 w 1815919"/>
              <a:gd name="connsiteY5" fmla="*/ 2304252 h 2304256"/>
              <a:gd name="connsiteX0" fmla="*/ 1694371 w 1836536"/>
              <a:gd name="connsiteY0" fmla="*/ 2304252 h 2304256"/>
              <a:gd name="connsiteX1" fmla="*/ 403566 w 1836536"/>
              <a:gd name="connsiteY1" fmla="*/ 1899386 h 2304256"/>
              <a:gd name="connsiteX2" fmla="*/ 398353 w 1836536"/>
              <a:gd name="connsiteY2" fmla="*/ 409063 h 2304256"/>
              <a:gd name="connsiteX3" fmla="*/ 1689542 w 1836536"/>
              <a:gd name="connsiteY3" fmla="*/ 0 h 2304256"/>
              <a:gd name="connsiteX4" fmla="*/ 1758815 w 1836536"/>
              <a:gd name="connsiteY4" fmla="*/ 1055147 h 2304256"/>
              <a:gd name="connsiteX5" fmla="*/ 1694371 w 1836536"/>
              <a:gd name="connsiteY5" fmla="*/ 2304252 h 2304256"/>
              <a:gd name="connsiteX0" fmla="*/ 1591543 w 1733708"/>
              <a:gd name="connsiteY0" fmla="*/ 2304252 h 2304256"/>
              <a:gd name="connsiteX1" fmla="*/ 300738 w 1733708"/>
              <a:gd name="connsiteY1" fmla="*/ 1899386 h 2304256"/>
              <a:gd name="connsiteX2" fmla="*/ 295525 w 1733708"/>
              <a:gd name="connsiteY2" fmla="*/ 409063 h 2304256"/>
              <a:gd name="connsiteX3" fmla="*/ 1697551 w 1733708"/>
              <a:gd name="connsiteY3" fmla="*/ 0 h 2304256"/>
              <a:gd name="connsiteX4" fmla="*/ 1655987 w 1733708"/>
              <a:gd name="connsiteY4" fmla="*/ 1055147 h 2304256"/>
              <a:gd name="connsiteX5" fmla="*/ 1591543 w 1733708"/>
              <a:gd name="connsiteY5" fmla="*/ 2304252 h 2304256"/>
              <a:gd name="connsiteX0" fmla="*/ 1591543 w 1733708"/>
              <a:gd name="connsiteY0" fmla="*/ 2304252 h 2304256"/>
              <a:gd name="connsiteX1" fmla="*/ 300738 w 1733708"/>
              <a:gd name="connsiteY1" fmla="*/ 1899386 h 2304256"/>
              <a:gd name="connsiteX2" fmla="*/ 295525 w 1733708"/>
              <a:gd name="connsiteY2" fmla="*/ 409063 h 2304256"/>
              <a:gd name="connsiteX3" fmla="*/ 1697551 w 1733708"/>
              <a:gd name="connsiteY3" fmla="*/ 0 h 2304256"/>
              <a:gd name="connsiteX4" fmla="*/ 1655987 w 1733708"/>
              <a:gd name="connsiteY4" fmla="*/ 1055147 h 2304256"/>
              <a:gd name="connsiteX5" fmla="*/ 1591543 w 1733708"/>
              <a:gd name="connsiteY5" fmla="*/ 2304252 h 2304256"/>
              <a:gd name="connsiteX0" fmla="*/ 1591543 w 1733708"/>
              <a:gd name="connsiteY0" fmla="*/ 2304252 h 2304256"/>
              <a:gd name="connsiteX1" fmla="*/ 300738 w 1733708"/>
              <a:gd name="connsiteY1" fmla="*/ 1899386 h 2304256"/>
              <a:gd name="connsiteX2" fmla="*/ 295525 w 1733708"/>
              <a:gd name="connsiteY2" fmla="*/ 409063 h 2304256"/>
              <a:gd name="connsiteX3" fmla="*/ 1697551 w 1733708"/>
              <a:gd name="connsiteY3" fmla="*/ 0 h 2304256"/>
              <a:gd name="connsiteX4" fmla="*/ 1655987 w 1733708"/>
              <a:gd name="connsiteY4" fmla="*/ 1055147 h 2304256"/>
              <a:gd name="connsiteX5" fmla="*/ 1591543 w 1733708"/>
              <a:gd name="connsiteY5" fmla="*/ 2304252 h 2304256"/>
              <a:gd name="connsiteX0" fmla="*/ 1591543 w 1733708"/>
              <a:gd name="connsiteY0" fmla="*/ 2304252 h 2304256"/>
              <a:gd name="connsiteX1" fmla="*/ 300738 w 1733708"/>
              <a:gd name="connsiteY1" fmla="*/ 1899386 h 2304256"/>
              <a:gd name="connsiteX2" fmla="*/ 295525 w 1733708"/>
              <a:gd name="connsiteY2" fmla="*/ 409063 h 2304256"/>
              <a:gd name="connsiteX3" fmla="*/ 1697551 w 1733708"/>
              <a:gd name="connsiteY3" fmla="*/ 0 h 2304256"/>
              <a:gd name="connsiteX4" fmla="*/ 1655987 w 1733708"/>
              <a:gd name="connsiteY4" fmla="*/ 1055147 h 2304256"/>
              <a:gd name="connsiteX5" fmla="*/ 1591543 w 1733708"/>
              <a:gd name="connsiteY5" fmla="*/ 2304252 h 2304256"/>
              <a:gd name="connsiteX0" fmla="*/ 1521848 w 1664013"/>
              <a:gd name="connsiteY0" fmla="*/ 2304252 h 2304263"/>
              <a:gd name="connsiteX1" fmla="*/ 231043 w 1664013"/>
              <a:gd name="connsiteY1" fmla="*/ 1899386 h 2304263"/>
              <a:gd name="connsiteX2" fmla="*/ 225830 w 1664013"/>
              <a:gd name="connsiteY2" fmla="*/ 409063 h 2304263"/>
              <a:gd name="connsiteX3" fmla="*/ 1627856 w 1664013"/>
              <a:gd name="connsiteY3" fmla="*/ 0 h 2304263"/>
              <a:gd name="connsiteX4" fmla="*/ 1586292 w 1664013"/>
              <a:gd name="connsiteY4" fmla="*/ 1055147 h 2304263"/>
              <a:gd name="connsiteX5" fmla="*/ 1521848 w 1664013"/>
              <a:gd name="connsiteY5" fmla="*/ 2304252 h 2304263"/>
              <a:gd name="connsiteX0" fmla="*/ 1568652 w 1710817"/>
              <a:gd name="connsiteY0" fmla="*/ 2304252 h 2304259"/>
              <a:gd name="connsiteX1" fmla="*/ 277847 w 1710817"/>
              <a:gd name="connsiteY1" fmla="*/ 1899386 h 2304259"/>
              <a:gd name="connsiteX2" fmla="*/ 272634 w 1710817"/>
              <a:gd name="connsiteY2" fmla="*/ 409063 h 2304259"/>
              <a:gd name="connsiteX3" fmla="*/ 1674660 w 1710817"/>
              <a:gd name="connsiteY3" fmla="*/ 0 h 2304259"/>
              <a:gd name="connsiteX4" fmla="*/ 1633096 w 1710817"/>
              <a:gd name="connsiteY4" fmla="*/ 1055147 h 2304259"/>
              <a:gd name="connsiteX5" fmla="*/ 1568652 w 1710817"/>
              <a:gd name="connsiteY5" fmla="*/ 2304252 h 2304259"/>
              <a:gd name="connsiteX0" fmla="*/ 1568652 w 1710817"/>
              <a:gd name="connsiteY0" fmla="*/ 2304252 h 2304259"/>
              <a:gd name="connsiteX1" fmla="*/ 277847 w 1710817"/>
              <a:gd name="connsiteY1" fmla="*/ 1899386 h 2304259"/>
              <a:gd name="connsiteX2" fmla="*/ 272634 w 1710817"/>
              <a:gd name="connsiteY2" fmla="*/ 409063 h 2304259"/>
              <a:gd name="connsiteX3" fmla="*/ 1674660 w 1710817"/>
              <a:gd name="connsiteY3" fmla="*/ 0 h 2304259"/>
              <a:gd name="connsiteX4" fmla="*/ 1633096 w 1710817"/>
              <a:gd name="connsiteY4" fmla="*/ 1055147 h 2304259"/>
              <a:gd name="connsiteX5" fmla="*/ 1568652 w 1710817"/>
              <a:gd name="connsiteY5" fmla="*/ 2304252 h 2304259"/>
              <a:gd name="connsiteX0" fmla="*/ 1505431 w 1647596"/>
              <a:gd name="connsiteY0" fmla="*/ 2304252 h 2304259"/>
              <a:gd name="connsiteX1" fmla="*/ 214626 w 1647596"/>
              <a:gd name="connsiteY1" fmla="*/ 1899386 h 2304259"/>
              <a:gd name="connsiteX2" fmla="*/ 140140 w 1647596"/>
              <a:gd name="connsiteY2" fmla="*/ 409063 h 2304259"/>
              <a:gd name="connsiteX3" fmla="*/ 1611439 w 1647596"/>
              <a:gd name="connsiteY3" fmla="*/ 0 h 2304259"/>
              <a:gd name="connsiteX4" fmla="*/ 1569875 w 1647596"/>
              <a:gd name="connsiteY4" fmla="*/ 1055147 h 2304259"/>
              <a:gd name="connsiteX5" fmla="*/ 1505431 w 1647596"/>
              <a:gd name="connsiteY5" fmla="*/ 2304252 h 2304259"/>
              <a:gd name="connsiteX0" fmla="*/ 1595402 w 1737567"/>
              <a:gd name="connsiteY0" fmla="*/ 2304252 h 2304259"/>
              <a:gd name="connsiteX1" fmla="*/ 304597 w 1737567"/>
              <a:gd name="connsiteY1" fmla="*/ 1899386 h 2304259"/>
              <a:gd name="connsiteX2" fmla="*/ 230111 w 1737567"/>
              <a:gd name="connsiteY2" fmla="*/ 409063 h 2304259"/>
              <a:gd name="connsiteX3" fmla="*/ 1701410 w 1737567"/>
              <a:gd name="connsiteY3" fmla="*/ 0 h 2304259"/>
              <a:gd name="connsiteX4" fmla="*/ 1659846 w 1737567"/>
              <a:gd name="connsiteY4" fmla="*/ 1055147 h 2304259"/>
              <a:gd name="connsiteX5" fmla="*/ 1595402 w 1737567"/>
              <a:gd name="connsiteY5" fmla="*/ 2304252 h 2304259"/>
              <a:gd name="connsiteX0" fmla="*/ 1623288 w 1765453"/>
              <a:gd name="connsiteY0" fmla="*/ 2304252 h 2304257"/>
              <a:gd name="connsiteX1" fmla="*/ 332483 w 1765453"/>
              <a:gd name="connsiteY1" fmla="*/ 1899386 h 2304257"/>
              <a:gd name="connsiteX2" fmla="*/ 257997 w 1765453"/>
              <a:gd name="connsiteY2" fmla="*/ 409063 h 2304257"/>
              <a:gd name="connsiteX3" fmla="*/ 1729296 w 1765453"/>
              <a:gd name="connsiteY3" fmla="*/ 0 h 2304257"/>
              <a:gd name="connsiteX4" fmla="*/ 1687732 w 1765453"/>
              <a:gd name="connsiteY4" fmla="*/ 1055147 h 2304257"/>
              <a:gd name="connsiteX5" fmla="*/ 1623288 w 1765453"/>
              <a:gd name="connsiteY5" fmla="*/ 2304252 h 2304257"/>
              <a:gd name="connsiteX0" fmla="*/ 1609779 w 1751944"/>
              <a:gd name="connsiteY0" fmla="*/ 2304252 h 2304257"/>
              <a:gd name="connsiteX1" fmla="*/ 318974 w 1751944"/>
              <a:gd name="connsiteY1" fmla="*/ 1899386 h 2304257"/>
              <a:gd name="connsiteX2" fmla="*/ 244488 w 1751944"/>
              <a:gd name="connsiteY2" fmla="*/ 409063 h 2304257"/>
              <a:gd name="connsiteX3" fmla="*/ 1715787 w 1751944"/>
              <a:gd name="connsiteY3" fmla="*/ 0 h 2304257"/>
              <a:gd name="connsiteX4" fmla="*/ 1674223 w 1751944"/>
              <a:gd name="connsiteY4" fmla="*/ 1055147 h 2304257"/>
              <a:gd name="connsiteX5" fmla="*/ 1609779 w 1751944"/>
              <a:gd name="connsiteY5" fmla="*/ 2304252 h 23042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51944" h="2304257">
                <a:moveTo>
                  <a:pt x="1609779" y="2304252"/>
                </a:moveTo>
                <a:cubicBezTo>
                  <a:pt x="1113164" y="2305220"/>
                  <a:pt x="580662" y="2187602"/>
                  <a:pt x="318974" y="1899386"/>
                </a:cubicBezTo>
                <a:cubicBezTo>
                  <a:pt x="-5555" y="1541958"/>
                  <a:pt x="-164234" y="932300"/>
                  <a:pt x="244488" y="409063"/>
                </a:cubicBezTo>
                <a:cubicBezTo>
                  <a:pt x="560682" y="4278"/>
                  <a:pt x="1218041" y="0"/>
                  <a:pt x="1715787" y="0"/>
                </a:cubicBezTo>
                <a:cubicBezTo>
                  <a:pt x="1604950" y="504116"/>
                  <a:pt x="1591096" y="689577"/>
                  <a:pt x="1674223" y="1055147"/>
                </a:cubicBezTo>
                <a:cubicBezTo>
                  <a:pt x="1675833" y="1439188"/>
                  <a:pt x="1885260" y="1130502"/>
                  <a:pt x="1609779" y="2304252"/>
                </a:cubicBezTo>
                <a:close/>
              </a:path>
            </a:pathLst>
          </a:custGeom>
          <a:gradFill flip="none" rotWithShape="1">
            <a:gsLst>
              <a:gs pos="0">
                <a:srgbClr val="FFFFCC">
                  <a:shade val="30000"/>
                  <a:satMod val="115000"/>
                </a:srgbClr>
              </a:gs>
              <a:gs pos="50000">
                <a:srgbClr val="FFFFCC">
                  <a:shade val="67500"/>
                  <a:satMod val="115000"/>
                </a:srgbClr>
              </a:gs>
              <a:gs pos="100000">
                <a:srgbClr val="FFFFCC">
                  <a:shade val="100000"/>
                  <a:satMod val="115000"/>
                </a:srgb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sp>
        <p:nvSpPr>
          <p:cNvPr id="28" name="27 Forma libre"/>
          <p:cNvSpPr/>
          <p:nvPr/>
        </p:nvSpPr>
        <p:spPr>
          <a:xfrm>
            <a:off x="6643688" y="4311650"/>
            <a:ext cx="152400" cy="2286000"/>
          </a:xfrm>
          <a:custGeom>
            <a:avLst/>
            <a:gdLst>
              <a:gd name="connsiteX0" fmla="*/ 135666 w 152186"/>
              <a:gd name="connsiteY0" fmla="*/ 0 h 2286000"/>
              <a:gd name="connsiteX1" fmla="*/ 10975 w 152186"/>
              <a:gd name="connsiteY1" fmla="*/ 651163 h 2286000"/>
              <a:gd name="connsiteX2" fmla="*/ 10975 w 152186"/>
              <a:gd name="connsiteY2" fmla="*/ 845127 h 2286000"/>
              <a:gd name="connsiteX3" fmla="*/ 52539 w 152186"/>
              <a:gd name="connsiteY3" fmla="*/ 1108363 h 2286000"/>
              <a:gd name="connsiteX4" fmla="*/ 121811 w 152186"/>
              <a:gd name="connsiteY4" fmla="*/ 1260763 h 2286000"/>
              <a:gd name="connsiteX5" fmla="*/ 149520 w 152186"/>
              <a:gd name="connsiteY5" fmla="*/ 1537854 h 2286000"/>
              <a:gd name="connsiteX6" fmla="*/ 149520 w 152186"/>
              <a:gd name="connsiteY6" fmla="*/ 1717963 h 2286000"/>
              <a:gd name="connsiteX7" fmla="*/ 135666 w 152186"/>
              <a:gd name="connsiteY7" fmla="*/ 1856509 h 2286000"/>
              <a:gd name="connsiteX8" fmla="*/ 107957 w 152186"/>
              <a:gd name="connsiteY8" fmla="*/ 2022763 h 2286000"/>
              <a:gd name="connsiteX9" fmla="*/ 80248 w 152186"/>
              <a:gd name="connsiteY9" fmla="*/ 2202872 h 2286000"/>
              <a:gd name="connsiteX10" fmla="*/ 80248 w 152186"/>
              <a:gd name="connsiteY10" fmla="*/ 2286000 h 228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186" h="2286000">
                <a:moveTo>
                  <a:pt x="135666" y="0"/>
                </a:moveTo>
                <a:cubicBezTo>
                  <a:pt x="83711" y="255154"/>
                  <a:pt x="31757" y="510309"/>
                  <a:pt x="10975" y="651163"/>
                </a:cubicBezTo>
                <a:cubicBezTo>
                  <a:pt x="-9807" y="792017"/>
                  <a:pt x="4048" y="768927"/>
                  <a:pt x="10975" y="845127"/>
                </a:cubicBezTo>
                <a:cubicBezTo>
                  <a:pt x="17902" y="921327"/>
                  <a:pt x="34066" y="1039090"/>
                  <a:pt x="52539" y="1108363"/>
                </a:cubicBezTo>
                <a:cubicBezTo>
                  <a:pt x="71012" y="1177636"/>
                  <a:pt x="105648" y="1189181"/>
                  <a:pt x="121811" y="1260763"/>
                </a:cubicBezTo>
                <a:cubicBezTo>
                  <a:pt x="137974" y="1332345"/>
                  <a:pt x="144902" y="1461654"/>
                  <a:pt x="149520" y="1537854"/>
                </a:cubicBezTo>
                <a:cubicBezTo>
                  <a:pt x="154138" y="1614054"/>
                  <a:pt x="151829" y="1664854"/>
                  <a:pt x="149520" y="1717963"/>
                </a:cubicBezTo>
                <a:cubicBezTo>
                  <a:pt x="147211" y="1771072"/>
                  <a:pt x="142593" y="1805709"/>
                  <a:pt x="135666" y="1856509"/>
                </a:cubicBezTo>
                <a:cubicBezTo>
                  <a:pt x="128739" y="1907309"/>
                  <a:pt x="117193" y="1965036"/>
                  <a:pt x="107957" y="2022763"/>
                </a:cubicBezTo>
                <a:cubicBezTo>
                  <a:pt x="98721" y="2080490"/>
                  <a:pt x="84866" y="2158999"/>
                  <a:pt x="80248" y="2202872"/>
                </a:cubicBezTo>
                <a:cubicBezTo>
                  <a:pt x="75630" y="2246745"/>
                  <a:pt x="77939" y="2266372"/>
                  <a:pt x="80248" y="2286000"/>
                </a:cubicBezTo>
              </a:path>
            </a:pathLst>
          </a:custGeom>
          <a:no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sp>
        <p:nvSpPr>
          <p:cNvPr id="29" name="28 Llamada rectangular redondeada"/>
          <p:cNvSpPr/>
          <p:nvPr/>
        </p:nvSpPr>
        <p:spPr>
          <a:xfrm>
            <a:off x="6796088" y="1052514"/>
            <a:ext cx="2971800" cy="936625"/>
          </a:xfrm>
          <a:prstGeom prst="wedgeRoundRectCallout">
            <a:avLst>
              <a:gd name="adj1" fmla="val -2652"/>
              <a:gd name="adj2" fmla="val 98021"/>
              <a:gd name="adj3" fmla="val 16667"/>
            </a:avLst>
          </a:prstGeom>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a:buClrTx/>
              <a:defRPr/>
            </a:pPr>
            <a:r>
              <a:rPr lang="es-ES_tradnl" sz="3600" b="1" kern="1200" dirty="0" err="1">
                <a:solidFill>
                  <a:prstClr val="black"/>
                </a:solidFill>
                <a:latin typeface="Calibri"/>
              </a:rPr>
              <a:t>Where</a:t>
            </a:r>
            <a:r>
              <a:rPr lang="es-ES_tradnl" sz="3600" b="1" kern="1200" dirty="0">
                <a:solidFill>
                  <a:prstClr val="black"/>
                </a:solidFill>
                <a:latin typeface="Calibri"/>
              </a:rPr>
              <a:t> am I?</a:t>
            </a:r>
            <a:endParaRPr lang="es-ES" sz="3600" b="1" kern="1200" dirty="0">
              <a:solidFill>
                <a:prstClr val="black"/>
              </a:solidFill>
              <a:latin typeface="Calibri"/>
            </a:endParaRPr>
          </a:p>
        </p:txBody>
      </p:sp>
      <p:sp>
        <p:nvSpPr>
          <p:cNvPr id="31" name="30 Llamada rectangular redondeada"/>
          <p:cNvSpPr/>
          <p:nvPr/>
        </p:nvSpPr>
        <p:spPr>
          <a:xfrm>
            <a:off x="2566988" y="1052514"/>
            <a:ext cx="3097212" cy="1152525"/>
          </a:xfrm>
          <a:prstGeom prst="wedgeRoundRectCallout">
            <a:avLst>
              <a:gd name="adj1" fmla="val -22698"/>
              <a:gd name="adj2" fmla="val 118741"/>
              <a:gd name="adj3" fmla="val 16667"/>
            </a:avLst>
          </a:prstGeom>
          <a:effectLst>
            <a:outerShdw blurRad="50800" dist="38100" dir="2700000" algn="tl" rotWithShape="0">
              <a:prstClr val="black">
                <a:alpha val="40000"/>
              </a:prstClr>
            </a:outerShdw>
          </a:effectLst>
        </p:spPr>
        <p:style>
          <a:lnRef idx="2">
            <a:schemeClr val="accent6"/>
          </a:lnRef>
          <a:fillRef idx="1">
            <a:schemeClr val="lt1"/>
          </a:fillRef>
          <a:effectRef idx="0">
            <a:schemeClr val="accent6"/>
          </a:effectRef>
          <a:fontRef idx="minor">
            <a:schemeClr val="dk1"/>
          </a:fontRef>
        </p:style>
        <p:txBody>
          <a:bodyPr anchor="ctr"/>
          <a:lstStyle/>
          <a:p>
            <a:pPr algn="ctr">
              <a:buClrTx/>
              <a:defRPr/>
            </a:pPr>
            <a:r>
              <a:rPr lang="es-ES_tradnl" sz="3200" kern="1200" dirty="0" err="1">
                <a:solidFill>
                  <a:prstClr val="black"/>
                </a:solidFill>
                <a:latin typeface="Calibri"/>
              </a:rPr>
              <a:t>You</a:t>
            </a:r>
            <a:r>
              <a:rPr lang="es-ES_tradnl" sz="3200" kern="1200" dirty="0">
                <a:solidFill>
                  <a:prstClr val="black"/>
                </a:solidFill>
                <a:latin typeface="Calibri"/>
              </a:rPr>
              <a:t> are in a </a:t>
            </a:r>
          </a:p>
          <a:p>
            <a:pPr algn="ctr">
              <a:buClrTx/>
              <a:defRPr/>
            </a:pPr>
            <a:r>
              <a:rPr lang="es-ES_tradnl" sz="4000" b="1" kern="1200" dirty="0" err="1">
                <a:solidFill>
                  <a:srgbClr val="FF0000"/>
                </a:solidFill>
                <a:latin typeface="Calibri"/>
              </a:rPr>
              <a:t>big</a:t>
            </a:r>
            <a:r>
              <a:rPr lang="es-ES_tradnl" sz="4000" b="1" kern="1200" dirty="0">
                <a:solidFill>
                  <a:srgbClr val="FF0000"/>
                </a:solidFill>
                <a:latin typeface="Calibri"/>
              </a:rPr>
              <a:t> </a:t>
            </a:r>
            <a:r>
              <a:rPr lang="es-ES_tradnl" sz="4000" b="1" kern="1200" dirty="0" err="1">
                <a:solidFill>
                  <a:srgbClr val="FF0000"/>
                </a:solidFill>
                <a:latin typeface="Calibri"/>
              </a:rPr>
              <a:t>city</a:t>
            </a:r>
            <a:r>
              <a:rPr lang="es-ES_tradnl" sz="4000" b="1" kern="1200" dirty="0">
                <a:solidFill>
                  <a:srgbClr val="FF0000"/>
                </a:solidFill>
                <a:latin typeface="Calibri"/>
              </a:rPr>
              <a:t>.</a:t>
            </a:r>
            <a:endParaRPr lang="es-ES" sz="4000" b="1" kern="1200" dirty="0">
              <a:solidFill>
                <a:srgbClr val="FF0000"/>
              </a:solidFill>
              <a:latin typeface="Calibri"/>
            </a:endParaRPr>
          </a:p>
        </p:txBody>
      </p:sp>
      <p:pic>
        <p:nvPicPr>
          <p:cNvPr id="11" name="10 Imagen"/>
          <p:cNvPicPr>
            <a:picLocks noChangeAspect="1"/>
          </p:cNvPicPr>
          <p:nvPr/>
        </p:nvPicPr>
        <p:blipFill>
          <a:blip r:embed="rId9"/>
          <a:stretch>
            <a:fillRect/>
          </a:stretch>
        </p:blipFill>
        <p:spPr>
          <a:xfrm>
            <a:off x="1884363" y="2852738"/>
            <a:ext cx="2627312" cy="3541712"/>
          </a:xfrm>
          <a:prstGeom prst="rect">
            <a:avLst/>
          </a:prstGeom>
          <a:effectLst>
            <a:outerShdw blurRad="50800" dist="38100" dir="2700000" algn="tl" rotWithShape="0">
              <a:prstClr val="black">
                <a:alpha val="40000"/>
              </a:prstClr>
            </a:outerShdw>
          </a:effectLst>
        </p:spPr>
      </p:pic>
      <p:sp>
        <p:nvSpPr>
          <p:cNvPr id="12" name="11 Estrella de 5 puntas"/>
          <p:cNvSpPr/>
          <p:nvPr/>
        </p:nvSpPr>
        <p:spPr>
          <a:xfrm>
            <a:off x="8124826" y="2492375"/>
            <a:ext cx="492125" cy="431800"/>
          </a:xfrm>
          <a:prstGeom prst="star5">
            <a:avLst/>
          </a:prstGeom>
          <a:solidFill>
            <a:srgbClr val="FFFF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pic>
        <p:nvPicPr>
          <p:cNvPr id="13" name="12 Imagen">
            <a:hlinkClick r:id="" action="ppaction://hlinkshowjump?jump=nextslide"/>
          </p:cNvPr>
          <p:cNvPicPr>
            <a:picLocks noChangeAspect="1"/>
          </p:cNvPicPr>
          <p:nvPr/>
        </p:nvPicPr>
        <p:blipFill>
          <a:blip r:embed="rId10"/>
          <a:stretch>
            <a:fillRect/>
          </a:stretch>
        </p:blipFill>
        <p:spPr>
          <a:xfrm>
            <a:off x="9410701" y="5600701"/>
            <a:ext cx="862013" cy="815975"/>
          </a:xfrm>
          <a:prstGeom prst="rect">
            <a:avLst/>
          </a:prstGeom>
          <a:effectLst>
            <a:outerShdw blurRad="50800" dist="38100" dir="2700000" algn="tl" rotWithShape="0">
              <a:prstClr val="black">
                <a:alpha val="40000"/>
              </a:prstClr>
            </a:outerShdw>
          </a:effectLst>
        </p:spPr>
      </p:pic>
      <p:sp>
        <p:nvSpPr>
          <p:cNvPr id="15" name="14 Rectángulo redondeado"/>
          <p:cNvSpPr/>
          <p:nvPr/>
        </p:nvSpPr>
        <p:spPr>
          <a:xfrm>
            <a:off x="5951538" y="6008689"/>
            <a:ext cx="1439862" cy="407987"/>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lgn="ctr">
              <a:buClrTx/>
              <a:defRPr/>
            </a:pPr>
            <a:r>
              <a:rPr lang="es-ES_tradnl" sz="2400" b="1" kern="1200" dirty="0">
                <a:solidFill>
                  <a:prstClr val="white"/>
                </a:solidFill>
                <a:latin typeface="Calibri"/>
              </a:rPr>
              <a:t>CHECK</a:t>
            </a:r>
            <a:endParaRPr lang="es-ES" sz="2400" b="1" kern="1200" dirty="0">
              <a:solidFill>
                <a:prstClr val="white"/>
              </a:solidFill>
              <a:latin typeface="Calibri"/>
            </a:endParaRPr>
          </a:p>
        </p:txBody>
      </p:sp>
    </p:spTree>
    <p:extLst>
      <p:ext uri="{BB962C8B-B14F-4D97-AF65-F5344CB8AC3E}">
        <p14:creationId xmlns:p14="http://schemas.microsoft.com/office/powerpoint/2010/main" val="548014991"/>
      </p:ext>
    </p:extLst>
  </p:cSld>
  <p:clrMapOvr>
    <a:masterClrMapping/>
  </p:clrMapOvr>
  <p:transition spd="slow">
    <p:wipe dir="d"/>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 presetClass="entr" presetSubtype="1"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additive="base">
                                        <p:cTn id="7" dur="750" fill="hold"/>
                                        <p:tgtEl>
                                          <p:spTgt spid="26"/>
                                        </p:tgtEl>
                                        <p:attrNameLst>
                                          <p:attrName>ppt_x</p:attrName>
                                        </p:attrNameLst>
                                      </p:cBhvr>
                                      <p:tavLst>
                                        <p:tav tm="0">
                                          <p:val>
                                            <p:strVal val="#ppt_x"/>
                                          </p:val>
                                        </p:tav>
                                        <p:tav tm="100000">
                                          <p:val>
                                            <p:strVal val="#ppt_x"/>
                                          </p:val>
                                        </p:tav>
                                      </p:tavLst>
                                    </p:anim>
                                    <p:anim calcmode="lin" valueType="num">
                                      <p:cBhvr additive="base">
                                        <p:cTn id="8" dur="750" fill="hold"/>
                                        <p:tgtEl>
                                          <p:spTgt spid="26"/>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0"/>
                                  </p:stCondLst>
                                  <p:childTnLst>
                                    <p:set>
                                      <p:cBhvr>
                                        <p:cTn id="10" dur="1" fill="hold">
                                          <p:stCondLst>
                                            <p:cond delay="0"/>
                                          </p:stCondLst>
                                        </p:cTn>
                                        <p:tgtEl>
                                          <p:spTgt spid="27"/>
                                        </p:tgtEl>
                                        <p:attrNameLst>
                                          <p:attrName>style.visibility</p:attrName>
                                        </p:attrNameLst>
                                      </p:cBhvr>
                                      <p:to>
                                        <p:strVal val="visible"/>
                                      </p:to>
                                    </p:set>
                                    <p:anim calcmode="lin" valueType="num">
                                      <p:cBhvr additive="base">
                                        <p:cTn id="11" dur="750" fill="hold"/>
                                        <p:tgtEl>
                                          <p:spTgt spid="27"/>
                                        </p:tgtEl>
                                        <p:attrNameLst>
                                          <p:attrName>ppt_x</p:attrName>
                                        </p:attrNameLst>
                                      </p:cBhvr>
                                      <p:tavLst>
                                        <p:tav tm="0">
                                          <p:val>
                                            <p:strVal val="#ppt_x"/>
                                          </p:val>
                                        </p:tav>
                                        <p:tav tm="100000">
                                          <p:val>
                                            <p:strVal val="#ppt_x"/>
                                          </p:val>
                                        </p:tav>
                                      </p:tavLst>
                                    </p:anim>
                                    <p:anim calcmode="lin" valueType="num">
                                      <p:cBhvr additive="base">
                                        <p:cTn id="12" dur="750" fill="hold"/>
                                        <p:tgtEl>
                                          <p:spTgt spid="27"/>
                                        </p:tgtEl>
                                        <p:attrNameLst>
                                          <p:attrName>ppt_y</p:attrName>
                                        </p:attrNameLst>
                                      </p:cBhvr>
                                      <p:tavLst>
                                        <p:tav tm="0">
                                          <p:val>
                                            <p:strVal val="0-#ppt_h/2"/>
                                          </p:val>
                                        </p:tav>
                                        <p:tav tm="100000">
                                          <p:val>
                                            <p:strVal val="#ppt_y"/>
                                          </p:val>
                                        </p:tav>
                                      </p:tavLst>
                                    </p:anim>
                                  </p:childTnLst>
                                  <p:subTnLst>
                                    <p:audio>
                                      <p:cMediaNode>
                                        <p:cTn display="0" masterRel="sameClick">
                                          <p:stCondLst>
                                            <p:cond evt="begin" delay="0">
                                              <p:tn val="9"/>
                                            </p:cond>
                                          </p:stCondLst>
                                          <p:endCondLst>
                                            <p:cond evt="onStopAudio" delay="0">
                                              <p:tgtEl>
                                                <p:sldTgt/>
                                              </p:tgtEl>
                                            </p:cond>
                                          </p:endCondLst>
                                        </p:cTn>
                                        <p:tgtEl>
                                          <p:sndTgt r:embed="rId3" name="bong.wav"/>
                                        </p:tgtEl>
                                      </p:cMediaNode>
                                    </p:audio>
                                  </p:subTnLst>
                                </p:cTn>
                              </p:par>
                            </p:childTnLst>
                          </p:cTn>
                        </p:par>
                        <p:par>
                          <p:cTn id="13" fill="hold" nodeType="afterGroup">
                            <p:stCondLst>
                              <p:cond delay="750"/>
                            </p:stCondLst>
                            <p:childTnLst>
                              <p:par>
                                <p:cTn id="14" presetID="22" presetClass="entr" presetSubtype="4" fill="hold" nodeType="afterEffect">
                                  <p:stCondLst>
                                    <p:cond delay="500"/>
                                  </p:stCondLst>
                                  <p:childTnLst>
                                    <p:set>
                                      <p:cBhvr>
                                        <p:cTn id="15" dur="1" fill="hold">
                                          <p:stCondLst>
                                            <p:cond delay="0"/>
                                          </p:stCondLst>
                                        </p:cTn>
                                        <p:tgtEl>
                                          <p:spTgt spid="28"/>
                                        </p:tgtEl>
                                        <p:attrNameLst>
                                          <p:attrName>style.visibility</p:attrName>
                                        </p:attrNameLst>
                                      </p:cBhvr>
                                      <p:to>
                                        <p:strVal val="visible"/>
                                      </p:to>
                                    </p:set>
                                    <p:animEffect transition="in" filter="wipe(down)">
                                      <p:cBhvr>
                                        <p:cTn id="16" dur="500"/>
                                        <p:tgtEl>
                                          <p:spTgt spid="28"/>
                                        </p:tgtEl>
                                      </p:cBhvr>
                                    </p:animEffect>
                                  </p:childTnLst>
                                  <p:subTnLst>
                                    <p:audio>
                                      <p:cMediaNode>
                                        <p:cTn display="0" masterRel="sameClick">
                                          <p:stCondLst>
                                            <p:cond evt="begin" delay="0">
                                              <p:tn val="14"/>
                                            </p:cond>
                                          </p:stCondLst>
                                          <p:endCondLst>
                                            <p:cond evt="onStopAudio" delay="0">
                                              <p:tgtEl>
                                                <p:sldTgt/>
                                              </p:tgtEl>
                                            </p:cond>
                                          </p:endCondLst>
                                        </p:cTn>
                                        <p:tgtEl>
                                          <p:sndTgt r:embed="rId4" name="crack.wav"/>
                                        </p:tgtEl>
                                      </p:cMediaNode>
                                    </p:audio>
                                  </p:subTnLst>
                                </p:cTn>
                              </p:par>
                            </p:childTnLst>
                          </p:cTn>
                        </p:par>
                        <p:par>
                          <p:cTn id="17" fill="hold" nodeType="afterGroup">
                            <p:stCondLst>
                              <p:cond delay="1750"/>
                            </p:stCondLst>
                            <p:childTnLst>
                              <p:par>
                                <p:cTn id="18" presetID="1" presetClass="exit" presetSubtype="0" fill="hold" nodeType="afterEffect">
                                  <p:stCondLst>
                                    <p:cond delay="0"/>
                                  </p:stCondLst>
                                  <p:childTnLst>
                                    <p:set>
                                      <p:cBhvr>
                                        <p:cTn id="19" dur="1" fill="hold">
                                          <p:stCondLst>
                                            <p:cond delay="0"/>
                                          </p:stCondLst>
                                        </p:cTn>
                                        <p:tgtEl>
                                          <p:spTgt spid="28"/>
                                        </p:tgtEl>
                                        <p:attrNameLst>
                                          <p:attrName>style.visibility</p:attrName>
                                        </p:attrNameLst>
                                      </p:cBhvr>
                                      <p:to>
                                        <p:strVal val="hidden"/>
                                      </p:to>
                                    </p:set>
                                  </p:childTnLst>
                                </p:cTn>
                              </p:par>
                            </p:childTnLst>
                          </p:cTn>
                        </p:par>
                        <p:par>
                          <p:cTn id="20" fill="hold" nodeType="afterGroup">
                            <p:stCondLst>
                              <p:cond delay="1750"/>
                            </p:stCondLst>
                            <p:childTnLst>
                              <p:par>
                                <p:cTn id="21" presetID="8" presetClass="emph" presetSubtype="0" fill="hold" nodeType="afterEffect">
                                  <p:stCondLst>
                                    <p:cond delay="0"/>
                                  </p:stCondLst>
                                  <p:childTnLst>
                                    <p:animRot by="-5400000">
                                      <p:cBhvr>
                                        <p:cTn id="22" dur="1000" fill="hold"/>
                                        <p:tgtEl>
                                          <p:spTgt spid="26"/>
                                        </p:tgtEl>
                                        <p:attrNameLst>
                                          <p:attrName>r</p:attrName>
                                        </p:attrNameLst>
                                      </p:cBhvr>
                                    </p:animRot>
                                  </p:childTnLst>
                                </p:cTn>
                              </p:par>
                              <p:par>
                                <p:cTn id="23" presetID="42" presetClass="path" presetSubtype="0" accel="50000" decel="50000" fill="hold" nodeType="withEffect">
                                  <p:stCondLst>
                                    <p:cond delay="0"/>
                                  </p:stCondLst>
                                  <p:childTnLst>
                                    <p:animMotion origin="layout" path="M -1.38889E-6 1.48148E-6 L -0.09687 1.48148E-6 " pathEditMode="relative" rAng="0" ptsTypes="AA">
                                      <p:cBhvr>
                                        <p:cTn id="24" dur="250" fill="hold"/>
                                        <p:tgtEl>
                                          <p:spTgt spid="26"/>
                                        </p:tgtEl>
                                        <p:attrNameLst>
                                          <p:attrName>ppt_x</p:attrName>
                                          <p:attrName>ppt_y</p:attrName>
                                        </p:attrNameLst>
                                      </p:cBhvr>
                                      <p:rCtr x="-4844" y="0"/>
                                    </p:animMotion>
                                  </p:childTnLst>
                                </p:cTn>
                              </p:par>
                              <p:par>
                                <p:cTn id="25" presetID="8" presetClass="emph" presetSubtype="0" fill="hold" nodeType="withEffect">
                                  <p:stCondLst>
                                    <p:cond delay="0"/>
                                  </p:stCondLst>
                                  <p:childTnLst>
                                    <p:animRot by="5400000">
                                      <p:cBhvr>
                                        <p:cTn id="26" dur="250" fill="hold"/>
                                        <p:tgtEl>
                                          <p:spTgt spid="27"/>
                                        </p:tgtEl>
                                        <p:attrNameLst>
                                          <p:attrName>r</p:attrName>
                                        </p:attrNameLst>
                                      </p:cBhvr>
                                    </p:animRot>
                                  </p:childTnLst>
                                </p:cTn>
                              </p:par>
                              <p:par>
                                <p:cTn id="27" presetID="42" presetClass="path" presetSubtype="0" accel="50000" decel="50000" fill="hold" nodeType="withEffect">
                                  <p:stCondLst>
                                    <p:cond delay="0"/>
                                  </p:stCondLst>
                                  <p:childTnLst>
                                    <p:animMotion origin="layout" path="M -3.61111E-6 1.48148E-6 L 0.09323 1.48148E-6 " pathEditMode="relative" rAng="0" ptsTypes="AA">
                                      <p:cBhvr>
                                        <p:cTn id="28" dur="250" fill="hold"/>
                                        <p:tgtEl>
                                          <p:spTgt spid="27"/>
                                        </p:tgtEl>
                                        <p:attrNameLst>
                                          <p:attrName>ppt_x</p:attrName>
                                          <p:attrName>ppt_y</p:attrName>
                                        </p:attrNameLst>
                                      </p:cBhvr>
                                      <p:rCtr x="4653" y="0"/>
                                    </p:animMotion>
                                  </p:childTnLst>
                                </p:cTn>
                              </p:par>
                              <p:par>
                                <p:cTn id="29" presetID="42" presetClass="entr" presetSubtype="0" fill="hold" nodeType="withEffect">
                                  <p:stCondLst>
                                    <p:cond delay="0"/>
                                  </p:stCondLst>
                                  <p:childTnLst>
                                    <p:set>
                                      <p:cBhvr>
                                        <p:cTn id="30" dur="1" fill="hold">
                                          <p:stCondLst>
                                            <p:cond delay="0"/>
                                          </p:stCondLst>
                                        </p:cTn>
                                        <p:tgtEl>
                                          <p:spTgt spid="14"/>
                                        </p:tgtEl>
                                        <p:attrNameLst>
                                          <p:attrName>style.visibility</p:attrName>
                                        </p:attrNameLst>
                                      </p:cBhvr>
                                      <p:to>
                                        <p:strVal val="visible"/>
                                      </p:to>
                                    </p:set>
                                    <p:animEffect transition="in" filter="fade">
                                      <p:cBhvr>
                                        <p:cTn id="31" dur="500"/>
                                        <p:tgtEl>
                                          <p:spTgt spid="14"/>
                                        </p:tgtEl>
                                      </p:cBhvr>
                                    </p:animEffect>
                                    <p:anim calcmode="lin" valueType="num">
                                      <p:cBhvr>
                                        <p:cTn id="32" dur="500" fill="hold"/>
                                        <p:tgtEl>
                                          <p:spTgt spid="14"/>
                                        </p:tgtEl>
                                        <p:attrNameLst>
                                          <p:attrName>ppt_x</p:attrName>
                                        </p:attrNameLst>
                                      </p:cBhvr>
                                      <p:tavLst>
                                        <p:tav tm="0">
                                          <p:val>
                                            <p:strVal val="#ppt_x"/>
                                          </p:val>
                                        </p:tav>
                                        <p:tav tm="100000">
                                          <p:val>
                                            <p:strVal val="#ppt_x"/>
                                          </p:val>
                                        </p:tav>
                                      </p:tavLst>
                                    </p:anim>
                                    <p:anim calcmode="lin" valueType="num">
                                      <p:cBhvr>
                                        <p:cTn id="33" dur="500" fill="hold"/>
                                        <p:tgtEl>
                                          <p:spTgt spid="14"/>
                                        </p:tgtEl>
                                        <p:attrNameLst>
                                          <p:attrName>ppt_y</p:attrName>
                                        </p:attrNameLst>
                                      </p:cBhvr>
                                      <p:tavLst>
                                        <p:tav tm="0">
                                          <p:val>
                                            <p:strVal val="#ppt_y+.1"/>
                                          </p:val>
                                        </p:tav>
                                        <p:tav tm="100000">
                                          <p:val>
                                            <p:strVal val="#ppt_y"/>
                                          </p:val>
                                        </p:tav>
                                      </p:tavLst>
                                    </p:anim>
                                  </p:childTnLst>
                                </p:cTn>
                              </p:par>
                              <p:par>
                                <p:cTn id="34" presetID="32" presetClass="emph" presetSubtype="0" fill="hold" nodeType="withEffect">
                                  <p:stCondLst>
                                    <p:cond delay="0"/>
                                  </p:stCondLst>
                                  <p:childTnLst>
                                    <p:animRot by="120000">
                                      <p:cBhvr>
                                        <p:cTn id="35" dur="100" fill="hold">
                                          <p:stCondLst>
                                            <p:cond delay="0"/>
                                          </p:stCondLst>
                                        </p:cTn>
                                        <p:tgtEl>
                                          <p:spTgt spid="14"/>
                                        </p:tgtEl>
                                        <p:attrNameLst>
                                          <p:attrName>r</p:attrName>
                                        </p:attrNameLst>
                                      </p:cBhvr>
                                    </p:animRot>
                                    <p:animRot by="-240000">
                                      <p:cBhvr>
                                        <p:cTn id="36" dur="200" fill="hold">
                                          <p:stCondLst>
                                            <p:cond delay="200"/>
                                          </p:stCondLst>
                                        </p:cTn>
                                        <p:tgtEl>
                                          <p:spTgt spid="14"/>
                                        </p:tgtEl>
                                        <p:attrNameLst>
                                          <p:attrName>r</p:attrName>
                                        </p:attrNameLst>
                                      </p:cBhvr>
                                    </p:animRot>
                                    <p:animRot by="240000">
                                      <p:cBhvr>
                                        <p:cTn id="37" dur="200" fill="hold">
                                          <p:stCondLst>
                                            <p:cond delay="400"/>
                                          </p:stCondLst>
                                        </p:cTn>
                                        <p:tgtEl>
                                          <p:spTgt spid="14"/>
                                        </p:tgtEl>
                                        <p:attrNameLst>
                                          <p:attrName>r</p:attrName>
                                        </p:attrNameLst>
                                      </p:cBhvr>
                                    </p:animRot>
                                    <p:animRot by="-240000">
                                      <p:cBhvr>
                                        <p:cTn id="38" dur="200" fill="hold">
                                          <p:stCondLst>
                                            <p:cond delay="600"/>
                                          </p:stCondLst>
                                        </p:cTn>
                                        <p:tgtEl>
                                          <p:spTgt spid="14"/>
                                        </p:tgtEl>
                                        <p:attrNameLst>
                                          <p:attrName>r</p:attrName>
                                        </p:attrNameLst>
                                      </p:cBhvr>
                                    </p:animRot>
                                    <p:animRot by="120000">
                                      <p:cBhvr>
                                        <p:cTn id="39" dur="200" fill="hold">
                                          <p:stCondLst>
                                            <p:cond delay="800"/>
                                          </p:stCondLst>
                                        </p:cTn>
                                        <p:tgtEl>
                                          <p:spTgt spid="14"/>
                                        </p:tgtEl>
                                        <p:attrNameLst>
                                          <p:attrName>r</p:attrName>
                                        </p:attrNameLst>
                                      </p:cBhvr>
                                    </p:animRot>
                                  </p:childTnLst>
                                  <p:subTnLst>
                                    <p:audio>
                                      <p:cMediaNode>
                                        <p:cTn display="0" masterRel="sameClick">
                                          <p:stCondLst>
                                            <p:cond evt="begin" delay="0">
                                              <p:tn val="34"/>
                                            </p:cond>
                                          </p:stCondLst>
                                          <p:endCondLst>
                                            <p:cond evt="onStopAudio" delay="0">
                                              <p:tgtEl>
                                                <p:sldTgt/>
                                              </p:tgtEl>
                                            </p:cond>
                                          </p:endCondLst>
                                        </p:cTn>
                                        <p:tgtEl>
                                          <p:sndTgt r:embed="rId5" name="S_chick.wav"/>
                                        </p:tgtEl>
                                      </p:cMediaNode>
                                    </p:audio>
                                  </p:subTnLst>
                                </p:cTn>
                              </p:par>
                              <p:par>
                                <p:cTn id="40" presetID="53" presetClass="entr" presetSubtype="16" fill="hold" nodeType="withEffect">
                                  <p:stCondLst>
                                    <p:cond delay="0"/>
                                  </p:stCondLst>
                                  <p:childTnLst>
                                    <p:set>
                                      <p:cBhvr>
                                        <p:cTn id="41" dur="1" fill="hold">
                                          <p:stCondLst>
                                            <p:cond delay="0"/>
                                          </p:stCondLst>
                                        </p:cTn>
                                        <p:tgtEl>
                                          <p:spTgt spid="12"/>
                                        </p:tgtEl>
                                        <p:attrNameLst>
                                          <p:attrName>style.visibility</p:attrName>
                                        </p:attrNameLst>
                                      </p:cBhvr>
                                      <p:to>
                                        <p:strVal val="visible"/>
                                      </p:to>
                                    </p:set>
                                    <p:anim calcmode="lin" valueType="num">
                                      <p:cBhvr>
                                        <p:cTn id="42" dur="500" fill="hold"/>
                                        <p:tgtEl>
                                          <p:spTgt spid="12"/>
                                        </p:tgtEl>
                                        <p:attrNameLst>
                                          <p:attrName>ppt_w</p:attrName>
                                        </p:attrNameLst>
                                      </p:cBhvr>
                                      <p:tavLst>
                                        <p:tav tm="0">
                                          <p:val>
                                            <p:fltVal val="0"/>
                                          </p:val>
                                        </p:tav>
                                        <p:tav tm="100000">
                                          <p:val>
                                            <p:strVal val="#ppt_w"/>
                                          </p:val>
                                        </p:tav>
                                      </p:tavLst>
                                    </p:anim>
                                    <p:anim calcmode="lin" valueType="num">
                                      <p:cBhvr>
                                        <p:cTn id="43" dur="500" fill="hold"/>
                                        <p:tgtEl>
                                          <p:spTgt spid="12"/>
                                        </p:tgtEl>
                                        <p:attrNameLst>
                                          <p:attrName>ppt_h</p:attrName>
                                        </p:attrNameLst>
                                      </p:cBhvr>
                                      <p:tavLst>
                                        <p:tav tm="0">
                                          <p:val>
                                            <p:fltVal val="0"/>
                                          </p:val>
                                        </p:tav>
                                        <p:tav tm="100000">
                                          <p:val>
                                            <p:strVal val="#ppt_h"/>
                                          </p:val>
                                        </p:tav>
                                      </p:tavLst>
                                    </p:anim>
                                    <p:animEffect transition="in" filter="fade">
                                      <p:cBhvr>
                                        <p:cTn id="44" dur="500"/>
                                        <p:tgtEl>
                                          <p:spTgt spid="12"/>
                                        </p:tgtEl>
                                      </p:cBhvr>
                                    </p:animEffect>
                                  </p:childTnLst>
                                </p:cTn>
                              </p:par>
                              <p:par>
                                <p:cTn id="45" presetID="1" presetClass="path" presetSubtype="0" accel="50000" decel="50000" fill="hold" nodeType="withEffect">
                                  <p:stCondLst>
                                    <p:cond delay="0"/>
                                  </p:stCondLst>
                                  <p:childTnLst>
                                    <p:animMotion origin="layout" path="M -2.22222E-6 -2.22222E-6 C 0.04427 -2.22222E-6 0.08056 0.01621 0.08056 0.03681 C 0.08056 0.05695 0.04427 0.07361 -2.22222E-6 0.07361 C -0.04444 0.07361 -0.08055 0.05695 -0.08055 0.03681 C -0.08055 0.01621 -0.04444 -2.22222E-6 -2.22222E-6 -2.22222E-6 Z " pathEditMode="relative" rAng="0" ptsTypes="fffff">
                                      <p:cBhvr>
                                        <p:cTn id="46" dur="1000" fill="hold"/>
                                        <p:tgtEl>
                                          <p:spTgt spid="12"/>
                                        </p:tgtEl>
                                        <p:attrNameLst>
                                          <p:attrName>ppt_x</p:attrName>
                                          <p:attrName>ppt_y</p:attrName>
                                        </p:attrNameLst>
                                      </p:cBhvr>
                                      <p:rCtr x="0" y="3681"/>
                                    </p:animMotion>
                                  </p:childTnLst>
                                </p:cTn>
                              </p:par>
                              <p:par>
                                <p:cTn id="47" presetID="10" presetClass="exit" presetSubtype="0" fill="hold" nodeType="withEffect">
                                  <p:stCondLst>
                                    <p:cond delay="500"/>
                                  </p:stCondLst>
                                  <p:childTnLst>
                                    <p:animEffect transition="out" filter="fade">
                                      <p:cBhvr>
                                        <p:cTn id="48" dur="500"/>
                                        <p:tgtEl>
                                          <p:spTgt spid="12"/>
                                        </p:tgtEl>
                                      </p:cBhvr>
                                    </p:animEffect>
                                    <p:set>
                                      <p:cBhvr>
                                        <p:cTn id="49" dur="1" fill="hold">
                                          <p:stCondLst>
                                            <p:cond delay="499"/>
                                          </p:stCondLst>
                                        </p:cTn>
                                        <p:tgtEl>
                                          <p:spTgt spid="12"/>
                                        </p:tgtEl>
                                        <p:attrNameLst>
                                          <p:attrName>style.visibility</p:attrName>
                                        </p:attrNameLst>
                                      </p:cBhvr>
                                      <p:to>
                                        <p:strVal val="hidden"/>
                                      </p:to>
                                    </p:set>
                                  </p:childTnLst>
                                </p:cTn>
                              </p:par>
                              <p:par>
                                <p:cTn id="50" presetID="22" presetClass="entr" presetSubtype="4" fill="hold" grpId="0" nodeType="with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wipe(down)">
                                      <p:cBhvr>
                                        <p:cTn id="52" dur="500"/>
                                        <p:tgtEl>
                                          <p:spTgt spid="29"/>
                                        </p:tgtEl>
                                      </p:cBhvr>
                                    </p:animEffect>
                                  </p:childTnLst>
                                </p:cTn>
                              </p:par>
                            </p:childTnLst>
                          </p:cTn>
                        </p:par>
                        <p:par>
                          <p:cTn id="53" fill="hold" nodeType="afterGroup">
                            <p:stCondLst>
                              <p:cond delay="2750"/>
                            </p:stCondLst>
                            <p:childTnLst>
                              <p:par>
                                <p:cTn id="54" presetID="53" presetClass="entr" presetSubtype="16" fill="hold" grpId="0" nodeType="afterEffect">
                                  <p:stCondLst>
                                    <p:cond delay="0"/>
                                  </p:stCondLst>
                                  <p:childTnLst>
                                    <p:set>
                                      <p:cBhvr>
                                        <p:cTn id="55" dur="1" fill="hold">
                                          <p:stCondLst>
                                            <p:cond delay="0"/>
                                          </p:stCondLst>
                                        </p:cTn>
                                        <p:tgtEl>
                                          <p:spTgt spid="15"/>
                                        </p:tgtEl>
                                        <p:attrNameLst>
                                          <p:attrName>style.visibility</p:attrName>
                                        </p:attrNameLst>
                                      </p:cBhvr>
                                      <p:to>
                                        <p:strVal val="visible"/>
                                      </p:to>
                                    </p:set>
                                    <p:anim calcmode="lin" valueType="num">
                                      <p:cBhvr>
                                        <p:cTn id="56" dur="500" fill="hold"/>
                                        <p:tgtEl>
                                          <p:spTgt spid="15"/>
                                        </p:tgtEl>
                                        <p:attrNameLst>
                                          <p:attrName>ppt_w</p:attrName>
                                        </p:attrNameLst>
                                      </p:cBhvr>
                                      <p:tavLst>
                                        <p:tav tm="0">
                                          <p:val>
                                            <p:fltVal val="0"/>
                                          </p:val>
                                        </p:tav>
                                        <p:tav tm="100000">
                                          <p:val>
                                            <p:strVal val="#ppt_w"/>
                                          </p:val>
                                        </p:tav>
                                      </p:tavLst>
                                    </p:anim>
                                    <p:anim calcmode="lin" valueType="num">
                                      <p:cBhvr>
                                        <p:cTn id="57" dur="500" fill="hold"/>
                                        <p:tgtEl>
                                          <p:spTgt spid="15"/>
                                        </p:tgtEl>
                                        <p:attrNameLst>
                                          <p:attrName>ppt_h</p:attrName>
                                        </p:attrNameLst>
                                      </p:cBhvr>
                                      <p:tavLst>
                                        <p:tav tm="0">
                                          <p:val>
                                            <p:fltVal val="0"/>
                                          </p:val>
                                        </p:tav>
                                        <p:tav tm="100000">
                                          <p:val>
                                            <p:strVal val="#ppt_h"/>
                                          </p:val>
                                        </p:tav>
                                      </p:tavLst>
                                    </p:anim>
                                    <p:animEffect transition="in" filter="fade">
                                      <p:cBhvr>
                                        <p:cTn id="5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59" restart="whenNotActive" fill="hold" evtFilter="cancelBubble" nodeType="interactiveSeq">
                <p:stCondLst>
                  <p:cond evt="onClick" delay="0">
                    <p:tgtEl>
                      <p:spTgt spid="15"/>
                    </p:tgtEl>
                  </p:cond>
                </p:stCondLst>
                <p:endSync evt="end" delay="0">
                  <p:rtn val="all"/>
                </p:endSync>
                <p:childTnLst>
                  <p:par>
                    <p:cTn id="60" fill="hold" nodeType="clickPar">
                      <p:stCondLst>
                        <p:cond delay="0"/>
                      </p:stCondLst>
                      <p:childTnLst>
                        <p:par>
                          <p:cTn id="61" fill="hold" nodeType="withGroup">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wipe(down)">
                                      <p:cBhvr>
                                        <p:cTn id="64" dur="500"/>
                                        <p:tgtEl>
                                          <p:spTgt spid="31"/>
                                        </p:tgtEl>
                                      </p:cBhvr>
                                    </p:animEffect>
                                  </p:childTnLst>
                                </p:cTn>
                              </p:par>
                            </p:childTnLst>
                          </p:cTn>
                        </p:par>
                        <p:par>
                          <p:cTn id="65" fill="hold" nodeType="afterGroup">
                            <p:stCondLst>
                              <p:cond delay="500"/>
                            </p:stCondLst>
                            <p:childTnLst>
                              <p:par>
                                <p:cTn id="66" presetID="53" presetClass="entr" presetSubtype="16" fill="hold" nodeType="afterEffect">
                                  <p:stCondLst>
                                    <p:cond delay="0"/>
                                  </p:stCondLst>
                                  <p:childTnLst>
                                    <p:set>
                                      <p:cBhvr>
                                        <p:cTn id="67" dur="1" fill="hold">
                                          <p:stCondLst>
                                            <p:cond delay="0"/>
                                          </p:stCondLst>
                                        </p:cTn>
                                        <p:tgtEl>
                                          <p:spTgt spid="13"/>
                                        </p:tgtEl>
                                        <p:attrNameLst>
                                          <p:attrName>style.visibility</p:attrName>
                                        </p:attrNameLst>
                                      </p:cBhvr>
                                      <p:to>
                                        <p:strVal val="visible"/>
                                      </p:to>
                                    </p:set>
                                    <p:anim calcmode="lin" valueType="num">
                                      <p:cBhvr>
                                        <p:cTn id="68" dur="500" fill="hold"/>
                                        <p:tgtEl>
                                          <p:spTgt spid="13"/>
                                        </p:tgtEl>
                                        <p:attrNameLst>
                                          <p:attrName>ppt_w</p:attrName>
                                        </p:attrNameLst>
                                      </p:cBhvr>
                                      <p:tavLst>
                                        <p:tav tm="0">
                                          <p:val>
                                            <p:fltVal val="0"/>
                                          </p:val>
                                        </p:tav>
                                        <p:tav tm="100000">
                                          <p:val>
                                            <p:strVal val="#ppt_w"/>
                                          </p:val>
                                        </p:tav>
                                      </p:tavLst>
                                    </p:anim>
                                    <p:anim calcmode="lin" valueType="num">
                                      <p:cBhvr>
                                        <p:cTn id="69" dur="500" fill="hold"/>
                                        <p:tgtEl>
                                          <p:spTgt spid="13"/>
                                        </p:tgtEl>
                                        <p:attrNameLst>
                                          <p:attrName>ppt_h</p:attrName>
                                        </p:attrNameLst>
                                      </p:cBhvr>
                                      <p:tavLst>
                                        <p:tav tm="0">
                                          <p:val>
                                            <p:fltVal val="0"/>
                                          </p:val>
                                        </p:tav>
                                        <p:tav tm="100000">
                                          <p:val>
                                            <p:strVal val="#ppt_h"/>
                                          </p:val>
                                        </p:tav>
                                      </p:tavLst>
                                    </p:anim>
                                    <p:animEffect transition="in" filter="fade">
                                      <p:cBhvr>
                                        <p:cTn id="70" dur="500"/>
                                        <p:tgtEl>
                                          <p:spTgt spid="13"/>
                                        </p:tgtEl>
                                      </p:cBhvr>
                                    </p:animEffect>
                                  </p:childTnLst>
                                </p:cTn>
                              </p:par>
                            </p:childTnLst>
                          </p:cTn>
                        </p:par>
                      </p:childTnLst>
                    </p:cTn>
                  </p:par>
                </p:childTnLst>
              </p:cTn>
              <p:nextCondLst>
                <p:cond evt="onClick" delay="0">
                  <p:tgtEl>
                    <p:spTgt spid="15"/>
                  </p:tgtEl>
                </p:cond>
              </p:nextCondLst>
            </p:seq>
          </p:childTnLst>
        </p:cTn>
      </p:par>
    </p:tnLst>
    <p:bldLst>
      <p:bldP spid="29" grpId="0" animBg="1"/>
      <p:bldP spid="31" grpId="0" animBg="1"/>
      <p:bldP spid="15"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http://www.vectorfree.com/media/vectors/boulevard-cartoo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55575" y="-1588"/>
            <a:ext cx="12347575"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3 Marco"/>
          <p:cNvSpPr/>
          <p:nvPr/>
        </p:nvSpPr>
        <p:spPr>
          <a:xfrm>
            <a:off x="-155575" y="-1588"/>
            <a:ext cx="12347575" cy="6858000"/>
          </a:xfrm>
          <a:custGeom>
            <a:avLst/>
            <a:gdLst>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 name="connsiteX0" fmla="*/ 0 w 9144000"/>
              <a:gd name="connsiteY0" fmla="*/ 0 h 6858000"/>
              <a:gd name="connsiteX1" fmla="*/ 9144000 w 9144000"/>
              <a:gd name="connsiteY1" fmla="*/ 0 h 6858000"/>
              <a:gd name="connsiteX2" fmla="*/ 9144000 w 9144000"/>
              <a:gd name="connsiteY2" fmla="*/ 6858000 h 6858000"/>
              <a:gd name="connsiteX3" fmla="*/ 0 w 9144000"/>
              <a:gd name="connsiteY3" fmla="*/ 6858000 h 6858000"/>
              <a:gd name="connsiteX4" fmla="*/ 0 w 9144000"/>
              <a:gd name="connsiteY4" fmla="*/ 0 h 6858000"/>
              <a:gd name="connsiteX5" fmla="*/ 319377 w 9144000"/>
              <a:gd name="connsiteY5" fmla="*/ 319377 h 6858000"/>
              <a:gd name="connsiteX6" fmla="*/ 319377 w 9144000"/>
              <a:gd name="connsiteY6" fmla="*/ 6538623 h 6858000"/>
              <a:gd name="connsiteX7" fmla="*/ 8824623 w 9144000"/>
              <a:gd name="connsiteY7" fmla="*/ 6538623 h 6858000"/>
              <a:gd name="connsiteX8" fmla="*/ 8824623 w 9144000"/>
              <a:gd name="connsiteY8" fmla="*/ 319377 h 6858000"/>
              <a:gd name="connsiteX9" fmla="*/ 319377 w 9144000"/>
              <a:gd name="connsiteY9" fmla="*/ 319377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144000" h="6858000">
                <a:moveTo>
                  <a:pt x="0" y="0"/>
                </a:moveTo>
                <a:lnTo>
                  <a:pt x="9144000" y="0"/>
                </a:lnTo>
                <a:lnTo>
                  <a:pt x="9144000" y="6858000"/>
                </a:lnTo>
                <a:lnTo>
                  <a:pt x="0" y="6858000"/>
                </a:lnTo>
                <a:lnTo>
                  <a:pt x="0" y="0"/>
                </a:lnTo>
                <a:close/>
                <a:moveTo>
                  <a:pt x="319377" y="319377"/>
                </a:moveTo>
                <a:cubicBezTo>
                  <a:pt x="104224" y="2405906"/>
                  <a:pt x="77330" y="4411753"/>
                  <a:pt x="319377" y="6538623"/>
                </a:cubicBezTo>
                <a:cubicBezTo>
                  <a:pt x="3167906" y="6740329"/>
                  <a:pt x="6016435" y="6767223"/>
                  <a:pt x="8824623" y="6538623"/>
                </a:cubicBezTo>
                <a:cubicBezTo>
                  <a:pt x="9039775" y="4478988"/>
                  <a:pt x="9026329" y="2432801"/>
                  <a:pt x="8824623" y="319377"/>
                </a:cubicBezTo>
                <a:cubicBezTo>
                  <a:pt x="6029882" y="90777"/>
                  <a:pt x="3181353" y="104224"/>
                  <a:pt x="319377" y="319377"/>
                </a:cubicBezTo>
                <a:close/>
              </a:path>
            </a:pathLst>
          </a:custGeom>
          <a:solidFill>
            <a:schemeClr val="bg1"/>
          </a:solidFill>
          <a:ln>
            <a:noFill/>
          </a:ln>
          <a:effectLst>
            <a:innerShdw blurRad="114300">
              <a:prstClr val="black"/>
            </a:innerShdw>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buClrTx/>
              <a:defRPr/>
            </a:pPr>
            <a:endParaRPr lang="es-ES" sz="1800" kern="1200">
              <a:solidFill>
                <a:prstClr val="white"/>
              </a:solidFill>
              <a:latin typeface="Calibri"/>
            </a:endParaRPr>
          </a:p>
        </p:txBody>
      </p:sp>
      <p:pic>
        <p:nvPicPr>
          <p:cNvPr id="11" name="10 Imagen"/>
          <p:cNvPicPr>
            <a:picLocks noChangeAspect="1"/>
          </p:cNvPicPr>
          <p:nvPr/>
        </p:nvPicPr>
        <p:blipFill>
          <a:blip r:embed="rId5"/>
          <a:stretch>
            <a:fillRect/>
          </a:stretch>
        </p:blipFill>
        <p:spPr>
          <a:xfrm>
            <a:off x="1884363" y="2852738"/>
            <a:ext cx="2627312" cy="3541712"/>
          </a:xfrm>
          <a:prstGeom prst="rect">
            <a:avLst/>
          </a:prstGeom>
          <a:effectLst>
            <a:outerShdw blurRad="76200" dist="127000" dir="13500000" sy="23000" kx="1200000" algn="br" rotWithShape="0">
              <a:prstClr val="black">
                <a:alpha val="20000"/>
              </a:prstClr>
            </a:outerShdw>
          </a:effectLst>
        </p:spPr>
      </p:pic>
      <p:sp>
        <p:nvSpPr>
          <p:cNvPr id="13" name="12 CuadroTexto"/>
          <p:cNvSpPr txBox="1"/>
          <p:nvPr/>
        </p:nvSpPr>
        <p:spPr>
          <a:xfrm>
            <a:off x="639762" y="1032930"/>
            <a:ext cx="11201400" cy="1200329"/>
          </a:xfrm>
          <a:prstGeom prst="rect">
            <a:avLst/>
          </a:prstGeom>
          <a:solidFill>
            <a:schemeClr val="tx1">
              <a:alpha val="55000"/>
            </a:schemeClr>
          </a:solidFill>
        </p:spPr>
        <p:txBody>
          <a:bodyPr wrap="square">
            <a:spAutoFit/>
          </a:bodyPr>
          <a:lstStyle/>
          <a:p>
            <a:pPr algn="ctr">
              <a:buClrTx/>
              <a:defRPr/>
            </a:pPr>
            <a:r>
              <a:rPr lang="en-US" sz="3600" b="1" kern="1200" dirty="0">
                <a:solidFill>
                  <a:prstClr val="black"/>
                </a:solidFill>
                <a:effectLst>
                  <a:outerShdw blurRad="38100" dist="38100" dir="2700000" algn="tl">
                    <a:srgbClr val="000000">
                      <a:alpha val="43137"/>
                    </a:srgbClr>
                  </a:outerShdw>
                </a:effectLst>
                <a:latin typeface="Calibri"/>
                <a:ea typeface="+mn-ea"/>
                <a:cs typeface="+mn-cs"/>
              </a:rPr>
              <a:t>There are currently 11 ______________operations deployed across Africa, the Middle East, Europe, and Asia.</a:t>
            </a:r>
            <a:endParaRPr lang="es-ES" sz="3600" b="1" kern="1200" dirty="0">
              <a:solidFill>
                <a:prstClr val="black"/>
              </a:solidFill>
              <a:effectLst>
                <a:outerShdw blurRad="38100" dist="38100" dir="2700000" algn="tl">
                  <a:srgbClr val="000000">
                    <a:alpha val="43137"/>
                  </a:srgbClr>
                </a:outerShdw>
              </a:effectLst>
              <a:latin typeface="Calibri"/>
              <a:ea typeface="+mn-ea"/>
              <a:cs typeface="+mn-cs"/>
            </a:endParaRPr>
          </a:p>
        </p:txBody>
      </p:sp>
      <p:sp>
        <p:nvSpPr>
          <p:cNvPr id="6" name="5 Rectángulo redondeado"/>
          <p:cNvSpPr/>
          <p:nvPr/>
        </p:nvSpPr>
        <p:spPr>
          <a:xfrm>
            <a:off x="2728916" y="2263775"/>
            <a:ext cx="2935285" cy="577850"/>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lgn="ctr">
              <a:buClrTx/>
              <a:defRPr/>
            </a:pPr>
            <a:r>
              <a:rPr lang="es-ES_tradnl" sz="3600" b="1" kern="1200" dirty="0" err="1">
                <a:solidFill>
                  <a:prstClr val="white"/>
                </a:solidFill>
              </a:rPr>
              <a:t>peacekeeping</a:t>
            </a:r>
            <a:r>
              <a:rPr lang="es-ES_tradnl" sz="3600" b="1" kern="1200" dirty="0">
                <a:solidFill>
                  <a:prstClr val="white"/>
                </a:solidFill>
              </a:rPr>
              <a:t> </a:t>
            </a:r>
            <a:endParaRPr lang="es-ES" sz="3600" b="1" kern="1200" dirty="0">
              <a:solidFill>
                <a:prstClr val="white"/>
              </a:solidFill>
              <a:latin typeface="Calibri"/>
            </a:endParaRPr>
          </a:p>
        </p:txBody>
      </p:sp>
      <p:sp>
        <p:nvSpPr>
          <p:cNvPr id="15" name="14 Rectángulo redondeado"/>
          <p:cNvSpPr/>
          <p:nvPr/>
        </p:nvSpPr>
        <p:spPr>
          <a:xfrm>
            <a:off x="6097589" y="2263775"/>
            <a:ext cx="2092325" cy="577850"/>
          </a:xfrm>
          <a:prstGeom prst="roundRect">
            <a:avLst/>
          </a:prstGeom>
        </p:spPr>
        <p:style>
          <a:lnRef idx="3">
            <a:schemeClr val="lt1"/>
          </a:lnRef>
          <a:fillRef idx="1">
            <a:schemeClr val="accent6"/>
          </a:fillRef>
          <a:effectRef idx="1">
            <a:schemeClr val="accent6"/>
          </a:effectRef>
          <a:fontRef idx="minor">
            <a:schemeClr val="lt1"/>
          </a:fontRef>
        </p:style>
        <p:txBody>
          <a:bodyPr anchor="ctr"/>
          <a:lstStyle/>
          <a:p>
            <a:pPr algn="ctr">
              <a:buClrTx/>
              <a:defRPr/>
            </a:pPr>
            <a:r>
              <a:rPr lang="es-ES_tradnl" sz="3600" b="1" kern="1200" dirty="0" err="1">
                <a:solidFill>
                  <a:prstClr val="white"/>
                </a:solidFill>
                <a:latin typeface="Calibri"/>
              </a:rPr>
              <a:t>peaceful</a:t>
            </a:r>
            <a:endParaRPr lang="es-ES" sz="3600" b="1" kern="1200" dirty="0">
              <a:solidFill>
                <a:prstClr val="white"/>
              </a:solidFill>
              <a:latin typeface="Calibri"/>
            </a:endParaRPr>
          </a:p>
        </p:txBody>
      </p:sp>
      <p:sp>
        <p:nvSpPr>
          <p:cNvPr id="16" name="15 CuadroTexto"/>
          <p:cNvSpPr txBox="1"/>
          <p:nvPr/>
        </p:nvSpPr>
        <p:spPr>
          <a:xfrm>
            <a:off x="5507037" y="917401"/>
            <a:ext cx="3673475" cy="769441"/>
          </a:xfrm>
          <a:prstGeom prst="rect">
            <a:avLst/>
          </a:prstGeom>
          <a:noFill/>
        </p:spPr>
        <p:txBody>
          <a:bodyPr wrap="square">
            <a:spAutoFit/>
          </a:bodyPr>
          <a:lstStyle/>
          <a:p>
            <a:pPr algn="ctr">
              <a:buClrTx/>
              <a:defRPr/>
            </a:pPr>
            <a:r>
              <a:rPr lang="es-ES_tradnl" sz="4400" b="1" kern="1200" dirty="0" err="1">
                <a:solidFill>
                  <a:srgbClr val="FF0000"/>
                </a:solidFill>
                <a:effectLst>
                  <a:outerShdw blurRad="38100" dist="38100" dir="2700000" algn="tl">
                    <a:srgbClr val="000000">
                      <a:alpha val="43137"/>
                    </a:srgbClr>
                  </a:outerShdw>
                </a:effectLst>
                <a:latin typeface="Calibri"/>
                <a:ea typeface="+mn-ea"/>
                <a:cs typeface="+mn-cs"/>
              </a:rPr>
              <a:t>peacekeeping</a:t>
            </a:r>
            <a:r>
              <a:rPr lang="es-ES_tradnl" sz="4400" b="1" kern="1200" dirty="0">
                <a:solidFill>
                  <a:srgbClr val="FF0000"/>
                </a:solidFill>
                <a:effectLst>
                  <a:outerShdw blurRad="38100" dist="38100" dir="2700000" algn="tl">
                    <a:srgbClr val="000000">
                      <a:alpha val="43137"/>
                    </a:srgbClr>
                  </a:outerShdw>
                </a:effectLst>
                <a:latin typeface="Calibri"/>
                <a:ea typeface="+mn-ea"/>
                <a:cs typeface="+mn-cs"/>
              </a:rPr>
              <a:t> </a:t>
            </a:r>
            <a:endParaRPr lang="es-ES" sz="4400" b="1" kern="1200" dirty="0">
              <a:solidFill>
                <a:srgbClr val="FF0000"/>
              </a:solidFill>
              <a:effectLst>
                <a:outerShdw blurRad="38100" dist="38100" dir="2700000" algn="tl">
                  <a:srgbClr val="000000">
                    <a:alpha val="43137"/>
                  </a:srgbClr>
                </a:outerShdw>
              </a:effectLst>
              <a:latin typeface="Calibri"/>
              <a:ea typeface="+mn-ea"/>
              <a:cs typeface="+mn-cs"/>
            </a:endParaRPr>
          </a:p>
        </p:txBody>
      </p:sp>
      <p:pic>
        <p:nvPicPr>
          <p:cNvPr id="12" name="11 Imagen"/>
          <p:cNvPicPr>
            <a:picLocks noChangeAspect="1"/>
          </p:cNvPicPr>
          <p:nvPr/>
        </p:nvPicPr>
        <p:blipFill>
          <a:blip r:embed="rId6"/>
          <a:srcRect/>
          <a:stretch>
            <a:fillRect/>
          </a:stretch>
        </p:blipFill>
        <p:spPr bwMode="auto">
          <a:xfrm>
            <a:off x="5384800" y="1993900"/>
            <a:ext cx="558800" cy="558800"/>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13 Imagen"/>
          <p:cNvPicPr>
            <a:picLocks noChangeAspect="1"/>
          </p:cNvPicPr>
          <p:nvPr/>
        </p:nvPicPr>
        <p:blipFill>
          <a:blip r:embed="rId7"/>
          <a:srcRect/>
          <a:stretch>
            <a:fillRect/>
          </a:stretch>
        </p:blipFill>
        <p:spPr bwMode="auto">
          <a:xfrm>
            <a:off x="7908926" y="1989138"/>
            <a:ext cx="563563" cy="563562"/>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302" name="Picture 2" descr="http://4vector.com/i/free-vector-car-front-clip-art_113557_Car_Front_clip_art_hight.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45250" y="4624389"/>
            <a:ext cx="2336800" cy="1582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 name="Rectangle 17"/>
          <p:cNvSpPr/>
          <p:nvPr/>
        </p:nvSpPr>
        <p:spPr>
          <a:xfrm>
            <a:off x="2250281" y="425220"/>
            <a:ext cx="7980363" cy="461665"/>
          </a:xfrm>
          <a:prstGeom prst="rect">
            <a:avLst/>
          </a:prstGeom>
        </p:spPr>
        <p:txBody>
          <a:bodyPr wrap="square">
            <a:spAutoFit/>
          </a:bodyPr>
          <a:lstStyle/>
          <a:p>
            <a:pPr lvl="0" fontAlgn="base">
              <a:spcBef>
                <a:spcPct val="0"/>
              </a:spcBef>
              <a:spcAft>
                <a:spcPct val="0"/>
              </a:spcAft>
              <a:buClrTx/>
            </a:pPr>
            <a:r>
              <a:rPr lang="es-ES_tradnl" altLang="en-US" sz="2400" b="1" kern="1200" dirty="0" err="1">
                <a:solidFill>
                  <a:srgbClr val="FF0000"/>
                </a:solidFill>
                <a:ea typeface="+mn-ea"/>
              </a:rPr>
              <a:t>Choose</a:t>
            </a:r>
            <a:r>
              <a:rPr lang="es-ES_tradnl" altLang="en-US" sz="2400" b="1" kern="1200" dirty="0">
                <a:solidFill>
                  <a:srgbClr val="FF0000"/>
                </a:solidFill>
                <a:ea typeface="+mn-ea"/>
              </a:rPr>
              <a:t> </a:t>
            </a:r>
            <a:r>
              <a:rPr lang="es-ES_tradnl" altLang="en-US" sz="2400" b="1" kern="1200" dirty="0" err="1">
                <a:solidFill>
                  <a:srgbClr val="FF0000"/>
                </a:solidFill>
                <a:ea typeface="+mn-ea"/>
              </a:rPr>
              <a:t>the</a:t>
            </a:r>
            <a:r>
              <a:rPr lang="es-ES_tradnl" altLang="en-US" sz="2400" b="1" kern="1200" dirty="0">
                <a:solidFill>
                  <a:srgbClr val="FF0000"/>
                </a:solidFill>
                <a:ea typeface="+mn-ea"/>
              </a:rPr>
              <a:t> </a:t>
            </a:r>
            <a:r>
              <a:rPr lang="es-ES_tradnl" altLang="en-US" sz="2400" b="1" kern="1200" dirty="0" err="1">
                <a:solidFill>
                  <a:srgbClr val="FF0000"/>
                </a:solidFill>
                <a:ea typeface="+mn-ea"/>
              </a:rPr>
              <a:t>correct</a:t>
            </a:r>
            <a:r>
              <a:rPr lang="es-ES_tradnl" altLang="en-US" sz="2400" b="1" kern="1200" dirty="0">
                <a:solidFill>
                  <a:srgbClr val="FF0000"/>
                </a:solidFill>
                <a:ea typeface="+mn-ea"/>
              </a:rPr>
              <a:t> </a:t>
            </a:r>
            <a:r>
              <a:rPr lang="es-ES_tradnl" altLang="en-US" sz="2400" b="1" kern="1200" dirty="0" err="1">
                <a:solidFill>
                  <a:srgbClr val="FF0000"/>
                </a:solidFill>
                <a:ea typeface="+mn-ea"/>
              </a:rPr>
              <a:t>answer</a:t>
            </a:r>
            <a:r>
              <a:rPr lang="es-ES_tradnl" altLang="en-US" sz="2400" b="1" kern="1200" dirty="0">
                <a:solidFill>
                  <a:srgbClr val="FF0000"/>
                </a:solidFill>
                <a:ea typeface="+mn-ea"/>
              </a:rPr>
              <a:t> to complete </a:t>
            </a:r>
            <a:r>
              <a:rPr lang="es-ES_tradnl" altLang="en-US" sz="2400" b="1" kern="1200" dirty="0" err="1">
                <a:solidFill>
                  <a:srgbClr val="FF0000"/>
                </a:solidFill>
                <a:ea typeface="+mn-ea"/>
              </a:rPr>
              <a:t>the</a:t>
            </a:r>
            <a:r>
              <a:rPr lang="es-ES_tradnl" altLang="en-US" sz="2400" b="1" kern="1200" dirty="0">
                <a:solidFill>
                  <a:srgbClr val="FF0000"/>
                </a:solidFill>
                <a:ea typeface="+mn-ea"/>
              </a:rPr>
              <a:t> </a:t>
            </a:r>
            <a:r>
              <a:rPr lang="es-ES_tradnl" altLang="en-US" sz="2400" b="1" kern="1200" dirty="0" err="1">
                <a:solidFill>
                  <a:srgbClr val="FF0000"/>
                </a:solidFill>
                <a:ea typeface="+mn-ea"/>
              </a:rPr>
              <a:t>sentence</a:t>
            </a:r>
            <a:r>
              <a:rPr lang="es-ES_tradnl" altLang="en-US" sz="2400" b="1" kern="1200" dirty="0">
                <a:solidFill>
                  <a:srgbClr val="FF0000"/>
                </a:solidFill>
                <a:ea typeface="+mn-ea"/>
              </a:rPr>
              <a:t>:</a:t>
            </a:r>
            <a:endParaRPr lang="es-ES" altLang="en-US" sz="2400" b="1" kern="1200" dirty="0">
              <a:solidFill>
                <a:srgbClr val="FF0000"/>
              </a:solidFill>
              <a:ea typeface="+mn-ea"/>
            </a:endParaRPr>
          </a:p>
        </p:txBody>
      </p:sp>
    </p:spTree>
    <p:extLst>
      <p:ext uri="{BB962C8B-B14F-4D97-AF65-F5344CB8AC3E}">
        <p14:creationId xmlns:p14="http://schemas.microsoft.com/office/powerpoint/2010/main" val="101284889"/>
      </p:ext>
    </p:extLst>
  </p:cSld>
  <p:clrMapOvr>
    <a:masterClrMapping/>
  </p:clrMapOvr>
  <p:transition spd="slow">
    <p:wipe dir="d"/>
  </p:transition>
  <p:timing>
    <p:tnLst>
      <p:par>
        <p:cTn id="1" dur="indefinite" restart="never" nodeType="tmRoot">
          <p:childTnLst>
            <p:seq concurrent="1" nextAc="seek">
              <p:cTn id="2" restart="whenNotActive" fill="hold" evtFilter="cancelBubble" nodeType="interactiveSeq">
                <p:stCondLst>
                  <p:cond evt="onClick" delay="0">
                    <p:tgtEl>
                      <p:spTgt spid="6"/>
                    </p:tgtEl>
                  </p:cond>
                </p:stCondLst>
                <p:endSync evt="end" delay="0">
                  <p:rtn val="all"/>
                </p:endSync>
                <p:childTnLst>
                  <p:par>
                    <p:cTn id="3" fill="hold" nodeType="clickPar">
                      <p:stCondLst>
                        <p:cond delay="0"/>
                      </p:stCondLst>
                      <p:childTnLst>
                        <p:par>
                          <p:cTn id="4" fill="hold" nodeType="withGroup">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p:cTn id="7" dur="500" fill="hold"/>
                                        <p:tgtEl>
                                          <p:spTgt spid="16"/>
                                        </p:tgtEl>
                                        <p:attrNameLst>
                                          <p:attrName>ppt_w</p:attrName>
                                        </p:attrNameLst>
                                      </p:cBhvr>
                                      <p:tavLst>
                                        <p:tav tm="0">
                                          <p:val>
                                            <p:fltVal val="0"/>
                                          </p:val>
                                        </p:tav>
                                        <p:tav tm="100000">
                                          <p:val>
                                            <p:strVal val="#ppt_w"/>
                                          </p:val>
                                        </p:tav>
                                      </p:tavLst>
                                    </p:anim>
                                    <p:anim calcmode="lin" valueType="num">
                                      <p:cBhvr>
                                        <p:cTn id="8" dur="500" fill="hold"/>
                                        <p:tgtEl>
                                          <p:spTgt spid="16"/>
                                        </p:tgtEl>
                                        <p:attrNameLst>
                                          <p:attrName>ppt_h</p:attrName>
                                        </p:attrNameLst>
                                      </p:cBhvr>
                                      <p:tavLst>
                                        <p:tav tm="0">
                                          <p:val>
                                            <p:fltVal val="0"/>
                                          </p:val>
                                        </p:tav>
                                        <p:tav tm="100000">
                                          <p:val>
                                            <p:strVal val="#ppt_h"/>
                                          </p:val>
                                        </p:tav>
                                      </p:tavLst>
                                    </p:anim>
                                    <p:animEffect transition="in" filter="fade">
                                      <p:cBhvr>
                                        <p:cTn id="9" dur="500"/>
                                        <p:tgtEl>
                                          <p:spTgt spid="16"/>
                                        </p:tgtEl>
                                      </p:cBhvr>
                                    </p:animEffect>
                                  </p:childTnLst>
                                </p:cTn>
                              </p:par>
                              <p:par>
                                <p:cTn id="10" presetID="9" presetClass="emph" presetSubtype="0" grpId="1" nodeType="withEffect">
                                  <p:stCondLst>
                                    <p:cond delay="0"/>
                                  </p:stCondLst>
                                  <p:childTnLst>
                                    <p:set>
                                      <p:cBhvr rctx="PPT">
                                        <p:cTn id="11" dur="indefinite"/>
                                        <p:tgtEl>
                                          <p:spTgt spid="15"/>
                                        </p:tgtEl>
                                        <p:attrNameLst>
                                          <p:attrName>style.opacity</p:attrName>
                                        </p:attrNameLst>
                                      </p:cBhvr>
                                      <p:to>
                                        <p:strVal val="0.5"/>
                                      </p:to>
                                    </p:set>
                                    <p:animEffect filter="image" prLst="opacity: 0.5">
                                      <p:cBhvr rctx="IE">
                                        <p:cTn id="12" dur="indefinite"/>
                                        <p:tgtEl>
                                          <p:spTgt spid="15"/>
                                        </p:tgtEl>
                                      </p:cBhvr>
                                    </p:animEffect>
                                  </p:childTnLst>
                                </p:cTn>
                              </p:par>
                              <p:par>
                                <p:cTn id="13" presetID="53" presetClass="entr" presetSubtype="16" fill="hold" nodeType="with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p:cTn id="15" dur="750" fill="hold"/>
                                        <p:tgtEl>
                                          <p:spTgt spid="12"/>
                                        </p:tgtEl>
                                        <p:attrNameLst>
                                          <p:attrName>ppt_w</p:attrName>
                                        </p:attrNameLst>
                                      </p:cBhvr>
                                      <p:tavLst>
                                        <p:tav tm="0">
                                          <p:val>
                                            <p:fltVal val="0"/>
                                          </p:val>
                                        </p:tav>
                                        <p:tav tm="100000">
                                          <p:val>
                                            <p:strVal val="#ppt_w"/>
                                          </p:val>
                                        </p:tav>
                                      </p:tavLst>
                                    </p:anim>
                                    <p:anim calcmode="lin" valueType="num">
                                      <p:cBhvr>
                                        <p:cTn id="16" dur="750" fill="hold"/>
                                        <p:tgtEl>
                                          <p:spTgt spid="12"/>
                                        </p:tgtEl>
                                        <p:attrNameLst>
                                          <p:attrName>ppt_h</p:attrName>
                                        </p:attrNameLst>
                                      </p:cBhvr>
                                      <p:tavLst>
                                        <p:tav tm="0">
                                          <p:val>
                                            <p:fltVal val="0"/>
                                          </p:val>
                                        </p:tav>
                                        <p:tav tm="100000">
                                          <p:val>
                                            <p:strVal val="#ppt_h"/>
                                          </p:val>
                                        </p:tav>
                                      </p:tavLst>
                                    </p:anim>
                                    <p:animEffect transition="in" filter="fade">
                                      <p:cBhvr>
                                        <p:cTn id="17" dur="750"/>
                                        <p:tgtEl>
                                          <p:spTgt spid="12"/>
                                        </p:tgtEl>
                                      </p:cBhvr>
                                    </p:animEffect>
                                  </p:childTnLst>
                                  <p:subTnLst>
                                    <p:audio>
                                      <p:cMediaNode>
                                        <p:cTn display="0" masterRel="sameClick">
                                          <p:stCondLst>
                                            <p:cond evt="begin" delay="0">
                                              <p:tn val="13"/>
                                            </p:cond>
                                          </p:stCondLst>
                                          <p:endCondLst>
                                            <p:cond evt="onStopAudio" delay="0">
                                              <p:tgtEl>
                                                <p:sldTgt/>
                                              </p:tgtEl>
                                            </p:cond>
                                          </p:endCondLst>
                                        </p:cTn>
                                        <p:tgtEl>
                                          <p:sndTgt r:embed="rId2" name="Beep_right.wav"/>
                                        </p:tgtEl>
                                      </p:cMediaNode>
                                    </p:audio>
                                  </p:subTnLst>
                                </p:cTn>
                              </p:par>
                            </p:childTnLst>
                          </p:cTn>
                        </p:par>
                      </p:childTnLst>
                    </p:cTn>
                  </p:par>
                </p:childTnLst>
              </p:cTn>
              <p:nextCondLst>
                <p:cond evt="onClick" delay="0">
                  <p:tgtEl>
                    <p:spTgt spid="6"/>
                  </p:tgtEl>
                </p:cond>
              </p:nextCondLst>
            </p:seq>
            <p:seq concurrent="1" nextAc="seek">
              <p:cTn id="18" restart="whenNotActive" fill="hold" evtFilter="cancelBubble" nodeType="interactiveSeq">
                <p:stCondLst>
                  <p:cond evt="onClick" delay="0">
                    <p:tgtEl>
                      <p:spTgt spid="15"/>
                    </p:tgtEl>
                  </p:cond>
                </p:stCondLst>
                <p:endSync evt="end" delay="0">
                  <p:rtn val="all"/>
                </p:endSync>
                <p:childTnLst>
                  <p:par>
                    <p:cTn id="19" fill="hold" nodeType="clickPar">
                      <p:stCondLst>
                        <p:cond delay="0"/>
                      </p:stCondLst>
                      <p:childTnLst>
                        <p:par>
                          <p:cTn id="20" fill="hold" nodeType="withGroup">
                            <p:stCondLst>
                              <p:cond delay="0"/>
                            </p:stCondLst>
                            <p:childTnLst>
                              <p:par>
                                <p:cTn id="21" presetID="9" presetClass="emph" presetSubtype="0" grpId="0" nodeType="clickEffect">
                                  <p:stCondLst>
                                    <p:cond delay="0"/>
                                  </p:stCondLst>
                                  <p:childTnLst>
                                    <p:set>
                                      <p:cBhvr rctx="PPT">
                                        <p:cTn id="22" dur="indefinite"/>
                                        <p:tgtEl>
                                          <p:spTgt spid="15"/>
                                        </p:tgtEl>
                                        <p:attrNameLst>
                                          <p:attrName>style.opacity</p:attrName>
                                        </p:attrNameLst>
                                      </p:cBhvr>
                                      <p:to>
                                        <p:strVal val="0.5"/>
                                      </p:to>
                                    </p:set>
                                    <p:animEffect filter="image" prLst="opacity: 0.5">
                                      <p:cBhvr rctx="IE">
                                        <p:cTn id="23" dur="indefinite"/>
                                        <p:tgtEl>
                                          <p:spTgt spid="15"/>
                                        </p:tgtEl>
                                      </p:cBhvr>
                                    </p:animEffect>
                                  </p:childTnLst>
                                </p:cTn>
                              </p:par>
                              <p:par>
                                <p:cTn id="24" presetID="53" presetClass="entr" presetSubtype="16" fill="hold" nodeType="withEffect">
                                  <p:stCondLst>
                                    <p:cond delay="0"/>
                                  </p:stCondLst>
                                  <p:childTnLst>
                                    <p:set>
                                      <p:cBhvr>
                                        <p:cTn id="25" dur="1" fill="hold">
                                          <p:stCondLst>
                                            <p:cond delay="0"/>
                                          </p:stCondLst>
                                        </p:cTn>
                                        <p:tgtEl>
                                          <p:spTgt spid="14"/>
                                        </p:tgtEl>
                                        <p:attrNameLst>
                                          <p:attrName>style.visibility</p:attrName>
                                        </p:attrNameLst>
                                      </p:cBhvr>
                                      <p:to>
                                        <p:strVal val="visible"/>
                                      </p:to>
                                    </p:set>
                                    <p:anim calcmode="lin" valueType="num">
                                      <p:cBhvr>
                                        <p:cTn id="26" dur="750" fill="hold"/>
                                        <p:tgtEl>
                                          <p:spTgt spid="14"/>
                                        </p:tgtEl>
                                        <p:attrNameLst>
                                          <p:attrName>ppt_w</p:attrName>
                                        </p:attrNameLst>
                                      </p:cBhvr>
                                      <p:tavLst>
                                        <p:tav tm="0">
                                          <p:val>
                                            <p:fltVal val="0"/>
                                          </p:val>
                                        </p:tav>
                                        <p:tav tm="100000">
                                          <p:val>
                                            <p:strVal val="#ppt_w"/>
                                          </p:val>
                                        </p:tav>
                                      </p:tavLst>
                                    </p:anim>
                                    <p:anim calcmode="lin" valueType="num">
                                      <p:cBhvr>
                                        <p:cTn id="27" dur="750" fill="hold"/>
                                        <p:tgtEl>
                                          <p:spTgt spid="14"/>
                                        </p:tgtEl>
                                        <p:attrNameLst>
                                          <p:attrName>ppt_h</p:attrName>
                                        </p:attrNameLst>
                                      </p:cBhvr>
                                      <p:tavLst>
                                        <p:tav tm="0">
                                          <p:val>
                                            <p:fltVal val="0"/>
                                          </p:val>
                                        </p:tav>
                                        <p:tav tm="100000">
                                          <p:val>
                                            <p:strVal val="#ppt_h"/>
                                          </p:val>
                                        </p:tav>
                                      </p:tavLst>
                                    </p:anim>
                                    <p:animEffect transition="in" filter="fade">
                                      <p:cBhvr>
                                        <p:cTn id="28" dur="750"/>
                                        <p:tgtEl>
                                          <p:spTgt spid="14"/>
                                        </p:tgtEl>
                                      </p:cBhvr>
                                    </p:animEffect>
                                  </p:childTnLst>
                                  <p:subTnLst>
                                    <p:audio>
                                      <p:cMediaNode>
                                        <p:cTn display="0" masterRel="sameClick">
                                          <p:stCondLst>
                                            <p:cond evt="begin" delay="0">
                                              <p:tn val="24"/>
                                            </p:cond>
                                          </p:stCondLst>
                                          <p:endCondLst>
                                            <p:cond evt="onStopAudio" delay="0">
                                              <p:tgtEl>
                                                <p:sldTgt/>
                                              </p:tgtEl>
                                            </p:cond>
                                          </p:endCondLst>
                                        </p:cTn>
                                        <p:tgtEl>
                                          <p:sndTgt r:embed="rId3" name="buzzer_wrong.wav"/>
                                        </p:tgtEl>
                                      </p:cMediaNode>
                                    </p:audio>
                                  </p:subTnLst>
                                </p:cTn>
                              </p:par>
                            </p:childTnLst>
                          </p:cTn>
                        </p:par>
                      </p:childTnLst>
                    </p:cTn>
                  </p:par>
                </p:childTnLst>
              </p:cTn>
              <p:nextCondLst>
                <p:cond evt="onClick" delay="0">
                  <p:tgtEl>
                    <p:spTgt spid="15"/>
                  </p:tgtEl>
                </p:cond>
              </p:nextCondLst>
            </p:seq>
          </p:childTnLst>
        </p:cTn>
      </p:par>
    </p:tnLst>
    <p:bldLst>
      <p:bldP spid="15" grpId="0" animBg="1"/>
      <p:bldP spid="15" grpId="1" animBg="1"/>
      <p:bldP spid="1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19"/>
          <p:cNvSpPr/>
          <p:nvPr/>
        </p:nvSpPr>
        <p:spPr>
          <a:xfrm>
            <a:off x="545124" y="2265222"/>
            <a:ext cx="11101751" cy="4521670"/>
          </a:xfrm>
          <a:prstGeom prst="rect">
            <a:avLst/>
          </a:prstGeom>
          <a:noFill/>
          <a:ln>
            <a:noFill/>
          </a:ln>
        </p:spPr>
        <p:txBody>
          <a:bodyPr spcFirstLastPara="1" wrap="square" lIns="91425" tIns="45700" rIns="91425" bIns="45700" anchor="t" anchorCtr="0">
            <a:spAutoFit/>
          </a:bodyPr>
          <a:lstStyle/>
          <a:p>
            <a:pPr marL="0" marR="0" lvl="0" indent="0" algn="just" rtl="0">
              <a:lnSpc>
                <a:spcPct val="130000"/>
              </a:lnSpc>
              <a:spcBef>
                <a:spcPts val="0"/>
              </a:spcBef>
              <a:spcAft>
                <a:spcPts val="0"/>
              </a:spcAft>
              <a:buClr>
                <a:schemeClr val="dk1"/>
              </a:buClr>
              <a:buSzPts val="1100"/>
              <a:buFont typeface="Arial"/>
              <a:buNone/>
            </a:pPr>
            <a:r>
              <a:rPr lang="en-US" sz="2400" dirty="0">
                <a:solidFill>
                  <a:schemeClr val="dk1"/>
                </a:solidFill>
                <a:latin typeface="Calibri"/>
                <a:ea typeface="Calibri"/>
                <a:cs typeface="Calibri"/>
                <a:sym typeface="Calibri"/>
              </a:rPr>
              <a:t>A. The United Nations (UN) was created in 1945. It is an </a:t>
            </a:r>
            <a:r>
              <a:rPr lang="en-US" sz="2400" dirty="0" err="1">
                <a:solidFill>
                  <a:schemeClr val="dk1"/>
                </a:solidFill>
                <a:latin typeface="Calibri"/>
                <a:ea typeface="Calibri"/>
                <a:cs typeface="Calibri"/>
                <a:sym typeface="Calibri"/>
              </a:rPr>
              <a:t>organisation</a:t>
            </a:r>
            <a:r>
              <a:rPr lang="en-US" sz="2400" dirty="0">
                <a:solidFill>
                  <a:schemeClr val="dk1"/>
                </a:solidFill>
                <a:latin typeface="Calibri"/>
                <a:ea typeface="Calibri"/>
                <a:cs typeface="Calibri"/>
                <a:sym typeface="Calibri"/>
              </a:rPr>
              <a:t> of most of the world’s countries. Its main goal is world peace. It also works to reduce poverty and improve people’s lives in other ways. Viet Nam joined the </a:t>
            </a:r>
            <a:r>
              <a:rPr lang="en-US" sz="2400" dirty="0" err="1">
                <a:solidFill>
                  <a:schemeClr val="dk1"/>
                </a:solidFill>
                <a:latin typeface="Calibri"/>
                <a:ea typeface="Calibri"/>
                <a:cs typeface="Calibri"/>
                <a:sym typeface="Calibri"/>
              </a:rPr>
              <a:t>organisation</a:t>
            </a:r>
            <a:r>
              <a:rPr lang="en-US" sz="2400" dirty="0">
                <a:solidFill>
                  <a:schemeClr val="dk1"/>
                </a:solidFill>
                <a:latin typeface="Calibri"/>
                <a:ea typeface="Calibri"/>
                <a:cs typeface="Calibri"/>
                <a:sym typeface="Calibri"/>
              </a:rPr>
              <a:t> in 1977. Since then, our country has become more active and has participated in many UN activities including peacekeeping.</a:t>
            </a:r>
            <a:endParaRPr sz="2400" dirty="0">
              <a:solidFill>
                <a:schemeClr val="dk1"/>
              </a:solidFill>
              <a:latin typeface="Calibri"/>
              <a:ea typeface="Calibri"/>
              <a:cs typeface="Calibri"/>
              <a:sym typeface="Calibri"/>
            </a:endParaRPr>
          </a:p>
          <a:p>
            <a:pPr marL="0" marR="0" lvl="0" indent="0" algn="just" rtl="0">
              <a:lnSpc>
                <a:spcPct val="130000"/>
              </a:lnSpc>
              <a:spcBef>
                <a:spcPts val="0"/>
              </a:spcBef>
              <a:spcAft>
                <a:spcPts val="0"/>
              </a:spcAft>
              <a:buClr>
                <a:schemeClr val="dk1"/>
              </a:buClr>
              <a:buSzPts val="1100"/>
              <a:buFont typeface="Arial"/>
              <a:buNone/>
            </a:pPr>
            <a:r>
              <a:rPr lang="en-US" sz="2400" dirty="0">
                <a:solidFill>
                  <a:schemeClr val="dk1"/>
                </a:solidFill>
                <a:latin typeface="Calibri"/>
                <a:ea typeface="Calibri"/>
                <a:cs typeface="Calibri"/>
                <a:sym typeface="Calibri"/>
              </a:rPr>
              <a:t>B. UNICEF was formed in 1946. It works in over 190 countries to help improve health and education of children. It particularly aims to support the most disadvantaged children all over the world. UNICEF’s aim in Viet Nam is to protect children and make sure they are healthy, educated and safe from harm.</a:t>
            </a:r>
            <a:r>
              <a:rPr lang="en-US" sz="2400" b="0" u="none" strike="noStrike" cap="none" dirty="0">
                <a:solidFill>
                  <a:schemeClr val="dk1"/>
                </a:solidFill>
                <a:latin typeface="Calibri"/>
                <a:ea typeface="Calibri"/>
                <a:cs typeface="Calibri"/>
                <a:sym typeface="Calibri"/>
              </a:rPr>
              <a:t> </a:t>
            </a:r>
            <a:endParaRPr sz="2400" b="0" u="none" strike="noStrike" cap="none" dirty="0">
              <a:solidFill>
                <a:srgbClr val="000000"/>
              </a:solidFill>
              <a:latin typeface="Arial"/>
              <a:ea typeface="Arial"/>
              <a:cs typeface="Arial"/>
              <a:sym typeface="Arial"/>
            </a:endParaRPr>
          </a:p>
        </p:txBody>
      </p:sp>
      <p:sp>
        <p:nvSpPr>
          <p:cNvPr id="253" name="Google Shape;253;p19"/>
          <p:cNvSpPr txBox="1"/>
          <p:nvPr/>
        </p:nvSpPr>
        <p:spPr>
          <a:xfrm>
            <a:off x="3251078" y="1655613"/>
            <a:ext cx="5689844" cy="70788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4000" b="1">
                <a:solidFill>
                  <a:srgbClr val="0FB7BD"/>
                </a:solidFill>
                <a:latin typeface="Calibri"/>
                <a:ea typeface="Calibri"/>
                <a:cs typeface="Calibri"/>
                <a:sym typeface="Calibri"/>
              </a:rPr>
              <a:t>Do You Know…? </a:t>
            </a:r>
            <a:endParaRPr sz="1400" b="0" i="0" u="none" strike="noStrike" cap="none">
              <a:solidFill>
                <a:srgbClr val="000000"/>
              </a:solidFill>
              <a:latin typeface="Arial"/>
              <a:ea typeface="Arial"/>
              <a:cs typeface="Arial"/>
              <a:sym typeface="Arial"/>
            </a:endParaRPr>
          </a:p>
        </p:txBody>
      </p:sp>
      <p:sp>
        <p:nvSpPr>
          <p:cNvPr id="254" name="Google Shape;254;p19"/>
          <p:cNvSpPr txBox="1"/>
          <p:nvPr/>
        </p:nvSpPr>
        <p:spPr>
          <a:xfrm>
            <a:off x="1524000" y="1164832"/>
            <a:ext cx="4572000"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dirty="0">
                <a:solidFill>
                  <a:schemeClr val="tx1"/>
                </a:solidFill>
                <a:latin typeface="Arial"/>
                <a:ea typeface="Arial"/>
                <a:cs typeface="Arial"/>
                <a:sym typeface="Arial"/>
              </a:rPr>
              <a:t>Listen and read.</a:t>
            </a:r>
            <a:endParaRPr sz="1400" b="0" i="0" u="none" strike="noStrike" cap="none" dirty="0">
              <a:solidFill>
                <a:schemeClr val="tx1"/>
              </a:solidFill>
              <a:latin typeface="Arial"/>
              <a:ea typeface="Arial"/>
              <a:cs typeface="Arial"/>
              <a:sym typeface="Arial"/>
            </a:endParaRPr>
          </a:p>
        </p:txBody>
      </p:sp>
      <p:sp>
        <p:nvSpPr>
          <p:cNvPr id="256" name="Google Shape;256;p19"/>
          <p:cNvSpPr txBox="1"/>
          <p:nvPr/>
        </p:nvSpPr>
        <p:spPr>
          <a:xfrm>
            <a:off x="4781718" y="135555"/>
            <a:ext cx="4572000"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dirty="0">
                <a:solidFill>
                  <a:srgbClr val="FF0000"/>
                </a:solidFill>
                <a:latin typeface="Arial"/>
                <a:ea typeface="Arial"/>
                <a:cs typeface="Arial"/>
                <a:sym typeface="Arial"/>
              </a:rPr>
              <a:t>PRACTICE</a:t>
            </a:r>
            <a:endParaRPr sz="1400" b="0" i="0" u="none" strike="noStrike" cap="none" dirty="0">
              <a:solidFill>
                <a:srgbClr val="FF0000"/>
              </a:solidFill>
              <a:latin typeface="Arial"/>
              <a:ea typeface="Arial"/>
              <a:cs typeface="Arial"/>
              <a:sym typeface="Arial"/>
            </a:endParaRPr>
          </a:p>
        </p:txBody>
      </p:sp>
      <p:sp>
        <p:nvSpPr>
          <p:cNvPr id="257" name="Google Shape;257;p19"/>
          <p:cNvSpPr/>
          <p:nvPr/>
        </p:nvSpPr>
        <p:spPr>
          <a:xfrm>
            <a:off x="937120" y="1104748"/>
            <a:ext cx="502606" cy="502606"/>
          </a:xfrm>
          <a:prstGeom prst="roundRect">
            <a:avLst>
              <a:gd name="adj" fmla="val 16667"/>
            </a:avLst>
          </a:prstGeom>
          <a:solidFill>
            <a:srgbClr val="F2653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48DA4"/>
              </a:solidFill>
              <a:latin typeface="Calibri"/>
              <a:ea typeface="Calibri"/>
              <a:cs typeface="Calibri"/>
              <a:sym typeface="Calibri"/>
            </a:endParaRPr>
          </a:p>
        </p:txBody>
      </p:sp>
      <p:sp>
        <p:nvSpPr>
          <p:cNvPr id="258" name="Google Shape;258;p19"/>
          <p:cNvSpPr txBox="1"/>
          <p:nvPr/>
        </p:nvSpPr>
        <p:spPr>
          <a:xfrm>
            <a:off x="963512" y="1002108"/>
            <a:ext cx="449821" cy="70788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4000" b="1" i="0" u="none" strike="noStrike" cap="none">
                <a:solidFill>
                  <a:schemeClr val="lt1"/>
                </a:solidFill>
                <a:latin typeface="Open Sans"/>
                <a:ea typeface="Open Sans"/>
                <a:cs typeface="Open Sans"/>
                <a:sym typeface="Open Sans"/>
              </a:rPr>
              <a:t>1</a:t>
            </a:r>
            <a:endParaRPr sz="4000" b="1" i="0" u="none" strike="noStrike" cap="none">
              <a:solidFill>
                <a:schemeClr val="lt1"/>
              </a:solidFill>
              <a:latin typeface="Open Sans"/>
              <a:ea typeface="Open Sans"/>
              <a:cs typeface="Open Sans"/>
              <a:sym typeface="Open Sans"/>
            </a:endParaRPr>
          </a:p>
        </p:txBody>
      </p:sp>
      <p:pic>
        <p:nvPicPr>
          <p:cNvPr id="259" name="Google Shape;259;p19"/>
          <p:cNvPicPr preferRelativeResize="0"/>
          <p:nvPr/>
        </p:nvPicPr>
        <p:blipFill rotWithShape="1">
          <a:blip r:embed="rId5">
            <a:alphaModFix/>
          </a:blip>
          <a:srcRect l="372880" t="-11750" r="-372880" b="11749"/>
          <a:stretch/>
        </p:blipFill>
        <p:spPr>
          <a:xfrm>
            <a:off x="6360586" y="135555"/>
            <a:ext cx="535732" cy="535732"/>
          </a:xfrm>
          <a:prstGeom prst="rect">
            <a:avLst/>
          </a:prstGeom>
          <a:noFill/>
          <a:ln>
            <a:noFill/>
          </a:ln>
        </p:spPr>
      </p:pic>
      <p:pic>
        <p:nvPicPr>
          <p:cNvPr id="3" name="051">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6"/>
          <a:stretch>
            <a:fillRect/>
          </a:stretch>
        </p:blipFill>
        <p:spPr>
          <a:xfrm>
            <a:off x="10561503" y="266598"/>
            <a:ext cx="609600" cy="609600"/>
          </a:xfrm>
          <a:prstGeom prst="rect">
            <a:avLst/>
          </a:prstGeom>
        </p:spPr>
      </p:pic>
      <p:pic>
        <p:nvPicPr>
          <p:cNvPr id="11" name="Google Shape;356;p30"/>
          <p:cNvPicPr preferRelativeResize="0"/>
          <p:nvPr/>
        </p:nvPicPr>
        <p:blipFill>
          <a:blip r:embed="rId7">
            <a:alphaModFix/>
          </a:blip>
          <a:stretch>
            <a:fillRect/>
          </a:stretch>
        </p:blipFill>
        <p:spPr>
          <a:xfrm>
            <a:off x="-325891" y="6004561"/>
            <a:ext cx="853439" cy="853439"/>
          </a:xfrm>
          <a:prstGeom prst="rect">
            <a:avLst/>
          </a:prstGeom>
          <a:noFill/>
          <a:ln>
            <a:noFill/>
          </a:ln>
        </p:spPr>
      </p:pic>
      <p:grpSp>
        <p:nvGrpSpPr>
          <p:cNvPr id="12" name="Google Shape;357;p30"/>
          <p:cNvGrpSpPr/>
          <p:nvPr/>
        </p:nvGrpSpPr>
        <p:grpSpPr>
          <a:xfrm>
            <a:off x="11171103" y="95729"/>
            <a:ext cx="819096" cy="1812757"/>
            <a:chOff x="7943769" y="304800"/>
            <a:chExt cx="614322" cy="1359568"/>
          </a:xfrm>
        </p:grpSpPr>
        <p:pic>
          <p:nvPicPr>
            <p:cNvPr id="13" name="Google Shape;358;p30"/>
            <p:cNvPicPr preferRelativeResize="0"/>
            <p:nvPr/>
          </p:nvPicPr>
          <p:blipFill>
            <a:blip r:embed="rId8">
              <a:alphaModFix/>
            </a:blip>
            <a:stretch>
              <a:fillRect/>
            </a:stretch>
          </p:blipFill>
          <p:spPr>
            <a:xfrm>
              <a:off x="8252421" y="304800"/>
              <a:ext cx="305671" cy="1188720"/>
            </a:xfrm>
            <a:prstGeom prst="rect">
              <a:avLst/>
            </a:prstGeom>
            <a:noFill/>
            <a:ln>
              <a:noFill/>
            </a:ln>
          </p:spPr>
        </p:pic>
        <p:grpSp>
          <p:nvGrpSpPr>
            <p:cNvPr id="14" name="Google Shape;359;p30"/>
            <p:cNvGrpSpPr/>
            <p:nvPr/>
          </p:nvGrpSpPr>
          <p:grpSpPr>
            <a:xfrm>
              <a:off x="7943769" y="1152286"/>
              <a:ext cx="512082" cy="512082"/>
              <a:chOff x="3917134" y="511959"/>
              <a:chExt cx="512082" cy="512082"/>
            </a:xfrm>
          </p:grpSpPr>
          <p:sp>
            <p:nvSpPr>
              <p:cNvPr id="15" name="Google Shape;360;p30"/>
              <p:cNvSpPr/>
              <p:nvPr/>
            </p:nvSpPr>
            <p:spPr>
              <a:xfrm>
                <a:off x="3944575" y="539400"/>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grpSp>
            <p:nvGrpSpPr>
              <p:cNvPr id="16" name="Google Shape;361;p30"/>
              <p:cNvGrpSpPr/>
              <p:nvPr/>
            </p:nvGrpSpPr>
            <p:grpSpPr>
              <a:xfrm rot="2700000">
                <a:off x="3992126" y="586951"/>
                <a:ext cx="362097" cy="362097"/>
                <a:chOff x="1726575" y="1666225"/>
                <a:chExt cx="362100" cy="362100"/>
              </a:xfrm>
            </p:grpSpPr>
            <p:cxnSp>
              <p:nvCxnSpPr>
                <p:cNvPr id="17" name="Google Shape;362;p30"/>
                <p:cNvCxnSpPr/>
                <p:nvPr/>
              </p:nvCxnSpPr>
              <p:spPr>
                <a:xfrm>
                  <a:off x="1726575" y="1847275"/>
                  <a:ext cx="362100" cy="0"/>
                </a:xfrm>
                <a:prstGeom prst="straightConnector1">
                  <a:avLst/>
                </a:prstGeom>
                <a:noFill/>
                <a:ln w="9525" cap="rnd" cmpd="sng">
                  <a:solidFill>
                    <a:schemeClr val="dk1"/>
                  </a:solidFill>
                  <a:prstDash val="solid"/>
                  <a:round/>
                  <a:headEnd type="none" w="med" len="med"/>
                  <a:tailEnd type="none" w="med" len="med"/>
                </a:ln>
              </p:spPr>
            </p:cxnSp>
            <p:cxnSp>
              <p:nvCxnSpPr>
                <p:cNvPr id="18" name="Google Shape;363;p30"/>
                <p:cNvCxnSpPr/>
                <p:nvPr/>
              </p:nvCxnSpPr>
              <p:spPr>
                <a:xfrm rot="5400000">
                  <a:off x="1726575" y="1847275"/>
                  <a:ext cx="362100" cy="0"/>
                </a:xfrm>
                <a:prstGeom prst="straightConnector1">
                  <a:avLst/>
                </a:prstGeom>
                <a:noFill/>
                <a:ln w="9525" cap="rnd" cmpd="sng">
                  <a:solidFill>
                    <a:schemeClr val="dk1"/>
                  </a:solidFill>
                  <a:prstDash val="solid"/>
                  <a:round/>
                  <a:headEnd type="none" w="med" len="med"/>
                  <a:tailEnd type="none" w="med" len="med"/>
                </a:ln>
              </p:spPr>
            </p:cxnSp>
          </p:grpSp>
        </p:grpSp>
      </p:gr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49829"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3"/>
                </p:tgtEl>
              </p:cMediaNode>
            </p:audio>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19"/>
          <p:cNvSpPr/>
          <p:nvPr/>
        </p:nvSpPr>
        <p:spPr>
          <a:xfrm>
            <a:off x="746747" y="2527830"/>
            <a:ext cx="10794148" cy="3933344"/>
          </a:xfrm>
          <a:prstGeom prst="rect">
            <a:avLst/>
          </a:prstGeom>
          <a:noFill/>
          <a:ln>
            <a:noFill/>
          </a:ln>
        </p:spPr>
        <p:txBody>
          <a:bodyPr spcFirstLastPara="1" wrap="square" lIns="91425" tIns="45700" rIns="91425" bIns="45700" anchor="t" anchorCtr="0">
            <a:spAutoFit/>
          </a:bodyPr>
          <a:lstStyle/>
          <a:p>
            <a:pPr marL="0" marR="0" lvl="0" indent="0" algn="just" rtl="0">
              <a:lnSpc>
                <a:spcPct val="130000"/>
              </a:lnSpc>
              <a:spcBef>
                <a:spcPts val="0"/>
              </a:spcBef>
              <a:spcAft>
                <a:spcPts val="0"/>
              </a:spcAft>
              <a:buClr>
                <a:schemeClr val="dk1"/>
              </a:buClr>
              <a:buSzPts val="1100"/>
              <a:buFont typeface="Arial"/>
              <a:buNone/>
            </a:pPr>
            <a:r>
              <a:rPr lang="en-US" sz="2400" b="0" i="0" u="none" strike="noStrike" cap="none" dirty="0">
                <a:solidFill>
                  <a:srgbClr val="000000"/>
                </a:solidFill>
                <a:latin typeface="Calibri" panose="020F0502020204030204" pitchFamily="34" charset="0"/>
                <a:cs typeface="Calibri" panose="020F0502020204030204" pitchFamily="34" charset="0"/>
                <a:sym typeface="Arial"/>
              </a:rPr>
              <a:t>C. UNDP was formed in 1965 as part of the UN. It provides technical support, expert advice and training to help people in developing countries have a better life. In Viet Nam, UNDP works closely with the government to reduce poverty and improve people’s lives.</a:t>
            </a:r>
          </a:p>
          <a:p>
            <a:pPr marL="0" marR="0" lvl="0" indent="0" algn="just" rtl="0">
              <a:lnSpc>
                <a:spcPct val="130000"/>
              </a:lnSpc>
              <a:spcBef>
                <a:spcPts val="0"/>
              </a:spcBef>
              <a:spcAft>
                <a:spcPts val="0"/>
              </a:spcAft>
              <a:buClr>
                <a:schemeClr val="dk1"/>
              </a:buClr>
              <a:buSzPts val="1100"/>
              <a:buFont typeface="Arial"/>
              <a:buNone/>
            </a:pPr>
            <a:r>
              <a:rPr lang="en-US" sz="2400" b="0" i="0" u="none" strike="noStrike" cap="none" dirty="0">
                <a:solidFill>
                  <a:srgbClr val="000000"/>
                </a:solidFill>
                <a:latin typeface="Calibri" panose="020F0502020204030204" pitchFamily="34" charset="0"/>
                <a:cs typeface="Calibri" panose="020F0502020204030204" pitchFamily="34" charset="0"/>
                <a:sym typeface="Arial"/>
              </a:rPr>
              <a:t>D. The WTO was formed in 1995. It is the world’s largest international economic </a:t>
            </a:r>
            <a:r>
              <a:rPr lang="en-US" sz="2400" b="0" i="0" u="none" strike="noStrike" cap="none" dirty="0" err="1">
                <a:solidFill>
                  <a:srgbClr val="000000"/>
                </a:solidFill>
                <a:latin typeface="Calibri" panose="020F0502020204030204" pitchFamily="34" charset="0"/>
                <a:cs typeface="Calibri" panose="020F0502020204030204" pitchFamily="34" charset="0"/>
                <a:sym typeface="Arial"/>
              </a:rPr>
              <a:t>organisation</a:t>
            </a:r>
            <a:r>
              <a:rPr lang="en-US" sz="2400" b="0" i="0" u="none" strike="noStrike" cap="none" dirty="0">
                <a:solidFill>
                  <a:srgbClr val="000000"/>
                </a:solidFill>
                <a:latin typeface="Calibri" panose="020F0502020204030204" pitchFamily="34" charset="0"/>
                <a:cs typeface="Calibri" panose="020F0502020204030204" pitchFamily="34" charset="0"/>
                <a:sym typeface="Arial"/>
              </a:rPr>
              <a:t>. Viet Nam became a WTO member in 2007. Since then, our economy has achieved a high growth level. Viet Nam has also become more attractive to foreign investors.</a:t>
            </a:r>
          </a:p>
        </p:txBody>
      </p:sp>
      <p:sp>
        <p:nvSpPr>
          <p:cNvPr id="253" name="Google Shape;253;p19"/>
          <p:cNvSpPr txBox="1"/>
          <p:nvPr/>
        </p:nvSpPr>
        <p:spPr>
          <a:xfrm>
            <a:off x="3251078" y="1655613"/>
            <a:ext cx="5689844" cy="70788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4000" b="1" dirty="0">
                <a:solidFill>
                  <a:srgbClr val="0FB7BD"/>
                </a:solidFill>
                <a:latin typeface="Calibri"/>
                <a:ea typeface="Calibri"/>
                <a:cs typeface="Calibri"/>
                <a:sym typeface="Calibri"/>
              </a:rPr>
              <a:t>Do You Know…? </a:t>
            </a:r>
            <a:endParaRPr sz="1400" b="0" i="0" u="none" strike="noStrike" cap="none" dirty="0">
              <a:solidFill>
                <a:srgbClr val="000000"/>
              </a:solidFill>
              <a:latin typeface="Arial"/>
              <a:ea typeface="Arial"/>
              <a:cs typeface="Arial"/>
              <a:sym typeface="Arial"/>
            </a:endParaRPr>
          </a:p>
        </p:txBody>
      </p:sp>
      <p:sp>
        <p:nvSpPr>
          <p:cNvPr id="254" name="Google Shape;254;p19"/>
          <p:cNvSpPr txBox="1"/>
          <p:nvPr/>
        </p:nvSpPr>
        <p:spPr>
          <a:xfrm>
            <a:off x="1524000" y="1164832"/>
            <a:ext cx="4572000"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US" sz="2800" b="1" i="0" u="none" strike="noStrike" cap="none" dirty="0">
                <a:solidFill>
                  <a:schemeClr val="tx1"/>
                </a:solidFill>
                <a:latin typeface="Arial"/>
                <a:ea typeface="Arial"/>
                <a:cs typeface="Arial"/>
                <a:sym typeface="Arial"/>
              </a:rPr>
              <a:t>Listen and read.</a:t>
            </a:r>
            <a:endParaRPr sz="1400" b="0" i="0" u="none" strike="noStrike" cap="none" dirty="0">
              <a:solidFill>
                <a:schemeClr val="tx1"/>
              </a:solidFill>
              <a:latin typeface="Arial"/>
              <a:ea typeface="Arial"/>
              <a:cs typeface="Arial"/>
              <a:sym typeface="Arial"/>
            </a:endParaRPr>
          </a:p>
        </p:txBody>
      </p:sp>
      <p:sp>
        <p:nvSpPr>
          <p:cNvPr id="257" name="Google Shape;257;p19"/>
          <p:cNvSpPr/>
          <p:nvPr/>
        </p:nvSpPr>
        <p:spPr>
          <a:xfrm>
            <a:off x="937120" y="1104748"/>
            <a:ext cx="502606" cy="502606"/>
          </a:xfrm>
          <a:prstGeom prst="roundRect">
            <a:avLst>
              <a:gd name="adj" fmla="val 16667"/>
            </a:avLst>
          </a:prstGeom>
          <a:solidFill>
            <a:srgbClr val="F2653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48DA4"/>
              </a:solidFill>
              <a:latin typeface="Calibri"/>
              <a:ea typeface="Calibri"/>
              <a:cs typeface="Calibri"/>
              <a:sym typeface="Calibri"/>
            </a:endParaRPr>
          </a:p>
        </p:txBody>
      </p:sp>
      <p:sp>
        <p:nvSpPr>
          <p:cNvPr id="258" name="Google Shape;258;p19"/>
          <p:cNvSpPr txBox="1"/>
          <p:nvPr/>
        </p:nvSpPr>
        <p:spPr>
          <a:xfrm>
            <a:off x="963512" y="1002108"/>
            <a:ext cx="449821" cy="70788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4000" b="1" i="0" u="none" strike="noStrike" cap="none">
                <a:solidFill>
                  <a:schemeClr val="lt1"/>
                </a:solidFill>
                <a:latin typeface="Open Sans"/>
                <a:ea typeface="Open Sans"/>
                <a:cs typeface="Open Sans"/>
                <a:sym typeface="Open Sans"/>
              </a:rPr>
              <a:t>1</a:t>
            </a:r>
            <a:endParaRPr sz="4000" b="1" i="0" u="none" strike="noStrike" cap="none">
              <a:solidFill>
                <a:schemeClr val="lt1"/>
              </a:solidFill>
              <a:latin typeface="Open Sans"/>
              <a:ea typeface="Open Sans"/>
              <a:cs typeface="Open Sans"/>
              <a:sym typeface="Open Sans"/>
            </a:endParaRPr>
          </a:p>
        </p:txBody>
      </p:sp>
      <p:sp>
        <p:nvSpPr>
          <p:cNvPr id="9" name="Google Shape;256;p19"/>
          <p:cNvSpPr txBox="1"/>
          <p:nvPr/>
        </p:nvSpPr>
        <p:spPr>
          <a:xfrm>
            <a:off x="4781718" y="135555"/>
            <a:ext cx="4572000"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dirty="0">
                <a:solidFill>
                  <a:srgbClr val="FF0000"/>
                </a:solidFill>
                <a:latin typeface="Arial"/>
                <a:ea typeface="Arial"/>
                <a:cs typeface="Arial"/>
                <a:sym typeface="Arial"/>
              </a:rPr>
              <a:t>PRACTICE</a:t>
            </a:r>
            <a:endParaRPr sz="1400" b="0" i="0" u="none" strike="noStrike" cap="none" dirty="0">
              <a:solidFill>
                <a:srgbClr val="FF0000"/>
              </a:solidFill>
              <a:latin typeface="Arial"/>
              <a:ea typeface="Arial"/>
              <a:cs typeface="Arial"/>
              <a:sym typeface="Arial"/>
            </a:endParaRPr>
          </a:p>
        </p:txBody>
      </p:sp>
      <p:pic>
        <p:nvPicPr>
          <p:cNvPr id="10" name="Google Shape;356;p30"/>
          <p:cNvPicPr preferRelativeResize="0"/>
          <p:nvPr/>
        </p:nvPicPr>
        <p:blipFill>
          <a:blip r:embed="rId5">
            <a:alphaModFix/>
          </a:blip>
          <a:stretch>
            <a:fillRect/>
          </a:stretch>
        </p:blipFill>
        <p:spPr>
          <a:xfrm>
            <a:off x="0" y="6034454"/>
            <a:ext cx="853439" cy="853439"/>
          </a:xfrm>
          <a:prstGeom prst="rect">
            <a:avLst/>
          </a:prstGeom>
          <a:noFill/>
          <a:ln>
            <a:noFill/>
          </a:ln>
        </p:spPr>
      </p:pic>
      <p:grpSp>
        <p:nvGrpSpPr>
          <p:cNvPr id="11" name="Google Shape;357;p30"/>
          <p:cNvGrpSpPr/>
          <p:nvPr/>
        </p:nvGrpSpPr>
        <p:grpSpPr>
          <a:xfrm>
            <a:off x="11131347" y="190443"/>
            <a:ext cx="819096" cy="1812757"/>
            <a:chOff x="7943769" y="304800"/>
            <a:chExt cx="614322" cy="1359568"/>
          </a:xfrm>
        </p:grpSpPr>
        <p:pic>
          <p:nvPicPr>
            <p:cNvPr id="12" name="Google Shape;358;p30"/>
            <p:cNvPicPr preferRelativeResize="0"/>
            <p:nvPr/>
          </p:nvPicPr>
          <p:blipFill>
            <a:blip r:embed="rId6">
              <a:alphaModFix/>
            </a:blip>
            <a:stretch>
              <a:fillRect/>
            </a:stretch>
          </p:blipFill>
          <p:spPr>
            <a:xfrm>
              <a:off x="8252421" y="304800"/>
              <a:ext cx="305671" cy="1188720"/>
            </a:xfrm>
            <a:prstGeom prst="rect">
              <a:avLst/>
            </a:prstGeom>
            <a:noFill/>
            <a:ln>
              <a:noFill/>
            </a:ln>
          </p:spPr>
        </p:pic>
        <p:grpSp>
          <p:nvGrpSpPr>
            <p:cNvPr id="13" name="Google Shape;359;p30"/>
            <p:cNvGrpSpPr/>
            <p:nvPr/>
          </p:nvGrpSpPr>
          <p:grpSpPr>
            <a:xfrm>
              <a:off x="7943769" y="1152286"/>
              <a:ext cx="512082" cy="512082"/>
              <a:chOff x="3917134" y="511959"/>
              <a:chExt cx="512082" cy="512082"/>
            </a:xfrm>
          </p:grpSpPr>
          <p:sp>
            <p:nvSpPr>
              <p:cNvPr id="14" name="Google Shape;360;p30"/>
              <p:cNvSpPr/>
              <p:nvPr/>
            </p:nvSpPr>
            <p:spPr>
              <a:xfrm>
                <a:off x="3944575" y="539400"/>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grpSp>
            <p:nvGrpSpPr>
              <p:cNvPr id="15" name="Google Shape;361;p30"/>
              <p:cNvGrpSpPr/>
              <p:nvPr/>
            </p:nvGrpSpPr>
            <p:grpSpPr>
              <a:xfrm rot="2700000">
                <a:off x="3992126" y="586951"/>
                <a:ext cx="362097" cy="362097"/>
                <a:chOff x="1726575" y="1666225"/>
                <a:chExt cx="362100" cy="362100"/>
              </a:xfrm>
            </p:grpSpPr>
            <p:cxnSp>
              <p:nvCxnSpPr>
                <p:cNvPr id="16" name="Google Shape;362;p30"/>
                <p:cNvCxnSpPr/>
                <p:nvPr/>
              </p:nvCxnSpPr>
              <p:spPr>
                <a:xfrm>
                  <a:off x="1726575" y="1847275"/>
                  <a:ext cx="362100" cy="0"/>
                </a:xfrm>
                <a:prstGeom prst="straightConnector1">
                  <a:avLst/>
                </a:prstGeom>
                <a:noFill/>
                <a:ln w="9525" cap="rnd" cmpd="sng">
                  <a:solidFill>
                    <a:schemeClr val="dk1"/>
                  </a:solidFill>
                  <a:prstDash val="solid"/>
                  <a:round/>
                  <a:headEnd type="none" w="med" len="med"/>
                  <a:tailEnd type="none" w="med" len="med"/>
                </a:ln>
              </p:spPr>
            </p:cxnSp>
            <p:cxnSp>
              <p:nvCxnSpPr>
                <p:cNvPr id="17" name="Google Shape;363;p30"/>
                <p:cNvCxnSpPr/>
                <p:nvPr/>
              </p:nvCxnSpPr>
              <p:spPr>
                <a:xfrm rot="5400000">
                  <a:off x="1726575" y="1847275"/>
                  <a:ext cx="362100" cy="0"/>
                </a:xfrm>
                <a:prstGeom prst="straightConnector1">
                  <a:avLst/>
                </a:prstGeom>
                <a:noFill/>
                <a:ln w="9525" cap="rnd" cmpd="sng">
                  <a:solidFill>
                    <a:schemeClr val="dk1"/>
                  </a:solidFill>
                  <a:prstDash val="solid"/>
                  <a:round/>
                  <a:headEnd type="none" w="med" len="med"/>
                  <a:tailEnd type="none" w="med" len="med"/>
                </a:ln>
              </p:spPr>
            </p:cxnSp>
          </p:grpSp>
        </p:grpSp>
      </p:grpSp>
      <p:pic>
        <p:nvPicPr>
          <p:cNvPr id="18" name="051">
            <a:hlinkClick r:id="" action="ppaction://media"/>
          </p:cNvPr>
          <p:cNvPicPr>
            <a:picLocks noChangeAspect="1"/>
          </p:cNvPicPr>
          <p:nvPr>
            <a:audioFile r:link="rId1"/>
            <p:extLst>
              <p:ext uri="{DAA4B4D4-6D71-4841-9C94-3DE7FCFB9230}">
                <p14:media xmlns:p14="http://schemas.microsoft.com/office/powerpoint/2010/main" r:embed="rId2">
                  <p14:trim st="95977"/>
                </p14:media>
              </p:ext>
            </p:extLst>
          </p:nvPr>
        </p:nvPicPr>
        <p:blipFill>
          <a:blip r:embed="rId7"/>
          <a:stretch>
            <a:fillRect/>
          </a:stretch>
        </p:blipFill>
        <p:spPr>
          <a:xfrm>
            <a:off x="10561503" y="266598"/>
            <a:ext cx="609600" cy="609600"/>
          </a:xfrm>
          <a:prstGeom prst="rect">
            <a:avLst/>
          </a:prstGeom>
        </p:spPr>
      </p:pic>
    </p:spTree>
    <p:extLst>
      <p:ext uri="{BB962C8B-B14F-4D97-AF65-F5344CB8AC3E}">
        <p14:creationId xmlns:p14="http://schemas.microsoft.com/office/powerpoint/2010/main" val="316424186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53852" fill="hold"/>
                                        <p:tgtEl>
                                          <p:spTgt spid="1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18"/>
                </p:tgtEl>
              </p:cMediaNode>
            </p:audio>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21"/>
          <p:cNvSpPr txBox="1"/>
          <p:nvPr/>
        </p:nvSpPr>
        <p:spPr>
          <a:xfrm>
            <a:off x="9935283" y="2766019"/>
            <a:ext cx="546900" cy="6465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endParaRPr sz="3600" b="0" i="0" u="none" strike="noStrike" cap="none">
              <a:solidFill>
                <a:srgbClr val="00B050"/>
              </a:solidFill>
              <a:latin typeface="Calibri"/>
              <a:ea typeface="Calibri"/>
              <a:cs typeface="Calibri"/>
              <a:sym typeface="Calibri"/>
            </a:endParaRPr>
          </a:p>
        </p:txBody>
      </p:sp>
      <p:sp>
        <p:nvSpPr>
          <p:cNvPr id="280" name="Google Shape;280;p21"/>
          <p:cNvSpPr txBox="1"/>
          <p:nvPr/>
        </p:nvSpPr>
        <p:spPr>
          <a:xfrm>
            <a:off x="8101629" y="3451044"/>
            <a:ext cx="184731"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endParaRPr sz="3600" b="0" i="0" u="none" strike="noStrike" cap="none">
              <a:solidFill>
                <a:srgbClr val="00B050"/>
              </a:solidFill>
              <a:latin typeface="Calibri"/>
              <a:ea typeface="Calibri"/>
              <a:cs typeface="Calibri"/>
              <a:sym typeface="Calibri"/>
            </a:endParaRPr>
          </a:p>
        </p:txBody>
      </p:sp>
      <p:sp>
        <p:nvSpPr>
          <p:cNvPr id="281" name="Google Shape;281;p21"/>
          <p:cNvSpPr txBox="1"/>
          <p:nvPr/>
        </p:nvSpPr>
        <p:spPr>
          <a:xfrm>
            <a:off x="8101628" y="4375636"/>
            <a:ext cx="184731"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endParaRPr sz="3600" b="0" i="0" u="none" strike="noStrike" cap="none">
              <a:solidFill>
                <a:srgbClr val="00B050"/>
              </a:solidFill>
              <a:latin typeface="Calibri"/>
              <a:ea typeface="Calibri"/>
              <a:cs typeface="Calibri"/>
              <a:sym typeface="Calibri"/>
            </a:endParaRPr>
          </a:p>
        </p:txBody>
      </p:sp>
      <p:sp>
        <p:nvSpPr>
          <p:cNvPr id="282" name="Google Shape;282;p21"/>
          <p:cNvSpPr txBox="1"/>
          <p:nvPr/>
        </p:nvSpPr>
        <p:spPr>
          <a:xfrm>
            <a:off x="8929446" y="5265156"/>
            <a:ext cx="184731"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endParaRPr sz="3600" b="0" i="0" u="none" strike="noStrike" cap="none">
              <a:solidFill>
                <a:srgbClr val="00B050"/>
              </a:solidFill>
              <a:latin typeface="Calibri"/>
              <a:ea typeface="Calibri"/>
              <a:cs typeface="Calibri"/>
              <a:sym typeface="Calibri"/>
            </a:endParaRPr>
          </a:p>
        </p:txBody>
      </p:sp>
      <p:sp>
        <p:nvSpPr>
          <p:cNvPr id="283" name="Google Shape;283;p21">
            <a:hlinkClick r:id="rId3" action="ppaction://hlinksldjump"/>
          </p:cNvPr>
          <p:cNvSpPr/>
          <p:nvPr/>
        </p:nvSpPr>
        <p:spPr>
          <a:xfrm>
            <a:off x="5781367" y="6276444"/>
            <a:ext cx="629265" cy="405086"/>
          </a:xfrm>
          <a:custGeom>
            <a:avLst/>
            <a:gdLst/>
            <a:ahLst/>
            <a:cxnLst/>
            <a:rect l="l" t="t" r="r" b="b"/>
            <a:pathLst>
              <a:path w="120000" h="120000" extrusionOk="0">
                <a:moveTo>
                  <a:pt x="0" y="0"/>
                </a:moveTo>
                <a:lnTo>
                  <a:pt x="120000" y="0"/>
                </a:lnTo>
                <a:lnTo>
                  <a:pt x="120000" y="120000"/>
                </a:lnTo>
                <a:lnTo>
                  <a:pt x="0" y="120000"/>
                </a:lnTo>
                <a:close/>
                <a:moveTo>
                  <a:pt x="88969" y="37500"/>
                </a:moveTo>
                <a:lnTo>
                  <a:pt x="74484" y="15000"/>
                </a:lnTo>
                <a:lnTo>
                  <a:pt x="60000" y="37500"/>
                </a:lnTo>
                <a:lnTo>
                  <a:pt x="67242" y="37500"/>
                </a:lnTo>
                <a:lnTo>
                  <a:pt x="67242" y="71250"/>
                </a:lnTo>
                <a:cubicBezTo>
                  <a:pt x="67242" y="77463"/>
                  <a:pt x="64000" y="82500"/>
                  <a:pt x="60000" y="82500"/>
                </a:cubicBezTo>
                <a:lnTo>
                  <a:pt x="52758" y="82500"/>
                </a:lnTo>
                <a:cubicBezTo>
                  <a:pt x="48758" y="82500"/>
                  <a:pt x="45516" y="77463"/>
                  <a:pt x="45516" y="71250"/>
                </a:cubicBezTo>
                <a:lnTo>
                  <a:pt x="45516" y="37500"/>
                </a:lnTo>
                <a:lnTo>
                  <a:pt x="31031" y="37500"/>
                </a:lnTo>
                <a:lnTo>
                  <a:pt x="31031" y="71250"/>
                </a:lnTo>
                <a:cubicBezTo>
                  <a:pt x="31031" y="89890"/>
                  <a:pt x="40759" y="105000"/>
                  <a:pt x="52758" y="105000"/>
                </a:cubicBezTo>
                <a:lnTo>
                  <a:pt x="60000" y="105000"/>
                </a:lnTo>
                <a:cubicBezTo>
                  <a:pt x="71999" y="105000"/>
                  <a:pt x="81726" y="89890"/>
                  <a:pt x="81726" y="71250"/>
                </a:cubicBezTo>
                <a:lnTo>
                  <a:pt x="81726" y="37500"/>
                </a:lnTo>
                <a:close/>
              </a:path>
              <a:path w="120000" h="120000" fill="darken" extrusionOk="0">
                <a:moveTo>
                  <a:pt x="88969" y="37500"/>
                </a:moveTo>
                <a:lnTo>
                  <a:pt x="74484" y="15000"/>
                </a:lnTo>
                <a:lnTo>
                  <a:pt x="60000" y="37500"/>
                </a:lnTo>
                <a:lnTo>
                  <a:pt x="67242" y="37500"/>
                </a:lnTo>
                <a:lnTo>
                  <a:pt x="67242" y="71250"/>
                </a:lnTo>
                <a:cubicBezTo>
                  <a:pt x="67242" y="77463"/>
                  <a:pt x="64000" y="82500"/>
                  <a:pt x="60000" y="82500"/>
                </a:cubicBezTo>
                <a:lnTo>
                  <a:pt x="52758" y="82500"/>
                </a:lnTo>
                <a:cubicBezTo>
                  <a:pt x="48758" y="82500"/>
                  <a:pt x="45516" y="77463"/>
                  <a:pt x="45516" y="71250"/>
                </a:cubicBezTo>
                <a:lnTo>
                  <a:pt x="45516" y="37500"/>
                </a:lnTo>
                <a:lnTo>
                  <a:pt x="31031" y="37500"/>
                </a:lnTo>
                <a:lnTo>
                  <a:pt x="31031" y="71250"/>
                </a:lnTo>
                <a:cubicBezTo>
                  <a:pt x="31031" y="89890"/>
                  <a:pt x="40759" y="105000"/>
                  <a:pt x="52758" y="105000"/>
                </a:cubicBezTo>
                <a:lnTo>
                  <a:pt x="60000" y="105000"/>
                </a:lnTo>
                <a:cubicBezTo>
                  <a:pt x="71999" y="105000"/>
                  <a:pt x="81726" y="89890"/>
                  <a:pt x="81726" y="71250"/>
                </a:cubicBezTo>
                <a:lnTo>
                  <a:pt x="81726" y="37500"/>
                </a:lnTo>
                <a:close/>
              </a:path>
              <a:path w="120000" h="120000" fill="none" extrusionOk="0">
                <a:moveTo>
                  <a:pt x="88969" y="37500"/>
                </a:moveTo>
                <a:lnTo>
                  <a:pt x="81726" y="37500"/>
                </a:lnTo>
                <a:lnTo>
                  <a:pt x="81726" y="71250"/>
                </a:lnTo>
                <a:cubicBezTo>
                  <a:pt x="81726" y="89890"/>
                  <a:pt x="71999" y="105000"/>
                  <a:pt x="60000" y="105000"/>
                </a:cubicBezTo>
                <a:lnTo>
                  <a:pt x="52758" y="105000"/>
                </a:lnTo>
                <a:cubicBezTo>
                  <a:pt x="40759" y="105000"/>
                  <a:pt x="31031" y="89890"/>
                  <a:pt x="31031" y="71250"/>
                </a:cubicBezTo>
                <a:lnTo>
                  <a:pt x="31031" y="37500"/>
                </a:lnTo>
                <a:lnTo>
                  <a:pt x="45516" y="37500"/>
                </a:lnTo>
                <a:lnTo>
                  <a:pt x="45516" y="71250"/>
                </a:lnTo>
                <a:cubicBezTo>
                  <a:pt x="45516" y="77463"/>
                  <a:pt x="48758" y="82500"/>
                  <a:pt x="52758" y="82500"/>
                </a:cubicBezTo>
                <a:lnTo>
                  <a:pt x="60000" y="82500"/>
                </a:lnTo>
                <a:cubicBezTo>
                  <a:pt x="64000" y="82500"/>
                  <a:pt x="67242" y="77463"/>
                  <a:pt x="67242" y="71250"/>
                </a:cubicBezTo>
                <a:lnTo>
                  <a:pt x="67242" y="37500"/>
                </a:lnTo>
                <a:lnTo>
                  <a:pt x="60000" y="37500"/>
                </a:lnTo>
                <a:lnTo>
                  <a:pt x="74484" y="15000"/>
                </a:lnTo>
                <a:close/>
              </a:path>
              <a:path w="120000" h="120000" fill="none" extrusionOk="0">
                <a:moveTo>
                  <a:pt x="0" y="0"/>
                </a:moveTo>
                <a:lnTo>
                  <a:pt x="120000" y="0"/>
                </a:lnTo>
                <a:lnTo>
                  <a:pt x="120000" y="120000"/>
                </a:lnTo>
                <a:lnTo>
                  <a:pt x="0" y="120000"/>
                </a:lnTo>
                <a:close/>
              </a:path>
            </a:pathLst>
          </a:custGeom>
          <a:solidFill>
            <a:srgbClr val="10CDD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84" name="Google Shape;284;p21"/>
          <p:cNvSpPr txBox="1"/>
          <p:nvPr/>
        </p:nvSpPr>
        <p:spPr>
          <a:xfrm>
            <a:off x="9935284" y="3893437"/>
            <a:ext cx="546900" cy="6465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endParaRPr sz="3600" b="0" i="0" u="none" strike="noStrike" cap="none">
              <a:solidFill>
                <a:srgbClr val="00B050"/>
              </a:solidFill>
              <a:latin typeface="Calibri"/>
              <a:ea typeface="Calibri"/>
              <a:cs typeface="Calibri"/>
              <a:sym typeface="Calibri"/>
            </a:endParaRPr>
          </a:p>
        </p:txBody>
      </p:sp>
      <p:sp>
        <p:nvSpPr>
          <p:cNvPr id="285" name="Google Shape;285;p21"/>
          <p:cNvSpPr txBox="1"/>
          <p:nvPr/>
        </p:nvSpPr>
        <p:spPr>
          <a:xfrm>
            <a:off x="8840704" y="5073135"/>
            <a:ext cx="546900" cy="6465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endParaRPr sz="3600" b="0" i="0" u="none" strike="noStrike" cap="none">
              <a:solidFill>
                <a:srgbClr val="00B050"/>
              </a:solidFill>
              <a:latin typeface="Calibri"/>
              <a:ea typeface="Calibri"/>
              <a:cs typeface="Calibri"/>
              <a:sym typeface="Calibri"/>
            </a:endParaRPr>
          </a:p>
        </p:txBody>
      </p:sp>
      <p:sp>
        <p:nvSpPr>
          <p:cNvPr id="286" name="Google Shape;286;p21"/>
          <p:cNvSpPr txBox="1"/>
          <p:nvPr/>
        </p:nvSpPr>
        <p:spPr>
          <a:xfrm>
            <a:off x="1466118" y="1212387"/>
            <a:ext cx="9423900" cy="5064057"/>
          </a:xfrm>
          <a:prstGeom prst="rect">
            <a:avLst/>
          </a:prstGeom>
          <a:noFill/>
          <a:ln>
            <a:noFill/>
          </a:ln>
        </p:spPr>
        <p:txBody>
          <a:bodyPr spcFirstLastPara="1" wrap="square" lIns="91425" tIns="45700" rIns="91425" bIns="45700" anchor="t" anchorCtr="0">
            <a:normAutofit lnSpcReduction="10000"/>
          </a:bodyPr>
          <a:lstStyle/>
          <a:p>
            <a:pPr marL="0" marR="0" lvl="0" indent="0" algn="just" rtl="0">
              <a:lnSpc>
                <a:spcPct val="100000"/>
              </a:lnSpc>
              <a:spcBef>
                <a:spcPts val="0"/>
              </a:spcBef>
              <a:spcAft>
                <a:spcPts val="0"/>
              </a:spcAft>
              <a:buClr>
                <a:schemeClr val="dk1"/>
              </a:buClr>
              <a:buSzPts val="1100"/>
              <a:buFont typeface="Arial"/>
              <a:buNone/>
            </a:pPr>
            <a:r>
              <a:rPr lang="en-US" sz="2800" b="1" dirty="0">
                <a:solidFill>
                  <a:schemeClr val="tx1"/>
                </a:solidFill>
              </a:rPr>
              <a:t>Read the texts again and choose the correct answers.</a:t>
            </a:r>
            <a:endParaRPr sz="2800" b="1" dirty="0">
              <a:solidFill>
                <a:schemeClr val="tx1"/>
              </a:solidFill>
            </a:endParaRPr>
          </a:p>
          <a:p>
            <a:pPr marL="0" marR="0" lvl="0" indent="0" algn="just" rtl="0">
              <a:lnSpc>
                <a:spcPct val="100000"/>
              </a:lnSpc>
              <a:spcBef>
                <a:spcPts val="0"/>
              </a:spcBef>
              <a:spcAft>
                <a:spcPts val="0"/>
              </a:spcAft>
              <a:buClr>
                <a:schemeClr val="dk1"/>
              </a:buClr>
              <a:buSzPts val="1100"/>
              <a:buFont typeface="Arial"/>
              <a:buNone/>
            </a:pPr>
            <a:endParaRPr sz="2400" b="1" dirty="0">
              <a:solidFill>
                <a:srgbClr val="F26532"/>
              </a:solidFill>
            </a:endParaRPr>
          </a:p>
          <a:p>
            <a:pPr marL="0" marR="0" lvl="0" indent="0" algn="just" rtl="0">
              <a:lnSpc>
                <a:spcPct val="150000"/>
              </a:lnSpc>
              <a:spcBef>
                <a:spcPts val="0"/>
              </a:spcBef>
              <a:spcAft>
                <a:spcPts val="0"/>
              </a:spcAft>
              <a:buClr>
                <a:schemeClr val="dk1"/>
              </a:buClr>
              <a:buSzPts val="1100"/>
              <a:buFont typeface="Arial"/>
              <a:buNone/>
            </a:pPr>
            <a:r>
              <a:rPr lang="en-US" sz="2400" dirty="0">
                <a:solidFill>
                  <a:schemeClr val="dk1"/>
                </a:solidFill>
              </a:rPr>
              <a:t>1. Which </a:t>
            </a:r>
            <a:r>
              <a:rPr lang="en-US" sz="2400" dirty="0" err="1">
                <a:solidFill>
                  <a:schemeClr val="dk1"/>
                </a:solidFill>
              </a:rPr>
              <a:t>organisation</a:t>
            </a:r>
            <a:r>
              <a:rPr lang="en-US" sz="2400" dirty="0">
                <a:solidFill>
                  <a:schemeClr val="dk1"/>
                </a:solidFill>
              </a:rPr>
              <a:t> was formed in 1945?</a:t>
            </a:r>
            <a:endParaRPr sz="2400" dirty="0">
              <a:solidFill>
                <a:schemeClr val="dk1"/>
              </a:solidFill>
            </a:endParaRPr>
          </a:p>
          <a:p>
            <a:pPr marL="0" marR="0" lvl="0" indent="0" algn="just" rtl="0">
              <a:lnSpc>
                <a:spcPct val="150000"/>
              </a:lnSpc>
              <a:spcBef>
                <a:spcPts val="0"/>
              </a:spcBef>
              <a:spcAft>
                <a:spcPts val="0"/>
              </a:spcAft>
              <a:buClr>
                <a:schemeClr val="dk1"/>
              </a:buClr>
              <a:buSzPts val="1100"/>
              <a:buFont typeface="Arial"/>
              <a:buNone/>
            </a:pPr>
            <a:r>
              <a:rPr lang="en-US" sz="2400" dirty="0">
                <a:solidFill>
                  <a:schemeClr val="dk1"/>
                </a:solidFill>
              </a:rPr>
              <a:t>A. The UN 		B. UNICEF 		C. The WTO</a:t>
            </a:r>
            <a:endParaRPr sz="2400" dirty="0">
              <a:solidFill>
                <a:schemeClr val="dk1"/>
              </a:solidFill>
            </a:endParaRPr>
          </a:p>
          <a:p>
            <a:pPr marL="0" marR="0" lvl="0" indent="0" algn="just" rtl="0">
              <a:lnSpc>
                <a:spcPct val="150000"/>
              </a:lnSpc>
              <a:spcBef>
                <a:spcPts val="0"/>
              </a:spcBef>
              <a:spcAft>
                <a:spcPts val="0"/>
              </a:spcAft>
              <a:buClr>
                <a:schemeClr val="dk1"/>
              </a:buClr>
              <a:buSzPts val="1100"/>
              <a:buFont typeface="Arial"/>
              <a:buNone/>
            </a:pPr>
            <a:r>
              <a:rPr lang="en-US" sz="2400" dirty="0">
                <a:solidFill>
                  <a:schemeClr val="dk1"/>
                </a:solidFill>
              </a:rPr>
              <a:t>2. Which </a:t>
            </a:r>
            <a:r>
              <a:rPr lang="en-US" sz="2400" dirty="0" err="1">
                <a:solidFill>
                  <a:schemeClr val="dk1"/>
                </a:solidFill>
              </a:rPr>
              <a:t>organisation</a:t>
            </a:r>
            <a:r>
              <a:rPr lang="en-US" sz="2400" dirty="0">
                <a:solidFill>
                  <a:schemeClr val="dk1"/>
                </a:solidFill>
              </a:rPr>
              <a:t> aims to help improve children’s health and education?</a:t>
            </a:r>
            <a:endParaRPr sz="2400" dirty="0">
              <a:solidFill>
                <a:schemeClr val="dk1"/>
              </a:solidFill>
            </a:endParaRPr>
          </a:p>
          <a:p>
            <a:pPr marL="0" marR="0" lvl="0" indent="0" algn="just" rtl="0">
              <a:lnSpc>
                <a:spcPct val="150000"/>
              </a:lnSpc>
              <a:spcBef>
                <a:spcPts val="0"/>
              </a:spcBef>
              <a:spcAft>
                <a:spcPts val="0"/>
              </a:spcAft>
              <a:buClr>
                <a:schemeClr val="dk1"/>
              </a:buClr>
              <a:buSzPts val="1100"/>
              <a:buFont typeface="Arial"/>
              <a:buNone/>
            </a:pPr>
            <a:r>
              <a:rPr lang="en-US" sz="2400" dirty="0">
                <a:solidFill>
                  <a:schemeClr val="dk1"/>
                </a:solidFill>
              </a:rPr>
              <a:t>A. UNDP 		B. UNICEF 		C. The WTO</a:t>
            </a:r>
            <a:endParaRPr sz="2400" dirty="0">
              <a:solidFill>
                <a:schemeClr val="dk1"/>
              </a:solidFill>
            </a:endParaRPr>
          </a:p>
          <a:p>
            <a:pPr marL="0" marR="0" lvl="0" indent="0" algn="just" rtl="0">
              <a:lnSpc>
                <a:spcPct val="150000"/>
              </a:lnSpc>
              <a:spcBef>
                <a:spcPts val="0"/>
              </a:spcBef>
              <a:spcAft>
                <a:spcPts val="0"/>
              </a:spcAft>
              <a:buClr>
                <a:schemeClr val="dk1"/>
              </a:buClr>
              <a:buSzPts val="1100"/>
              <a:buFont typeface="Arial"/>
              <a:buNone/>
            </a:pPr>
            <a:r>
              <a:rPr lang="en-US" sz="2400" dirty="0">
                <a:solidFill>
                  <a:schemeClr val="dk1"/>
                </a:solidFill>
              </a:rPr>
              <a:t>3. Which of the following is the largest international economic </a:t>
            </a:r>
            <a:r>
              <a:rPr lang="en-US" sz="2400" dirty="0" err="1">
                <a:solidFill>
                  <a:schemeClr val="dk1"/>
                </a:solidFill>
              </a:rPr>
              <a:t>organisation</a:t>
            </a:r>
            <a:r>
              <a:rPr lang="en-US" sz="2400" dirty="0">
                <a:solidFill>
                  <a:schemeClr val="dk1"/>
                </a:solidFill>
              </a:rPr>
              <a:t>?</a:t>
            </a:r>
            <a:endParaRPr sz="2400" dirty="0">
              <a:solidFill>
                <a:schemeClr val="dk1"/>
              </a:solidFill>
            </a:endParaRPr>
          </a:p>
          <a:p>
            <a:pPr marL="0" marR="0" lvl="0" indent="0" algn="just" rtl="0">
              <a:lnSpc>
                <a:spcPct val="150000"/>
              </a:lnSpc>
              <a:spcBef>
                <a:spcPts val="0"/>
              </a:spcBef>
              <a:spcAft>
                <a:spcPts val="0"/>
              </a:spcAft>
              <a:buClr>
                <a:schemeClr val="dk1"/>
              </a:buClr>
              <a:buSzPts val="1100"/>
              <a:buFont typeface="Arial"/>
              <a:buNone/>
            </a:pPr>
            <a:r>
              <a:rPr lang="en-US" sz="2400" dirty="0">
                <a:solidFill>
                  <a:schemeClr val="dk1"/>
                </a:solidFill>
              </a:rPr>
              <a:t>A. The UN 		B. UNDP 		C. The WTO</a:t>
            </a:r>
            <a:endParaRPr sz="2400" b="1" dirty="0">
              <a:solidFill>
                <a:srgbClr val="F26532"/>
              </a:solidFill>
            </a:endParaRPr>
          </a:p>
        </p:txBody>
      </p:sp>
      <p:sp>
        <p:nvSpPr>
          <p:cNvPr id="287" name="Google Shape;287;p21"/>
          <p:cNvSpPr txBox="1"/>
          <p:nvPr/>
        </p:nvSpPr>
        <p:spPr>
          <a:xfrm>
            <a:off x="1783976" y="80809"/>
            <a:ext cx="4572000"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a:solidFill>
                  <a:schemeClr val="lt1"/>
                </a:solidFill>
                <a:latin typeface="Arial"/>
                <a:ea typeface="Arial"/>
                <a:cs typeface="Arial"/>
                <a:sym typeface="Arial"/>
              </a:rPr>
              <a:t>PRACTICE</a:t>
            </a:r>
            <a:endParaRPr sz="1400" b="0" i="0" u="none" strike="noStrike" cap="none">
              <a:solidFill>
                <a:srgbClr val="000000"/>
              </a:solidFill>
              <a:latin typeface="Arial"/>
              <a:ea typeface="Arial"/>
              <a:cs typeface="Arial"/>
              <a:sym typeface="Arial"/>
            </a:endParaRPr>
          </a:p>
        </p:txBody>
      </p:sp>
      <p:sp>
        <p:nvSpPr>
          <p:cNvPr id="290" name="Google Shape;290;p21"/>
          <p:cNvSpPr/>
          <p:nvPr/>
        </p:nvSpPr>
        <p:spPr>
          <a:xfrm>
            <a:off x="937120" y="1104748"/>
            <a:ext cx="502606" cy="502606"/>
          </a:xfrm>
          <a:prstGeom prst="roundRect">
            <a:avLst>
              <a:gd name="adj" fmla="val 16667"/>
            </a:avLst>
          </a:prstGeom>
          <a:solidFill>
            <a:srgbClr val="F2653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48DA4"/>
              </a:solidFill>
              <a:latin typeface="Calibri"/>
              <a:ea typeface="Calibri"/>
              <a:cs typeface="Calibri"/>
              <a:sym typeface="Calibri"/>
            </a:endParaRPr>
          </a:p>
        </p:txBody>
      </p:sp>
      <p:sp>
        <p:nvSpPr>
          <p:cNvPr id="291" name="Google Shape;291;p21"/>
          <p:cNvSpPr txBox="1"/>
          <p:nvPr/>
        </p:nvSpPr>
        <p:spPr>
          <a:xfrm>
            <a:off x="963512" y="1002108"/>
            <a:ext cx="449821" cy="70788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4000" b="1" i="0" u="none" strike="noStrike" cap="none">
                <a:solidFill>
                  <a:schemeClr val="lt1"/>
                </a:solidFill>
                <a:latin typeface="Open Sans"/>
                <a:ea typeface="Open Sans"/>
                <a:cs typeface="Open Sans"/>
                <a:sym typeface="Open Sans"/>
              </a:rPr>
              <a:t>2</a:t>
            </a:r>
            <a:endParaRPr sz="1400" b="0" i="0" u="none" strike="noStrike" cap="none">
              <a:solidFill>
                <a:srgbClr val="000000"/>
              </a:solidFill>
              <a:latin typeface="Arial"/>
              <a:ea typeface="Arial"/>
              <a:cs typeface="Arial"/>
              <a:sym typeface="Arial"/>
            </a:endParaRPr>
          </a:p>
        </p:txBody>
      </p:sp>
      <p:sp>
        <p:nvSpPr>
          <p:cNvPr id="2" name="Oval 1"/>
          <p:cNvSpPr/>
          <p:nvPr/>
        </p:nvSpPr>
        <p:spPr>
          <a:xfrm>
            <a:off x="1357492" y="2468563"/>
            <a:ext cx="627961" cy="594911"/>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0000"/>
              </a:solidFill>
            </a:endParaRPr>
          </a:p>
        </p:txBody>
      </p:sp>
      <p:sp>
        <p:nvSpPr>
          <p:cNvPr id="16" name="Oval 15"/>
          <p:cNvSpPr/>
          <p:nvPr/>
        </p:nvSpPr>
        <p:spPr>
          <a:xfrm>
            <a:off x="4092010" y="3989094"/>
            <a:ext cx="627961" cy="594911"/>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p:cNvSpPr/>
          <p:nvPr/>
        </p:nvSpPr>
        <p:spPr>
          <a:xfrm>
            <a:off x="6839624" y="5514049"/>
            <a:ext cx="627961" cy="594911"/>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Google Shape;256;p19"/>
          <p:cNvSpPr txBox="1"/>
          <p:nvPr/>
        </p:nvSpPr>
        <p:spPr>
          <a:xfrm>
            <a:off x="4781718" y="135555"/>
            <a:ext cx="4572000"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dirty="0">
                <a:solidFill>
                  <a:srgbClr val="FF0000"/>
                </a:solidFill>
                <a:latin typeface="Arial"/>
                <a:ea typeface="Arial"/>
                <a:cs typeface="Arial"/>
                <a:sym typeface="Arial"/>
              </a:rPr>
              <a:t>PRACTICE</a:t>
            </a:r>
            <a:endParaRPr sz="1400" b="0" i="0" u="none" strike="noStrike" cap="none" dirty="0">
              <a:solidFill>
                <a:srgbClr val="FF0000"/>
              </a:solidFill>
              <a:latin typeface="Arial"/>
              <a:ea typeface="Arial"/>
              <a:cs typeface="Arial"/>
              <a:sym typeface="Arial"/>
            </a:endParaRPr>
          </a:p>
        </p:txBody>
      </p:sp>
      <p:pic>
        <p:nvPicPr>
          <p:cNvPr id="19" name="Google Shape;356;p30"/>
          <p:cNvPicPr preferRelativeResize="0"/>
          <p:nvPr/>
        </p:nvPicPr>
        <p:blipFill>
          <a:blip r:embed="rId4">
            <a:alphaModFix/>
          </a:blip>
          <a:stretch>
            <a:fillRect/>
          </a:stretch>
        </p:blipFill>
        <p:spPr>
          <a:xfrm>
            <a:off x="26977" y="6052267"/>
            <a:ext cx="853439" cy="853439"/>
          </a:xfrm>
          <a:prstGeom prst="rect">
            <a:avLst/>
          </a:prstGeom>
          <a:noFill/>
          <a:ln>
            <a:noFill/>
          </a:ln>
        </p:spPr>
      </p:pic>
      <p:grpSp>
        <p:nvGrpSpPr>
          <p:cNvPr id="20" name="Google Shape;357;p30"/>
          <p:cNvGrpSpPr/>
          <p:nvPr/>
        </p:nvGrpSpPr>
        <p:grpSpPr>
          <a:xfrm>
            <a:off x="11160245" y="198369"/>
            <a:ext cx="819096" cy="1812757"/>
            <a:chOff x="7943769" y="304800"/>
            <a:chExt cx="614322" cy="1359568"/>
          </a:xfrm>
        </p:grpSpPr>
        <p:pic>
          <p:nvPicPr>
            <p:cNvPr id="21" name="Google Shape;358;p30"/>
            <p:cNvPicPr preferRelativeResize="0"/>
            <p:nvPr/>
          </p:nvPicPr>
          <p:blipFill>
            <a:blip r:embed="rId5">
              <a:alphaModFix/>
            </a:blip>
            <a:stretch>
              <a:fillRect/>
            </a:stretch>
          </p:blipFill>
          <p:spPr>
            <a:xfrm>
              <a:off x="8252421" y="304800"/>
              <a:ext cx="305671" cy="1188720"/>
            </a:xfrm>
            <a:prstGeom prst="rect">
              <a:avLst/>
            </a:prstGeom>
            <a:noFill/>
            <a:ln>
              <a:noFill/>
            </a:ln>
          </p:spPr>
        </p:pic>
        <p:grpSp>
          <p:nvGrpSpPr>
            <p:cNvPr id="22" name="Google Shape;359;p30"/>
            <p:cNvGrpSpPr/>
            <p:nvPr/>
          </p:nvGrpSpPr>
          <p:grpSpPr>
            <a:xfrm>
              <a:off x="7943769" y="1152286"/>
              <a:ext cx="512082" cy="512082"/>
              <a:chOff x="3917134" y="511959"/>
              <a:chExt cx="512082" cy="512082"/>
            </a:xfrm>
          </p:grpSpPr>
          <p:sp>
            <p:nvSpPr>
              <p:cNvPr id="23" name="Google Shape;360;p30"/>
              <p:cNvSpPr/>
              <p:nvPr/>
            </p:nvSpPr>
            <p:spPr>
              <a:xfrm>
                <a:off x="3944575" y="539400"/>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grpSp>
            <p:nvGrpSpPr>
              <p:cNvPr id="24" name="Google Shape;361;p30"/>
              <p:cNvGrpSpPr/>
              <p:nvPr/>
            </p:nvGrpSpPr>
            <p:grpSpPr>
              <a:xfrm rot="2700000">
                <a:off x="3992126" y="586951"/>
                <a:ext cx="362097" cy="362097"/>
                <a:chOff x="1726575" y="1666225"/>
                <a:chExt cx="362100" cy="362100"/>
              </a:xfrm>
            </p:grpSpPr>
            <p:cxnSp>
              <p:nvCxnSpPr>
                <p:cNvPr id="25" name="Google Shape;362;p30"/>
                <p:cNvCxnSpPr/>
                <p:nvPr/>
              </p:nvCxnSpPr>
              <p:spPr>
                <a:xfrm>
                  <a:off x="1726575" y="1847275"/>
                  <a:ext cx="362100" cy="0"/>
                </a:xfrm>
                <a:prstGeom prst="straightConnector1">
                  <a:avLst/>
                </a:prstGeom>
                <a:noFill/>
                <a:ln w="9525" cap="rnd" cmpd="sng">
                  <a:solidFill>
                    <a:schemeClr val="dk1"/>
                  </a:solidFill>
                  <a:prstDash val="solid"/>
                  <a:round/>
                  <a:headEnd type="none" w="med" len="med"/>
                  <a:tailEnd type="none" w="med" len="med"/>
                </a:ln>
              </p:spPr>
            </p:cxnSp>
            <p:cxnSp>
              <p:nvCxnSpPr>
                <p:cNvPr id="26" name="Google Shape;363;p30"/>
                <p:cNvCxnSpPr/>
                <p:nvPr/>
              </p:nvCxnSpPr>
              <p:spPr>
                <a:xfrm rot="5400000">
                  <a:off x="1726575" y="1847275"/>
                  <a:ext cx="362100" cy="0"/>
                </a:xfrm>
                <a:prstGeom prst="straightConnector1">
                  <a:avLst/>
                </a:prstGeom>
                <a:noFill/>
                <a:ln w="9525" cap="rnd" cmpd="sng">
                  <a:solidFill>
                    <a:schemeClr val="dk1"/>
                  </a:solidFill>
                  <a:prstDash val="solid"/>
                  <a:round/>
                  <a:headEnd type="none" w="med" len="med"/>
                  <a:tailEnd type="none" w="med" len="med"/>
                </a:ln>
              </p:spPr>
            </p:cxnSp>
          </p:grpSp>
        </p:grpSp>
      </p:gr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barn(inVertical)">
                                      <p:cBhvr>
                                        <p:cTn id="12" dur="500"/>
                                        <p:tgtEl>
                                          <p:spTgt spid="16"/>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barn(inVertical)">
                                      <p:cBhvr>
                                        <p:cTn id="1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16" grpId="0" animBg="1"/>
      <p:bldP spid="17"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p22"/>
          <p:cNvSpPr txBox="1"/>
          <p:nvPr/>
        </p:nvSpPr>
        <p:spPr>
          <a:xfrm>
            <a:off x="1542325" y="1112050"/>
            <a:ext cx="9712555" cy="954067"/>
          </a:xfrm>
          <a:prstGeom prst="rect">
            <a:avLst/>
          </a:prstGeom>
          <a:noFill/>
          <a:ln>
            <a:noFill/>
          </a:ln>
        </p:spPr>
        <p:txBody>
          <a:bodyPr spcFirstLastPara="1" wrap="square" lIns="91425" tIns="45700" rIns="91425" bIns="45700" anchor="t" anchorCtr="0">
            <a:spAutoFit/>
          </a:bodyPr>
          <a:lstStyle/>
          <a:p>
            <a:pPr marL="0" marR="0" lvl="0" indent="0" rtl="0">
              <a:lnSpc>
                <a:spcPct val="100000"/>
              </a:lnSpc>
              <a:spcBef>
                <a:spcPts val="0"/>
              </a:spcBef>
              <a:spcAft>
                <a:spcPts val="0"/>
              </a:spcAft>
              <a:buClr>
                <a:schemeClr val="dk1"/>
              </a:buClr>
              <a:buSzPts val="1100"/>
              <a:buFont typeface="Arial"/>
              <a:buNone/>
            </a:pPr>
            <a:r>
              <a:rPr lang="en-US" sz="2800" b="1" dirty="0">
                <a:solidFill>
                  <a:schemeClr val="tx1"/>
                </a:solidFill>
                <a:latin typeface="+mj-lt"/>
                <a:cs typeface="Calibri" panose="020F0502020204030204" pitchFamily="34" charset="0"/>
              </a:rPr>
              <a:t>Find words in the texts (A, B, C, or D) that mean the following.</a:t>
            </a:r>
            <a:endParaRPr sz="2800" b="1" dirty="0">
              <a:solidFill>
                <a:schemeClr val="tx1"/>
              </a:solidFill>
              <a:latin typeface="+mj-lt"/>
              <a:cs typeface="Calibri" panose="020F0502020204030204" pitchFamily="34" charset="0"/>
            </a:endParaRPr>
          </a:p>
        </p:txBody>
      </p:sp>
      <p:sp>
        <p:nvSpPr>
          <p:cNvPr id="316" name="Google Shape;316;p22"/>
          <p:cNvSpPr/>
          <p:nvPr/>
        </p:nvSpPr>
        <p:spPr>
          <a:xfrm>
            <a:off x="937120" y="1104748"/>
            <a:ext cx="502606" cy="502606"/>
          </a:xfrm>
          <a:prstGeom prst="roundRect">
            <a:avLst>
              <a:gd name="adj" fmla="val 16667"/>
            </a:avLst>
          </a:prstGeom>
          <a:solidFill>
            <a:srgbClr val="F2653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48DA4"/>
              </a:solidFill>
              <a:latin typeface="Calibri"/>
              <a:ea typeface="Calibri"/>
              <a:cs typeface="Calibri"/>
              <a:sym typeface="Calibri"/>
            </a:endParaRPr>
          </a:p>
        </p:txBody>
      </p:sp>
      <p:sp>
        <p:nvSpPr>
          <p:cNvPr id="317" name="Google Shape;317;p22"/>
          <p:cNvSpPr txBox="1"/>
          <p:nvPr/>
        </p:nvSpPr>
        <p:spPr>
          <a:xfrm>
            <a:off x="963512" y="1002108"/>
            <a:ext cx="449821" cy="70788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4000" b="1" i="0" u="none" strike="noStrike" cap="none">
                <a:solidFill>
                  <a:schemeClr val="lt1"/>
                </a:solidFill>
                <a:latin typeface="Open Sans"/>
                <a:ea typeface="Open Sans"/>
                <a:cs typeface="Open Sans"/>
                <a:sym typeface="Open Sans"/>
              </a:rPr>
              <a:t>3</a:t>
            </a:r>
            <a:endParaRPr sz="1400" b="0" i="0" u="none" strike="noStrike" cap="none">
              <a:solidFill>
                <a:srgbClr val="000000"/>
              </a:solidFill>
              <a:latin typeface="Arial"/>
              <a:ea typeface="Arial"/>
              <a:cs typeface="Arial"/>
              <a:sym typeface="Arial"/>
            </a:endParaRPr>
          </a:p>
        </p:txBody>
      </p:sp>
      <p:graphicFrame>
        <p:nvGraphicFramePr>
          <p:cNvPr id="318" name="Google Shape;318;p22"/>
          <p:cNvGraphicFramePr/>
          <p:nvPr>
            <p:extLst>
              <p:ext uri="{D42A27DB-BD31-4B8C-83A1-F6EECF244321}">
                <p14:modId xmlns:p14="http://schemas.microsoft.com/office/powerpoint/2010/main" val="1110726349"/>
              </p:ext>
            </p:extLst>
          </p:nvPr>
        </p:nvGraphicFramePr>
        <p:xfrm>
          <a:off x="542738" y="2357442"/>
          <a:ext cx="11106524" cy="3498450"/>
        </p:xfrm>
        <a:graphic>
          <a:graphicData uri="http://schemas.openxmlformats.org/drawingml/2006/table">
            <a:tbl>
              <a:tblPr firstRow="1" bandRow="1">
                <a:tableStyleId>{E8B1032C-EA38-4F05-BA0D-38AFFFC7BED3}</a:tableStyleId>
              </a:tblPr>
              <a:tblGrid>
                <a:gridCol w="5553262">
                  <a:extLst>
                    <a:ext uri="{9D8B030D-6E8A-4147-A177-3AD203B41FA5}">
                      <a16:colId xmlns:a16="http://schemas.microsoft.com/office/drawing/2014/main" val="20000"/>
                    </a:ext>
                  </a:extLst>
                </a:gridCol>
                <a:gridCol w="5553262">
                  <a:extLst>
                    <a:ext uri="{9D8B030D-6E8A-4147-A177-3AD203B41FA5}">
                      <a16:colId xmlns:a16="http://schemas.microsoft.com/office/drawing/2014/main" val="20001"/>
                    </a:ext>
                  </a:extLst>
                </a:gridCol>
              </a:tblGrid>
              <a:tr h="0">
                <a:tc>
                  <a:txBody>
                    <a:bodyPr/>
                    <a:lstStyle/>
                    <a:p>
                      <a:pPr marL="0" marR="0" lvl="0" indent="0" algn="ctr" rtl="0">
                        <a:lnSpc>
                          <a:spcPct val="100000"/>
                        </a:lnSpc>
                        <a:spcBef>
                          <a:spcPts val="0"/>
                        </a:spcBef>
                        <a:spcAft>
                          <a:spcPts val="0"/>
                        </a:spcAft>
                        <a:buClr>
                          <a:srgbClr val="000000"/>
                        </a:buClr>
                        <a:buSzPts val="3000"/>
                        <a:buFont typeface="Arial"/>
                        <a:buNone/>
                      </a:pPr>
                      <a:r>
                        <a:rPr lang="en-US" sz="3000" u="none" strike="noStrike" cap="none" dirty="0"/>
                        <a:t>Words</a:t>
                      </a:r>
                      <a:endParaRPr sz="1400" u="none" strike="noStrike" cap="none" dirty="0"/>
                    </a:p>
                  </a:txBody>
                  <a:tcPr marL="151050" marR="151050" marT="75525" marB="75525"/>
                </a:tc>
                <a:tc>
                  <a:txBody>
                    <a:bodyPr/>
                    <a:lstStyle/>
                    <a:p>
                      <a:pPr marL="0" marR="0" lvl="0" indent="0" algn="ctr" rtl="0">
                        <a:lnSpc>
                          <a:spcPct val="100000"/>
                        </a:lnSpc>
                        <a:spcBef>
                          <a:spcPts val="0"/>
                        </a:spcBef>
                        <a:spcAft>
                          <a:spcPts val="0"/>
                        </a:spcAft>
                        <a:buNone/>
                      </a:pPr>
                      <a:r>
                        <a:rPr lang="en-US" sz="3000" u="none" strike="noStrike" cap="none" dirty="0"/>
                        <a:t>Meanings</a:t>
                      </a:r>
                      <a:endParaRPr sz="3000" u="none" strike="noStrike" cap="none" dirty="0"/>
                    </a:p>
                  </a:txBody>
                  <a:tcPr marL="151050" marR="151050" marT="75525" marB="75525"/>
                </a:tc>
                <a:extLst>
                  <a:ext uri="{0D108BD9-81ED-4DB2-BD59-A6C34878D82A}">
                    <a16:rowId xmlns:a16="http://schemas.microsoft.com/office/drawing/2014/main" val="10000"/>
                  </a:ext>
                </a:extLst>
              </a:tr>
              <a:tr h="0">
                <a:tc>
                  <a:txBody>
                    <a:bodyPr/>
                    <a:lstStyle/>
                    <a:p>
                      <a:pPr marL="0" marR="0" lvl="0" indent="0" algn="ctr" rtl="0">
                        <a:lnSpc>
                          <a:spcPct val="100000"/>
                        </a:lnSpc>
                        <a:spcBef>
                          <a:spcPts val="0"/>
                        </a:spcBef>
                        <a:spcAft>
                          <a:spcPts val="0"/>
                        </a:spcAft>
                        <a:buClr>
                          <a:srgbClr val="000000"/>
                        </a:buClr>
                        <a:buSzPts val="3000"/>
                        <a:buFont typeface="Arial"/>
                        <a:buNone/>
                      </a:pPr>
                      <a:endParaRPr sz="1400" u="none" strike="noStrike" cap="none" dirty="0">
                        <a:solidFill>
                          <a:srgbClr val="FF0000"/>
                        </a:solidFill>
                      </a:endParaRPr>
                    </a:p>
                  </a:txBody>
                  <a:tcPr marL="151050" marR="151050" marT="75525" marB="75525"/>
                </a:tc>
                <a:tc>
                  <a:txBody>
                    <a:bodyPr/>
                    <a:lstStyle/>
                    <a:p>
                      <a:pPr marL="0" marR="0" lvl="0" indent="0" algn="ctr" rtl="0">
                        <a:lnSpc>
                          <a:spcPct val="100000"/>
                        </a:lnSpc>
                        <a:spcBef>
                          <a:spcPts val="0"/>
                        </a:spcBef>
                        <a:spcAft>
                          <a:spcPts val="0"/>
                        </a:spcAft>
                        <a:buNone/>
                      </a:pPr>
                      <a:r>
                        <a:rPr lang="en-US" sz="3000" dirty="0"/>
                        <a:t>helping stop people fighting (A) </a:t>
                      </a:r>
                      <a:endParaRPr sz="3000" dirty="0"/>
                    </a:p>
                  </a:txBody>
                  <a:tcPr marL="151050" marR="151050" marT="75525" marB="75525"/>
                </a:tc>
                <a:extLst>
                  <a:ext uri="{0D108BD9-81ED-4DB2-BD59-A6C34878D82A}">
                    <a16:rowId xmlns:a16="http://schemas.microsoft.com/office/drawing/2014/main" val="10001"/>
                  </a:ext>
                </a:extLst>
              </a:tr>
              <a:tr h="0">
                <a:tc>
                  <a:txBody>
                    <a:bodyPr/>
                    <a:lstStyle/>
                    <a:p>
                      <a:pPr marL="0" marR="0" lvl="0" indent="0" algn="ctr" rtl="0">
                        <a:lnSpc>
                          <a:spcPct val="100000"/>
                        </a:lnSpc>
                        <a:spcBef>
                          <a:spcPts val="0"/>
                        </a:spcBef>
                        <a:spcAft>
                          <a:spcPts val="0"/>
                        </a:spcAft>
                        <a:buClr>
                          <a:srgbClr val="000000"/>
                        </a:buClr>
                        <a:buSzPts val="3000"/>
                        <a:buFont typeface="Arial"/>
                        <a:buNone/>
                      </a:pPr>
                      <a:endParaRPr sz="1400" u="none" strike="noStrike" cap="none" dirty="0">
                        <a:solidFill>
                          <a:srgbClr val="FF0000"/>
                        </a:solidFill>
                      </a:endParaRPr>
                    </a:p>
                  </a:txBody>
                  <a:tcPr marL="151050" marR="151050" marT="75525" marB="75525"/>
                </a:tc>
                <a:tc>
                  <a:txBody>
                    <a:bodyPr/>
                    <a:lstStyle/>
                    <a:p>
                      <a:pPr marL="0" marR="0" lvl="0" indent="0" algn="ctr" rtl="0">
                        <a:lnSpc>
                          <a:spcPct val="100000"/>
                        </a:lnSpc>
                        <a:spcBef>
                          <a:spcPts val="0"/>
                        </a:spcBef>
                        <a:spcAft>
                          <a:spcPts val="0"/>
                        </a:spcAft>
                        <a:buNone/>
                      </a:pPr>
                      <a:r>
                        <a:rPr lang="en-US" sz="3000" dirty="0"/>
                        <a:t>damage or injury (B) </a:t>
                      </a:r>
                      <a:endParaRPr sz="3000" dirty="0"/>
                    </a:p>
                  </a:txBody>
                  <a:tcPr marL="151050" marR="151050" marT="75525" marB="75525"/>
                </a:tc>
                <a:extLst>
                  <a:ext uri="{0D108BD9-81ED-4DB2-BD59-A6C34878D82A}">
                    <a16:rowId xmlns:a16="http://schemas.microsoft.com/office/drawing/2014/main" val="10002"/>
                  </a:ext>
                </a:extLst>
              </a:tr>
              <a:tr h="0">
                <a:tc>
                  <a:txBody>
                    <a:bodyPr/>
                    <a:lstStyle/>
                    <a:p>
                      <a:pPr marL="0" marR="0" lvl="0" indent="0" algn="ctr" rtl="0">
                        <a:lnSpc>
                          <a:spcPct val="100000"/>
                        </a:lnSpc>
                        <a:spcBef>
                          <a:spcPts val="0"/>
                        </a:spcBef>
                        <a:spcAft>
                          <a:spcPts val="0"/>
                        </a:spcAft>
                        <a:buClr>
                          <a:srgbClr val="000000"/>
                        </a:buClr>
                        <a:buSzPts val="3000"/>
                        <a:buFont typeface="Arial"/>
                        <a:buNone/>
                      </a:pPr>
                      <a:endParaRPr sz="3000" dirty="0">
                        <a:solidFill>
                          <a:srgbClr val="FF0000"/>
                        </a:solidFill>
                      </a:endParaRPr>
                    </a:p>
                  </a:txBody>
                  <a:tcPr marL="151050" marR="151050" marT="75525" marB="75525"/>
                </a:tc>
                <a:tc>
                  <a:txBody>
                    <a:bodyPr/>
                    <a:lstStyle/>
                    <a:p>
                      <a:pPr marL="0" marR="0" lvl="0" indent="0" algn="ctr" rtl="0">
                        <a:lnSpc>
                          <a:spcPct val="100000"/>
                        </a:lnSpc>
                        <a:spcBef>
                          <a:spcPts val="0"/>
                        </a:spcBef>
                        <a:spcAft>
                          <a:spcPts val="0"/>
                        </a:spcAft>
                        <a:buNone/>
                      </a:pPr>
                      <a:r>
                        <a:rPr lang="en-US" sz="3000" dirty="0"/>
                        <a:t>having great knowledge (C) </a:t>
                      </a:r>
                      <a:endParaRPr sz="3000" dirty="0"/>
                    </a:p>
                  </a:txBody>
                  <a:tcPr marL="151050" marR="151050" marT="75525" marB="75525"/>
                </a:tc>
                <a:extLst>
                  <a:ext uri="{0D108BD9-81ED-4DB2-BD59-A6C34878D82A}">
                    <a16:rowId xmlns:a16="http://schemas.microsoft.com/office/drawing/2014/main" val="10003"/>
                  </a:ext>
                </a:extLst>
              </a:tr>
              <a:tr h="0">
                <a:tc>
                  <a:txBody>
                    <a:bodyPr/>
                    <a:lstStyle/>
                    <a:p>
                      <a:pPr marL="0" marR="0" lvl="0" indent="0" algn="ctr" rtl="0">
                        <a:lnSpc>
                          <a:spcPct val="100000"/>
                        </a:lnSpc>
                        <a:spcBef>
                          <a:spcPts val="0"/>
                        </a:spcBef>
                        <a:spcAft>
                          <a:spcPts val="0"/>
                        </a:spcAft>
                        <a:buNone/>
                      </a:pPr>
                      <a:endParaRPr sz="3000" dirty="0">
                        <a:solidFill>
                          <a:srgbClr val="FF0000"/>
                        </a:solidFill>
                      </a:endParaRPr>
                    </a:p>
                  </a:txBody>
                  <a:tcPr marL="151050" marR="151050" marT="75525" marB="75525"/>
                </a:tc>
                <a:tc>
                  <a:txBody>
                    <a:bodyPr/>
                    <a:lstStyle/>
                    <a:p>
                      <a:pPr marL="0" marR="0" lvl="0" indent="0" algn="ctr" rtl="0">
                        <a:lnSpc>
                          <a:spcPct val="100000"/>
                        </a:lnSpc>
                        <a:spcBef>
                          <a:spcPts val="0"/>
                        </a:spcBef>
                        <a:spcAft>
                          <a:spcPts val="0"/>
                        </a:spcAft>
                        <a:buClr>
                          <a:schemeClr val="dk1"/>
                        </a:buClr>
                        <a:buSzPts val="1100"/>
                        <a:buFont typeface="Arial"/>
                        <a:buNone/>
                      </a:pPr>
                      <a:r>
                        <a:rPr lang="en-US" sz="3000" dirty="0"/>
                        <a:t>people or </a:t>
                      </a:r>
                      <a:r>
                        <a:rPr lang="en-US" sz="3000" dirty="0" err="1"/>
                        <a:t>organisations</a:t>
                      </a:r>
                      <a:endParaRPr sz="3000" dirty="0"/>
                    </a:p>
                    <a:p>
                      <a:pPr marL="0" marR="0" lvl="0" indent="0" algn="ctr" rtl="0">
                        <a:lnSpc>
                          <a:spcPct val="100000"/>
                        </a:lnSpc>
                        <a:spcBef>
                          <a:spcPts val="0"/>
                        </a:spcBef>
                        <a:spcAft>
                          <a:spcPts val="0"/>
                        </a:spcAft>
                        <a:buClr>
                          <a:schemeClr val="dk1"/>
                        </a:buClr>
                        <a:buSzPts val="1100"/>
                        <a:buFont typeface="Arial"/>
                        <a:buNone/>
                      </a:pPr>
                      <a:r>
                        <a:rPr lang="en-US" sz="3000" dirty="0"/>
                        <a:t>that invest money (D)</a:t>
                      </a:r>
                      <a:endParaRPr sz="3000" dirty="0"/>
                    </a:p>
                  </a:txBody>
                  <a:tcPr marL="151050" marR="151050" marT="75525" marB="75525"/>
                </a:tc>
                <a:extLst>
                  <a:ext uri="{0D108BD9-81ED-4DB2-BD59-A6C34878D82A}">
                    <a16:rowId xmlns:a16="http://schemas.microsoft.com/office/drawing/2014/main" val="10004"/>
                  </a:ext>
                </a:extLst>
              </a:tr>
            </a:tbl>
          </a:graphicData>
        </a:graphic>
      </p:graphicFrame>
      <p:sp>
        <p:nvSpPr>
          <p:cNvPr id="2" name="TextBox 1"/>
          <p:cNvSpPr txBox="1"/>
          <p:nvPr/>
        </p:nvSpPr>
        <p:spPr>
          <a:xfrm>
            <a:off x="2148289" y="2974554"/>
            <a:ext cx="3084723" cy="553998"/>
          </a:xfrm>
          <a:prstGeom prst="rect">
            <a:avLst/>
          </a:prstGeom>
          <a:noFill/>
        </p:spPr>
        <p:txBody>
          <a:bodyPr wrap="square" rtlCol="0">
            <a:spAutoFit/>
          </a:bodyPr>
          <a:lstStyle/>
          <a:p>
            <a:r>
              <a:rPr lang="en-US" sz="3000" dirty="0">
                <a:solidFill>
                  <a:srgbClr val="FF0000"/>
                </a:solidFill>
              </a:rPr>
              <a:t>peacekeeping</a:t>
            </a:r>
          </a:p>
        </p:txBody>
      </p:sp>
      <p:sp>
        <p:nvSpPr>
          <p:cNvPr id="9" name="TextBox 8"/>
          <p:cNvSpPr txBox="1"/>
          <p:nvPr/>
        </p:nvSpPr>
        <p:spPr>
          <a:xfrm>
            <a:off x="1839816" y="3594654"/>
            <a:ext cx="3084723" cy="553998"/>
          </a:xfrm>
          <a:prstGeom prst="rect">
            <a:avLst/>
          </a:prstGeom>
          <a:noFill/>
        </p:spPr>
        <p:txBody>
          <a:bodyPr wrap="square" rtlCol="0">
            <a:spAutoFit/>
          </a:bodyPr>
          <a:lstStyle/>
          <a:p>
            <a:pPr algn="ctr"/>
            <a:r>
              <a:rPr lang="en-US" sz="3000" dirty="0">
                <a:solidFill>
                  <a:srgbClr val="FF0000"/>
                </a:solidFill>
              </a:rPr>
              <a:t>harm</a:t>
            </a:r>
          </a:p>
        </p:txBody>
      </p:sp>
      <p:sp>
        <p:nvSpPr>
          <p:cNvPr id="10" name="TextBox 9"/>
          <p:cNvSpPr txBox="1"/>
          <p:nvPr/>
        </p:nvSpPr>
        <p:spPr>
          <a:xfrm>
            <a:off x="1839815" y="4159990"/>
            <a:ext cx="3084723" cy="553998"/>
          </a:xfrm>
          <a:prstGeom prst="rect">
            <a:avLst/>
          </a:prstGeom>
          <a:noFill/>
        </p:spPr>
        <p:txBody>
          <a:bodyPr wrap="square" rtlCol="0">
            <a:spAutoFit/>
          </a:bodyPr>
          <a:lstStyle/>
          <a:p>
            <a:pPr algn="ctr"/>
            <a:r>
              <a:rPr lang="en-US" sz="3000" dirty="0">
                <a:solidFill>
                  <a:srgbClr val="FF0000"/>
                </a:solidFill>
              </a:rPr>
              <a:t>expert</a:t>
            </a:r>
          </a:p>
        </p:txBody>
      </p:sp>
      <p:sp>
        <p:nvSpPr>
          <p:cNvPr id="11" name="TextBox 10"/>
          <p:cNvSpPr txBox="1"/>
          <p:nvPr/>
        </p:nvSpPr>
        <p:spPr>
          <a:xfrm>
            <a:off x="2566930" y="4966771"/>
            <a:ext cx="2751817" cy="553998"/>
          </a:xfrm>
          <a:prstGeom prst="rect">
            <a:avLst/>
          </a:prstGeom>
          <a:noFill/>
        </p:spPr>
        <p:txBody>
          <a:bodyPr wrap="square" rtlCol="0">
            <a:spAutoFit/>
          </a:bodyPr>
          <a:lstStyle/>
          <a:p>
            <a:r>
              <a:rPr lang="en-US" sz="3000" dirty="0">
                <a:solidFill>
                  <a:srgbClr val="FF0000"/>
                </a:solidFill>
              </a:rPr>
              <a:t>investors</a:t>
            </a:r>
          </a:p>
        </p:txBody>
      </p:sp>
      <p:sp>
        <p:nvSpPr>
          <p:cNvPr id="12" name="Google Shape;256;p19"/>
          <p:cNvSpPr txBox="1"/>
          <p:nvPr/>
        </p:nvSpPr>
        <p:spPr>
          <a:xfrm>
            <a:off x="4781718" y="135555"/>
            <a:ext cx="4572000"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dirty="0">
                <a:solidFill>
                  <a:srgbClr val="FF0000"/>
                </a:solidFill>
                <a:latin typeface="Arial"/>
                <a:ea typeface="Arial"/>
                <a:cs typeface="Arial"/>
                <a:sym typeface="Arial"/>
              </a:rPr>
              <a:t>PRACTICE</a:t>
            </a:r>
            <a:endParaRPr sz="1400" b="0" i="0" u="none" strike="noStrike" cap="none" dirty="0">
              <a:solidFill>
                <a:srgbClr val="FF0000"/>
              </a:solidFill>
              <a:latin typeface="Arial"/>
              <a:ea typeface="Arial"/>
              <a:cs typeface="Arial"/>
              <a:sym typeface="Arial"/>
            </a:endParaRPr>
          </a:p>
        </p:txBody>
      </p:sp>
      <p:pic>
        <p:nvPicPr>
          <p:cNvPr id="13" name="Google Shape;356;p30"/>
          <p:cNvPicPr preferRelativeResize="0"/>
          <p:nvPr/>
        </p:nvPicPr>
        <p:blipFill>
          <a:blip r:embed="rId3">
            <a:alphaModFix/>
          </a:blip>
          <a:stretch>
            <a:fillRect/>
          </a:stretch>
        </p:blipFill>
        <p:spPr>
          <a:xfrm>
            <a:off x="-1663" y="6004561"/>
            <a:ext cx="853439" cy="853439"/>
          </a:xfrm>
          <a:prstGeom prst="rect">
            <a:avLst/>
          </a:prstGeom>
          <a:noFill/>
          <a:ln>
            <a:noFill/>
          </a:ln>
        </p:spPr>
      </p:pic>
      <p:grpSp>
        <p:nvGrpSpPr>
          <p:cNvPr id="14" name="Google Shape;357;p30"/>
          <p:cNvGrpSpPr/>
          <p:nvPr/>
        </p:nvGrpSpPr>
        <p:grpSpPr>
          <a:xfrm>
            <a:off x="11239714" y="220961"/>
            <a:ext cx="819096" cy="1812757"/>
            <a:chOff x="7943769" y="304800"/>
            <a:chExt cx="614322" cy="1359568"/>
          </a:xfrm>
        </p:grpSpPr>
        <p:pic>
          <p:nvPicPr>
            <p:cNvPr id="15" name="Google Shape;358;p30"/>
            <p:cNvPicPr preferRelativeResize="0"/>
            <p:nvPr/>
          </p:nvPicPr>
          <p:blipFill>
            <a:blip r:embed="rId4">
              <a:alphaModFix/>
            </a:blip>
            <a:stretch>
              <a:fillRect/>
            </a:stretch>
          </p:blipFill>
          <p:spPr>
            <a:xfrm>
              <a:off x="8252421" y="304800"/>
              <a:ext cx="305671" cy="1188720"/>
            </a:xfrm>
            <a:prstGeom prst="rect">
              <a:avLst/>
            </a:prstGeom>
            <a:noFill/>
            <a:ln>
              <a:noFill/>
            </a:ln>
          </p:spPr>
        </p:pic>
        <p:grpSp>
          <p:nvGrpSpPr>
            <p:cNvPr id="16" name="Google Shape;359;p30"/>
            <p:cNvGrpSpPr/>
            <p:nvPr/>
          </p:nvGrpSpPr>
          <p:grpSpPr>
            <a:xfrm>
              <a:off x="7943769" y="1152286"/>
              <a:ext cx="512082" cy="512082"/>
              <a:chOff x="3917134" y="511959"/>
              <a:chExt cx="512082" cy="512082"/>
            </a:xfrm>
          </p:grpSpPr>
          <p:sp>
            <p:nvSpPr>
              <p:cNvPr id="17" name="Google Shape;360;p30"/>
              <p:cNvSpPr/>
              <p:nvPr/>
            </p:nvSpPr>
            <p:spPr>
              <a:xfrm>
                <a:off x="3944575" y="539400"/>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grpSp>
            <p:nvGrpSpPr>
              <p:cNvPr id="18" name="Google Shape;361;p30"/>
              <p:cNvGrpSpPr/>
              <p:nvPr/>
            </p:nvGrpSpPr>
            <p:grpSpPr>
              <a:xfrm rot="2700000">
                <a:off x="3992126" y="586951"/>
                <a:ext cx="362097" cy="362097"/>
                <a:chOff x="1726575" y="1666225"/>
                <a:chExt cx="362100" cy="362100"/>
              </a:xfrm>
            </p:grpSpPr>
            <p:cxnSp>
              <p:nvCxnSpPr>
                <p:cNvPr id="19" name="Google Shape;362;p30"/>
                <p:cNvCxnSpPr/>
                <p:nvPr/>
              </p:nvCxnSpPr>
              <p:spPr>
                <a:xfrm>
                  <a:off x="1726575" y="1847275"/>
                  <a:ext cx="362100" cy="0"/>
                </a:xfrm>
                <a:prstGeom prst="straightConnector1">
                  <a:avLst/>
                </a:prstGeom>
                <a:noFill/>
                <a:ln w="9525" cap="rnd" cmpd="sng">
                  <a:solidFill>
                    <a:schemeClr val="dk1"/>
                  </a:solidFill>
                  <a:prstDash val="solid"/>
                  <a:round/>
                  <a:headEnd type="none" w="med" len="med"/>
                  <a:tailEnd type="none" w="med" len="med"/>
                </a:ln>
              </p:spPr>
            </p:cxnSp>
            <p:cxnSp>
              <p:nvCxnSpPr>
                <p:cNvPr id="20" name="Google Shape;363;p30"/>
                <p:cNvCxnSpPr/>
                <p:nvPr/>
              </p:nvCxnSpPr>
              <p:spPr>
                <a:xfrm rot="5400000">
                  <a:off x="1726575" y="1847275"/>
                  <a:ext cx="362100" cy="0"/>
                </a:xfrm>
                <a:prstGeom prst="straightConnector1">
                  <a:avLst/>
                </a:prstGeom>
                <a:noFill/>
                <a:ln w="9525" cap="rnd" cmpd="sng">
                  <a:solidFill>
                    <a:schemeClr val="dk1"/>
                  </a:solidFill>
                  <a:prstDash val="solid"/>
                  <a:round/>
                  <a:headEnd type="none" w="med" len="med"/>
                  <a:tailEnd type="none" w="med" len="med"/>
                </a:ln>
              </p:spPr>
            </p:cxnSp>
          </p:grpSp>
        </p:grpSp>
      </p:gr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fade">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animEffect transition="in" filter="fade">
                                      <p:cBhvr>
                                        <p:cTn id="17" dur="500"/>
                                        <p:tgtEl>
                                          <p:spTgt spid="10">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1">
                                            <p:txEl>
                                              <p:pRg st="0" end="0"/>
                                            </p:txEl>
                                          </p:spTgt>
                                        </p:tgtEl>
                                        <p:attrNameLst>
                                          <p:attrName>style.visibility</p:attrName>
                                        </p:attrNameLst>
                                      </p:cBhvr>
                                      <p:to>
                                        <p:strVal val="visible"/>
                                      </p:to>
                                    </p:set>
                                    <p:animEffect transition="in" filter="fade">
                                      <p:cBhvr>
                                        <p:cTn id="22"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32"/>
        <p:cNvGrpSpPr/>
        <p:nvPr/>
      </p:nvGrpSpPr>
      <p:grpSpPr>
        <a:xfrm>
          <a:off x="0" y="0"/>
          <a:ext cx="0" cy="0"/>
          <a:chOff x="0" y="0"/>
          <a:chExt cx="0" cy="0"/>
        </a:xfrm>
      </p:grpSpPr>
      <p:sp>
        <p:nvSpPr>
          <p:cNvPr id="333" name="Google Shape;333;p23"/>
          <p:cNvSpPr txBox="1"/>
          <p:nvPr/>
        </p:nvSpPr>
        <p:spPr>
          <a:xfrm>
            <a:off x="-185299" y="1546064"/>
            <a:ext cx="9825900" cy="3078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000"/>
              <a:buFont typeface="Arial"/>
              <a:buNone/>
            </a:pPr>
            <a:endParaRPr sz="1400" b="0" i="0" u="none" strike="noStrike" cap="none">
              <a:solidFill>
                <a:srgbClr val="000000"/>
              </a:solidFill>
              <a:latin typeface="Arial"/>
              <a:ea typeface="Arial"/>
              <a:cs typeface="Arial"/>
              <a:sym typeface="Arial"/>
            </a:endParaRPr>
          </a:p>
        </p:txBody>
      </p:sp>
      <p:sp>
        <p:nvSpPr>
          <p:cNvPr id="334" name="Google Shape;334;p23"/>
          <p:cNvSpPr txBox="1"/>
          <p:nvPr/>
        </p:nvSpPr>
        <p:spPr>
          <a:xfrm>
            <a:off x="1578475" y="1007929"/>
            <a:ext cx="9356100" cy="954067"/>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chemeClr val="dk1"/>
              </a:buClr>
              <a:buSzPts val="1100"/>
              <a:buFont typeface="Arial"/>
              <a:buNone/>
            </a:pPr>
            <a:r>
              <a:rPr lang="en-US" sz="2800" b="1" dirty="0">
                <a:solidFill>
                  <a:schemeClr val="tx1"/>
                </a:solidFill>
              </a:rPr>
              <a:t>Complete the sentences with the words and phrases from Task 1.</a:t>
            </a:r>
            <a:endParaRPr sz="1600" b="0" i="0" u="none" strike="noStrike" cap="none" dirty="0">
              <a:solidFill>
                <a:schemeClr val="tx1"/>
              </a:solidFill>
              <a:sym typeface="Arial"/>
            </a:endParaRPr>
          </a:p>
        </p:txBody>
      </p:sp>
      <p:sp>
        <p:nvSpPr>
          <p:cNvPr id="337" name="Google Shape;337;p23"/>
          <p:cNvSpPr/>
          <p:nvPr/>
        </p:nvSpPr>
        <p:spPr>
          <a:xfrm>
            <a:off x="937120" y="1104748"/>
            <a:ext cx="502606" cy="502606"/>
          </a:xfrm>
          <a:prstGeom prst="roundRect">
            <a:avLst>
              <a:gd name="adj" fmla="val 16667"/>
            </a:avLst>
          </a:prstGeom>
          <a:solidFill>
            <a:srgbClr val="F2653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48DA4"/>
              </a:solidFill>
              <a:latin typeface="Calibri"/>
              <a:ea typeface="Calibri"/>
              <a:cs typeface="Calibri"/>
              <a:sym typeface="Calibri"/>
            </a:endParaRPr>
          </a:p>
        </p:txBody>
      </p:sp>
      <p:sp>
        <p:nvSpPr>
          <p:cNvPr id="338" name="Google Shape;338;p23"/>
          <p:cNvSpPr txBox="1"/>
          <p:nvPr/>
        </p:nvSpPr>
        <p:spPr>
          <a:xfrm>
            <a:off x="963512" y="1002108"/>
            <a:ext cx="449821" cy="70788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4000" b="1" i="0" u="none" strike="noStrike" cap="none">
                <a:solidFill>
                  <a:schemeClr val="lt1"/>
                </a:solidFill>
                <a:latin typeface="Open Sans"/>
                <a:ea typeface="Open Sans"/>
                <a:cs typeface="Open Sans"/>
                <a:sym typeface="Open Sans"/>
              </a:rPr>
              <a:t>4</a:t>
            </a:r>
            <a:endParaRPr sz="1400" b="0" i="0" u="none" strike="noStrike" cap="none">
              <a:solidFill>
                <a:srgbClr val="000000"/>
              </a:solidFill>
              <a:latin typeface="Arial"/>
              <a:ea typeface="Arial"/>
              <a:cs typeface="Arial"/>
              <a:sym typeface="Arial"/>
            </a:endParaRPr>
          </a:p>
        </p:txBody>
      </p:sp>
      <p:sp>
        <p:nvSpPr>
          <p:cNvPr id="339" name="Google Shape;339;p23"/>
          <p:cNvSpPr txBox="1"/>
          <p:nvPr/>
        </p:nvSpPr>
        <p:spPr>
          <a:xfrm>
            <a:off x="4451960" y="4946505"/>
            <a:ext cx="2788800" cy="3078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endParaRPr sz="1400" b="0" i="0" u="none" strike="noStrike" cap="none">
              <a:solidFill>
                <a:srgbClr val="000000"/>
              </a:solidFill>
              <a:latin typeface="Arial"/>
              <a:ea typeface="Arial"/>
              <a:cs typeface="Arial"/>
              <a:sym typeface="Arial"/>
            </a:endParaRPr>
          </a:p>
        </p:txBody>
      </p:sp>
      <p:sp>
        <p:nvSpPr>
          <p:cNvPr id="340" name="Google Shape;340;p23"/>
          <p:cNvSpPr txBox="1"/>
          <p:nvPr/>
        </p:nvSpPr>
        <p:spPr>
          <a:xfrm>
            <a:off x="682825" y="1938544"/>
            <a:ext cx="11147400" cy="4708951"/>
          </a:xfrm>
          <a:prstGeom prst="rect">
            <a:avLst/>
          </a:prstGeom>
          <a:noFill/>
          <a:ln>
            <a:noFill/>
          </a:ln>
        </p:spPr>
        <p:txBody>
          <a:bodyPr spcFirstLastPara="1" wrap="square" lIns="91425" tIns="91425" rIns="91425" bIns="91425" anchor="t" anchorCtr="0">
            <a:spAutoFit/>
          </a:bodyPr>
          <a:lstStyle/>
          <a:p>
            <a:pPr marL="0" lvl="0" indent="0" algn="l" rtl="0">
              <a:lnSpc>
                <a:spcPct val="150000"/>
              </a:lnSpc>
              <a:spcBef>
                <a:spcPts val="0"/>
              </a:spcBef>
              <a:spcAft>
                <a:spcPts val="0"/>
              </a:spcAft>
              <a:buNone/>
            </a:pPr>
            <a:r>
              <a:rPr lang="en-US" sz="2800" dirty="0">
                <a:latin typeface="Calibri" panose="020F0502020204030204" pitchFamily="34" charset="0"/>
                <a:cs typeface="Calibri" panose="020F0502020204030204" pitchFamily="34" charset="0"/>
              </a:rPr>
              <a:t>1. Since joining the UN, Viet Nam has become _____________ and has participated in many UN activities including peacekeeping.</a:t>
            </a:r>
            <a:endParaRPr sz="2800" dirty="0">
              <a:latin typeface="Calibri" panose="020F0502020204030204" pitchFamily="34" charset="0"/>
              <a:cs typeface="Calibri" panose="020F0502020204030204" pitchFamily="34" charset="0"/>
            </a:endParaRPr>
          </a:p>
          <a:p>
            <a:pPr marL="0" lvl="0" indent="0" algn="l" rtl="0">
              <a:lnSpc>
                <a:spcPct val="150000"/>
              </a:lnSpc>
              <a:spcBef>
                <a:spcPts val="0"/>
              </a:spcBef>
              <a:spcAft>
                <a:spcPts val="0"/>
              </a:spcAft>
              <a:buNone/>
            </a:pPr>
            <a:r>
              <a:rPr lang="en-US" sz="2800" dirty="0">
                <a:latin typeface="Calibri" panose="020F0502020204030204" pitchFamily="34" charset="0"/>
                <a:cs typeface="Calibri" panose="020F0502020204030204" pitchFamily="34" charset="0"/>
              </a:rPr>
              <a:t>2. UNICEF particularly aims to support _____________________ children all over the world.</a:t>
            </a:r>
            <a:endParaRPr sz="2800" dirty="0">
              <a:latin typeface="Calibri" panose="020F0502020204030204" pitchFamily="34" charset="0"/>
              <a:cs typeface="Calibri" panose="020F0502020204030204" pitchFamily="34" charset="0"/>
            </a:endParaRPr>
          </a:p>
          <a:p>
            <a:pPr marL="0" lvl="0" indent="0" algn="l" rtl="0">
              <a:lnSpc>
                <a:spcPct val="150000"/>
              </a:lnSpc>
              <a:spcBef>
                <a:spcPts val="0"/>
              </a:spcBef>
              <a:spcAft>
                <a:spcPts val="0"/>
              </a:spcAft>
              <a:buNone/>
            </a:pPr>
            <a:r>
              <a:rPr lang="en-US" sz="2800" dirty="0">
                <a:latin typeface="Calibri" panose="020F0502020204030204" pitchFamily="34" charset="0"/>
                <a:cs typeface="Calibri" panose="020F0502020204030204" pitchFamily="34" charset="0"/>
              </a:rPr>
              <a:t>3. UNDP helps people in developing countries have a __________ life.</a:t>
            </a:r>
            <a:endParaRPr sz="2800" dirty="0">
              <a:latin typeface="Calibri" panose="020F0502020204030204" pitchFamily="34" charset="0"/>
              <a:cs typeface="Calibri" panose="020F0502020204030204" pitchFamily="34" charset="0"/>
            </a:endParaRPr>
          </a:p>
          <a:p>
            <a:pPr marL="0" lvl="0" indent="0" algn="l" rtl="0">
              <a:lnSpc>
                <a:spcPct val="150000"/>
              </a:lnSpc>
              <a:spcBef>
                <a:spcPts val="0"/>
              </a:spcBef>
              <a:spcAft>
                <a:spcPts val="0"/>
              </a:spcAft>
              <a:buNone/>
            </a:pPr>
            <a:r>
              <a:rPr lang="en-US" sz="2800" dirty="0">
                <a:latin typeface="Calibri" panose="020F0502020204030204" pitchFamily="34" charset="0"/>
                <a:cs typeface="Calibri" panose="020F0502020204030204" pitchFamily="34" charset="0"/>
              </a:rPr>
              <a:t>4. The WTO is the world's __________ international economic </a:t>
            </a:r>
            <a:r>
              <a:rPr lang="en-US" sz="2800" dirty="0" err="1">
                <a:latin typeface="Calibri" panose="020F0502020204030204" pitchFamily="34" charset="0"/>
                <a:cs typeface="Calibri" panose="020F0502020204030204" pitchFamily="34" charset="0"/>
              </a:rPr>
              <a:t>organisation</a:t>
            </a:r>
            <a:r>
              <a:rPr lang="en-US" sz="2800" dirty="0">
                <a:latin typeface="Calibri" panose="020F0502020204030204" pitchFamily="34" charset="0"/>
                <a:cs typeface="Calibri" panose="020F0502020204030204" pitchFamily="34" charset="0"/>
              </a:rPr>
              <a:t>.</a:t>
            </a:r>
            <a:endParaRPr sz="2800" dirty="0">
              <a:latin typeface="Calibri" panose="020F0502020204030204" pitchFamily="34" charset="0"/>
              <a:cs typeface="Calibri" panose="020F0502020204030204" pitchFamily="34" charset="0"/>
            </a:endParaRPr>
          </a:p>
          <a:p>
            <a:pPr marL="0" lvl="0" indent="0" algn="l" rtl="0">
              <a:lnSpc>
                <a:spcPct val="150000"/>
              </a:lnSpc>
              <a:spcBef>
                <a:spcPts val="0"/>
              </a:spcBef>
              <a:spcAft>
                <a:spcPts val="0"/>
              </a:spcAft>
              <a:buNone/>
            </a:pPr>
            <a:r>
              <a:rPr lang="en-US" sz="2800" dirty="0">
                <a:latin typeface="Calibri" panose="020F0502020204030204" pitchFamily="34" charset="0"/>
                <a:cs typeface="Calibri" panose="020F0502020204030204" pitchFamily="34" charset="0"/>
              </a:rPr>
              <a:t>5. Viet Nam has also become ______________ to foreign investors.</a:t>
            </a:r>
            <a:endParaRPr sz="2800" dirty="0">
              <a:latin typeface="Calibri" panose="020F0502020204030204" pitchFamily="34" charset="0"/>
              <a:cs typeface="Calibri" panose="020F0502020204030204" pitchFamily="34" charset="0"/>
            </a:endParaRPr>
          </a:p>
        </p:txBody>
      </p:sp>
      <p:sp>
        <p:nvSpPr>
          <p:cNvPr id="10" name="TextBox 9"/>
          <p:cNvSpPr txBox="1"/>
          <p:nvPr/>
        </p:nvSpPr>
        <p:spPr>
          <a:xfrm>
            <a:off x="7590622" y="2141702"/>
            <a:ext cx="2226250" cy="523220"/>
          </a:xfrm>
          <a:prstGeom prst="rect">
            <a:avLst/>
          </a:prstGeom>
          <a:noFill/>
        </p:spPr>
        <p:txBody>
          <a:bodyPr wrap="square" rtlCol="0">
            <a:spAutoFit/>
          </a:bodyPr>
          <a:lstStyle/>
          <a:p>
            <a:r>
              <a:rPr lang="en-US" sz="2800" dirty="0">
                <a:solidFill>
                  <a:srgbClr val="FF0000"/>
                </a:solidFill>
                <a:latin typeface="Calibri" panose="020F0502020204030204" pitchFamily="34" charset="0"/>
                <a:cs typeface="Calibri" panose="020F0502020204030204" pitchFamily="34" charset="0"/>
              </a:rPr>
              <a:t>more active</a:t>
            </a:r>
          </a:p>
        </p:txBody>
      </p:sp>
      <p:sp>
        <p:nvSpPr>
          <p:cNvPr id="11" name="TextBox 10"/>
          <p:cNvSpPr txBox="1"/>
          <p:nvPr/>
        </p:nvSpPr>
        <p:spPr>
          <a:xfrm>
            <a:off x="6365913" y="3430062"/>
            <a:ext cx="4056043" cy="523220"/>
          </a:xfrm>
          <a:prstGeom prst="rect">
            <a:avLst/>
          </a:prstGeom>
          <a:noFill/>
        </p:spPr>
        <p:txBody>
          <a:bodyPr wrap="square" rtlCol="0">
            <a:spAutoFit/>
          </a:bodyPr>
          <a:lstStyle/>
          <a:p>
            <a:r>
              <a:rPr lang="en-US" sz="2800" dirty="0">
                <a:solidFill>
                  <a:srgbClr val="FF0000"/>
                </a:solidFill>
                <a:latin typeface="Calibri" panose="020F0502020204030204" pitchFamily="34" charset="0"/>
                <a:cs typeface="Calibri" panose="020F0502020204030204" pitchFamily="34" charset="0"/>
              </a:rPr>
              <a:t>the most disadvantaged</a:t>
            </a:r>
          </a:p>
        </p:txBody>
      </p:sp>
      <p:sp>
        <p:nvSpPr>
          <p:cNvPr id="12" name="TextBox 11"/>
          <p:cNvSpPr txBox="1"/>
          <p:nvPr/>
        </p:nvSpPr>
        <p:spPr>
          <a:xfrm>
            <a:off x="8885076" y="4684895"/>
            <a:ext cx="2226250" cy="523220"/>
          </a:xfrm>
          <a:prstGeom prst="rect">
            <a:avLst/>
          </a:prstGeom>
          <a:noFill/>
        </p:spPr>
        <p:txBody>
          <a:bodyPr wrap="square" rtlCol="0">
            <a:spAutoFit/>
          </a:bodyPr>
          <a:lstStyle/>
          <a:p>
            <a:r>
              <a:rPr lang="en-US" sz="2800" dirty="0">
                <a:solidFill>
                  <a:srgbClr val="FF0000"/>
                </a:solidFill>
                <a:latin typeface="Calibri" panose="020F0502020204030204" pitchFamily="34" charset="0"/>
                <a:cs typeface="Calibri" panose="020F0502020204030204" pitchFamily="34" charset="0"/>
              </a:rPr>
              <a:t>better</a:t>
            </a:r>
          </a:p>
        </p:txBody>
      </p:sp>
      <p:sp>
        <p:nvSpPr>
          <p:cNvPr id="13" name="TextBox 12"/>
          <p:cNvSpPr txBox="1"/>
          <p:nvPr/>
        </p:nvSpPr>
        <p:spPr>
          <a:xfrm>
            <a:off x="4920867" y="5338985"/>
            <a:ext cx="1445046" cy="523220"/>
          </a:xfrm>
          <a:prstGeom prst="rect">
            <a:avLst/>
          </a:prstGeom>
          <a:noFill/>
        </p:spPr>
        <p:txBody>
          <a:bodyPr wrap="square" rtlCol="0">
            <a:spAutoFit/>
          </a:bodyPr>
          <a:lstStyle/>
          <a:p>
            <a:r>
              <a:rPr lang="en-US" sz="2800" dirty="0">
                <a:solidFill>
                  <a:srgbClr val="FF0000"/>
                </a:solidFill>
                <a:latin typeface="Calibri" panose="020F0502020204030204" pitchFamily="34" charset="0"/>
                <a:cs typeface="Calibri" panose="020F0502020204030204" pitchFamily="34" charset="0"/>
              </a:rPr>
              <a:t>largest</a:t>
            </a:r>
          </a:p>
        </p:txBody>
      </p:sp>
      <p:sp>
        <p:nvSpPr>
          <p:cNvPr id="14" name="TextBox 13"/>
          <p:cNvSpPr txBox="1"/>
          <p:nvPr/>
        </p:nvSpPr>
        <p:spPr>
          <a:xfrm>
            <a:off x="5010099" y="5993240"/>
            <a:ext cx="2711627" cy="523220"/>
          </a:xfrm>
          <a:prstGeom prst="rect">
            <a:avLst/>
          </a:prstGeom>
          <a:noFill/>
        </p:spPr>
        <p:txBody>
          <a:bodyPr wrap="square" rtlCol="0">
            <a:spAutoFit/>
          </a:bodyPr>
          <a:lstStyle/>
          <a:p>
            <a:r>
              <a:rPr lang="en-US" sz="2800" dirty="0">
                <a:solidFill>
                  <a:srgbClr val="FF0000"/>
                </a:solidFill>
                <a:latin typeface="Calibri" panose="020F0502020204030204" pitchFamily="34" charset="0"/>
                <a:cs typeface="Calibri" panose="020F0502020204030204" pitchFamily="34" charset="0"/>
              </a:rPr>
              <a:t>more attractive</a:t>
            </a:r>
          </a:p>
        </p:txBody>
      </p:sp>
      <p:sp>
        <p:nvSpPr>
          <p:cNvPr id="15" name="Google Shape;256;p19"/>
          <p:cNvSpPr txBox="1"/>
          <p:nvPr/>
        </p:nvSpPr>
        <p:spPr>
          <a:xfrm>
            <a:off x="4781718" y="135555"/>
            <a:ext cx="4572000"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dirty="0">
                <a:solidFill>
                  <a:srgbClr val="FF0000"/>
                </a:solidFill>
                <a:latin typeface="Arial"/>
                <a:ea typeface="Arial"/>
                <a:cs typeface="Arial"/>
                <a:sym typeface="Arial"/>
              </a:rPr>
              <a:t>PRACTICE</a:t>
            </a:r>
            <a:endParaRPr sz="1400" b="0" i="0" u="none" strike="noStrike" cap="none" dirty="0">
              <a:solidFill>
                <a:srgbClr val="FF0000"/>
              </a:solidFill>
              <a:latin typeface="Arial"/>
              <a:ea typeface="Arial"/>
              <a:cs typeface="Arial"/>
              <a:sym typeface="Aria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fade">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fade">
                                      <p:cBhvr>
                                        <p:cTn id="12" dur="500"/>
                                        <p:tgtEl>
                                          <p:spTgt spid="11">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
                                            <p:txEl>
                                              <p:pRg st="0" end="0"/>
                                            </p:txEl>
                                          </p:spTgt>
                                        </p:tgtEl>
                                        <p:attrNameLst>
                                          <p:attrName>style.visibility</p:attrName>
                                        </p:attrNameLst>
                                      </p:cBhvr>
                                      <p:to>
                                        <p:strVal val="visible"/>
                                      </p:to>
                                    </p:set>
                                    <p:animEffect transition="in" filter="fade">
                                      <p:cBhvr>
                                        <p:cTn id="17" dur="500"/>
                                        <p:tgtEl>
                                          <p:spTgt spid="12">
                                            <p:txEl>
                                              <p:pRg st="0" end="0"/>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3">
                                            <p:txEl>
                                              <p:pRg st="0" end="0"/>
                                            </p:txEl>
                                          </p:spTgt>
                                        </p:tgtEl>
                                        <p:attrNameLst>
                                          <p:attrName>style.visibility</p:attrName>
                                        </p:attrNameLst>
                                      </p:cBhvr>
                                      <p:to>
                                        <p:strVal val="visible"/>
                                      </p:to>
                                    </p:set>
                                    <p:animEffect transition="in" filter="fade">
                                      <p:cBhvr>
                                        <p:cTn id="22" dur="500"/>
                                        <p:tgtEl>
                                          <p:spTgt spid="13">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4">
                                            <p:txEl>
                                              <p:pRg st="0" end="0"/>
                                            </p:txEl>
                                          </p:spTgt>
                                        </p:tgtEl>
                                        <p:attrNameLst>
                                          <p:attrName>style.visibility</p:attrName>
                                        </p:attrNameLst>
                                      </p:cBhvr>
                                      <p:to>
                                        <p:strVal val="visible"/>
                                      </p:to>
                                    </p:set>
                                    <p:animEffect transition="in" filter="fade">
                                      <p:cBhvr>
                                        <p:cTn id="27" dur="500"/>
                                        <p:tgtEl>
                                          <p:spTgt spid="1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378"/>
        <p:cNvGrpSpPr/>
        <p:nvPr/>
      </p:nvGrpSpPr>
      <p:grpSpPr>
        <a:xfrm>
          <a:off x="0" y="0"/>
          <a:ext cx="0" cy="0"/>
          <a:chOff x="0" y="0"/>
          <a:chExt cx="0" cy="0"/>
        </a:xfrm>
      </p:grpSpPr>
      <p:sp>
        <p:nvSpPr>
          <p:cNvPr id="380" name="Google Shape;380;p25"/>
          <p:cNvSpPr/>
          <p:nvPr/>
        </p:nvSpPr>
        <p:spPr>
          <a:xfrm>
            <a:off x="702927" y="1107630"/>
            <a:ext cx="502606" cy="502606"/>
          </a:xfrm>
          <a:prstGeom prst="roundRect">
            <a:avLst>
              <a:gd name="adj" fmla="val 16667"/>
            </a:avLst>
          </a:prstGeom>
          <a:solidFill>
            <a:srgbClr val="F2653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48DA4"/>
              </a:solidFill>
              <a:latin typeface="Calibri"/>
              <a:ea typeface="Calibri"/>
              <a:cs typeface="Calibri"/>
              <a:sym typeface="Calibri"/>
            </a:endParaRPr>
          </a:p>
        </p:txBody>
      </p:sp>
      <p:sp>
        <p:nvSpPr>
          <p:cNvPr id="381" name="Google Shape;381;p25"/>
          <p:cNvSpPr txBox="1"/>
          <p:nvPr/>
        </p:nvSpPr>
        <p:spPr>
          <a:xfrm>
            <a:off x="733099" y="1039279"/>
            <a:ext cx="449821" cy="70788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4000" b="1" i="0" u="none" strike="noStrike" cap="none">
                <a:solidFill>
                  <a:schemeClr val="lt1"/>
                </a:solidFill>
                <a:latin typeface="Open Sans"/>
                <a:ea typeface="Open Sans"/>
                <a:cs typeface="Open Sans"/>
                <a:sym typeface="Open Sans"/>
              </a:rPr>
              <a:t>1</a:t>
            </a:r>
            <a:endParaRPr sz="4000" b="1" i="0" u="none" strike="noStrike" cap="none">
              <a:solidFill>
                <a:schemeClr val="lt1"/>
              </a:solidFill>
              <a:latin typeface="Open Sans"/>
              <a:ea typeface="Open Sans"/>
              <a:cs typeface="Open Sans"/>
              <a:sym typeface="Open Sans"/>
            </a:endParaRPr>
          </a:p>
        </p:txBody>
      </p:sp>
      <p:sp>
        <p:nvSpPr>
          <p:cNvPr id="382" name="Google Shape;382;p25"/>
          <p:cNvSpPr txBox="1"/>
          <p:nvPr/>
        </p:nvSpPr>
        <p:spPr>
          <a:xfrm>
            <a:off x="4003361" y="245627"/>
            <a:ext cx="4572000"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dirty="0">
                <a:solidFill>
                  <a:srgbClr val="FF0000"/>
                </a:solidFill>
                <a:latin typeface="Arial"/>
                <a:ea typeface="Arial"/>
                <a:cs typeface="Arial"/>
                <a:sym typeface="Arial"/>
              </a:rPr>
              <a:t>CONSOLIDATION</a:t>
            </a:r>
            <a:endParaRPr sz="1400" b="0" i="0" u="none" strike="noStrike" cap="none" dirty="0">
              <a:solidFill>
                <a:srgbClr val="FF0000"/>
              </a:solidFill>
              <a:latin typeface="Arial"/>
              <a:ea typeface="Arial"/>
              <a:cs typeface="Arial"/>
              <a:sym typeface="Arial"/>
            </a:endParaRPr>
          </a:p>
        </p:txBody>
      </p:sp>
      <p:sp>
        <p:nvSpPr>
          <p:cNvPr id="383" name="Google Shape;383;p25"/>
          <p:cNvSpPr/>
          <p:nvPr/>
        </p:nvSpPr>
        <p:spPr>
          <a:xfrm>
            <a:off x="1358390" y="1107630"/>
            <a:ext cx="4572000" cy="584775"/>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3200"/>
              <a:buFont typeface="Arial"/>
              <a:buNone/>
            </a:pPr>
            <a:r>
              <a:rPr lang="en-US" sz="3200" b="1" i="0" u="none" strike="noStrike" cap="none" dirty="0">
                <a:solidFill>
                  <a:schemeClr val="tx1"/>
                </a:solidFill>
                <a:latin typeface="Arial"/>
                <a:ea typeface="Arial"/>
                <a:cs typeface="Arial"/>
                <a:sym typeface="Arial"/>
              </a:rPr>
              <a:t>Wrap-up</a:t>
            </a:r>
            <a:endParaRPr sz="1400" b="0" i="0" u="none" strike="noStrike" cap="none" dirty="0">
              <a:solidFill>
                <a:schemeClr val="tx1"/>
              </a:solidFill>
              <a:latin typeface="Arial"/>
              <a:ea typeface="Arial"/>
              <a:cs typeface="Arial"/>
              <a:sym typeface="Arial"/>
            </a:endParaRPr>
          </a:p>
        </p:txBody>
      </p:sp>
      <p:sp>
        <p:nvSpPr>
          <p:cNvPr id="384" name="Google Shape;384;p25"/>
          <p:cNvSpPr txBox="1"/>
          <p:nvPr/>
        </p:nvSpPr>
        <p:spPr>
          <a:xfrm>
            <a:off x="702927" y="2123749"/>
            <a:ext cx="11619702" cy="2308800"/>
          </a:xfrm>
          <a:prstGeom prst="rect">
            <a:avLst/>
          </a:prstGeom>
          <a:noFill/>
          <a:ln>
            <a:noFill/>
          </a:ln>
        </p:spPr>
        <p:txBody>
          <a:bodyPr spcFirstLastPara="1" wrap="square" lIns="91425" tIns="45700" rIns="91425" bIns="45700" anchor="t" anchorCtr="0">
            <a:spAutoFit/>
          </a:bodyPr>
          <a:lstStyle/>
          <a:p>
            <a:pPr marL="698500" marR="0" lvl="0" indent="-571500" algn="l" rtl="0">
              <a:lnSpc>
                <a:spcPct val="100000"/>
              </a:lnSpc>
              <a:spcBef>
                <a:spcPts val="0"/>
              </a:spcBef>
              <a:spcAft>
                <a:spcPts val="0"/>
              </a:spcAft>
              <a:buClr>
                <a:schemeClr val="dk1"/>
              </a:buClr>
              <a:buSzPts val="3600"/>
              <a:buFont typeface="Wingdings" panose="05000000000000000000" pitchFamily="2" charset="2"/>
              <a:buChar char="ü"/>
            </a:pPr>
            <a:r>
              <a:rPr lang="en-US" sz="3600" b="0" i="0" u="none" strike="noStrike" cap="none" dirty="0">
                <a:solidFill>
                  <a:schemeClr val="dk1"/>
                </a:solidFill>
                <a:latin typeface="Calibri"/>
                <a:ea typeface="Calibri"/>
                <a:cs typeface="Calibri"/>
                <a:sym typeface="Calibri"/>
              </a:rPr>
              <a:t>Some words and phrases related to </a:t>
            </a:r>
            <a:r>
              <a:rPr lang="en-US" sz="3600" dirty="0">
                <a:solidFill>
                  <a:schemeClr val="dk1"/>
                </a:solidFill>
                <a:latin typeface="Calibri"/>
                <a:ea typeface="Calibri"/>
                <a:cs typeface="Calibri"/>
                <a:sym typeface="Calibri"/>
              </a:rPr>
              <a:t>international </a:t>
            </a:r>
            <a:r>
              <a:rPr lang="en-US" sz="3600" dirty="0" err="1">
                <a:solidFill>
                  <a:schemeClr val="dk1"/>
                </a:solidFill>
                <a:latin typeface="Calibri"/>
                <a:ea typeface="Calibri"/>
                <a:cs typeface="Calibri"/>
                <a:sym typeface="Calibri"/>
              </a:rPr>
              <a:t>organisations</a:t>
            </a:r>
            <a:r>
              <a:rPr lang="en-US" sz="3600" dirty="0">
                <a:solidFill>
                  <a:schemeClr val="dk1"/>
                </a:solidFill>
                <a:latin typeface="Calibri"/>
                <a:ea typeface="Calibri"/>
                <a:cs typeface="Calibri"/>
                <a:sym typeface="Calibri"/>
              </a:rPr>
              <a:t> </a:t>
            </a:r>
            <a:endParaRPr sz="1400" b="0" i="0" u="none" strike="noStrike" cap="none" dirty="0">
              <a:solidFill>
                <a:srgbClr val="000000"/>
              </a:solidFill>
              <a:latin typeface="Arial"/>
              <a:ea typeface="Arial"/>
              <a:cs typeface="Arial"/>
              <a:sym typeface="Arial"/>
            </a:endParaRPr>
          </a:p>
          <a:p>
            <a:pPr marL="698500" marR="0" lvl="0" indent="-571500" algn="l" rtl="0">
              <a:lnSpc>
                <a:spcPct val="100000"/>
              </a:lnSpc>
              <a:spcBef>
                <a:spcPts val="0"/>
              </a:spcBef>
              <a:spcAft>
                <a:spcPts val="0"/>
              </a:spcAft>
              <a:buClr>
                <a:schemeClr val="dk1"/>
              </a:buClr>
              <a:buSzPts val="3600"/>
              <a:buFont typeface="Wingdings" panose="05000000000000000000" pitchFamily="2" charset="2"/>
              <a:buChar char="ü"/>
            </a:pPr>
            <a:r>
              <a:rPr lang="en-US" sz="3600" b="0" i="0" u="none" strike="noStrike" cap="none" dirty="0">
                <a:solidFill>
                  <a:schemeClr val="dk1"/>
                </a:solidFill>
                <a:latin typeface="Calibri"/>
                <a:ea typeface="Calibri"/>
                <a:cs typeface="Calibri"/>
                <a:sym typeface="Calibri"/>
              </a:rPr>
              <a:t>Reading for specific information</a:t>
            </a:r>
            <a:endParaRPr sz="1400" b="0" i="0" u="none" strike="noStrike" cap="none" dirty="0">
              <a:solidFill>
                <a:srgbClr val="000000"/>
              </a:solidFill>
              <a:latin typeface="Arial"/>
              <a:ea typeface="Arial"/>
              <a:cs typeface="Arial"/>
              <a:sym typeface="Arial"/>
            </a:endParaRPr>
          </a:p>
          <a:p>
            <a:pPr marL="698500" marR="0" lvl="0" indent="-571500" algn="l" rtl="0">
              <a:lnSpc>
                <a:spcPct val="100000"/>
              </a:lnSpc>
              <a:spcBef>
                <a:spcPts val="0"/>
              </a:spcBef>
              <a:spcAft>
                <a:spcPts val="0"/>
              </a:spcAft>
              <a:buClr>
                <a:schemeClr val="dk1"/>
              </a:buClr>
              <a:buSzPts val="3600"/>
              <a:buFont typeface="Wingdings" panose="05000000000000000000" pitchFamily="2" charset="2"/>
              <a:buChar char="ü"/>
            </a:pPr>
            <a:r>
              <a:rPr lang="en-US" sz="3600" b="0" i="0" u="none" strike="noStrike" cap="none" dirty="0">
                <a:solidFill>
                  <a:schemeClr val="dk1"/>
                </a:solidFill>
                <a:latin typeface="Calibri"/>
                <a:ea typeface="Calibri"/>
                <a:cs typeface="Calibri"/>
                <a:sym typeface="Calibri"/>
              </a:rPr>
              <a:t>Scanning skills</a:t>
            </a:r>
            <a:endParaRPr sz="1400" b="0" i="0" u="none" strike="noStrike" cap="none" dirty="0">
              <a:solidFill>
                <a:srgbClr val="000000"/>
              </a:solidFill>
              <a:latin typeface="Arial"/>
              <a:ea typeface="Arial"/>
              <a:cs typeface="Arial"/>
              <a:sym typeface="Arial"/>
            </a:endParaRPr>
          </a:p>
        </p:txBody>
      </p:sp>
      <p:pic>
        <p:nvPicPr>
          <p:cNvPr id="8" name="Google Shape;356;p30"/>
          <p:cNvPicPr preferRelativeResize="0"/>
          <p:nvPr/>
        </p:nvPicPr>
        <p:blipFill>
          <a:blip r:embed="rId3">
            <a:alphaModFix/>
          </a:blip>
          <a:stretch>
            <a:fillRect/>
          </a:stretch>
        </p:blipFill>
        <p:spPr>
          <a:xfrm>
            <a:off x="529561" y="5523054"/>
            <a:ext cx="853439" cy="853439"/>
          </a:xfrm>
          <a:prstGeom prst="rect">
            <a:avLst/>
          </a:prstGeom>
          <a:noFill/>
          <a:ln>
            <a:noFill/>
          </a:ln>
        </p:spPr>
      </p:pic>
      <p:grpSp>
        <p:nvGrpSpPr>
          <p:cNvPr id="9" name="Google Shape;357;p30"/>
          <p:cNvGrpSpPr/>
          <p:nvPr/>
        </p:nvGrpSpPr>
        <p:grpSpPr>
          <a:xfrm>
            <a:off x="10623889" y="392112"/>
            <a:ext cx="819096" cy="1812757"/>
            <a:chOff x="7943769" y="304800"/>
            <a:chExt cx="614322" cy="1359568"/>
          </a:xfrm>
        </p:grpSpPr>
        <p:pic>
          <p:nvPicPr>
            <p:cNvPr id="10" name="Google Shape;358;p30"/>
            <p:cNvPicPr preferRelativeResize="0"/>
            <p:nvPr/>
          </p:nvPicPr>
          <p:blipFill>
            <a:blip r:embed="rId4">
              <a:alphaModFix/>
            </a:blip>
            <a:stretch>
              <a:fillRect/>
            </a:stretch>
          </p:blipFill>
          <p:spPr>
            <a:xfrm>
              <a:off x="8252421" y="304800"/>
              <a:ext cx="305671" cy="1188720"/>
            </a:xfrm>
            <a:prstGeom prst="rect">
              <a:avLst/>
            </a:prstGeom>
            <a:noFill/>
            <a:ln>
              <a:noFill/>
            </a:ln>
          </p:spPr>
        </p:pic>
        <p:grpSp>
          <p:nvGrpSpPr>
            <p:cNvPr id="11" name="Google Shape;359;p30"/>
            <p:cNvGrpSpPr/>
            <p:nvPr/>
          </p:nvGrpSpPr>
          <p:grpSpPr>
            <a:xfrm>
              <a:off x="7943769" y="1152286"/>
              <a:ext cx="512082" cy="512082"/>
              <a:chOff x="3917134" y="511959"/>
              <a:chExt cx="512082" cy="512082"/>
            </a:xfrm>
          </p:grpSpPr>
          <p:sp>
            <p:nvSpPr>
              <p:cNvPr id="12" name="Google Shape;360;p30"/>
              <p:cNvSpPr/>
              <p:nvPr/>
            </p:nvSpPr>
            <p:spPr>
              <a:xfrm>
                <a:off x="3944575" y="539400"/>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grpSp>
            <p:nvGrpSpPr>
              <p:cNvPr id="13" name="Google Shape;361;p30"/>
              <p:cNvGrpSpPr/>
              <p:nvPr/>
            </p:nvGrpSpPr>
            <p:grpSpPr>
              <a:xfrm rot="2700000">
                <a:off x="3992126" y="586951"/>
                <a:ext cx="362097" cy="362097"/>
                <a:chOff x="1726575" y="1666225"/>
                <a:chExt cx="362100" cy="362100"/>
              </a:xfrm>
            </p:grpSpPr>
            <p:cxnSp>
              <p:nvCxnSpPr>
                <p:cNvPr id="14" name="Google Shape;362;p30"/>
                <p:cNvCxnSpPr/>
                <p:nvPr/>
              </p:nvCxnSpPr>
              <p:spPr>
                <a:xfrm>
                  <a:off x="1726575" y="1847275"/>
                  <a:ext cx="362100" cy="0"/>
                </a:xfrm>
                <a:prstGeom prst="straightConnector1">
                  <a:avLst/>
                </a:prstGeom>
                <a:noFill/>
                <a:ln w="9525" cap="rnd" cmpd="sng">
                  <a:solidFill>
                    <a:schemeClr val="dk1"/>
                  </a:solidFill>
                  <a:prstDash val="solid"/>
                  <a:round/>
                  <a:headEnd type="none" w="med" len="med"/>
                  <a:tailEnd type="none" w="med" len="med"/>
                </a:ln>
              </p:spPr>
            </p:cxnSp>
            <p:cxnSp>
              <p:nvCxnSpPr>
                <p:cNvPr id="15" name="Google Shape;363;p30"/>
                <p:cNvCxnSpPr/>
                <p:nvPr/>
              </p:nvCxnSpPr>
              <p:spPr>
                <a:xfrm rot="5400000">
                  <a:off x="1726575" y="1847275"/>
                  <a:ext cx="362100" cy="0"/>
                </a:xfrm>
                <a:prstGeom prst="straightConnector1">
                  <a:avLst/>
                </a:prstGeom>
                <a:noFill/>
                <a:ln w="9525" cap="rnd" cmpd="sng">
                  <a:solidFill>
                    <a:schemeClr val="dk1"/>
                  </a:solidFill>
                  <a:prstDash val="solid"/>
                  <a:round/>
                  <a:headEnd type="none" w="med" len="med"/>
                  <a:tailEnd type="none" w="med" len="med"/>
                </a:ln>
              </p:spPr>
            </p:cxnSp>
          </p:grpSp>
        </p:grpSp>
      </p:grpSp>
    </p:spTree>
  </p:cSld>
  <p:clrMapOvr>
    <a:masterClrMapping/>
  </p:clrMapOvr>
  <p:transition spd="slow">
    <p:wipe/>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388"/>
        <p:cNvGrpSpPr/>
        <p:nvPr/>
      </p:nvGrpSpPr>
      <p:grpSpPr>
        <a:xfrm>
          <a:off x="0" y="0"/>
          <a:ext cx="0" cy="0"/>
          <a:chOff x="0" y="0"/>
          <a:chExt cx="0" cy="0"/>
        </a:xfrm>
      </p:grpSpPr>
      <p:sp>
        <p:nvSpPr>
          <p:cNvPr id="389" name="Google Shape;389;p26"/>
          <p:cNvSpPr txBox="1"/>
          <p:nvPr/>
        </p:nvSpPr>
        <p:spPr>
          <a:xfrm>
            <a:off x="1882037" y="2055511"/>
            <a:ext cx="8584082" cy="1200329"/>
          </a:xfrm>
          <a:prstGeom prst="rect">
            <a:avLst/>
          </a:prstGeom>
          <a:noFill/>
          <a:ln>
            <a:noFill/>
          </a:ln>
        </p:spPr>
        <p:txBody>
          <a:bodyPr spcFirstLastPara="1" wrap="square" lIns="91425" tIns="45700" rIns="91425" bIns="45700" anchor="t" anchorCtr="0">
            <a:spAutoFit/>
          </a:bodyPr>
          <a:lstStyle/>
          <a:p>
            <a:pPr marL="571500" marR="0" lvl="0" indent="-571500" algn="l" rtl="0">
              <a:lnSpc>
                <a:spcPct val="100000"/>
              </a:lnSpc>
              <a:spcBef>
                <a:spcPts val="0"/>
              </a:spcBef>
              <a:spcAft>
                <a:spcPts val="0"/>
              </a:spcAft>
              <a:buClr>
                <a:schemeClr val="dk1"/>
              </a:buClr>
              <a:buSzPts val="3600"/>
              <a:buFont typeface="Arial" panose="020B0604020202020204" pitchFamily="34" charset="0"/>
              <a:buChar char="•"/>
            </a:pPr>
            <a:r>
              <a:rPr lang="en-US" sz="3600" b="0" i="0" u="none" strike="noStrike" cap="none" dirty="0">
                <a:solidFill>
                  <a:schemeClr val="dk1"/>
                </a:solidFill>
                <a:latin typeface="Calibri"/>
                <a:ea typeface="Calibri"/>
                <a:cs typeface="Calibri"/>
                <a:sym typeface="Calibri"/>
              </a:rPr>
              <a:t>Do exercises in the workbook</a:t>
            </a:r>
            <a:endParaRPr sz="1400" b="0" i="0" u="none" strike="noStrike" cap="none" dirty="0">
              <a:solidFill>
                <a:srgbClr val="000000"/>
              </a:solidFill>
              <a:latin typeface="Arial"/>
              <a:ea typeface="Arial"/>
              <a:cs typeface="Arial"/>
              <a:sym typeface="Arial"/>
            </a:endParaRPr>
          </a:p>
          <a:p>
            <a:pPr marL="571500" marR="0" lvl="0" indent="-571500" algn="l" rtl="0">
              <a:lnSpc>
                <a:spcPct val="100000"/>
              </a:lnSpc>
              <a:spcBef>
                <a:spcPts val="0"/>
              </a:spcBef>
              <a:spcAft>
                <a:spcPts val="0"/>
              </a:spcAft>
              <a:buClr>
                <a:schemeClr val="dk1"/>
              </a:buClr>
              <a:buSzPts val="3600"/>
              <a:buFont typeface="Arial" panose="020B0604020202020204" pitchFamily="34" charset="0"/>
              <a:buChar char="•"/>
            </a:pPr>
            <a:r>
              <a:rPr lang="en-US" sz="3600" b="0" i="0" u="none" strike="noStrike" cap="none" dirty="0">
                <a:solidFill>
                  <a:schemeClr val="dk1"/>
                </a:solidFill>
                <a:latin typeface="Calibri"/>
                <a:ea typeface="Calibri"/>
                <a:cs typeface="Calibri"/>
                <a:sym typeface="Calibri"/>
              </a:rPr>
              <a:t>Project preparation </a:t>
            </a:r>
            <a:endParaRPr sz="1400" b="0" i="0" u="none" strike="noStrike" cap="none" dirty="0">
              <a:solidFill>
                <a:srgbClr val="000000"/>
              </a:solidFill>
              <a:latin typeface="Arial"/>
              <a:ea typeface="Arial"/>
              <a:cs typeface="Arial"/>
              <a:sym typeface="Arial"/>
            </a:endParaRPr>
          </a:p>
        </p:txBody>
      </p:sp>
      <p:sp>
        <p:nvSpPr>
          <p:cNvPr id="390" name="Google Shape;390;p26"/>
          <p:cNvSpPr/>
          <p:nvPr/>
        </p:nvSpPr>
        <p:spPr>
          <a:xfrm>
            <a:off x="743871" y="1113110"/>
            <a:ext cx="502606" cy="502606"/>
          </a:xfrm>
          <a:prstGeom prst="roundRect">
            <a:avLst>
              <a:gd name="adj" fmla="val 16667"/>
            </a:avLst>
          </a:prstGeom>
          <a:solidFill>
            <a:srgbClr val="F2653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48DA4"/>
              </a:solidFill>
              <a:latin typeface="Calibri"/>
              <a:ea typeface="Calibri"/>
              <a:cs typeface="Calibri"/>
              <a:sym typeface="Calibri"/>
            </a:endParaRPr>
          </a:p>
        </p:txBody>
      </p:sp>
      <p:sp>
        <p:nvSpPr>
          <p:cNvPr id="391" name="Google Shape;391;p26"/>
          <p:cNvSpPr txBox="1"/>
          <p:nvPr/>
        </p:nvSpPr>
        <p:spPr>
          <a:xfrm>
            <a:off x="774043" y="1017463"/>
            <a:ext cx="449821" cy="707886"/>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Clr>
                <a:srgbClr val="000000"/>
              </a:buClr>
              <a:buSzPts val="4000"/>
              <a:buFont typeface="Arial"/>
              <a:buNone/>
            </a:pPr>
            <a:r>
              <a:rPr lang="en-US" sz="4000" b="1" i="0" u="none" strike="noStrike" cap="none">
                <a:solidFill>
                  <a:schemeClr val="lt1"/>
                </a:solidFill>
                <a:latin typeface="Open Sans"/>
                <a:ea typeface="Open Sans"/>
                <a:cs typeface="Open Sans"/>
                <a:sym typeface="Open Sans"/>
              </a:rPr>
              <a:t>2</a:t>
            </a:r>
            <a:endParaRPr sz="1400" b="0" i="0" u="none" strike="noStrike" cap="none">
              <a:solidFill>
                <a:srgbClr val="000000"/>
              </a:solidFill>
              <a:latin typeface="Arial"/>
              <a:ea typeface="Arial"/>
              <a:cs typeface="Arial"/>
              <a:sym typeface="Arial"/>
            </a:endParaRPr>
          </a:p>
        </p:txBody>
      </p:sp>
      <p:sp>
        <p:nvSpPr>
          <p:cNvPr id="392" name="Google Shape;392;p26"/>
          <p:cNvSpPr/>
          <p:nvPr/>
        </p:nvSpPr>
        <p:spPr>
          <a:xfrm>
            <a:off x="1399333" y="1093512"/>
            <a:ext cx="4572000" cy="584775"/>
          </a:xfrm>
          <a:prstGeom prst="rect">
            <a:avLst/>
          </a:prstGeom>
          <a:noFill/>
          <a:ln>
            <a:noFill/>
          </a:ln>
        </p:spPr>
        <p:txBody>
          <a:bodyPr spcFirstLastPara="1" wrap="square" lIns="91425" tIns="45700" rIns="91425" bIns="45700" anchor="t" anchorCtr="0">
            <a:spAutoFit/>
          </a:bodyPr>
          <a:lstStyle/>
          <a:p>
            <a:pPr marL="0" marR="0" lvl="0" indent="0" algn="just" rtl="0">
              <a:lnSpc>
                <a:spcPct val="100000"/>
              </a:lnSpc>
              <a:spcBef>
                <a:spcPts val="0"/>
              </a:spcBef>
              <a:spcAft>
                <a:spcPts val="0"/>
              </a:spcAft>
              <a:buClr>
                <a:srgbClr val="000000"/>
              </a:buClr>
              <a:buSzPts val="3200"/>
              <a:buFont typeface="Arial"/>
              <a:buNone/>
            </a:pPr>
            <a:r>
              <a:rPr lang="en-US" sz="3200" b="1" i="0" u="none" strike="noStrike" cap="none" dirty="0">
                <a:solidFill>
                  <a:schemeClr val="tx1"/>
                </a:solidFill>
                <a:latin typeface="Arial"/>
                <a:ea typeface="Arial"/>
                <a:cs typeface="Arial"/>
                <a:sym typeface="Arial"/>
              </a:rPr>
              <a:t>Homework</a:t>
            </a:r>
            <a:endParaRPr sz="1400" b="0" i="0" u="none" strike="noStrike" cap="none" dirty="0">
              <a:solidFill>
                <a:schemeClr val="tx1"/>
              </a:solidFill>
              <a:latin typeface="Arial"/>
              <a:ea typeface="Arial"/>
              <a:cs typeface="Arial"/>
              <a:sym typeface="Arial"/>
            </a:endParaRPr>
          </a:p>
        </p:txBody>
      </p:sp>
      <p:sp>
        <p:nvSpPr>
          <p:cNvPr id="8" name="Google Shape;382;p25"/>
          <p:cNvSpPr txBox="1"/>
          <p:nvPr/>
        </p:nvSpPr>
        <p:spPr>
          <a:xfrm>
            <a:off x="4003361" y="245627"/>
            <a:ext cx="4572000"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dirty="0">
                <a:solidFill>
                  <a:srgbClr val="FF0000"/>
                </a:solidFill>
                <a:latin typeface="Arial"/>
                <a:ea typeface="Arial"/>
                <a:cs typeface="Arial"/>
                <a:sym typeface="Arial"/>
              </a:rPr>
              <a:t>CONSOLIDATION</a:t>
            </a:r>
            <a:endParaRPr sz="1400" b="0" i="0" u="none" strike="noStrike" cap="none" dirty="0">
              <a:solidFill>
                <a:srgbClr val="FF0000"/>
              </a:solidFill>
              <a:latin typeface="Arial"/>
              <a:ea typeface="Arial"/>
              <a:cs typeface="Arial"/>
              <a:sym typeface="Arial"/>
            </a:endParaRPr>
          </a:p>
        </p:txBody>
      </p:sp>
      <p:pic>
        <p:nvPicPr>
          <p:cNvPr id="9" name="Google Shape;356;p30"/>
          <p:cNvPicPr preferRelativeResize="0"/>
          <p:nvPr/>
        </p:nvPicPr>
        <p:blipFill>
          <a:blip r:embed="rId3">
            <a:alphaModFix/>
          </a:blip>
          <a:stretch>
            <a:fillRect/>
          </a:stretch>
        </p:blipFill>
        <p:spPr>
          <a:xfrm>
            <a:off x="529561" y="5523054"/>
            <a:ext cx="853439" cy="853439"/>
          </a:xfrm>
          <a:prstGeom prst="rect">
            <a:avLst/>
          </a:prstGeom>
          <a:noFill/>
          <a:ln>
            <a:noFill/>
          </a:ln>
        </p:spPr>
      </p:pic>
      <p:grpSp>
        <p:nvGrpSpPr>
          <p:cNvPr id="10" name="Google Shape;357;p30"/>
          <p:cNvGrpSpPr/>
          <p:nvPr/>
        </p:nvGrpSpPr>
        <p:grpSpPr>
          <a:xfrm>
            <a:off x="10623889" y="392112"/>
            <a:ext cx="819096" cy="1812757"/>
            <a:chOff x="7943769" y="304800"/>
            <a:chExt cx="614322" cy="1359568"/>
          </a:xfrm>
        </p:grpSpPr>
        <p:pic>
          <p:nvPicPr>
            <p:cNvPr id="11" name="Google Shape;358;p30"/>
            <p:cNvPicPr preferRelativeResize="0"/>
            <p:nvPr/>
          </p:nvPicPr>
          <p:blipFill>
            <a:blip r:embed="rId4">
              <a:alphaModFix/>
            </a:blip>
            <a:stretch>
              <a:fillRect/>
            </a:stretch>
          </p:blipFill>
          <p:spPr>
            <a:xfrm>
              <a:off x="8252421" y="304800"/>
              <a:ext cx="305671" cy="1188720"/>
            </a:xfrm>
            <a:prstGeom prst="rect">
              <a:avLst/>
            </a:prstGeom>
            <a:noFill/>
            <a:ln>
              <a:noFill/>
            </a:ln>
          </p:spPr>
        </p:pic>
        <p:grpSp>
          <p:nvGrpSpPr>
            <p:cNvPr id="12" name="Google Shape;359;p30"/>
            <p:cNvGrpSpPr/>
            <p:nvPr/>
          </p:nvGrpSpPr>
          <p:grpSpPr>
            <a:xfrm>
              <a:off x="7943769" y="1152286"/>
              <a:ext cx="512082" cy="512082"/>
              <a:chOff x="3917134" y="511959"/>
              <a:chExt cx="512082" cy="512082"/>
            </a:xfrm>
          </p:grpSpPr>
          <p:sp>
            <p:nvSpPr>
              <p:cNvPr id="13" name="Google Shape;360;p30"/>
              <p:cNvSpPr/>
              <p:nvPr/>
            </p:nvSpPr>
            <p:spPr>
              <a:xfrm>
                <a:off x="3944575" y="539400"/>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grpSp>
            <p:nvGrpSpPr>
              <p:cNvPr id="14" name="Google Shape;361;p30"/>
              <p:cNvGrpSpPr/>
              <p:nvPr/>
            </p:nvGrpSpPr>
            <p:grpSpPr>
              <a:xfrm rot="2700000">
                <a:off x="3992126" y="586951"/>
                <a:ext cx="362097" cy="362097"/>
                <a:chOff x="1726575" y="1666225"/>
                <a:chExt cx="362100" cy="362100"/>
              </a:xfrm>
            </p:grpSpPr>
            <p:cxnSp>
              <p:nvCxnSpPr>
                <p:cNvPr id="15" name="Google Shape;362;p30"/>
                <p:cNvCxnSpPr/>
                <p:nvPr/>
              </p:nvCxnSpPr>
              <p:spPr>
                <a:xfrm>
                  <a:off x="1726575" y="1847275"/>
                  <a:ext cx="362100" cy="0"/>
                </a:xfrm>
                <a:prstGeom prst="straightConnector1">
                  <a:avLst/>
                </a:prstGeom>
                <a:noFill/>
                <a:ln w="9525" cap="rnd" cmpd="sng">
                  <a:solidFill>
                    <a:schemeClr val="dk1"/>
                  </a:solidFill>
                  <a:prstDash val="solid"/>
                  <a:round/>
                  <a:headEnd type="none" w="med" len="med"/>
                  <a:tailEnd type="none" w="med" len="med"/>
                </a:ln>
              </p:spPr>
            </p:cxnSp>
            <p:cxnSp>
              <p:nvCxnSpPr>
                <p:cNvPr id="16" name="Google Shape;363;p30"/>
                <p:cNvCxnSpPr/>
                <p:nvPr/>
              </p:nvCxnSpPr>
              <p:spPr>
                <a:xfrm rot="5400000">
                  <a:off x="1726575" y="1847275"/>
                  <a:ext cx="362100" cy="0"/>
                </a:xfrm>
                <a:prstGeom prst="straightConnector1">
                  <a:avLst/>
                </a:prstGeom>
                <a:noFill/>
                <a:ln w="9525" cap="rnd" cmpd="sng">
                  <a:solidFill>
                    <a:schemeClr val="dk1"/>
                  </a:solidFill>
                  <a:prstDash val="solid"/>
                  <a:round/>
                  <a:headEnd type="none" w="med" len="med"/>
                  <a:tailEnd type="none" w="med" len="med"/>
                </a:ln>
              </p:spPr>
            </p:cxnSp>
          </p:grpSp>
        </p:grpSp>
      </p:grpSp>
    </p:spTree>
  </p:cSld>
  <p:clrMapOvr>
    <a:masterClrMapping/>
  </p:clrMapOvr>
  <p:transition spd="slow">
    <p:wipe/>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9" name="Google Shape;159;p6"/>
          <p:cNvSpPr txBox="1"/>
          <p:nvPr/>
        </p:nvSpPr>
        <p:spPr>
          <a:xfrm>
            <a:off x="4254334" y="392112"/>
            <a:ext cx="4556270" cy="64156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dirty="0">
                <a:solidFill>
                  <a:srgbClr val="FF0000"/>
                </a:solidFill>
                <a:latin typeface="Calibri" panose="020F0502020204030204" pitchFamily="34" charset="0"/>
                <a:cs typeface="Calibri" panose="020F0502020204030204" pitchFamily="34" charset="0"/>
                <a:sym typeface="Arial"/>
              </a:rPr>
              <a:t>GUESS THE LOGO!</a:t>
            </a:r>
            <a:endParaRPr sz="1400" b="0" i="0" u="none" strike="noStrike" cap="none" dirty="0">
              <a:solidFill>
                <a:srgbClr val="FF0000"/>
              </a:solidFill>
              <a:latin typeface="Calibri" panose="020F0502020204030204" pitchFamily="34" charset="0"/>
              <a:cs typeface="Calibri" panose="020F0502020204030204" pitchFamily="34" charset="0"/>
              <a:sym typeface="Arial"/>
            </a:endParaRPr>
          </a:p>
        </p:txBody>
      </p:sp>
      <p:sp>
        <p:nvSpPr>
          <p:cNvPr id="9" name="TextBox 8">
            <a:extLst>
              <a:ext uri="{FF2B5EF4-FFF2-40B4-BE49-F238E27FC236}">
                <a16:creationId xmlns:a16="http://schemas.microsoft.com/office/drawing/2014/main" id="{73C5C48F-129D-454E-8783-E573B8BF3132}"/>
              </a:ext>
            </a:extLst>
          </p:cNvPr>
          <p:cNvSpPr txBox="1"/>
          <p:nvPr/>
        </p:nvSpPr>
        <p:spPr>
          <a:xfrm>
            <a:off x="612350" y="2901615"/>
            <a:ext cx="4921521" cy="1313688"/>
          </a:xfrm>
          <a:prstGeom prst="rect">
            <a:avLst/>
          </a:prstGeom>
          <a:noFill/>
        </p:spPr>
        <p:txBody>
          <a:bodyPr wrap="square" rtlCol="0">
            <a:spAutoFit/>
          </a:bodyPr>
          <a:lstStyle/>
          <a:p>
            <a:pPr algn="ctr"/>
            <a:r>
              <a:rPr lang="en-US" sz="4000" b="1" dirty="0">
                <a:solidFill>
                  <a:srgbClr val="0FB7BD"/>
                </a:solidFill>
                <a:latin typeface="Calibri" panose="020F0502020204030204" pitchFamily="34" charset="0"/>
                <a:cs typeface="Calibri" panose="020F0502020204030204" pitchFamily="34" charset="0"/>
              </a:rPr>
              <a:t>United Nations </a:t>
            </a:r>
          </a:p>
          <a:p>
            <a:pPr algn="ctr"/>
            <a:r>
              <a:rPr lang="en-US" sz="4000" b="1" dirty="0">
                <a:solidFill>
                  <a:srgbClr val="0FB7BD"/>
                </a:solidFill>
                <a:latin typeface="Calibri" panose="020F0502020204030204" pitchFamily="34" charset="0"/>
                <a:cs typeface="Calibri" panose="020F0502020204030204" pitchFamily="34" charset="0"/>
              </a:rPr>
              <a:t>Children’s Fund</a:t>
            </a: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36544" y="1591929"/>
            <a:ext cx="4148121" cy="4249036"/>
          </a:xfrm>
          <a:prstGeom prst="rect">
            <a:avLst/>
          </a:prstGeom>
        </p:spPr>
      </p:pic>
      <p:pic>
        <p:nvPicPr>
          <p:cNvPr id="6" name="Google Shape;356;p30"/>
          <p:cNvPicPr preferRelativeResize="0"/>
          <p:nvPr/>
        </p:nvPicPr>
        <p:blipFill>
          <a:blip r:embed="rId4">
            <a:alphaModFix/>
          </a:blip>
          <a:stretch>
            <a:fillRect/>
          </a:stretch>
        </p:blipFill>
        <p:spPr>
          <a:xfrm>
            <a:off x="529561" y="5523054"/>
            <a:ext cx="853439" cy="853439"/>
          </a:xfrm>
          <a:prstGeom prst="rect">
            <a:avLst/>
          </a:prstGeom>
          <a:noFill/>
          <a:ln>
            <a:noFill/>
          </a:ln>
        </p:spPr>
      </p:pic>
      <p:grpSp>
        <p:nvGrpSpPr>
          <p:cNvPr id="7" name="Google Shape;357;p30"/>
          <p:cNvGrpSpPr/>
          <p:nvPr/>
        </p:nvGrpSpPr>
        <p:grpSpPr>
          <a:xfrm>
            <a:off x="10623889" y="392112"/>
            <a:ext cx="819096" cy="1812757"/>
            <a:chOff x="7943769" y="304800"/>
            <a:chExt cx="614322" cy="1359568"/>
          </a:xfrm>
        </p:grpSpPr>
        <p:pic>
          <p:nvPicPr>
            <p:cNvPr id="8" name="Google Shape;358;p30"/>
            <p:cNvPicPr preferRelativeResize="0"/>
            <p:nvPr/>
          </p:nvPicPr>
          <p:blipFill>
            <a:blip r:embed="rId5">
              <a:alphaModFix/>
            </a:blip>
            <a:stretch>
              <a:fillRect/>
            </a:stretch>
          </p:blipFill>
          <p:spPr>
            <a:xfrm>
              <a:off x="8252421" y="304800"/>
              <a:ext cx="305671" cy="1188720"/>
            </a:xfrm>
            <a:prstGeom prst="rect">
              <a:avLst/>
            </a:prstGeom>
            <a:noFill/>
            <a:ln>
              <a:noFill/>
            </a:ln>
          </p:spPr>
        </p:pic>
        <p:grpSp>
          <p:nvGrpSpPr>
            <p:cNvPr id="10" name="Google Shape;359;p30"/>
            <p:cNvGrpSpPr/>
            <p:nvPr/>
          </p:nvGrpSpPr>
          <p:grpSpPr>
            <a:xfrm>
              <a:off x="7943769" y="1152286"/>
              <a:ext cx="512082" cy="512082"/>
              <a:chOff x="3917134" y="511959"/>
              <a:chExt cx="512082" cy="512082"/>
            </a:xfrm>
          </p:grpSpPr>
          <p:sp>
            <p:nvSpPr>
              <p:cNvPr id="11" name="Google Shape;360;p30"/>
              <p:cNvSpPr/>
              <p:nvPr/>
            </p:nvSpPr>
            <p:spPr>
              <a:xfrm>
                <a:off x="3944575" y="539400"/>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grpSp>
            <p:nvGrpSpPr>
              <p:cNvPr id="12" name="Google Shape;361;p30"/>
              <p:cNvGrpSpPr/>
              <p:nvPr/>
            </p:nvGrpSpPr>
            <p:grpSpPr>
              <a:xfrm rot="2700000">
                <a:off x="3992126" y="586951"/>
                <a:ext cx="362097" cy="362097"/>
                <a:chOff x="1726575" y="1666225"/>
                <a:chExt cx="362100" cy="362100"/>
              </a:xfrm>
            </p:grpSpPr>
            <p:cxnSp>
              <p:nvCxnSpPr>
                <p:cNvPr id="13" name="Google Shape;362;p30"/>
                <p:cNvCxnSpPr/>
                <p:nvPr/>
              </p:nvCxnSpPr>
              <p:spPr>
                <a:xfrm>
                  <a:off x="1726575" y="1847275"/>
                  <a:ext cx="362100" cy="0"/>
                </a:xfrm>
                <a:prstGeom prst="straightConnector1">
                  <a:avLst/>
                </a:prstGeom>
                <a:noFill/>
                <a:ln w="9525" cap="rnd" cmpd="sng">
                  <a:solidFill>
                    <a:schemeClr val="dk1"/>
                  </a:solidFill>
                  <a:prstDash val="solid"/>
                  <a:round/>
                  <a:headEnd type="none" w="med" len="med"/>
                  <a:tailEnd type="none" w="med" len="med"/>
                </a:ln>
              </p:spPr>
            </p:cxnSp>
            <p:cxnSp>
              <p:nvCxnSpPr>
                <p:cNvPr id="14" name="Google Shape;363;p30"/>
                <p:cNvCxnSpPr/>
                <p:nvPr/>
              </p:nvCxnSpPr>
              <p:spPr>
                <a:xfrm rot="5400000">
                  <a:off x="1726575" y="1847275"/>
                  <a:ext cx="362100" cy="0"/>
                </a:xfrm>
                <a:prstGeom prst="straightConnector1">
                  <a:avLst/>
                </a:prstGeom>
                <a:noFill/>
                <a:ln w="9525" cap="rnd" cmpd="sng">
                  <a:solidFill>
                    <a:schemeClr val="dk1"/>
                  </a:solidFill>
                  <a:prstDash val="solid"/>
                  <a:round/>
                  <a:headEnd type="none" w="med" len="med"/>
                  <a:tailEnd type="none" w="med" len="med"/>
                </a:ln>
              </p:spPr>
            </p:cxnSp>
          </p:grpSp>
        </p:grpSp>
      </p:grpSp>
    </p:spTree>
    <p:extLst>
      <p:ext uri="{BB962C8B-B14F-4D97-AF65-F5344CB8AC3E}">
        <p14:creationId xmlns:p14="http://schemas.microsoft.com/office/powerpoint/2010/main" val="201662393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9" name="TextBox 8">
            <a:extLst>
              <a:ext uri="{FF2B5EF4-FFF2-40B4-BE49-F238E27FC236}">
                <a16:creationId xmlns:a16="http://schemas.microsoft.com/office/drawing/2014/main" id="{73C5C48F-129D-454E-8783-E573B8BF3132}"/>
              </a:ext>
            </a:extLst>
          </p:cNvPr>
          <p:cNvSpPr txBox="1"/>
          <p:nvPr/>
        </p:nvSpPr>
        <p:spPr>
          <a:xfrm>
            <a:off x="1195452" y="2882018"/>
            <a:ext cx="4921521" cy="1938992"/>
          </a:xfrm>
          <a:prstGeom prst="rect">
            <a:avLst/>
          </a:prstGeom>
          <a:noFill/>
        </p:spPr>
        <p:txBody>
          <a:bodyPr wrap="square" rtlCol="0">
            <a:spAutoFit/>
          </a:bodyPr>
          <a:lstStyle/>
          <a:p>
            <a:pPr algn="ctr"/>
            <a:r>
              <a:rPr lang="en-US" sz="4000" b="1" dirty="0">
                <a:solidFill>
                  <a:srgbClr val="0FB7BD"/>
                </a:solidFill>
                <a:latin typeface="Calibri" panose="020F0502020204030204" pitchFamily="34" charset="0"/>
                <a:cs typeface="Calibri" panose="020F0502020204030204" pitchFamily="34" charset="0"/>
              </a:rPr>
              <a:t>United Nations </a:t>
            </a:r>
          </a:p>
          <a:p>
            <a:pPr algn="ctr"/>
            <a:r>
              <a:rPr lang="en-US" sz="4000" b="1" dirty="0">
                <a:solidFill>
                  <a:srgbClr val="0FB7BD"/>
                </a:solidFill>
                <a:latin typeface="Calibri" panose="020F0502020204030204" pitchFamily="34" charset="0"/>
                <a:cs typeface="Calibri" panose="020F0502020204030204" pitchFamily="34" charset="0"/>
              </a:rPr>
              <a:t>Development </a:t>
            </a:r>
          </a:p>
          <a:p>
            <a:pPr algn="ctr"/>
            <a:r>
              <a:rPr lang="en-US" sz="4000" b="1" dirty="0" err="1">
                <a:solidFill>
                  <a:srgbClr val="0FB7BD"/>
                </a:solidFill>
                <a:latin typeface="Calibri" panose="020F0502020204030204" pitchFamily="34" charset="0"/>
                <a:cs typeface="Calibri" panose="020F0502020204030204" pitchFamily="34" charset="0"/>
              </a:rPr>
              <a:t>Programme</a:t>
            </a:r>
            <a:endParaRPr lang="en-US" sz="4000" b="1" dirty="0">
              <a:solidFill>
                <a:srgbClr val="0FB7BD"/>
              </a:solidFill>
              <a:latin typeface="Calibri" panose="020F0502020204030204" pitchFamily="34" charset="0"/>
              <a:cs typeface="Calibri" panose="020F0502020204030204" pitchFamily="34" charset="0"/>
            </a:endParaRPr>
          </a:p>
        </p:txBody>
      </p:sp>
      <p:pic>
        <p:nvPicPr>
          <p:cNvPr id="2" name="Picture 1"/>
          <p:cNvPicPr>
            <a:picLocks noChangeAspect="1"/>
          </p:cNvPicPr>
          <p:nvPr/>
        </p:nvPicPr>
        <p:blipFill rotWithShape="1">
          <a:blip r:embed="rId3">
            <a:extLst>
              <a:ext uri="{28A0092B-C50C-407E-A947-70E740481C1C}">
                <a14:useLocalDpi xmlns:a14="http://schemas.microsoft.com/office/drawing/2010/main" val="0"/>
              </a:ext>
            </a:extLst>
          </a:blip>
          <a:srcRect l="18762" t="13361" r="18442" b="13024"/>
          <a:stretch/>
        </p:blipFill>
        <p:spPr>
          <a:xfrm>
            <a:off x="7855027" y="1090669"/>
            <a:ext cx="2963538" cy="5288097"/>
          </a:xfrm>
          <a:prstGeom prst="rect">
            <a:avLst/>
          </a:prstGeom>
        </p:spPr>
      </p:pic>
      <p:sp>
        <p:nvSpPr>
          <p:cNvPr id="6" name="Google Shape;159;p6"/>
          <p:cNvSpPr txBox="1"/>
          <p:nvPr/>
        </p:nvSpPr>
        <p:spPr>
          <a:xfrm>
            <a:off x="4254334" y="392112"/>
            <a:ext cx="4556270" cy="64156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dirty="0">
                <a:solidFill>
                  <a:srgbClr val="FF0000"/>
                </a:solidFill>
                <a:latin typeface="Calibri" panose="020F0502020204030204" pitchFamily="34" charset="0"/>
                <a:cs typeface="Calibri" panose="020F0502020204030204" pitchFamily="34" charset="0"/>
                <a:sym typeface="Arial"/>
              </a:rPr>
              <a:t>GUESS THE LOGO!</a:t>
            </a:r>
            <a:endParaRPr sz="1400" b="0" i="0" u="none" strike="noStrike" cap="none" dirty="0">
              <a:solidFill>
                <a:srgbClr val="FF0000"/>
              </a:solidFill>
              <a:latin typeface="Calibri" panose="020F0502020204030204" pitchFamily="34" charset="0"/>
              <a:cs typeface="Calibri" panose="020F0502020204030204" pitchFamily="34" charset="0"/>
              <a:sym typeface="Arial"/>
            </a:endParaRPr>
          </a:p>
        </p:txBody>
      </p:sp>
      <p:pic>
        <p:nvPicPr>
          <p:cNvPr id="5" name="Google Shape;356;p30"/>
          <p:cNvPicPr preferRelativeResize="0"/>
          <p:nvPr/>
        </p:nvPicPr>
        <p:blipFill>
          <a:blip r:embed="rId4">
            <a:alphaModFix/>
          </a:blip>
          <a:stretch>
            <a:fillRect/>
          </a:stretch>
        </p:blipFill>
        <p:spPr>
          <a:xfrm>
            <a:off x="529561" y="5523054"/>
            <a:ext cx="853439" cy="853439"/>
          </a:xfrm>
          <a:prstGeom prst="rect">
            <a:avLst/>
          </a:prstGeom>
          <a:noFill/>
          <a:ln>
            <a:noFill/>
          </a:ln>
        </p:spPr>
      </p:pic>
      <p:grpSp>
        <p:nvGrpSpPr>
          <p:cNvPr id="7" name="Google Shape;357;p30"/>
          <p:cNvGrpSpPr/>
          <p:nvPr/>
        </p:nvGrpSpPr>
        <p:grpSpPr>
          <a:xfrm>
            <a:off x="10623889" y="392112"/>
            <a:ext cx="819096" cy="1812757"/>
            <a:chOff x="7943769" y="304800"/>
            <a:chExt cx="614322" cy="1359568"/>
          </a:xfrm>
        </p:grpSpPr>
        <p:pic>
          <p:nvPicPr>
            <p:cNvPr id="8" name="Google Shape;358;p30"/>
            <p:cNvPicPr preferRelativeResize="0"/>
            <p:nvPr/>
          </p:nvPicPr>
          <p:blipFill>
            <a:blip r:embed="rId5">
              <a:alphaModFix/>
            </a:blip>
            <a:stretch>
              <a:fillRect/>
            </a:stretch>
          </p:blipFill>
          <p:spPr>
            <a:xfrm>
              <a:off x="8252421" y="304800"/>
              <a:ext cx="305671" cy="1188720"/>
            </a:xfrm>
            <a:prstGeom prst="rect">
              <a:avLst/>
            </a:prstGeom>
            <a:noFill/>
            <a:ln>
              <a:noFill/>
            </a:ln>
          </p:spPr>
        </p:pic>
        <p:grpSp>
          <p:nvGrpSpPr>
            <p:cNvPr id="10" name="Google Shape;359;p30"/>
            <p:cNvGrpSpPr/>
            <p:nvPr/>
          </p:nvGrpSpPr>
          <p:grpSpPr>
            <a:xfrm>
              <a:off x="7943769" y="1152286"/>
              <a:ext cx="512082" cy="512082"/>
              <a:chOff x="3917134" y="511959"/>
              <a:chExt cx="512082" cy="512082"/>
            </a:xfrm>
          </p:grpSpPr>
          <p:sp>
            <p:nvSpPr>
              <p:cNvPr id="11" name="Google Shape;360;p30"/>
              <p:cNvSpPr/>
              <p:nvPr/>
            </p:nvSpPr>
            <p:spPr>
              <a:xfrm>
                <a:off x="3944575" y="539400"/>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grpSp>
            <p:nvGrpSpPr>
              <p:cNvPr id="12" name="Google Shape;361;p30"/>
              <p:cNvGrpSpPr/>
              <p:nvPr/>
            </p:nvGrpSpPr>
            <p:grpSpPr>
              <a:xfrm rot="2700000">
                <a:off x="3992126" y="586951"/>
                <a:ext cx="362097" cy="362097"/>
                <a:chOff x="1726575" y="1666225"/>
                <a:chExt cx="362100" cy="362100"/>
              </a:xfrm>
            </p:grpSpPr>
            <p:cxnSp>
              <p:nvCxnSpPr>
                <p:cNvPr id="13" name="Google Shape;362;p30"/>
                <p:cNvCxnSpPr/>
                <p:nvPr/>
              </p:nvCxnSpPr>
              <p:spPr>
                <a:xfrm>
                  <a:off x="1726575" y="1847275"/>
                  <a:ext cx="362100" cy="0"/>
                </a:xfrm>
                <a:prstGeom prst="straightConnector1">
                  <a:avLst/>
                </a:prstGeom>
                <a:noFill/>
                <a:ln w="9525" cap="rnd" cmpd="sng">
                  <a:solidFill>
                    <a:schemeClr val="dk1"/>
                  </a:solidFill>
                  <a:prstDash val="solid"/>
                  <a:round/>
                  <a:headEnd type="none" w="med" len="med"/>
                  <a:tailEnd type="none" w="med" len="med"/>
                </a:ln>
              </p:spPr>
            </p:cxnSp>
            <p:cxnSp>
              <p:nvCxnSpPr>
                <p:cNvPr id="14" name="Google Shape;363;p30"/>
                <p:cNvCxnSpPr/>
                <p:nvPr/>
              </p:nvCxnSpPr>
              <p:spPr>
                <a:xfrm rot="5400000">
                  <a:off x="1726575" y="1847275"/>
                  <a:ext cx="362100" cy="0"/>
                </a:xfrm>
                <a:prstGeom prst="straightConnector1">
                  <a:avLst/>
                </a:prstGeom>
                <a:noFill/>
                <a:ln w="9525" cap="rnd" cmpd="sng">
                  <a:solidFill>
                    <a:schemeClr val="dk1"/>
                  </a:solidFill>
                  <a:prstDash val="solid"/>
                  <a:round/>
                  <a:headEnd type="none" w="med" len="med"/>
                  <a:tailEnd type="none" w="med" len="med"/>
                </a:ln>
              </p:spPr>
            </p:cxnSp>
          </p:grpSp>
        </p:grpSp>
      </p:grpSp>
    </p:spTree>
    <p:extLst>
      <p:ext uri="{BB962C8B-B14F-4D97-AF65-F5344CB8AC3E}">
        <p14:creationId xmlns:p14="http://schemas.microsoft.com/office/powerpoint/2010/main" val="337490250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9" name="TextBox 8">
            <a:extLst>
              <a:ext uri="{FF2B5EF4-FFF2-40B4-BE49-F238E27FC236}">
                <a16:creationId xmlns:a16="http://schemas.microsoft.com/office/drawing/2014/main" id="{73C5C48F-129D-454E-8783-E573B8BF3132}"/>
              </a:ext>
            </a:extLst>
          </p:cNvPr>
          <p:cNvSpPr txBox="1"/>
          <p:nvPr/>
        </p:nvSpPr>
        <p:spPr>
          <a:xfrm>
            <a:off x="971513" y="3205023"/>
            <a:ext cx="6198544" cy="707886"/>
          </a:xfrm>
          <a:prstGeom prst="rect">
            <a:avLst/>
          </a:prstGeom>
          <a:noFill/>
        </p:spPr>
        <p:txBody>
          <a:bodyPr wrap="square" rtlCol="0">
            <a:spAutoFit/>
          </a:bodyPr>
          <a:lstStyle/>
          <a:p>
            <a:pPr algn="ctr"/>
            <a:r>
              <a:rPr lang="en-US" sz="4000" b="1" dirty="0">
                <a:solidFill>
                  <a:srgbClr val="0FB7BD"/>
                </a:solidFill>
                <a:latin typeface="Calibri" panose="020F0502020204030204" pitchFamily="34" charset="0"/>
                <a:cs typeface="Calibri" panose="020F0502020204030204" pitchFamily="34" charset="0"/>
              </a:rPr>
              <a:t>World Trade Organization</a:t>
            </a:r>
          </a:p>
        </p:txBody>
      </p:sp>
      <p:pic>
        <p:nvPicPr>
          <p:cNvPr id="2050" name="Picture 2" descr="World Trade Organisation (WTO)">
            <a:extLst>
              <a:ext uri="{FF2B5EF4-FFF2-40B4-BE49-F238E27FC236}">
                <a16:creationId xmlns:a16="http://schemas.microsoft.com/office/drawing/2014/main" id="{6A70FCED-2CBD-4051-B13D-9BA016AE4FB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039779" y="1710585"/>
            <a:ext cx="4312317" cy="4312317"/>
          </a:xfrm>
          <a:prstGeom prst="rect">
            <a:avLst/>
          </a:prstGeom>
          <a:noFill/>
          <a:extLst>
            <a:ext uri="{909E8E84-426E-40DD-AFC4-6F175D3DCCD1}">
              <a14:hiddenFill xmlns:a14="http://schemas.microsoft.com/office/drawing/2010/main">
                <a:solidFill>
                  <a:srgbClr val="FFFFFF"/>
                </a:solidFill>
              </a14:hiddenFill>
            </a:ext>
          </a:extLst>
        </p:spPr>
      </p:pic>
      <p:sp>
        <p:nvSpPr>
          <p:cNvPr id="6" name="Google Shape;159;p6"/>
          <p:cNvSpPr txBox="1"/>
          <p:nvPr/>
        </p:nvSpPr>
        <p:spPr>
          <a:xfrm>
            <a:off x="4254334" y="392112"/>
            <a:ext cx="4556270" cy="64156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dirty="0">
                <a:solidFill>
                  <a:srgbClr val="FF0000"/>
                </a:solidFill>
                <a:latin typeface="Calibri" panose="020F0502020204030204" pitchFamily="34" charset="0"/>
                <a:cs typeface="Calibri" panose="020F0502020204030204" pitchFamily="34" charset="0"/>
                <a:sym typeface="Arial"/>
              </a:rPr>
              <a:t>GUESS THE LOGO!</a:t>
            </a:r>
            <a:endParaRPr sz="1400" b="0" i="0" u="none" strike="noStrike" cap="none" dirty="0">
              <a:solidFill>
                <a:srgbClr val="FF0000"/>
              </a:solidFill>
              <a:latin typeface="Calibri" panose="020F0502020204030204" pitchFamily="34" charset="0"/>
              <a:cs typeface="Calibri" panose="020F0502020204030204" pitchFamily="34" charset="0"/>
              <a:sym typeface="Arial"/>
            </a:endParaRPr>
          </a:p>
        </p:txBody>
      </p:sp>
      <p:pic>
        <p:nvPicPr>
          <p:cNvPr id="5" name="Google Shape;356;p30"/>
          <p:cNvPicPr preferRelativeResize="0"/>
          <p:nvPr/>
        </p:nvPicPr>
        <p:blipFill>
          <a:blip r:embed="rId4">
            <a:alphaModFix/>
          </a:blip>
          <a:stretch>
            <a:fillRect/>
          </a:stretch>
        </p:blipFill>
        <p:spPr>
          <a:xfrm>
            <a:off x="529561" y="5523054"/>
            <a:ext cx="853439" cy="853439"/>
          </a:xfrm>
          <a:prstGeom prst="rect">
            <a:avLst/>
          </a:prstGeom>
          <a:noFill/>
          <a:ln>
            <a:noFill/>
          </a:ln>
        </p:spPr>
      </p:pic>
      <p:grpSp>
        <p:nvGrpSpPr>
          <p:cNvPr id="7" name="Google Shape;357;p30"/>
          <p:cNvGrpSpPr/>
          <p:nvPr/>
        </p:nvGrpSpPr>
        <p:grpSpPr>
          <a:xfrm>
            <a:off x="10623889" y="392112"/>
            <a:ext cx="819096" cy="1812757"/>
            <a:chOff x="7943769" y="304800"/>
            <a:chExt cx="614322" cy="1359568"/>
          </a:xfrm>
        </p:grpSpPr>
        <p:pic>
          <p:nvPicPr>
            <p:cNvPr id="8" name="Google Shape;358;p30"/>
            <p:cNvPicPr preferRelativeResize="0"/>
            <p:nvPr/>
          </p:nvPicPr>
          <p:blipFill>
            <a:blip r:embed="rId5">
              <a:alphaModFix/>
            </a:blip>
            <a:stretch>
              <a:fillRect/>
            </a:stretch>
          </p:blipFill>
          <p:spPr>
            <a:xfrm>
              <a:off x="8252421" y="304800"/>
              <a:ext cx="305671" cy="1188720"/>
            </a:xfrm>
            <a:prstGeom prst="rect">
              <a:avLst/>
            </a:prstGeom>
            <a:noFill/>
            <a:ln>
              <a:noFill/>
            </a:ln>
          </p:spPr>
        </p:pic>
        <p:grpSp>
          <p:nvGrpSpPr>
            <p:cNvPr id="10" name="Google Shape;359;p30"/>
            <p:cNvGrpSpPr/>
            <p:nvPr/>
          </p:nvGrpSpPr>
          <p:grpSpPr>
            <a:xfrm>
              <a:off x="7943769" y="1152286"/>
              <a:ext cx="512082" cy="512082"/>
              <a:chOff x="3917134" y="511959"/>
              <a:chExt cx="512082" cy="512082"/>
            </a:xfrm>
          </p:grpSpPr>
          <p:sp>
            <p:nvSpPr>
              <p:cNvPr id="11" name="Google Shape;360;p30"/>
              <p:cNvSpPr/>
              <p:nvPr/>
            </p:nvSpPr>
            <p:spPr>
              <a:xfrm>
                <a:off x="3944575" y="539400"/>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grpSp>
            <p:nvGrpSpPr>
              <p:cNvPr id="12" name="Google Shape;361;p30"/>
              <p:cNvGrpSpPr/>
              <p:nvPr/>
            </p:nvGrpSpPr>
            <p:grpSpPr>
              <a:xfrm rot="2700000">
                <a:off x="3992126" y="586951"/>
                <a:ext cx="362097" cy="362097"/>
                <a:chOff x="1726575" y="1666225"/>
                <a:chExt cx="362100" cy="362100"/>
              </a:xfrm>
            </p:grpSpPr>
            <p:cxnSp>
              <p:nvCxnSpPr>
                <p:cNvPr id="13" name="Google Shape;362;p30"/>
                <p:cNvCxnSpPr/>
                <p:nvPr/>
              </p:nvCxnSpPr>
              <p:spPr>
                <a:xfrm>
                  <a:off x="1726575" y="1847275"/>
                  <a:ext cx="362100" cy="0"/>
                </a:xfrm>
                <a:prstGeom prst="straightConnector1">
                  <a:avLst/>
                </a:prstGeom>
                <a:noFill/>
                <a:ln w="9525" cap="rnd" cmpd="sng">
                  <a:solidFill>
                    <a:schemeClr val="dk1"/>
                  </a:solidFill>
                  <a:prstDash val="solid"/>
                  <a:round/>
                  <a:headEnd type="none" w="med" len="med"/>
                  <a:tailEnd type="none" w="med" len="med"/>
                </a:ln>
              </p:spPr>
            </p:cxnSp>
            <p:cxnSp>
              <p:nvCxnSpPr>
                <p:cNvPr id="14" name="Google Shape;363;p30"/>
                <p:cNvCxnSpPr/>
                <p:nvPr/>
              </p:nvCxnSpPr>
              <p:spPr>
                <a:xfrm rot="5400000">
                  <a:off x="1726575" y="1847275"/>
                  <a:ext cx="362100" cy="0"/>
                </a:xfrm>
                <a:prstGeom prst="straightConnector1">
                  <a:avLst/>
                </a:prstGeom>
                <a:noFill/>
                <a:ln w="9525" cap="rnd" cmpd="sng">
                  <a:solidFill>
                    <a:schemeClr val="dk1"/>
                  </a:solidFill>
                  <a:prstDash val="solid"/>
                  <a:round/>
                  <a:headEnd type="none" w="med" len="med"/>
                  <a:tailEnd type="none" w="med" len="med"/>
                </a:ln>
              </p:spPr>
            </p:cxnSp>
          </p:grpSp>
        </p:grpSp>
      </p:grpSp>
    </p:spTree>
    <p:extLst>
      <p:ext uri="{BB962C8B-B14F-4D97-AF65-F5344CB8AC3E}">
        <p14:creationId xmlns:p14="http://schemas.microsoft.com/office/powerpoint/2010/main" val="1169661331"/>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9" name="TextBox 8">
            <a:extLst>
              <a:ext uri="{FF2B5EF4-FFF2-40B4-BE49-F238E27FC236}">
                <a16:creationId xmlns:a16="http://schemas.microsoft.com/office/drawing/2014/main" id="{73C5C48F-129D-454E-8783-E573B8BF3132}"/>
              </a:ext>
            </a:extLst>
          </p:cNvPr>
          <p:cNvSpPr txBox="1"/>
          <p:nvPr/>
        </p:nvSpPr>
        <p:spPr>
          <a:xfrm>
            <a:off x="971513" y="3205023"/>
            <a:ext cx="4921521" cy="1323439"/>
          </a:xfrm>
          <a:prstGeom prst="rect">
            <a:avLst/>
          </a:prstGeom>
          <a:noFill/>
        </p:spPr>
        <p:txBody>
          <a:bodyPr wrap="square" rtlCol="0">
            <a:spAutoFit/>
          </a:bodyPr>
          <a:lstStyle/>
          <a:p>
            <a:pPr algn="ctr"/>
            <a:r>
              <a:rPr lang="en-US" sz="4000" b="1" dirty="0">
                <a:solidFill>
                  <a:srgbClr val="0FB7BD"/>
                </a:solidFill>
                <a:latin typeface="Calibri" panose="020F0502020204030204" pitchFamily="34" charset="0"/>
                <a:cs typeface="Calibri" panose="020F0502020204030204" pitchFamily="34" charset="0"/>
              </a:rPr>
              <a:t>World Wide Fund </a:t>
            </a:r>
          </a:p>
          <a:p>
            <a:pPr algn="ctr"/>
            <a:r>
              <a:rPr lang="en-US" sz="4000" b="1" dirty="0">
                <a:solidFill>
                  <a:srgbClr val="0FB7BD"/>
                </a:solidFill>
                <a:latin typeface="Calibri" panose="020F0502020204030204" pitchFamily="34" charset="0"/>
                <a:cs typeface="Calibri" panose="020F0502020204030204" pitchFamily="34" charset="0"/>
              </a:rPr>
              <a:t>for Nature</a:t>
            </a: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38919" y="1501729"/>
            <a:ext cx="2981341" cy="4419837"/>
          </a:xfrm>
          <a:prstGeom prst="rect">
            <a:avLst/>
          </a:prstGeom>
        </p:spPr>
      </p:pic>
      <p:sp>
        <p:nvSpPr>
          <p:cNvPr id="6" name="Google Shape;159;p6"/>
          <p:cNvSpPr txBox="1"/>
          <p:nvPr/>
        </p:nvSpPr>
        <p:spPr>
          <a:xfrm>
            <a:off x="4254334" y="392112"/>
            <a:ext cx="4556270" cy="64156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dirty="0">
                <a:solidFill>
                  <a:srgbClr val="FF0000"/>
                </a:solidFill>
                <a:latin typeface="Calibri" panose="020F0502020204030204" pitchFamily="34" charset="0"/>
                <a:cs typeface="Calibri" panose="020F0502020204030204" pitchFamily="34" charset="0"/>
                <a:sym typeface="Arial"/>
              </a:rPr>
              <a:t>GUESS THE LOGO!</a:t>
            </a:r>
            <a:endParaRPr sz="1400" b="0" i="0" u="none" strike="noStrike" cap="none" dirty="0">
              <a:solidFill>
                <a:srgbClr val="FF0000"/>
              </a:solidFill>
              <a:latin typeface="Calibri" panose="020F0502020204030204" pitchFamily="34" charset="0"/>
              <a:cs typeface="Calibri" panose="020F0502020204030204" pitchFamily="34" charset="0"/>
              <a:sym typeface="Arial"/>
            </a:endParaRPr>
          </a:p>
        </p:txBody>
      </p:sp>
      <p:pic>
        <p:nvPicPr>
          <p:cNvPr id="7" name="Google Shape;356;p30"/>
          <p:cNvPicPr preferRelativeResize="0"/>
          <p:nvPr/>
        </p:nvPicPr>
        <p:blipFill>
          <a:blip r:embed="rId4">
            <a:alphaModFix/>
          </a:blip>
          <a:stretch>
            <a:fillRect/>
          </a:stretch>
        </p:blipFill>
        <p:spPr>
          <a:xfrm>
            <a:off x="529561" y="5523054"/>
            <a:ext cx="853439" cy="853439"/>
          </a:xfrm>
          <a:prstGeom prst="rect">
            <a:avLst/>
          </a:prstGeom>
          <a:noFill/>
          <a:ln>
            <a:noFill/>
          </a:ln>
        </p:spPr>
      </p:pic>
      <p:grpSp>
        <p:nvGrpSpPr>
          <p:cNvPr id="8" name="Google Shape;357;p30"/>
          <p:cNvGrpSpPr/>
          <p:nvPr/>
        </p:nvGrpSpPr>
        <p:grpSpPr>
          <a:xfrm>
            <a:off x="10623889" y="392112"/>
            <a:ext cx="819096" cy="1812757"/>
            <a:chOff x="7943769" y="304800"/>
            <a:chExt cx="614322" cy="1359568"/>
          </a:xfrm>
        </p:grpSpPr>
        <p:pic>
          <p:nvPicPr>
            <p:cNvPr id="10" name="Google Shape;358;p30"/>
            <p:cNvPicPr preferRelativeResize="0"/>
            <p:nvPr/>
          </p:nvPicPr>
          <p:blipFill>
            <a:blip r:embed="rId5">
              <a:alphaModFix/>
            </a:blip>
            <a:stretch>
              <a:fillRect/>
            </a:stretch>
          </p:blipFill>
          <p:spPr>
            <a:xfrm>
              <a:off x="8252421" y="304800"/>
              <a:ext cx="305671" cy="1188720"/>
            </a:xfrm>
            <a:prstGeom prst="rect">
              <a:avLst/>
            </a:prstGeom>
            <a:noFill/>
            <a:ln>
              <a:noFill/>
            </a:ln>
          </p:spPr>
        </p:pic>
        <p:grpSp>
          <p:nvGrpSpPr>
            <p:cNvPr id="11" name="Google Shape;359;p30"/>
            <p:cNvGrpSpPr/>
            <p:nvPr/>
          </p:nvGrpSpPr>
          <p:grpSpPr>
            <a:xfrm>
              <a:off x="7943769" y="1152286"/>
              <a:ext cx="512082" cy="512082"/>
              <a:chOff x="3917134" y="511959"/>
              <a:chExt cx="512082" cy="512082"/>
            </a:xfrm>
          </p:grpSpPr>
          <p:sp>
            <p:nvSpPr>
              <p:cNvPr id="12" name="Google Shape;360;p30"/>
              <p:cNvSpPr/>
              <p:nvPr/>
            </p:nvSpPr>
            <p:spPr>
              <a:xfrm>
                <a:off x="3944575" y="539400"/>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grpSp>
            <p:nvGrpSpPr>
              <p:cNvPr id="13" name="Google Shape;361;p30"/>
              <p:cNvGrpSpPr/>
              <p:nvPr/>
            </p:nvGrpSpPr>
            <p:grpSpPr>
              <a:xfrm rot="2700000">
                <a:off x="3992126" y="586951"/>
                <a:ext cx="362097" cy="362097"/>
                <a:chOff x="1726575" y="1666225"/>
                <a:chExt cx="362100" cy="362100"/>
              </a:xfrm>
            </p:grpSpPr>
            <p:cxnSp>
              <p:nvCxnSpPr>
                <p:cNvPr id="14" name="Google Shape;362;p30"/>
                <p:cNvCxnSpPr/>
                <p:nvPr/>
              </p:nvCxnSpPr>
              <p:spPr>
                <a:xfrm>
                  <a:off x="1726575" y="1847275"/>
                  <a:ext cx="362100" cy="0"/>
                </a:xfrm>
                <a:prstGeom prst="straightConnector1">
                  <a:avLst/>
                </a:prstGeom>
                <a:noFill/>
                <a:ln w="9525" cap="rnd" cmpd="sng">
                  <a:solidFill>
                    <a:schemeClr val="dk1"/>
                  </a:solidFill>
                  <a:prstDash val="solid"/>
                  <a:round/>
                  <a:headEnd type="none" w="med" len="med"/>
                  <a:tailEnd type="none" w="med" len="med"/>
                </a:ln>
              </p:spPr>
            </p:cxnSp>
            <p:cxnSp>
              <p:nvCxnSpPr>
                <p:cNvPr id="15" name="Google Shape;363;p30"/>
                <p:cNvCxnSpPr/>
                <p:nvPr/>
              </p:nvCxnSpPr>
              <p:spPr>
                <a:xfrm rot="5400000">
                  <a:off x="1726575" y="1847275"/>
                  <a:ext cx="362100" cy="0"/>
                </a:xfrm>
                <a:prstGeom prst="straightConnector1">
                  <a:avLst/>
                </a:prstGeom>
                <a:noFill/>
                <a:ln w="9525" cap="rnd" cmpd="sng">
                  <a:solidFill>
                    <a:schemeClr val="dk1"/>
                  </a:solidFill>
                  <a:prstDash val="solid"/>
                  <a:round/>
                  <a:headEnd type="none" w="med" len="med"/>
                  <a:tailEnd type="none" w="med" len="med"/>
                </a:ln>
              </p:spPr>
            </p:cxnSp>
          </p:grpSp>
        </p:grpSp>
      </p:grpSp>
    </p:spTree>
    <p:extLst>
      <p:ext uri="{BB962C8B-B14F-4D97-AF65-F5344CB8AC3E}">
        <p14:creationId xmlns:p14="http://schemas.microsoft.com/office/powerpoint/2010/main" val="4240340820"/>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9" name="TextBox 8">
            <a:extLst>
              <a:ext uri="{FF2B5EF4-FFF2-40B4-BE49-F238E27FC236}">
                <a16:creationId xmlns:a16="http://schemas.microsoft.com/office/drawing/2014/main" id="{73C5C48F-129D-454E-8783-E573B8BF3132}"/>
              </a:ext>
            </a:extLst>
          </p:cNvPr>
          <p:cNvSpPr txBox="1"/>
          <p:nvPr/>
        </p:nvSpPr>
        <p:spPr>
          <a:xfrm>
            <a:off x="762192" y="2740003"/>
            <a:ext cx="5682675" cy="1938992"/>
          </a:xfrm>
          <a:prstGeom prst="rect">
            <a:avLst/>
          </a:prstGeom>
          <a:noFill/>
        </p:spPr>
        <p:txBody>
          <a:bodyPr wrap="square" rtlCol="0">
            <a:spAutoFit/>
          </a:bodyPr>
          <a:lstStyle/>
          <a:p>
            <a:pPr algn="ctr"/>
            <a:r>
              <a:rPr lang="en-US" sz="4000" b="1" dirty="0">
                <a:solidFill>
                  <a:srgbClr val="0FB7BD"/>
                </a:solidFill>
                <a:latin typeface="Calibri" panose="020F0502020204030204" pitchFamily="34" charset="0"/>
                <a:cs typeface="Calibri" panose="020F0502020204030204" pitchFamily="34" charset="0"/>
              </a:rPr>
              <a:t>The Food and Agriculture </a:t>
            </a:r>
            <a:r>
              <a:rPr lang="en-US" sz="4000" b="1" dirty="0" err="1">
                <a:solidFill>
                  <a:srgbClr val="0FB7BD"/>
                </a:solidFill>
                <a:latin typeface="Calibri" panose="020F0502020204030204" pitchFamily="34" charset="0"/>
                <a:cs typeface="Calibri" panose="020F0502020204030204" pitchFamily="34" charset="0"/>
              </a:rPr>
              <a:t>Organisation</a:t>
            </a:r>
            <a:r>
              <a:rPr lang="en-US" sz="4000" b="1" dirty="0">
                <a:solidFill>
                  <a:srgbClr val="0FB7BD"/>
                </a:solidFill>
                <a:latin typeface="Calibri" panose="020F0502020204030204" pitchFamily="34" charset="0"/>
                <a:cs typeface="Calibri" panose="020F0502020204030204" pitchFamily="34" charset="0"/>
              </a:rPr>
              <a:t> of the United Nations</a:t>
            </a:r>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52529" y="1745312"/>
            <a:ext cx="3868169" cy="3928374"/>
          </a:xfrm>
          <a:prstGeom prst="rect">
            <a:avLst/>
          </a:prstGeom>
        </p:spPr>
      </p:pic>
      <p:sp>
        <p:nvSpPr>
          <p:cNvPr id="6" name="Google Shape;159;p6"/>
          <p:cNvSpPr txBox="1"/>
          <p:nvPr/>
        </p:nvSpPr>
        <p:spPr>
          <a:xfrm>
            <a:off x="4254334" y="392112"/>
            <a:ext cx="4556270" cy="64156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dirty="0">
                <a:solidFill>
                  <a:srgbClr val="FF0000"/>
                </a:solidFill>
                <a:latin typeface="Calibri" panose="020F0502020204030204" pitchFamily="34" charset="0"/>
                <a:cs typeface="Calibri" panose="020F0502020204030204" pitchFamily="34" charset="0"/>
                <a:sym typeface="Arial"/>
              </a:rPr>
              <a:t>GUESS THE LOGO!</a:t>
            </a:r>
            <a:endParaRPr sz="1400" b="0" i="0" u="none" strike="noStrike" cap="none" dirty="0">
              <a:solidFill>
                <a:srgbClr val="FF0000"/>
              </a:solidFill>
              <a:latin typeface="Calibri" panose="020F0502020204030204" pitchFamily="34" charset="0"/>
              <a:cs typeface="Calibri" panose="020F0502020204030204" pitchFamily="34" charset="0"/>
              <a:sym typeface="Arial"/>
            </a:endParaRPr>
          </a:p>
        </p:txBody>
      </p:sp>
      <p:pic>
        <p:nvPicPr>
          <p:cNvPr id="5" name="Google Shape;356;p30"/>
          <p:cNvPicPr preferRelativeResize="0"/>
          <p:nvPr/>
        </p:nvPicPr>
        <p:blipFill>
          <a:blip r:embed="rId4">
            <a:alphaModFix/>
          </a:blip>
          <a:stretch>
            <a:fillRect/>
          </a:stretch>
        </p:blipFill>
        <p:spPr>
          <a:xfrm>
            <a:off x="529561" y="5523054"/>
            <a:ext cx="853439" cy="853439"/>
          </a:xfrm>
          <a:prstGeom prst="rect">
            <a:avLst/>
          </a:prstGeom>
          <a:noFill/>
          <a:ln>
            <a:noFill/>
          </a:ln>
        </p:spPr>
      </p:pic>
      <p:grpSp>
        <p:nvGrpSpPr>
          <p:cNvPr id="7" name="Google Shape;357;p30"/>
          <p:cNvGrpSpPr/>
          <p:nvPr/>
        </p:nvGrpSpPr>
        <p:grpSpPr>
          <a:xfrm>
            <a:off x="10623889" y="392112"/>
            <a:ext cx="819096" cy="1812757"/>
            <a:chOff x="7943769" y="304800"/>
            <a:chExt cx="614322" cy="1359568"/>
          </a:xfrm>
        </p:grpSpPr>
        <p:pic>
          <p:nvPicPr>
            <p:cNvPr id="8" name="Google Shape;358;p30"/>
            <p:cNvPicPr preferRelativeResize="0"/>
            <p:nvPr/>
          </p:nvPicPr>
          <p:blipFill>
            <a:blip r:embed="rId5">
              <a:alphaModFix/>
            </a:blip>
            <a:stretch>
              <a:fillRect/>
            </a:stretch>
          </p:blipFill>
          <p:spPr>
            <a:xfrm>
              <a:off x="8252421" y="304800"/>
              <a:ext cx="305671" cy="1188720"/>
            </a:xfrm>
            <a:prstGeom prst="rect">
              <a:avLst/>
            </a:prstGeom>
            <a:noFill/>
            <a:ln>
              <a:noFill/>
            </a:ln>
          </p:spPr>
        </p:pic>
        <p:grpSp>
          <p:nvGrpSpPr>
            <p:cNvPr id="10" name="Google Shape;359;p30"/>
            <p:cNvGrpSpPr/>
            <p:nvPr/>
          </p:nvGrpSpPr>
          <p:grpSpPr>
            <a:xfrm>
              <a:off x="7943769" y="1152286"/>
              <a:ext cx="512082" cy="512082"/>
              <a:chOff x="3917134" y="511959"/>
              <a:chExt cx="512082" cy="512082"/>
            </a:xfrm>
          </p:grpSpPr>
          <p:sp>
            <p:nvSpPr>
              <p:cNvPr id="11" name="Google Shape;360;p30"/>
              <p:cNvSpPr/>
              <p:nvPr/>
            </p:nvSpPr>
            <p:spPr>
              <a:xfrm>
                <a:off x="3944575" y="539400"/>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grpSp>
            <p:nvGrpSpPr>
              <p:cNvPr id="12" name="Google Shape;361;p30"/>
              <p:cNvGrpSpPr/>
              <p:nvPr/>
            </p:nvGrpSpPr>
            <p:grpSpPr>
              <a:xfrm rot="2700000">
                <a:off x="3992126" y="586951"/>
                <a:ext cx="362097" cy="362097"/>
                <a:chOff x="1726575" y="1666225"/>
                <a:chExt cx="362100" cy="362100"/>
              </a:xfrm>
            </p:grpSpPr>
            <p:cxnSp>
              <p:nvCxnSpPr>
                <p:cNvPr id="13" name="Google Shape;362;p30"/>
                <p:cNvCxnSpPr/>
                <p:nvPr/>
              </p:nvCxnSpPr>
              <p:spPr>
                <a:xfrm>
                  <a:off x="1726575" y="1847275"/>
                  <a:ext cx="362100" cy="0"/>
                </a:xfrm>
                <a:prstGeom prst="straightConnector1">
                  <a:avLst/>
                </a:prstGeom>
                <a:noFill/>
                <a:ln w="9525" cap="rnd" cmpd="sng">
                  <a:solidFill>
                    <a:schemeClr val="dk1"/>
                  </a:solidFill>
                  <a:prstDash val="solid"/>
                  <a:round/>
                  <a:headEnd type="none" w="med" len="med"/>
                  <a:tailEnd type="none" w="med" len="med"/>
                </a:ln>
              </p:spPr>
            </p:cxnSp>
            <p:cxnSp>
              <p:nvCxnSpPr>
                <p:cNvPr id="14" name="Google Shape;363;p30"/>
                <p:cNvCxnSpPr/>
                <p:nvPr/>
              </p:nvCxnSpPr>
              <p:spPr>
                <a:xfrm rot="5400000">
                  <a:off x="1726575" y="1847275"/>
                  <a:ext cx="362100" cy="0"/>
                </a:xfrm>
                <a:prstGeom prst="straightConnector1">
                  <a:avLst/>
                </a:prstGeom>
                <a:noFill/>
                <a:ln w="9525" cap="rnd" cmpd="sng">
                  <a:solidFill>
                    <a:schemeClr val="dk1"/>
                  </a:solidFill>
                  <a:prstDash val="solid"/>
                  <a:round/>
                  <a:headEnd type="none" w="med" len="med"/>
                  <a:tailEnd type="none" w="med" len="med"/>
                </a:ln>
              </p:spPr>
            </p:cxnSp>
          </p:grpSp>
        </p:grpSp>
      </p:grpSp>
    </p:spTree>
    <p:extLst>
      <p:ext uri="{BB962C8B-B14F-4D97-AF65-F5344CB8AC3E}">
        <p14:creationId xmlns:p14="http://schemas.microsoft.com/office/powerpoint/2010/main" val="3678194566"/>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9" name="TextBox 8">
            <a:extLst>
              <a:ext uri="{FF2B5EF4-FFF2-40B4-BE49-F238E27FC236}">
                <a16:creationId xmlns:a16="http://schemas.microsoft.com/office/drawing/2014/main" id="{73C5C48F-129D-454E-8783-E573B8BF3132}"/>
              </a:ext>
            </a:extLst>
          </p:cNvPr>
          <p:cNvSpPr txBox="1"/>
          <p:nvPr/>
        </p:nvSpPr>
        <p:spPr>
          <a:xfrm>
            <a:off x="762192" y="2740003"/>
            <a:ext cx="5682675" cy="1323439"/>
          </a:xfrm>
          <a:prstGeom prst="rect">
            <a:avLst/>
          </a:prstGeom>
          <a:noFill/>
        </p:spPr>
        <p:txBody>
          <a:bodyPr wrap="square" rtlCol="0">
            <a:spAutoFit/>
          </a:bodyPr>
          <a:lstStyle/>
          <a:p>
            <a:pPr algn="ctr"/>
            <a:r>
              <a:rPr lang="en-US" sz="4000" b="1" dirty="0">
                <a:solidFill>
                  <a:srgbClr val="0FB7BD"/>
                </a:solidFill>
                <a:latin typeface="Calibri" panose="020F0502020204030204" pitchFamily="34" charset="0"/>
                <a:cs typeface="Calibri" panose="020F0502020204030204" pitchFamily="34" charset="0"/>
              </a:rPr>
              <a:t>Association of Southeast Asian Nations</a:t>
            </a:r>
          </a:p>
        </p:txBody>
      </p:sp>
      <p:pic>
        <p:nvPicPr>
          <p:cNvPr id="2" name="Picture 1"/>
          <p:cNvPicPr>
            <a:picLocks noChangeAspect="1"/>
          </p:cNvPicPr>
          <p:nvPr/>
        </p:nvPicPr>
        <p:blipFill>
          <a:blip r:embed="rId3">
            <a:extLst>
              <a:ext uri="{BEBA8EAE-BF5A-486C-A8C5-ECC9F3942E4B}">
                <a14:imgProps xmlns:a14="http://schemas.microsoft.com/office/drawing/2010/main">
                  <a14:imgLayer r:embed="rId4">
                    <a14:imgEffect>
                      <a14:backgroundRemoval t="0" b="99891" l="0" r="100000">
                        <a14:foregroundMark x1="23000" y1="8804" x2="2000" y2="40109"/>
                        <a14:foregroundMark x1="2444" y1="36196" x2="18111" y2="12065"/>
                        <a14:foregroundMark x1="25000" y1="8370" x2="49333" y2="1630"/>
                        <a14:foregroundMark x1="23222" y1="11739" x2="44222" y2="1304"/>
                        <a14:foregroundMark x1="52444" y1="1630" x2="88333" y2="19565"/>
                        <a14:foregroundMark x1="29889" y1="5978" x2="39111" y2="1304"/>
                        <a14:foregroundMark x1="56222" y1="1087" x2="79333" y2="10000"/>
                        <a14:foregroundMark x1="62222" y1="5326" x2="75222" y2="10109"/>
                        <a14:foregroundMark x1="89667" y1="20761" x2="97778" y2="45761"/>
                        <a14:foregroundMark x1="85778" y1="19565" x2="97778" y2="39565"/>
                        <a14:foregroundMark x1="98667" y1="43043" x2="92000" y2="72609"/>
                        <a14:foregroundMark x1="25111" y1="79348" x2="75222" y2="74674"/>
                        <a14:foregroundMark x1="27444" y1="73587" x2="78556" y2="80978"/>
                        <a14:foregroundMark x1="38889" y1="81304" x2="66667" y2="73370"/>
                        <a14:foregroundMark x1="47111" y1="80978" x2="81778" y2="85000"/>
                        <a14:foregroundMark x1="91778" y1="75000" x2="63889" y2="94565"/>
                        <a14:foregroundMark x1="91000" y1="70000" x2="75444" y2="90435"/>
                        <a14:foregroundMark x1="12556" y1="18804" x2="5333" y2="28152"/>
                        <a14:foregroundMark x1="2000" y1="40326" x2="2000" y2="61413"/>
                        <a14:foregroundMark x1="5111" y1="38587" x2="5000" y2="66957"/>
                        <a14:foregroundMark x1="3000" y1="45761" x2="11000" y2="77609"/>
                        <a14:foregroundMark x1="12000" y1="75000" x2="32000" y2="94130"/>
                        <a14:foregroundMark x1="12222" y1="80000" x2="36444" y2="95543"/>
                        <a14:foregroundMark x1="30444" y1="90326" x2="55000" y2="95870"/>
                        <a14:foregroundMark x1="41222" y1="96739" x2="66556" y2="91739"/>
                        <a14:foregroundMark x1="98889" y1="49674" x2="93778" y2="70217"/>
                      </a14:backgroundRemoval>
                    </a14:imgEffect>
                  </a14:imgLayer>
                </a14:imgProps>
              </a:ext>
              <a:ext uri="{28A0092B-C50C-407E-A947-70E740481C1C}">
                <a14:useLocalDpi xmlns:a14="http://schemas.microsoft.com/office/drawing/2010/main" val="0"/>
              </a:ext>
            </a:extLst>
          </a:blip>
          <a:stretch>
            <a:fillRect/>
          </a:stretch>
        </p:blipFill>
        <p:spPr>
          <a:xfrm>
            <a:off x="7357610" y="1585334"/>
            <a:ext cx="4139581" cy="4231571"/>
          </a:xfrm>
          <a:prstGeom prst="rect">
            <a:avLst/>
          </a:prstGeom>
        </p:spPr>
      </p:pic>
      <p:pic>
        <p:nvPicPr>
          <p:cNvPr id="6" name="Google Shape;356;p30"/>
          <p:cNvPicPr preferRelativeResize="0"/>
          <p:nvPr/>
        </p:nvPicPr>
        <p:blipFill>
          <a:blip r:embed="rId5">
            <a:alphaModFix/>
          </a:blip>
          <a:stretch>
            <a:fillRect/>
          </a:stretch>
        </p:blipFill>
        <p:spPr>
          <a:xfrm>
            <a:off x="529561" y="5523054"/>
            <a:ext cx="853439" cy="853439"/>
          </a:xfrm>
          <a:prstGeom prst="rect">
            <a:avLst/>
          </a:prstGeom>
          <a:noFill/>
          <a:ln>
            <a:noFill/>
          </a:ln>
        </p:spPr>
      </p:pic>
      <p:grpSp>
        <p:nvGrpSpPr>
          <p:cNvPr id="7" name="Google Shape;357;p30"/>
          <p:cNvGrpSpPr/>
          <p:nvPr/>
        </p:nvGrpSpPr>
        <p:grpSpPr>
          <a:xfrm>
            <a:off x="10623889" y="392112"/>
            <a:ext cx="819096" cy="1812757"/>
            <a:chOff x="7943769" y="304800"/>
            <a:chExt cx="614322" cy="1359568"/>
          </a:xfrm>
        </p:grpSpPr>
        <p:pic>
          <p:nvPicPr>
            <p:cNvPr id="8" name="Google Shape;358;p30"/>
            <p:cNvPicPr preferRelativeResize="0"/>
            <p:nvPr/>
          </p:nvPicPr>
          <p:blipFill>
            <a:blip r:embed="rId6">
              <a:alphaModFix/>
            </a:blip>
            <a:stretch>
              <a:fillRect/>
            </a:stretch>
          </p:blipFill>
          <p:spPr>
            <a:xfrm>
              <a:off x="8252421" y="304800"/>
              <a:ext cx="305671" cy="1188720"/>
            </a:xfrm>
            <a:prstGeom prst="rect">
              <a:avLst/>
            </a:prstGeom>
            <a:noFill/>
            <a:ln>
              <a:noFill/>
            </a:ln>
          </p:spPr>
        </p:pic>
        <p:grpSp>
          <p:nvGrpSpPr>
            <p:cNvPr id="10" name="Google Shape;359;p30"/>
            <p:cNvGrpSpPr/>
            <p:nvPr/>
          </p:nvGrpSpPr>
          <p:grpSpPr>
            <a:xfrm>
              <a:off x="7943769" y="1152286"/>
              <a:ext cx="512082" cy="512082"/>
              <a:chOff x="3917134" y="511959"/>
              <a:chExt cx="512082" cy="512082"/>
            </a:xfrm>
          </p:grpSpPr>
          <p:sp>
            <p:nvSpPr>
              <p:cNvPr id="11" name="Google Shape;360;p30"/>
              <p:cNvSpPr/>
              <p:nvPr/>
            </p:nvSpPr>
            <p:spPr>
              <a:xfrm>
                <a:off x="3944575" y="539400"/>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algn="ctr" defTabSz="1219170"/>
                <a:endParaRPr sz="1867">
                  <a:latin typeface="Asap"/>
                  <a:ea typeface="Asap"/>
                  <a:cs typeface="Asap"/>
                  <a:sym typeface="Asap"/>
                </a:endParaRPr>
              </a:p>
            </p:txBody>
          </p:sp>
          <p:grpSp>
            <p:nvGrpSpPr>
              <p:cNvPr id="12" name="Google Shape;361;p30"/>
              <p:cNvGrpSpPr/>
              <p:nvPr/>
            </p:nvGrpSpPr>
            <p:grpSpPr>
              <a:xfrm rot="2700000">
                <a:off x="3992126" y="586951"/>
                <a:ext cx="362097" cy="362097"/>
                <a:chOff x="1726575" y="1666225"/>
                <a:chExt cx="362100" cy="362100"/>
              </a:xfrm>
            </p:grpSpPr>
            <p:cxnSp>
              <p:nvCxnSpPr>
                <p:cNvPr id="13" name="Google Shape;362;p30"/>
                <p:cNvCxnSpPr/>
                <p:nvPr/>
              </p:nvCxnSpPr>
              <p:spPr>
                <a:xfrm>
                  <a:off x="1726575" y="1847275"/>
                  <a:ext cx="362100" cy="0"/>
                </a:xfrm>
                <a:prstGeom prst="straightConnector1">
                  <a:avLst/>
                </a:prstGeom>
                <a:noFill/>
                <a:ln w="9525" cap="rnd" cmpd="sng">
                  <a:solidFill>
                    <a:schemeClr val="dk1"/>
                  </a:solidFill>
                  <a:prstDash val="solid"/>
                  <a:round/>
                  <a:headEnd type="none" w="med" len="med"/>
                  <a:tailEnd type="none" w="med" len="med"/>
                </a:ln>
              </p:spPr>
            </p:cxnSp>
            <p:cxnSp>
              <p:nvCxnSpPr>
                <p:cNvPr id="14" name="Google Shape;363;p30"/>
                <p:cNvCxnSpPr/>
                <p:nvPr/>
              </p:nvCxnSpPr>
              <p:spPr>
                <a:xfrm rot="5400000">
                  <a:off x="1726575" y="1847275"/>
                  <a:ext cx="362100" cy="0"/>
                </a:xfrm>
                <a:prstGeom prst="straightConnector1">
                  <a:avLst/>
                </a:prstGeom>
                <a:noFill/>
                <a:ln w="9525" cap="rnd" cmpd="sng">
                  <a:solidFill>
                    <a:schemeClr val="dk1"/>
                  </a:solidFill>
                  <a:prstDash val="solid"/>
                  <a:round/>
                  <a:headEnd type="none" w="med" len="med"/>
                  <a:tailEnd type="none" w="med" len="med"/>
                </a:ln>
              </p:spPr>
            </p:cxnSp>
          </p:grpSp>
        </p:grpSp>
      </p:grpSp>
      <p:sp>
        <p:nvSpPr>
          <p:cNvPr id="15" name="Google Shape;159;p6"/>
          <p:cNvSpPr txBox="1"/>
          <p:nvPr/>
        </p:nvSpPr>
        <p:spPr>
          <a:xfrm>
            <a:off x="4254334" y="392112"/>
            <a:ext cx="4556270" cy="64156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dirty="0">
                <a:solidFill>
                  <a:srgbClr val="FF0000"/>
                </a:solidFill>
                <a:latin typeface="Calibri" panose="020F0502020204030204" pitchFamily="34" charset="0"/>
                <a:cs typeface="Calibri" panose="020F0502020204030204" pitchFamily="34" charset="0"/>
                <a:sym typeface="Arial"/>
              </a:rPr>
              <a:t>GUESS THE LOGO!</a:t>
            </a:r>
            <a:endParaRPr sz="1400" b="0" i="0" u="none" strike="noStrike" cap="none" dirty="0">
              <a:solidFill>
                <a:srgbClr val="FF0000"/>
              </a:solidFill>
              <a:latin typeface="Calibri" panose="020F0502020204030204" pitchFamily="34" charset="0"/>
              <a:cs typeface="Calibri" panose="020F0502020204030204" pitchFamily="34" charset="0"/>
              <a:sym typeface="Arial"/>
            </a:endParaRPr>
          </a:p>
        </p:txBody>
      </p:sp>
    </p:spTree>
    <p:extLst>
      <p:ext uri="{BB962C8B-B14F-4D97-AF65-F5344CB8AC3E}">
        <p14:creationId xmlns:p14="http://schemas.microsoft.com/office/powerpoint/2010/main" val="276200246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2" name="Google Shape;182;p13"/>
          <p:cNvSpPr txBox="1"/>
          <p:nvPr/>
        </p:nvSpPr>
        <p:spPr>
          <a:xfrm>
            <a:off x="374951" y="1737682"/>
            <a:ext cx="5231128" cy="1349383"/>
          </a:xfrm>
          <a:prstGeom prst="rect">
            <a:avLst/>
          </a:prstGeom>
          <a:noFill/>
          <a:ln>
            <a:noFill/>
          </a:ln>
        </p:spPr>
        <p:txBody>
          <a:bodyPr spcFirstLastPara="1" wrap="square" lIns="91425" tIns="91425" rIns="91425" bIns="91425" anchor="t" anchorCtr="0">
            <a:noAutofit/>
          </a:bodyPr>
          <a:lstStyle/>
          <a:p>
            <a:pPr marL="0" marR="0" lvl="0" indent="0" algn="ctr" rtl="0">
              <a:lnSpc>
                <a:spcPct val="90000"/>
              </a:lnSpc>
              <a:spcBef>
                <a:spcPts val="1000"/>
              </a:spcBef>
              <a:spcAft>
                <a:spcPts val="0"/>
              </a:spcAft>
              <a:buClr>
                <a:srgbClr val="F26532"/>
              </a:buClr>
              <a:buSzPts val="4800"/>
              <a:buFont typeface="Arial"/>
              <a:buNone/>
            </a:pPr>
            <a:r>
              <a:rPr lang="en-US" sz="4800" b="1" dirty="0">
                <a:solidFill>
                  <a:srgbClr val="F26532"/>
                </a:solidFill>
                <a:latin typeface="Calibri" panose="020F0502020204030204" pitchFamily="34" charset="0"/>
                <a:ea typeface="Calibri"/>
                <a:cs typeface="Calibri" panose="020F0502020204030204" pitchFamily="34" charset="0"/>
                <a:sym typeface="Calibri"/>
              </a:rPr>
              <a:t>peacekeeping </a:t>
            </a:r>
            <a:r>
              <a:rPr lang="en-US" sz="4800" b="1" i="0" u="none" strike="noStrike" cap="none" dirty="0">
                <a:solidFill>
                  <a:srgbClr val="F26532"/>
                </a:solidFill>
                <a:latin typeface="Calibri" panose="020F0502020204030204" pitchFamily="34" charset="0"/>
                <a:ea typeface="Calibri"/>
                <a:cs typeface="Calibri" panose="020F0502020204030204" pitchFamily="34" charset="0"/>
                <a:sym typeface="Calibri"/>
              </a:rPr>
              <a:t>(</a:t>
            </a:r>
            <a:r>
              <a:rPr lang="en-US" sz="4800" b="1" dirty="0">
                <a:solidFill>
                  <a:srgbClr val="F26532"/>
                </a:solidFill>
                <a:latin typeface="Calibri" panose="020F0502020204030204" pitchFamily="34" charset="0"/>
                <a:ea typeface="Calibri"/>
                <a:cs typeface="Calibri" panose="020F0502020204030204" pitchFamily="34" charset="0"/>
                <a:sym typeface="Calibri"/>
              </a:rPr>
              <a:t>adj</a:t>
            </a:r>
            <a:r>
              <a:rPr lang="en-US" sz="4800" b="1" i="0" u="none" strike="noStrike" cap="none" dirty="0">
                <a:solidFill>
                  <a:srgbClr val="F26532"/>
                </a:solidFill>
                <a:latin typeface="Calibri" panose="020F0502020204030204" pitchFamily="34" charset="0"/>
                <a:ea typeface="Calibri"/>
                <a:cs typeface="Calibri" panose="020F0502020204030204" pitchFamily="34" charset="0"/>
                <a:sym typeface="Calibri"/>
              </a:rPr>
              <a:t>)</a:t>
            </a:r>
            <a:endParaRPr sz="4800" b="0" i="0" u="none" strike="noStrike" cap="none" dirty="0">
              <a:solidFill>
                <a:schemeClr val="dk1"/>
              </a:solidFill>
              <a:latin typeface="Calibri" panose="020F0502020204030204" pitchFamily="34" charset="0"/>
              <a:ea typeface="Calibri"/>
              <a:cs typeface="Calibri" panose="020F0502020204030204" pitchFamily="34" charset="0"/>
              <a:sym typeface="Calibri"/>
            </a:endParaRPr>
          </a:p>
        </p:txBody>
      </p:sp>
      <p:sp>
        <p:nvSpPr>
          <p:cNvPr id="183" name="Google Shape;183;p13"/>
          <p:cNvSpPr/>
          <p:nvPr/>
        </p:nvSpPr>
        <p:spPr>
          <a:xfrm>
            <a:off x="116449" y="4342015"/>
            <a:ext cx="5566323" cy="1200288"/>
          </a:xfrm>
          <a:prstGeom prst="rect">
            <a:avLst/>
          </a:prstGeom>
          <a:noFill/>
          <a:ln>
            <a:noFill/>
          </a:ln>
        </p:spPr>
        <p:txBody>
          <a:bodyPr spcFirstLastPara="1" wrap="square" lIns="91425" tIns="45700" rIns="91425" bIns="45700" anchor="t" anchorCtr="0">
            <a:spAutoFit/>
          </a:bodyPr>
          <a:lstStyle/>
          <a:p>
            <a:pPr lvl="0" algn="ctr">
              <a:buSzPts val="2800"/>
            </a:pPr>
            <a:r>
              <a:rPr lang="en-US" sz="2400" dirty="0">
                <a:solidFill>
                  <a:schemeClr val="tx1"/>
                </a:solidFill>
                <a:latin typeface="Calibri" panose="020F0502020204030204" pitchFamily="34" charset="0"/>
                <a:cs typeface="Calibri" panose="020F0502020204030204" pitchFamily="34" charset="0"/>
              </a:rPr>
              <a:t>intended to help stop people fighting and prevent war or violence in a place where this is likely</a:t>
            </a:r>
            <a:endParaRPr sz="2400" i="0" u="none" strike="noStrike" cap="none" dirty="0">
              <a:solidFill>
                <a:schemeClr val="tx1"/>
              </a:solidFill>
              <a:latin typeface="Calibri" panose="020F0502020204030204" pitchFamily="34" charset="0"/>
              <a:ea typeface="Calibri"/>
              <a:cs typeface="Calibri" panose="020F0502020204030204" pitchFamily="34" charset="0"/>
              <a:sym typeface="Calibri"/>
            </a:endParaRPr>
          </a:p>
        </p:txBody>
      </p:sp>
      <p:sp>
        <p:nvSpPr>
          <p:cNvPr id="184" name="Google Shape;184;p13"/>
          <p:cNvSpPr/>
          <p:nvPr/>
        </p:nvSpPr>
        <p:spPr>
          <a:xfrm>
            <a:off x="1596209" y="2677151"/>
            <a:ext cx="2606804" cy="553957"/>
          </a:xfrm>
          <a:prstGeom prst="rect">
            <a:avLst/>
          </a:prstGeom>
          <a:noFill/>
          <a:ln>
            <a:noFill/>
          </a:ln>
        </p:spPr>
        <p:txBody>
          <a:bodyPr spcFirstLastPara="1" wrap="square" lIns="91425" tIns="45700" rIns="91425" bIns="45700" anchor="t" anchorCtr="0">
            <a:spAutoFit/>
          </a:bodyPr>
          <a:lstStyle/>
          <a:p>
            <a:pPr lvl="0" algn="ctr">
              <a:buSzPts val="2800"/>
            </a:pPr>
            <a:r>
              <a:rPr lang="en-US" sz="3000" dirty="0">
                <a:solidFill>
                  <a:srgbClr val="1D2A57"/>
                </a:solidFill>
                <a:latin typeface="Calibri" panose="020F0502020204030204" pitchFamily="34" charset="0"/>
                <a:cs typeface="Calibri" panose="020F0502020204030204" pitchFamily="34" charset="0"/>
              </a:rPr>
              <a:t> </a:t>
            </a:r>
            <a:r>
              <a:rPr lang="en-US" sz="2800" b="1" dirty="0">
                <a:solidFill>
                  <a:srgbClr val="0FB7BD"/>
                </a:solidFill>
              </a:rPr>
              <a:t>/ˈ</a:t>
            </a:r>
            <a:r>
              <a:rPr lang="en-US" sz="2800" b="1" dirty="0" err="1">
                <a:solidFill>
                  <a:srgbClr val="0FB7BD"/>
                </a:solidFill>
              </a:rPr>
              <a:t>piːskiːpɪŋ</a:t>
            </a:r>
            <a:r>
              <a:rPr lang="en-US" sz="2800" b="1" dirty="0">
                <a:solidFill>
                  <a:srgbClr val="0FB7BD"/>
                </a:solidFill>
              </a:rPr>
              <a:t>/</a:t>
            </a:r>
            <a:endParaRPr sz="2800" b="1" dirty="0">
              <a:solidFill>
                <a:srgbClr val="0FB7BD"/>
              </a:solidFill>
            </a:endParaRPr>
          </a:p>
        </p:txBody>
      </p:sp>
      <p:pic>
        <p:nvPicPr>
          <p:cNvPr id="3" name="peacekeeping__gb_1">
            <a:hlinkClick r:id="" action="ppaction://media"/>
            <a:extLst>
              <a:ext uri="{FF2B5EF4-FFF2-40B4-BE49-F238E27FC236}">
                <a16:creationId xmlns:a16="http://schemas.microsoft.com/office/drawing/2014/main" id="{B1C6FBF0-C71E-4076-9A77-3BF42F2433A3}"/>
              </a:ext>
            </a:extLst>
          </p:cNvPr>
          <p:cNvPicPr>
            <a:picLocks noChangeAspect="1"/>
          </p:cNvPicPr>
          <p:nvPr>
            <a:audioFile r:link="rId2"/>
            <p:extLst>
              <p:ext uri="{DAA4B4D4-6D71-4841-9C94-3DE7FCFB9230}">
                <p14:media xmlns:p14="http://schemas.microsoft.com/office/powerpoint/2010/main" r:embed="rId1"/>
              </p:ext>
            </p:extLst>
          </p:nvPr>
        </p:nvPicPr>
        <p:blipFill>
          <a:blip r:embed="rId5"/>
          <a:stretch>
            <a:fillRect/>
          </a:stretch>
        </p:blipFill>
        <p:spPr>
          <a:xfrm>
            <a:off x="2539999" y="3469468"/>
            <a:ext cx="768685" cy="768685"/>
          </a:xfrm>
          <a:prstGeom prst="rect">
            <a:avLst/>
          </a:prstGeom>
        </p:spPr>
      </p:pic>
      <p:pic>
        <p:nvPicPr>
          <p:cNvPr id="2" name="Picture 1"/>
          <p:cNvPicPr>
            <a:picLocks noChangeAspect="1"/>
          </p:cNvPicPr>
          <p:nvPr/>
        </p:nvPicPr>
        <p:blipFill>
          <a:blip r:embed="rId6"/>
          <a:stretch>
            <a:fillRect/>
          </a:stretch>
        </p:blipFill>
        <p:spPr>
          <a:xfrm>
            <a:off x="6008266" y="2171699"/>
            <a:ext cx="5878934" cy="3781425"/>
          </a:xfrm>
          <a:prstGeom prst="rect">
            <a:avLst/>
          </a:prstGeom>
        </p:spPr>
      </p:pic>
      <p:pic>
        <p:nvPicPr>
          <p:cNvPr id="9" name="Google Shape;356;p30"/>
          <p:cNvPicPr preferRelativeResize="0"/>
          <p:nvPr/>
        </p:nvPicPr>
        <p:blipFill>
          <a:blip r:embed="rId7">
            <a:alphaModFix/>
          </a:blip>
          <a:stretch>
            <a:fillRect/>
          </a:stretch>
        </p:blipFill>
        <p:spPr>
          <a:xfrm>
            <a:off x="529561" y="5523054"/>
            <a:ext cx="853439" cy="853439"/>
          </a:xfrm>
          <a:prstGeom prst="rect">
            <a:avLst/>
          </a:prstGeom>
          <a:noFill/>
          <a:ln>
            <a:noFill/>
          </a:ln>
        </p:spPr>
      </p:pic>
      <p:sp>
        <p:nvSpPr>
          <p:cNvPr id="10" name="Google Shape;185;p13"/>
          <p:cNvSpPr txBox="1"/>
          <p:nvPr/>
        </p:nvSpPr>
        <p:spPr>
          <a:xfrm>
            <a:off x="4070156" y="200576"/>
            <a:ext cx="4569029" cy="64633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600"/>
              <a:buFont typeface="Arial"/>
              <a:buNone/>
            </a:pPr>
            <a:r>
              <a:rPr lang="en-US" sz="3600" b="1" i="0" u="none" strike="noStrike" cap="none" dirty="0">
                <a:solidFill>
                  <a:srgbClr val="FF0000"/>
                </a:solidFill>
                <a:latin typeface="Calibri" panose="020F0502020204030204" pitchFamily="34" charset="0"/>
                <a:cs typeface="Calibri" panose="020F0502020204030204" pitchFamily="34" charset="0"/>
                <a:sym typeface="Arial"/>
              </a:rPr>
              <a:t>VOCABULARY</a:t>
            </a:r>
            <a:endParaRPr sz="1400" b="0" i="0" u="none" strike="noStrike" cap="none" dirty="0">
              <a:solidFill>
                <a:srgbClr val="FF0000"/>
              </a:solidFill>
              <a:latin typeface="Calibri" panose="020F0502020204030204" pitchFamily="34" charset="0"/>
              <a:cs typeface="Calibri" panose="020F0502020204030204" pitchFamily="34" charset="0"/>
              <a:sym typeface="Arial"/>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123" fill="hold"/>
                                        <p:tgtEl>
                                          <p:spTgt spid="3"/>
                                        </p:tgtEl>
                                      </p:cBhvr>
                                    </p:cmd>
                                  </p:childTnLst>
                                </p:cTn>
                              </p:par>
                            </p:childTnLst>
                          </p:cTn>
                        </p:par>
                      </p:childTnLst>
                    </p:cTn>
                  </p:par>
                  <p:par>
                    <p:cTn id="7" fill="hold">
                      <p:stCondLst>
                        <p:cond delay="indefinite"/>
                      </p:stCondLst>
                      <p:childTnLst>
                        <p:par>
                          <p:cTn id="8" fill="hold">
                            <p:stCondLst>
                              <p:cond delay="0"/>
                            </p:stCondLst>
                            <p:childTnLst>
                              <p:par>
                                <p:cTn id="9" presetID="10" presetClass="entr" presetSubtype="0" fill="hold" nodeType="clickEffect">
                                  <p:stCondLst>
                                    <p:cond delay="0"/>
                                  </p:stCondLst>
                                  <p:childTnLst>
                                    <p:set>
                                      <p:cBhvr>
                                        <p:cTn id="10" dur="1" fill="hold">
                                          <p:stCondLst>
                                            <p:cond delay="0"/>
                                          </p:stCondLst>
                                        </p:cTn>
                                        <p:tgtEl>
                                          <p:spTgt spid="183"/>
                                        </p:tgtEl>
                                        <p:attrNameLst>
                                          <p:attrName>style.visibility</p:attrName>
                                        </p:attrNameLst>
                                      </p:cBhvr>
                                      <p:to>
                                        <p:strVal val="visible"/>
                                      </p:to>
                                    </p:set>
                                    <p:animEffect transition="in" filter="fade">
                                      <p:cBhvr>
                                        <p:cTn id="11" dur="500"/>
                                        <p:tgtEl>
                                          <p:spTgt spid="183"/>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2" fill="hold" display="0">
                  <p:stCondLst>
                    <p:cond delay="indefinite"/>
                  </p:stCondLst>
                  <p:endCondLst>
                    <p:cond evt="onStopAudio" delay="0">
                      <p:tgtEl>
                        <p:sldTgt/>
                      </p:tgtEl>
                    </p:cond>
                  </p:endCondLst>
                </p:cTn>
                <p:tgtEl>
                  <p:spTgt spid="3"/>
                </p:tgtEl>
              </p:cMediaNode>
            </p:audio>
          </p:childTnLst>
        </p:cTn>
      </p:par>
    </p:tnLst>
  </p:timing>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UX Senior Designer Portfolio by Slidesgo">
  <a:themeElements>
    <a:clrScheme name="Simple Light">
      <a:dk1>
        <a:srgbClr val="423F4C"/>
      </a:dk1>
      <a:lt1>
        <a:srgbClr val="F4F4F4"/>
      </a:lt1>
      <a:dk2>
        <a:srgbClr val="FFC950"/>
      </a:dk2>
      <a:lt2>
        <a:srgbClr val="7FD3B0"/>
      </a:lt2>
      <a:accent1>
        <a:srgbClr val="77C6DB"/>
      </a:accent1>
      <a:accent2>
        <a:srgbClr val="8B6AEA"/>
      </a:accent2>
      <a:accent3>
        <a:srgbClr val="E58895"/>
      </a:accent3>
      <a:accent4>
        <a:srgbClr val="FFFFFF"/>
      </a:accent4>
      <a:accent5>
        <a:srgbClr val="FFFFFF"/>
      </a:accent5>
      <a:accent6>
        <a:srgbClr val="FFFFFF"/>
      </a:accent6>
      <a:hlink>
        <a:srgbClr val="423F4C"/>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2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383</TotalTime>
  <Words>936</Words>
  <Application>Microsoft Office PowerPoint</Application>
  <PresentationFormat>Widescreen</PresentationFormat>
  <Paragraphs>163</Paragraphs>
  <Slides>29</Slides>
  <Notes>21</Notes>
  <HiddenSlides>0</HiddenSlides>
  <MMClips>6</MMClips>
  <ScaleCrop>false</ScaleCrop>
  <HeadingPairs>
    <vt:vector size="6" baseType="variant">
      <vt:variant>
        <vt:lpstr>Fonts Used</vt:lpstr>
      </vt:variant>
      <vt:variant>
        <vt:i4>7</vt:i4>
      </vt:variant>
      <vt:variant>
        <vt:lpstr>Theme</vt:lpstr>
      </vt:variant>
      <vt:variant>
        <vt:i4>4</vt:i4>
      </vt:variant>
      <vt:variant>
        <vt:lpstr>Slide Titles</vt:lpstr>
      </vt:variant>
      <vt:variant>
        <vt:i4>29</vt:i4>
      </vt:variant>
    </vt:vector>
  </HeadingPairs>
  <TitlesOfParts>
    <vt:vector size="40" baseType="lpstr">
      <vt:lpstr>Arial</vt:lpstr>
      <vt:lpstr>Poppins SemiBold</vt:lpstr>
      <vt:lpstr>Calibri</vt:lpstr>
      <vt:lpstr>Nunito Light</vt:lpstr>
      <vt:lpstr>Open Sans</vt:lpstr>
      <vt:lpstr>Asap</vt:lpstr>
      <vt:lpstr>Wingdings</vt:lpstr>
      <vt:lpstr>Office Theme</vt:lpstr>
      <vt:lpstr>UX Senior Designer Portfolio by Slidesgo</vt:lpstr>
      <vt:lpstr>1_Tema de Office</vt:lpstr>
      <vt:lpstr>2_Tema de Office</vt:lpstr>
      <vt:lpstr>Unit 7: Viet Nam And International Organisations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TrangDTT</dc:creator>
  <cp:lastModifiedBy>PCD TRUNGTIN</cp:lastModifiedBy>
  <cp:revision>27</cp:revision>
  <dcterms:created xsi:type="dcterms:W3CDTF">2020-12-09T02:04:09Z</dcterms:created>
  <dcterms:modified xsi:type="dcterms:W3CDTF">2025-09-28T03:45:01Z</dcterms:modified>
</cp:coreProperties>
</file>