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audio2.wav" ContentType="audio/wav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  <p:sldMasterId id="2147483705" r:id="rId3"/>
  </p:sldMasterIdLst>
  <p:notesMasterIdLst>
    <p:notesMasterId r:id="rId14"/>
  </p:notesMasterIdLst>
  <p:sldIdLst>
    <p:sldId id="351" r:id="rId4"/>
    <p:sldId id="336" r:id="rId5"/>
    <p:sldId id="360" r:id="rId6"/>
    <p:sldId id="361" r:id="rId7"/>
    <p:sldId id="362" r:id="rId8"/>
    <p:sldId id="339" r:id="rId9"/>
    <p:sldId id="341" r:id="rId10"/>
    <p:sldId id="345" r:id="rId11"/>
    <p:sldId id="326" r:id="rId12"/>
    <p:sldId id="293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3DBE1"/>
    <a:srgbClr val="F26532"/>
    <a:srgbClr val="A21E2B"/>
    <a:srgbClr val="E2606C"/>
    <a:srgbClr val="FF0066"/>
    <a:srgbClr val="006673"/>
    <a:srgbClr val="E26714"/>
    <a:srgbClr val="EE8640"/>
    <a:srgbClr val="048DA4"/>
    <a:srgbClr val="0578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015" autoAdjust="0"/>
    <p:restoredTop sz="94187" autoAdjust="0"/>
  </p:normalViewPr>
  <p:slideViewPr>
    <p:cSldViewPr snapToGrid="0" showGuides="1">
      <p:cViewPr varScale="1">
        <p:scale>
          <a:sx n="93" d="100"/>
          <a:sy n="93" d="100"/>
        </p:scale>
        <p:origin x="211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presProps" Target="pres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280945-BB74-47ED-919A-9C361166EB61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B62FB90-C021-40C3-ACC1-60A35BBA16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48544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aa63b0a6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aa63b0a6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4637635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414368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74754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0466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47" name="Google Shape;147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48" name="Google Shape;148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04278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91598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56339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1064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828800" y="1815084"/>
            <a:ext cx="8534400" cy="219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048000" y="4494116"/>
            <a:ext cx="6096000" cy="54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" name="Google Shape;14;p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" name="Google Shape;15;p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087393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41" name="Google Shape;41;p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42" name="Google Shape;42;p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43" name="Google Shape;43;p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44" name="Google Shape;44;p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5" name="Google Shape;45;p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1"/>
          </p:nvPr>
        </p:nvSpPr>
        <p:spPr>
          <a:xfrm>
            <a:off x="6335305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2"/>
          </p:nvPr>
        </p:nvSpPr>
        <p:spPr>
          <a:xfrm>
            <a:off x="1467367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3"/>
          </p:nvPr>
        </p:nvSpPr>
        <p:spPr>
          <a:xfrm>
            <a:off x="1467367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ubTitle" idx="4"/>
          </p:nvPr>
        </p:nvSpPr>
        <p:spPr>
          <a:xfrm>
            <a:off x="6335305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52" name="Google Shape;52;p5"/>
          <p:cNvGrpSpPr/>
          <p:nvPr/>
        </p:nvGrpSpPr>
        <p:grpSpPr>
          <a:xfrm>
            <a:off x="544554" y="897828"/>
            <a:ext cx="11001201" cy="2531165"/>
            <a:chOff x="408415" y="673371"/>
            <a:chExt cx="8250901" cy="1898374"/>
          </a:xfrm>
        </p:grpSpPr>
        <p:grpSp>
          <p:nvGrpSpPr>
            <p:cNvPr id="53" name="Google Shape;53;p5"/>
            <p:cNvGrpSpPr/>
            <p:nvPr/>
          </p:nvGrpSpPr>
          <p:grpSpPr>
            <a:xfrm>
              <a:off x="8202115" y="673371"/>
              <a:ext cx="457201" cy="1426463"/>
              <a:chOff x="8321040" y="3355848"/>
              <a:chExt cx="457201" cy="1426463"/>
            </a:xfrm>
          </p:grpSpPr>
          <p:pic>
            <p:nvPicPr>
              <p:cNvPr id="54" name="Google Shape;54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55" name="Google Shape;55;p5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56" name="Google Shape;56;p5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7" name="Google Shape;57;p5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58" name="Google Shape;58;p5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59" name="Google Shape;59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08415" y="2061205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31705004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62" name="Google Shape;62;p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63" name="Google Shape;63;p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64" name="Google Shape;64;p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65" name="Google Shape;65;p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6" name="Google Shape;66;p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7" name="Google Shape;67;p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31971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3090600" y="1742800"/>
            <a:ext cx="6010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0236827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2847400" y="1585467"/>
            <a:ext cx="649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2847400" y="4204667"/>
            <a:ext cx="64972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0895466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>
            <a:spLocks noGrp="1"/>
          </p:cNvSpPr>
          <p:nvPr>
            <p:ph type="pic" idx="2"/>
          </p:nvPr>
        </p:nvSpPr>
        <p:spPr>
          <a:xfrm>
            <a:off x="0" y="-19833"/>
            <a:ext cx="12192000" cy="68780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10"/>
          <p:cNvSpPr txBox="1">
            <a:spLocks noGrp="1"/>
          </p:cNvSpPr>
          <p:nvPr>
            <p:ph type="title"/>
          </p:nvPr>
        </p:nvSpPr>
        <p:spPr>
          <a:xfrm>
            <a:off x="950967" y="5407200"/>
            <a:ext cx="10290000" cy="73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9264982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90" name="Google Shape;90;p1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91" name="Google Shape;91;p1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92" name="Google Shape;92;p1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93" name="Google Shape;93;p1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4" name="Google Shape;94;p1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5" name="Google Shape;95;p1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96" name="Google Shape;96;p11"/>
          <p:cNvSpPr txBox="1">
            <a:spLocks noGrp="1"/>
          </p:cNvSpPr>
          <p:nvPr>
            <p:ph type="title" hasCustomPrompt="1"/>
          </p:nvPr>
        </p:nvSpPr>
        <p:spPr>
          <a:xfrm>
            <a:off x="3048000" y="2058997"/>
            <a:ext cx="6096000" cy="146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97" name="Google Shape;97;p11"/>
          <p:cNvSpPr txBox="1">
            <a:spLocks noGrp="1"/>
          </p:cNvSpPr>
          <p:nvPr>
            <p:ph type="subTitle" idx="1"/>
          </p:nvPr>
        </p:nvSpPr>
        <p:spPr>
          <a:xfrm>
            <a:off x="4267200" y="4006603"/>
            <a:ext cx="3657600" cy="7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1490691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50724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33915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46" name="Google Shape;146;p1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47" name="Google Shape;147;p1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8" name="Google Shape;148;p1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49" name="Google Shape;149;p1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52" name="Google Shape;152;p15"/>
          <p:cNvSpPr txBox="1">
            <a:spLocks noGrp="1"/>
          </p:cNvSpPr>
          <p:nvPr>
            <p:ph type="title"/>
          </p:nvPr>
        </p:nvSpPr>
        <p:spPr>
          <a:xfrm>
            <a:off x="950967" y="3822200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5"/>
          <p:cNvSpPr txBox="1">
            <a:spLocks noGrp="1"/>
          </p:cNvSpPr>
          <p:nvPr>
            <p:ph type="subTitle" idx="1"/>
          </p:nvPr>
        </p:nvSpPr>
        <p:spPr>
          <a:xfrm>
            <a:off x="950967" y="4919467"/>
            <a:ext cx="490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5"/>
          <p:cNvSpPr>
            <a:spLocks noGrp="1"/>
          </p:cNvSpPr>
          <p:nvPr>
            <p:ph type="pic" idx="2"/>
          </p:nvPr>
        </p:nvSpPr>
        <p:spPr>
          <a:xfrm>
            <a:off x="6335367" y="1018000"/>
            <a:ext cx="49056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15"/>
          <p:cNvSpPr>
            <a:spLocks noGrp="1"/>
          </p:cNvSpPr>
          <p:nvPr>
            <p:ph type="pic" idx="3"/>
          </p:nvPr>
        </p:nvSpPr>
        <p:spPr>
          <a:xfrm>
            <a:off x="951167" y="1018000"/>
            <a:ext cx="4905600" cy="2560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9264931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58" name="Google Shape;158;p1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59" name="Google Shape;159;p1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60" name="Google Shape;160;p1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61" name="Google Shape;161;p1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2" name="Google Shape;162;p1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3" name="Google Shape;163;p1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64" name="Google Shape;164;p16"/>
          <p:cNvSpPr txBox="1">
            <a:spLocks noGrp="1"/>
          </p:cNvSpPr>
          <p:nvPr>
            <p:ph type="title"/>
          </p:nvPr>
        </p:nvSpPr>
        <p:spPr>
          <a:xfrm>
            <a:off x="6335233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subTitle" idx="1"/>
          </p:nvPr>
        </p:nvSpPr>
        <p:spPr>
          <a:xfrm>
            <a:off x="6335233" y="1816600"/>
            <a:ext cx="490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6"/>
          <p:cNvSpPr>
            <a:spLocks noGrp="1"/>
          </p:cNvSpPr>
          <p:nvPr>
            <p:ph type="pic" idx="2"/>
          </p:nvPr>
        </p:nvSpPr>
        <p:spPr>
          <a:xfrm>
            <a:off x="950967" y="1018000"/>
            <a:ext cx="49012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16"/>
          <p:cNvSpPr>
            <a:spLocks noGrp="1"/>
          </p:cNvSpPr>
          <p:nvPr>
            <p:ph type="pic" idx="3"/>
          </p:nvPr>
        </p:nvSpPr>
        <p:spPr>
          <a:xfrm>
            <a:off x="6335433" y="3273467"/>
            <a:ext cx="4905600" cy="2865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25647332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17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70" name="Google Shape;170;p17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71" name="Google Shape;171;p17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72" name="Google Shape;172;p17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73" name="Google Shape;173;p17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76" name="Google Shape;176;p1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10290000" cy="30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1046322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18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80" name="Google Shape;180;p18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81" name="Google Shape;181;p18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82" name="Google Shape;182;p18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3" name="Google Shape;183;p18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4" name="Google Shape;184;p18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5" name="Google Shape;185;p18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86" name="Google Shape;186;p1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SzPts val="1200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5130296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oogle Shape;189;p19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90" name="Google Shape;190;p19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91" name="Google Shape;191;p19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92" name="Google Shape;192;p19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93" name="Google Shape;193;p19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4" name="Google Shape;194;p19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5" name="Google Shape;195;p19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96" name="Google Shape;196;p19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9"/>
          <p:cNvSpPr txBox="1">
            <a:spLocks noGrp="1"/>
          </p:cNvSpPr>
          <p:nvPr>
            <p:ph type="subTitle" idx="1"/>
          </p:nvPr>
        </p:nvSpPr>
        <p:spPr>
          <a:xfrm>
            <a:off x="6335301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98" name="Google Shape;198;p19"/>
          <p:cNvSpPr txBox="1">
            <a:spLocks noGrp="1"/>
          </p:cNvSpPr>
          <p:nvPr>
            <p:ph type="subTitle" idx="2"/>
          </p:nvPr>
        </p:nvSpPr>
        <p:spPr>
          <a:xfrm>
            <a:off x="9512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795374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2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25" name="Google Shape;225;p2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26" name="Google Shape;226;p2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27" name="Google Shape;227;p2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28" name="Google Shape;228;p2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29" name="Google Shape;229;p2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30" name="Google Shape;230;p2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31" name="Google Shape;231;p2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1"/>
          <p:cNvSpPr txBox="1">
            <a:spLocks noGrp="1"/>
          </p:cNvSpPr>
          <p:nvPr>
            <p:ph type="subTitle" idx="1"/>
          </p:nvPr>
        </p:nvSpPr>
        <p:spPr>
          <a:xfrm>
            <a:off x="1930767" y="2758479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21"/>
          <p:cNvSpPr txBox="1">
            <a:spLocks noGrp="1"/>
          </p:cNvSpPr>
          <p:nvPr>
            <p:ph type="subTitle" idx="2"/>
          </p:nvPr>
        </p:nvSpPr>
        <p:spPr>
          <a:xfrm>
            <a:off x="7315032" y="2758479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21"/>
          <p:cNvSpPr txBox="1">
            <a:spLocks noGrp="1"/>
          </p:cNvSpPr>
          <p:nvPr>
            <p:ph type="subTitle" idx="3"/>
          </p:nvPr>
        </p:nvSpPr>
        <p:spPr>
          <a:xfrm>
            <a:off x="1930867" y="4831128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21"/>
          <p:cNvSpPr txBox="1">
            <a:spLocks noGrp="1"/>
          </p:cNvSpPr>
          <p:nvPr>
            <p:ph type="subTitle" idx="4"/>
          </p:nvPr>
        </p:nvSpPr>
        <p:spPr>
          <a:xfrm>
            <a:off x="7315032" y="4831128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21"/>
          <p:cNvSpPr txBox="1">
            <a:spLocks noGrp="1"/>
          </p:cNvSpPr>
          <p:nvPr>
            <p:ph type="subTitle" idx="5"/>
          </p:nvPr>
        </p:nvSpPr>
        <p:spPr>
          <a:xfrm>
            <a:off x="1930767" y="2148884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7" name="Google Shape;237;p21"/>
          <p:cNvSpPr txBox="1">
            <a:spLocks noGrp="1"/>
          </p:cNvSpPr>
          <p:nvPr>
            <p:ph type="subTitle" idx="6"/>
          </p:nvPr>
        </p:nvSpPr>
        <p:spPr>
          <a:xfrm>
            <a:off x="1930767" y="4221532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8" name="Google Shape;238;p21"/>
          <p:cNvSpPr txBox="1">
            <a:spLocks noGrp="1"/>
          </p:cNvSpPr>
          <p:nvPr>
            <p:ph type="subTitle" idx="7"/>
          </p:nvPr>
        </p:nvSpPr>
        <p:spPr>
          <a:xfrm>
            <a:off x="7315032" y="2148884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9" name="Google Shape;239;p21"/>
          <p:cNvSpPr txBox="1">
            <a:spLocks noGrp="1"/>
          </p:cNvSpPr>
          <p:nvPr>
            <p:ph type="subTitle" idx="8"/>
          </p:nvPr>
        </p:nvSpPr>
        <p:spPr>
          <a:xfrm>
            <a:off x="7315032" y="4221532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240" name="Google Shape;240;p21"/>
          <p:cNvGrpSpPr/>
          <p:nvPr/>
        </p:nvGrpSpPr>
        <p:grpSpPr>
          <a:xfrm>
            <a:off x="-60960" y="1145291"/>
            <a:ext cx="11667824" cy="4993512"/>
            <a:chOff x="-45720" y="858968"/>
            <a:chExt cx="8750868" cy="3745134"/>
          </a:xfrm>
        </p:grpSpPr>
        <p:pic>
          <p:nvPicPr>
            <p:cNvPr id="241" name="Google Shape;241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45720" y="4144575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2" name="Google Shape;242;p21"/>
            <p:cNvGrpSpPr/>
            <p:nvPr/>
          </p:nvGrpSpPr>
          <p:grpSpPr>
            <a:xfrm>
              <a:off x="7973515" y="858968"/>
              <a:ext cx="731633" cy="1006952"/>
              <a:chOff x="7973515" y="858968"/>
              <a:chExt cx="731633" cy="1006952"/>
            </a:xfrm>
          </p:grpSpPr>
          <p:pic>
            <p:nvPicPr>
              <p:cNvPr id="243" name="Google Shape;243;p2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 flipH="1">
                <a:off x="7973515" y="1180331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44" name="Google Shape;244;p21"/>
              <p:cNvGrpSpPr/>
              <p:nvPr/>
            </p:nvGrpSpPr>
            <p:grpSpPr>
              <a:xfrm rot="5400000">
                <a:off x="8155922" y="1316694"/>
                <a:ext cx="1006952" cy="91500"/>
                <a:chOff x="712180" y="1362450"/>
                <a:chExt cx="1006953" cy="91500"/>
              </a:xfrm>
            </p:grpSpPr>
            <p:cxnSp>
              <p:nvCxnSpPr>
                <p:cNvPr id="245" name="Google Shape;245;p21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246" name="Google Shape;246;p21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247" name="Google Shape;247;p21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2136259227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oogle Shape;249;p2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50" name="Google Shape;250;p2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51" name="Google Shape;251;p2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2" name="Google Shape;252;p2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53" name="Google Shape;253;p2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4" name="Google Shape;254;p2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5" name="Google Shape;255;p2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56" name="Google Shape;256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2"/>
          <p:cNvSpPr txBox="1">
            <a:spLocks noGrp="1"/>
          </p:cNvSpPr>
          <p:nvPr>
            <p:ph type="subTitle" idx="1"/>
          </p:nvPr>
        </p:nvSpPr>
        <p:spPr>
          <a:xfrm>
            <a:off x="94447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22"/>
          <p:cNvSpPr txBox="1">
            <a:spLocks noGrp="1"/>
          </p:cNvSpPr>
          <p:nvPr>
            <p:ph type="subTitle" idx="2"/>
          </p:nvPr>
        </p:nvSpPr>
        <p:spPr>
          <a:xfrm>
            <a:off x="454695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22"/>
          <p:cNvSpPr txBox="1">
            <a:spLocks noGrp="1"/>
          </p:cNvSpPr>
          <p:nvPr>
            <p:ph type="subTitle" idx="3"/>
          </p:nvPr>
        </p:nvSpPr>
        <p:spPr>
          <a:xfrm>
            <a:off x="94227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22"/>
          <p:cNvSpPr txBox="1">
            <a:spLocks noGrp="1"/>
          </p:cNvSpPr>
          <p:nvPr>
            <p:ph type="subTitle" idx="4"/>
          </p:nvPr>
        </p:nvSpPr>
        <p:spPr>
          <a:xfrm>
            <a:off x="454475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22"/>
          <p:cNvSpPr txBox="1">
            <a:spLocks noGrp="1"/>
          </p:cNvSpPr>
          <p:nvPr>
            <p:ph type="subTitle" idx="5"/>
          </p:nvPr>
        </p:nvSpPr>
        <p:spPr>
          <a:xfrm>
            <a:off x="8143124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22"/>
          <p:cNvSpPr txBox="1">
            <a:spLocks noGrp="1"/>
          </p:cNvSpPr>
          <p:nvPr>
            <p:ph type="subTitle" idx="6"/>
          </p:nvPr>
        </p:nvSpPr>
        <p:spPr>
          <a:xfrm>
            <a:off x="8140924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22"/>
          <p:cNvSpPr txBox="1">
            <a:spLocks noGrp="1"/>
          </p:cNvSpPr>
          <p:nvPr>
            <p:ph type="subTitle" idx="7"/>
          </p:nvPr>
        </p:nvSpPr>
        <p:spPr>
          <a:xfrm>
            <a:off x="944476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4" name="Google Shape;264;p22"/>
          <p:cNvSpPr txBox="1">
            <a:spLocks noGrp="1"/>
          </p:cNvSpPr>
          <p:nvPr>
            <p:ph type="subTitle" idx="8"/>
          </p:nvPr>
        </p:nvSpPr>
        <p:spPr>
          <a:xfrm>
            <a:off x="4544756" y="2027259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5" name="Google Shape;265;p22"/>
          <p:cNvSpPr txBox="1">
            <a:spLocks noGrp="1"/>
          </p:cNvSpPr>
          <p:nvPr>
            <p:ph type="subTitle" idx="9"/>
          </p:nvPr>
        </p:nvSpPr>
        <p:spPr>
          <a:xfrm>
            <a:off x="8143124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6" name="Google Shape;266;p22"/>
          <p:cNvSpPr txBox="1">
            <a:spLocks noGrp="1"/>
          </p:cNvSpPr>
          <p:nvPr>
            <p:ph type="subTitle" idx="13"/>
          </p:nvPr>
        </p:nvSpPr>
        <p:spPr>
          <a:xfrm>
            <a:off x="94227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7" name="Google Shape;267;p22"/>
          <p:cNvSpPr txBox="1">
            <a:spLocks noGrp="1"/>
          </p:cNvSpPr>
          <p:nvPr>
            <p:ph type="subTitle" idx="14"/>
          </p:nvPr>
        </p:nvSpPr>
        <p:spPr>
          <a:xfrm>
            <a:off x="454475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8" name="Google Shape;268;p22"/>
          <p:cNvSpPr txBox="1">
            <a:spLocks noGrp="1"/>
          </p:cNvSpPr>
          <p:nvPr>
            <p:ph type="subTitle" idx="15"/>
          </p:nvPr>
        </p:nvSpPr>
        <p:spPr>
          <a:xfrm>
            <a:off x="8140924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pic>
        <p:nvPicPr>
          <p:cNvPr id="269" name="Google Shape;269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72950" y="6008772"/>
            <a:ext cx="487668" cy="5445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" name="Google Shape;270;p22"/>
          <p:cNvGrpSpPr/>
          <p:nvPr/>
        </p:nvGrpSpPr>
        <p:grpSpPr>
          <a:xfrm rot="10800000" flipH="1">
            <a:off x="436815" y="6241003"/>
            <a:ext cx="956336" cy="86900"/>
            <a:chOff x="712180" y="1362450"/>
            <a:chExt cx="1006953" cy="91500"/>
          </a:xfrm>
        </p:grpSpPr>
        <p:cxnSp>
          <p:nvCxnSpPr>
            <p:cNvPr id="271" name="Google Shape;271;p22"/>
            <p:cNvCxnSpPr/>
            <p:nvPr/>
          </p:nvCxnSpPr>
          <p:spPr>
            <a:xfrm>
              <a:off x="756063" y="1408200"/>
              <a:ext cx="914400" cy="0"/>
            </a:xfrm>
            <a:prstGeom prst="straightConnector1">
              <a:avLst/>
            </a:pr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2" name="Google Shape;272;p22"/>
            <p:cNvSpPr/>
            <p:nvPr/>
          </p:nvSpPr>
          <p:spPr>
            <a:xfrm>
              <a:off x="1627632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3" name="Google Shape;273;p22"/>
            <p:cNvSpPr/>
            <p:nvPr/>
          </p:nvSpPr>
          <p:spPr>
            <a:xfrm>
              <a:off x="712180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8450711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2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95" name="Google Shape;295;p2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96" name="Google Shape;296;p2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97" name="Google Shape;297;p2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8" name="Google Shape;298;p2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9" name="Google Shape;299;p2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35159850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6534061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81081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1073461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5709677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684468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649801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2089132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696922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4940529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3884454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58318030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7034604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Aqua">
  <p:cSld name="Blank Aqua"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12"/>
          <p:cNvSpPr/>
          <p:nvPr/>
        </p:nvSpPr>
        <p:spPr>
          <a:xfrm>
            <a:off x="542867" y="542767"/>
            <a:ext cx="11106400" cy="57724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3" name="Google Shape;303;p12"/>
          <p:cNvSpPr/>
          <p:nvPr/>
        </p:nvSpPr>
        <p:spPr>
          <a:xfrm>
            <a:off x="-156367" y="1129676"/>
            <a:ext cx="807200" cy="8072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4" name="Google Shape;304;p12"/>
          <p:cNvSpPr/>
          <p:nvPr/>
        </p:nvSpPr>
        <p:spPr>
          <a:xfrm>
            <a:off x="290467" y="228333"/>
            <a:ext cx="1405600" cy="14056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5" name="Google Shape;305;p12"/>
          <p:cNvSpPr/>
          <p:nvPr/>
        </p:nvSpPr>
        <p:spPr>
          <a:xfrm>
            <a:off x="1542635" y="-183032"/>
            <a:ext cx="531600" cy="5316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6" name="Google Shape;306;p12"/>
          <p:cNvSpPr/>
          <p:nvPr/>
        </p:nvSpPr>
        <p:spPr>
          <a:xfrm>
            <a:off x="1862967" y="450019"/>
            <a:ext cx="182400" cy="1824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7" name="Google Shape;307;p12"/>
          <p:cNvSpPr/>
          <p:nvPr/>
        </p:nvSpPr>
        <p:spPr>
          <a:xfrm>
            <a:off x="650837" y="1779313"/>
            <a:ext cx="284000" cy="284000"/>
          </a:xfrm>
          <a:prstGeom prst="ellipse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8" name="Google Shape;308;p12"/>
          <p:cNvSpPr/>
          <p:nvPr/>
        </p:nvSpPr>
        <p:spPr>
          <a:xfrm>
            <a:off x="10463933" y="5557439"/>
            <a:ext cx="1463600" cy="14636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09" name="Google Shape;309;p12"/>
          <p:cNvSpPr/>
          <p:nvPr/>
        </p:nvSpPr>
        <p:spPr>
          <a:xfrm>
            <a:off x="11343325" y="3974861"/>
            <a:ext cx="1032800" cy="10328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0" name="Google Shape;310;p12"/>
          <p:cNvSpPr/>
          <p:nvPr/>
        </p:nvSpPr>
        <p:spPr>
          <a:xfrm>
            <a:off x="10792135" y="5298587"/>
            <a:ext cx="551200" cy="5512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1" name="Google Shape;311;p12"/>
          <p:cNvSpPr/>
          <p:nvPr/>
        </p:nvSpPr>
        <p:spPr>
          <a:xfrm>
            <a:off x="11496065" y="5163513"/>
            <a:ext cx="284000" cy="284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2" name="Google Shape;312;p12"/>
          <p:cNvSpPr/>
          <p:nvPr/>
        </p:nvSpPr>
        <p:spPr>
          <a:xfrm>
            <a:off x="10066696" y="6402211"/>
            <a:ext cx="284000" cy="2840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3" name="Google Shape;313;p12"/>
          <p:cNvSpPr/>
          <p:nvPr/>
        </p:nvSpPr>
        <p:spPr>
          <a:xfrm>
            <a:off x="9767548" y="6232889"/>
            <a:ext cx="125200" cy="1252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4" name="Google Shape;314;p12"/>
          <p:cNvSpPr/>
          <p:nvPr/>
        </p:nvSpPr>
        <p:spPr>
          <a:xfrm>
            <a:off x="344385" y="2102800"/>
            <a:ext cx="125200" cy="1252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5" name="Google Shape;315;p12"/>
          <p:cNvSpPr/>
          <p:nvPr/>
        </p:nvSpPr>
        <p:spPr>
          <a:xfrm>
            <a:off x="11635215" y="4266754"/>
            <a:ext cx="449023" cy="449023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316" name="Google Shape;316;p12"/>
          <p:cNvGrpSpPr/>
          <p:nvPr/>
        </p:nvGrpSpPr>
        <p:grpSpPr>
          <a:xfrm>
            <a:off x="10856501" y="5970098"/>
            <a:ext cx="678468" cy="638281"/>
            <a:chOff x="5972700" y="2330200"/>
            <a:chExt cx="411625" cy="387275"/>
          </a:xfrm>
        </p:grpSpPr>
        <p:sp>
          <p:nvSpPr>
            <p:cNvPr id="317" name="Google Shape;317;p12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18" name="Google Shape;318;p12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319" name="Google Shape;319;p12"/>
          <p:cNvGrpSpPr/>
          <p:nvPr/>
        </p:nvGrpSpPr>
        <p:grpSpPr>
          <a:xfrm>
            <a:off x="727495" y="509853"/>
            <a:ext cx="531544" cy="842560"/>
            <a:chOff x="6718575" y="2318625"/>
            <a:chExt cx="256950" cy="407375"/>
          </a:xfrm>
        </p:grpSpPr>
        <p:sp>
          <p:nvSpPr>
            <p:cNvPr id="320" name="Google Shape;320;p12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1" name="Google Shape;321;p12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2" name="Google Shape;322;p12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3" name="Google Shape;323;p12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4" name="Google Shape;324;p12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5" name="Google Shape;325;p12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6" name="Google Shape;326;p12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327" name="Google Shape;327;p12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28" name="Google Shape;328;p12"/>
          <p:cNvSpPr txBox="1">
            <a:spLocks noGrp="1"/>
          </p:cNvSpPr>
          <p:nvPr>
            <p:ph type="sldNum" idx="12"/>
          </p:nvPr>
        </p:nvSpPr>
        <p:spPr>
          <a:xfrm>
            <a:off x="10823979" y="55741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2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" sz="12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549294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9246554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 background">
  <p:cSld name="Image background"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Google Shape;274;p11"/>
          <p:cNvSpPr/>
          <p:nvPr/>
        </p:nvSpPr>
        <p:spPr>
          <a:xfrm>
            <a:off x="0" y="0"/>
            <a:ext cx="12192000" cy="6876400"/>
          </a:xfrm>
          <a:prstGeom prst="frame">
            <a:avLst>
              <a:gd name="adj1" fmla="val 7929"/>
            </a:avLst>
          </a:prstGeom>
          <a:solidFill>
            <a:srgbClr val="FFFFFF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5" name="Google Shape;275;p11"/>
          <p:cNvSpPr/>
          <p:nvPr/>
        </p:nvSpPr>
        <p:spPr>
          <a:xfrm>
            <a:off x="-156367" y="1129676"/>
            <a:ext cx="807200" cy="8072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6" name="Google Shape;276;p11"/>
          <p:cNvSpPr/>
          <p:nvPr/>
        </p:nvSpPr>
        <p:spPr>
          <a:xfrm>
            <a:off x="290467" y="228333"/>
            <a:ext cx="1405600" cy="1405600"/>
          </a:xfrm>
          <a:prstGeom prst="ellipse">
            <a:avLst/>
          </a:prstGeom>
          <a:solidFill>
            <a:srgbClr val="FFB600">
              <a:alpha val="7962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7" name="Google Shape;277;p11"/>
          <p:cNvSpPr/>
          <p:nvPr/>
        </p:nvSpPr>
        <p:spPr>
          <a:xfrm>
            <a:off x="1542635" y="-183032"/>
            <a:ext cx="531600" cy="5316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8" name="Google Shape;278;p11"/>
          <p:cNvSpPr/>
          <p:nvPr/>
        </p:nvSpPr>
        <p:spPr>
          <a:xfrm>
            <a:off x="1862967" y="450019"/>
            <a:ext cx="182400" cy="1824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79" name="Google Shape;279;p11"/>
          <p:cNvSpPr/>
          <p:nvPr/>
        </p:nvSpPr>
        <p:spPr>
          <a:xfrm>
            <a:off x="650837" y="1779313"/>
            <a:ext cx="284000" cy="2840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0" name="Google Shape;280;p11"/>
          <p:cNvSpPr/>
          <p:nvPr/>
        </p:nvSpPr>
        <p:spPr>
          <a:xfrm>
            <a:off x="10463933" y="5557439"/>
            <a:ext cx="1463600" cy="14636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1" name="Google Shape;281;p11"/>
          <p:cNvSpPr/>
          <p:nvPr/>
        </p:nvSpPr>
        <p:spPr>
          <a:xfrm>
            <a:off x="11343325" y="3974861"/>
            <a:ext cx="1032800" cy="1032800"/>
          </a:xfrm>
          <a:prstGeom prst="ellipse">
            <a:avLst/>
          </a:prstGeom>
          <a:solidFill>
            <a:srgbClr val="FC40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2" name="Google Shape;282;p11"/>
          <p:cNvSpPr/>
          <p:nvPr/>
        </p:nvSpPr>
        <p:spPr>
          <a:xfrm>
            <a:off x="10792135" y="5298587"/>
            <a:ext cx="551200" cy="551200"/>
          </a:xfrm>
          <a:prstGeom prst="ellipse">
            <a:avLst/>
          </a:prstGeom>
          <a:solidFill>
            <a:srgbClr val="FC4540">
              <a:alpha val="78850"/>
            </a:srgbClr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3" name="Google Shape;283;p11"/>
          <p:cNvSpPr/>
          <p:nvPr/>
        </p:nvSpPr>
        <p:spPr>
          <a:xfrm>
            <a:off x="11496065" y="5163513"/>
            <a:ext cx="284000" cy="284000"/>
          </a:xfrm>
          <a:prstGeom prst="ellipse">
            <a:avLst/>
          </a:prstGeom>
          <a:solidFill>
            <a:srgbClr val="FF9755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4" name="Google Shape;284;p11"/>
          <p:cNvSpPr/>
          <p:nvPr/>
        </p:nvSpPr>
        <p:spPr>
          <a:xfrm>
            <a:off x="10066696" y="6402211"/>
            <a:ext cx="284000" cy="2840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5" name="Google Shape;285;p11"/>
          <p:cNvSpPr/>
          <p:nvPr/>
        </p:nvSpPr>
        <p:spPr>
          <a:xfrm>
            <a:off x="9767548" y="6232889"/>
            <a:ext cx="125200" cy="125200"/>
          </a:xfrm>
          <a:prstGeom prst="ellipse">
            <a:avLst/>
          </a:prstGeom>
          <a:solidFill>
            <a:srgbClr val="02BDC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6" name="Google Shape;286;p11"/>
          <p:cNvSpPr/>
          <p:nvPr/>
        </p:nvSpPr>
        <p:spPr>
          <a:xfrm>
            <a:off x="344385" y="2102800"/>
            <a:ext cx="125200" cy="125200"/>
          </a:xfrm>
          <a:prstGeom prst="ellipse">
            <a:avLst/>
          </a:prstGeom>
          <a:solidFill>
            <a:srgbClr val="FFB6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7" name="Google Shape;287;p11"/>
          <p:cNvSpPr/>
          <p:nvPr/>
        </p:nvSpPr>
        <p:spPr>
          <a:xfrm>
            <a:off x="11635215" y="4266754"/>
            <a:ext cx="449023" cy="449023"/>
          </a:xfrm>
          <a:custGeom>
            <a:avLst/>
            <a:gdLst/>
            <a:ahLst/>
            <a:cxnLst/>
            <a:rect l="l" t="t" r="r" b="b"/>
            <a:pathLst>
              <a:path w="16027" h="16027" fill="none" extrusionOk="0">
                <a:moveTo>
                  <a:pt x="14029" y="4019"/>
                </a:moveTo>
                <a:lnTo>
                  <a:pt x="14029" y="4019"/>
                </a:lnTo>
                <a:lnTo>
                  <a:pt x="14200" y="3849"/>
                </a:lnTo>
                <a:lnTo>
                  <a:pt x="14395" y="3752"/>
                </a:lnTo>
                <a:lnTo>
                  <a:pt x="14614" y="3678"/>
                </a:lnTo>
                <a:lnTo>
                  <a:pt x="14809" y="3630"/>
                </a:lnTo>
                <a:lnTo>
                  <a:pt x="15028" y="3581"/>
                </a:lnTo>
                <a:lnTo>
                  <a:pt x="15247" y="3484"/>
                </a:lnTo>
                <a:lnTo>
                  <a:pt x="15442" y="3362"/>
                </a:lnTo>
                <a:lnTo>
                  <a:pt x="15661" y="3191"/>
                </a:lnTo>
                <a:lnTo>
                  <a:pt x="15661" y="3191"/>
                </a:lnTo>
                <a:lnTo>
                  <a:pt x="15832" y="2997"/>
                </a:lnTo>
                <a:lnTo>
                  <a:pt x="15929" y="2777"/>
                </a:lnTo>
                <a:lnTo>
                  <a:pt x="16002" y="2534"/>
                </a:lnTo>
                <a:lnTo>
                  <a:pt x="16026" y="2266"/>
                </a:lnTo>
                <a:lnTo>
                  <a:pt x="16026" y="2266"/>
                </a:lnTo>
                <a:lnTo>
                  <a:pt x="16002" y="2047"/>
                </a:lnTo>
                <a:lnTo>
                  <a:pt x="15978" y="1827"/>
                </a:lnTo>
                <a:lnTo>
                  <a:pt x="15905" y="1633"/>
                </a:lnTo>
                <a:lnTo>
                  <a:pt x="15807" y="1413"/>
                </a:lnTo>
                <a:lnTo>
                  <a:pt x="15710" y="1243"/>
                </a:lnTo>
                <a:lnTo>
                  <a:pt x="15588" y="1048"/>
                </a:lnTo>
                <a:lnTo>
                  <a:pt x="15466" y="878"/>
                </a:lnTo>
                <a:lnTo>
                  <a:pt x="15320" y="707"/>
                </a:lnTo>
                <a:lnTo>
                  <a:pt x="15320" y="707"/>
                </a:lnTo>
                <a:lnTo>
                  <a:pt x="15150" y="561"/>
                </a:lnTo>
                <a:lnTo>
                  <a:pt x="14979" y="439"/>
                </a:lnTo>
                <a:lnTo>
                  <a:pt x="14784" y="317"/>
                </a:lnTo>
                <a:lnTo>
                  <a:pt x="14590" y="196"/>
                </a:lnTo>
                <a:lnTo>
                  <a:pt x="14395" y="123"/>
                </a:lnTo>
                <a:lnTo>
                  <a:pt x="14175" y="50"/>
                </a:lnTo>
                <a:lnTo>
                  <a:pt x="13981" y="25"/>
                </a:lnTo>
                <a:lnTo>
                  <a:pt x="13761" y="1"/>
                </a:lnTo>
                <a:lnTo>
                  <a:pt x="13761" y="1"/>
                </a:lnTo>
                <a:lnTo>
                  <a:pt x="13494" y="25"/>
                </a:lnTo>
                <a:lnTo>
                  <a:pt x="13250" y="98"/>
                </a:lnTo>
                <a:lnTo>
                  <a:pt x="13031" y="196"/>
                </a:lnTo>
                <a:lnTo>
                  <a:pt x="12836" y="366"/>
                </a:lnTo>
                <a:lnTo>
                  <a:pt x="12836" y="366"/>
                </a:lnTo>
                <a:lnTo>
                  <a:pt x="12665" y="561"/>
                </a:lnTo>
                <a:lnTo>
                  <a:pt x="12544" y="780"/>
                </a:lnTo>
                <a:lnTo>
                  <a:pt x="12471" y="975"/>
                </a:lnTo>
                <a:lnTo>
                  <a:pt x="12422" y="1194"/>
                </a:lnTo>
                <a:lnTo>
                  <a:pt x="12349" y="1413"/>
                </a:lnTo>
                <a:lnTo>
                  <a:pt x="12276" y="1608"/>
                </a:lnTo>
                <a:lnTo>
                  <a:pt x="12178" y="1827"/>
                </a:lnTo>
                <a:lnTo>
                  <a:pt x="12008" y="1998"/>
                </a:lnTo>
                <a:lnTo>
                  <a:pt x="12008" y="1998"/>
                </a:lnTo>
                <a:lnTo>
                  <a:pt x="11740" y="2266"/>
                </a:lnTo>
                <a:lnTo>
                  <a:pt x="11496" y="2436"/>
                </a:lnTo>
                <a:lnTo>
                  <a:pt x="11277" y="2534"/>
                </a:lnTo>
                <a:lnTo>
                  <a:pt x="11082" y="2582"/>
                </a:lnTo>
                <a:lnTo>
                  <a:pt x="10888" y="2582"/>
                </a:lnTo>
                <a:lnTo>
                  <a:pt x="10717" y="2534"/>
                </a:lnTo>
                <a:lnTo>
                  <a:pt x="10547" y="2412"/>
                </a:lnTo>
                <a:lnTo>
                  <a:pt x="10376" y="2290"/>
                </a:lnTo>
                <a:lnTo>
                  <a:pt x="10206" y="2095"/>
                </a:lnTo>
                <a:lnTo>
                  <a:pt x="10035" y="1901"/>
                </a:lnTo>
                <a:lnTo>
                  <a:pt x="9670" y="1413"/>
                </a:lnTo>
                <a:lnTo>
                  <a:pt x="9231" y="878"/>
                </a:lnTo>
                <a:lnTo>
                  <a:pt x="8988" y="585"/>
                </a:lnTo>
                <a:lnTo>
                  <a:pt x="8720" y="293"/>
                </a:lnTo>
                <a:lnTo>
                  <a:pt x="8720" y="293"/>
                </a:lnTo>
                <a:lnTo>
                  <a:pt x="8574" y="171"/>
                </a:lnTo>
                <a:lnTo>
                  <a:pt x="8379" y="74"/>
                </a:lnTo>
                <a:lnTo>
                  <a:pt x="8209" y="25"/>
                </a:lnTo>
                <a:lnTo>
                  <a:pt x="8014" y="1"/>
                </a:lnTo>
                <a:lnTo>
                  <a:pt x="8014" y="1"/>
                </a:lnTo>
                <a:lnTo>
                  <a:pt x="7916" y="25"/>
                </a:lnTo>
                <a:lnTo>
                  <a:pt x="7770" y="98"/>
                </a:lnTo>
                <a:lnTo>
                  <a:pt x="7307" y="366"/>
                </a:lnTo>
                <a:lnTo>
                  <a:pt x="7039" y="537"/>
                </a:lnTo>
                <a:lnTo>
                  <a:pt x="6747" y="756"/>
                </a:lnTo>
                <a:lnTo>
                  <a:pt x="6431" y="975"/>
                </a:lnTo>
                <a:lnTo>
                  <a:pt x="6138" y="1243"/>
                </a:lnTo>
                <a:lnTo>
                  <a:pt x="5870" y="1511"/>
                </a:lnTo>
                <a:lnTo>
                  <a:pt x="5627" y="1803"/>
                </a:lnTo>
                <a:lnTo>
                  <a:pt x="5432" y="2095"/>
                </a:lnTo>
                <a:lnTo>
                  <a:pt x="5359" y="2242"/>
                </a:lnTo>
                <a:lnTo>
                  <a:pt x="5310" y="2412"/>
                </a:lnTo>
                <a:lnTo>
                  <a:pt x="5262" y="2558"/>
                </a:lnTo>
                <a:lnTo>
                  <a:pt x="5237" y="2704"/>
                </a:lnTo>
                <a:lnTo>
                  <a:pt x="5237" y="2850"/>
                </a:lnTo>
                <a:lnTo>
                  <a:pt x="5262" y="3021"/>
                </a:lnTo>
                <a:lnTo>
                  <a:pt x="5310" y="3167"/>
                </a:lnTo>
                <a:lnTo>
                  <a:pt x="5383" y="3313"/>
                </a:lnTo>
                <a:lnTo>
                  <a:pt x="5481" y="3459"/>
                </a:lnTo>
                <a:lnTo>
                  <a:pt x="5603" y="3605"/>
                </a:lnTo>
                <a:lnTo>
                  <a:pt x="5603" y="3605"/>
                </a:lnTo>
                <a:lnTo>
                  <a:pt x="5797" y="3752"/>
                </a:lnTo>
                <a:lnTo>
                  <a:pt x="5992" y="3849"/>
                </a:lnTo>
                <a:lnTo>
                  <a:pt x="6187" y="3946"/>
                </a:lnTo>
                <a:lnTo>
                  <a:pt x="6406" y="3995"/>
                </a:lnTo>
                <a:lnTo>
                  <a:pt x="6625" y="4044"/>
                </a:lnTo>
                <a:lnTo>
                  <a:pt x="6845" y="4141"/>
                </a:lnTo>
                <a:lnTo>
                  <a:pt x="7039" y="4239"/>
                </a:lnTo>
                <a:lnTo>
                  <a:pt x="7234" y="4409"/>
                </a:lnTo>
                <a:lnTo>
                  <a:pt x="7234" y="4409"/>
                </a:lnTo>
                <a:lnTo>
                  <a:pt x="7405" y="4604"/>
                </a:lnTo>
                <a:lnTo>
                  <a:pt x="7502" y="4823"/>
                </a:lnTo>
                <a:lnTo>
                  <a:pt x="7575" y="5067"/>
                </a:lnTo>
                <a:lnTo>
                  <a:pt x="7600" y="5359"/>
                </a:lnTo>
                <a:lnTo>
                  <a:pt x="7600" y="5359"/>
                </a:lnTo>
                <a:lnTo>
                  <a:pt x="7575" y="5554"/>
                </a:lnTo>
                <a:lnTo>
                  <a:pt x="7551" y="5773"/>
                </a:lnTo>
                <a:lnTo>
                  <a:pt x="7478" y="5968"/>
                </a:lnTo>
                <a:lnTo>
                  <a:pt x="7405" y="6163"/>
                </a:lnTo>
                <a:lnTo>
                  <a:pt x="7307" y="6357"/>
                </a:lnTo>
                <a:lnTo>
                  <a:pt x="7186" y="6552"/>
                </a:lnTo>
                <a:lnTo>
                  <a:pt x="7039" y="6723"/>
                </a:lnTo>
                <a:lnTo>
                  <a:pt x="6893" y="6893"/>
                </a:lnTo>
                <a:lnTo>
                  <a:pt x="6893" y="6893"/>
                </a:lnTo>
                <a:lnTo>
                  <a:pt x="6723" y="7039"/>
                </a:lnTo>
                <a:lnTo>
                  <a:pt x="6552" y="7186"/>
                </a:lnTo>
                <a:lnTo>
                  <a:pt x="6382" y="7283"/>
                </a:lnTo>
                <a:lnTo>
                  <a:pt x="6187" y="7405"/>
                </a:lnTo>
                <a:lnTo>
                  <a:pt x="5992" y="7478"/>
                </a:lnTo>
                <a:lnTo>
                  <a:pt x="5773" y="7551"/>
                </a:lnTo>
                <a:lnTo>
                  <a:pt x="5554" y="7575"/>
                </a:lnTo>
                <a:lnTo>
                  <a:pt x="5359" y="7600"/>
                </a:lnTo>
                <a:lnTo>
                  <a:pt x="5359" y="7600"/>
                </a:lnTo>
                <a:lnTo>
                  <a:pt x="5091" y="7575"/>
                </a:lnTo>
                <a:lnTo>
                  <a:pt x="4848" y="7502"/>
                </a:lnTo>
                <a:lnTo>
                  <a:pt x="4604" y="7405"/>
                </a:lnTo>
                <a:lnTo>
                  <a:pt x="4409" y="7234"/>
                </a:lnTo>
                <a:lnTo>
                  <a:pt x="4409" y="7234"/>
                </a:lnTo>
                <a:lnTo>
                  <a:pt x="4239" y="7039"/>
                </a:lnTo>
                <a:lnTo>
                  <a:pt x="4117" y="6820"/>
                </a:lnTo>
                <a:lnTo>
                  <a:pt x="4044" y="6601"/>
                </a:lnTo>
                <a:lnTo>
                  <a:pt x="3971" y="6382"/>
                </a:lnTo>
                <a:lnTo>
                  <a:pt x="3922" y="6187"/>
                </a:lnTo>
                <a:lnTo>
                  <a:pt x="3849" y="5992"/>
                </a:lnTo>
                <a:lnTo>
                  <a:pt x="3752" y="5797"/>
                </a:lnTo>
                <a:lnTo>
                  <a:pt x="3605" y="5602"/>
                </a:lnTo>
                <a:lnTo>
                  <a:pt x="3605" y="5602"/>
                </a:lnTo>
                <a:lnTo>
                  <a:pt x="3459" y="5481"/>
                </a:lnTo>
                <a:lnTo>
                  <a:pt x="3313" y="5383"/>
                </a:lnTo>
                <a:lnTo>
                  <a:pt x="3167" y="5310"/>
                </a:lnTo>
                <a:lnTo>
                  <a:pt x="3021" y="5262"/>
                </a:lnTo>
                <a:lnTo>
                  <a:pt x="2850" y="5237"/>
                </a:lnTo>
                <a:lnTo>
                  <a:pt x="2704" y="5237"/>
                </a:lnTo>
                <a:lnTo>
                  <a:pt x="2558" y="5262"/>
                </a:lnTo>
                <a:lnTo>
                  <a:pt x="2412" y="5310"/>
                </a:lnTo>
                <a:lnTo>
                  <a:pt x="2242" y="5359"/>
                </a:lnTo>
                <a:lnTo>
                  <a:pt x="2095" y="5432"/>
                </a:lnTo>
                <a:lnTo>
                  <a:pt x="1803" y="5627"/>
                </a:lnTo>
                <a:lnTo>
                  <a:pt x="1511" y="5870"/>
                </a:lnTo>
                <a:lnTo>
                  <a:pt x="1243" y="6138"/>
                </a:lnTo>
                <a:lnTo>
                  <a:pt x="975" y="6431"/>
                </a:lnTo>
                <a:lnTo>
                  <a:pt x="756" y="6747"/>
                </a:lnTo>
                <a:lnTo>
                  <a:pt x="537" y="7039"/>
                </a:lnTo>
                <a:lnTo>
                  <a:pt x="366" y="7307"/>
                </a:lnTo>
                <a:lnTo>
                  <a:pt x="98" y="7770"/>
                </a:lnTo>
                <a:lnTo>
                  <a:pt x="25" y="7916"/>
                </a:lnTo>
                <a:lnTo>
                  <a:pt x="1" y="8014"/>
                </a:lnTo>
                <a:lnTo>
                  <a:pt x="1" y="8014"/>
                </a:lnTo>
                <a:lnTo>
                  <a:pt x="25" y="8208"/>
                </a:lnTo>
                <a:lnTo>
                  <a:pt x="74" y="8379"/>
                </a:lnTo>
                <a:lnTo>
                  <a:pt x="171" y="8574"/>
                </a:lnTo>
                <a:lnTo>
                  <a:pt x="293" y="8720"/>
                </a:lnTo>
                <a:lnTo>
                  <a:pt x="293" y="8720"/>
                </a:lnTo>
                <a:lnTo>
                  <a:pt x="585" y="8988"/>
                </a:lnTo>
                <a:lnTo>
                  <a:pt x="878" y="9231"/>
                </a:lnTo>
                <a:lnTo>
                  <a:pt x="1413" y="9670"/>
                </a:lnTo>
                <a:lnTo>
                  <a:pt x="1901" y="10035"/>
                </a:lnTo>
                <a:lnTo>
                  <a:pt x="2095" y="10206"/>
                </a:lnTo>
                <a:lnTo>
                  <a:pt x="2290" y="10376"/>
                </a:lnTo>
                <a:lnTo>
                  <a:pt x="2412" y="10547"/>
                </a:lnTo>
                <a:lnTo>
                  <a:pt x="2534" y="10717"/>
                </a:lnTo>
                <a:lnTo>
                  <a:pt x="2583" y="10888"/>
                </a:lnTo>
                <a:lnTo>
                  <a:pt x="2583" y="11082"/>
                </a:lnTo>
                <a:lnTo>
                  <a:pt x="2534" y="11277"/>
                </a:lnTo>
                <a:lnTo>
                  <a:pt x="2436" y="11496"/>
                </a:lnTo>
                <a:lnTo>
                  <a:pt x="2266" y="11740"/>
                </a:lnTo>
                <a:lnTo>
                  <a:pt x="1998" y="12008"/>
                </a:lnTo>
                <a:lnTo>
                  <a:pt x="1998" y="12008"/>
                </a:lnTo>
                <a:lnTo>
                  <a:pt x="1828" y="12178"/>
                </a:lnTo>
                <a:lnTo>
                  <a:pt x="1633" y="12276"/>
                </a:lnTo>
                <a:lnTo>
                  <a:pt x="1413" y="12349"/>
                </a:lnTo>
                <a:lnTo>
                  <a:pt x="1219" y="12398"/>
                </a:lnTo>
                <a:lnTo>
                  <a:pt x="999" y="12446"/>
                </a:lnTo>
                <a:lnTo>
                  <a:pt x="780" y="12544"/>
                </a:lnTo>
                <a:lnTo>
                  <a:pt x="585" y="12665"/>
                </a:lnTo>
                <a:lnTo>
                  <a:pt x="366" y="12836"/>
                </a:lnTo>
                <a:lnTo>
                  <a:pt x="366" y="12836"/>
                </a:lnTo>
                <a:lnTo>
                  <a:pt x="196" y="13031"/>
                </a:lnTo>
                <a:lnTo>
                  <a:pt x="98" y="13250"/>
                </a:lnTo>
                <a:lnTo>
                  <a:pt x="25" y="13493"/>
                </a:lnTo>
                <a:lnTo>
                  <a:pt x="1" y="13761"/>
                </a:lnTo>
                <a:lnTo>
                  <a:pt x="1" y="13761"/>
                </a:lnTo>
                <a:lnTo>
                  <a:pt x="25" y="13981"/>
                </a:lnTo>
                <a:lnTo>
                  <a:pt x="50" y="14200"/>
                </a:lnTo>
                <a:lnTo>
                  <a:pt x="123" y="14395"/>
                </a:lnTo>
                <a:lnTo>
                  <a:pt x="220" y="14614"/>
                </a:lnTo>
                <a:lnTo>
                  <a:pt x="318" y="14784"/>
                </a:lnTo>
                <a:lnTo>
                  <a:pt x="439" y="14979"/>
                </a:lnTo>
                <a:lnTo>
                  <a:pt x="561" y="15150"/>
                </a:lnTo>
                <a:lnTo>
                  <a:pt x="707" y="15320"/>
                </a:lnTo>
                <a:lnTo>
                  <a:pt x="707" y="15320"/>
                </a:lnTo>
                <a:lnTo>
                  <a:pt x="878" y="15466"/>
                </a:lnTo>
                <a:lnTo>
                  <a:pt x="1048" y="15588"/>
                </a:lnTo>
                <a:lnTo>
                  <a:pt x="1243" y="15710"/>
                </a:lnTo>
                <a:lnTo>
                  <a:pt x="1438" y="15832"/>
                </a:lnTo>
                <a:lnTo>
                  <a:pt x="1633" y="15905"/>
                </a:lnTo>
                <a:lnTo>
                  <a:pt x="1852" y="15978"/>
                </a:lnTo>
                <a:lnTo>
                  <a:pt x="2047" y="16002"/>
                </a:lnTo>
                <a:lnTo>
                  <a:pt x="2266" y="16026"/>
                </a:lnTo>
                <a:lnTo>
                  <a:pt x="2266" y="16026"/>
                </a:lnTo>
                <a:lnTo>
                  <a:pt x="2534" y="16002"/>
                </a:lnTo>
                <a:lnTo>
                  <a:pt x="2777" y="15929"/>
                </a:lnTo>
                <a:lnTo>
                  <a:pt x="2997" y="15832"/>
                </a:lnTo>
                <a:lnTo>
                  <a:pt x="3191" y="15661"/>
                </a:lnTo>
                <a:lnTo>
                  <a:pt x="3191" y="15661"/>
                </a:lnTo>
                <a:lnTo>
                  <a:pt x="3362" y="15466"/>
                </a:lnTo>
                <a:lnTo>
                  <a:pt x="3484" y="15247"/>
                </a:lnTo>
                <a:lnTo>
                  <a:pt x="3557" y="15052"/>
                </a:lnTo>
                <a:lnTo>
                  <a:pt x="3605" y="14833"/>
                </a:lnTo>
                <a:lnTo>
                  <a:pt x="3679" y="14614"/>
                </a:lnTo>
                <a:lnTo>
                  <a:pt x="3752" y="14419"/>
                </a:lnTo>
                <a:lnTo>
                  <a:pt x="3849" y="14200"/>
                </a:lnTo>
                <a:lnTo>
                  <a:pt x="4019" y="14029"/>
                </a:lnTo>
                <a:lnTo>
                  <a:pt x="4019" y="14029"/>
                </a:lnTo>
                <a:lnTo>
                  <a:pt x="4287" y="13786"/>
                </a:lnTo>
                <a:lnTo>
                  <a:pt x="4531" y="13591"/>
                </a:lnTo>
                <a:lnTo>
                  <a:pt x="4750" y="13493"/>
                </a:lnTo>
                <a:lnTo>
                  <a:pt x="4945" y="13445"/>
                </a:lnTo>
                <a:lnTo>
                  <a:pt x="5140" y="13445"/>
                </a:lnTo>
                <a:lnTo>
                  <a:pt x="5310" y="13493"/>
                </a:lnTo>
                <a:lnTo>
                  <a:pt x="5481" y="13615"/>
                </a:lnTo>
                <a:lnTo>
                  <a:pt x="5651" y="13737"/>
                </a:lnTo>
                <a:lnTo>
                  <a:pt x="5822" y="13932"/>
                </a:lnTo>
                <a:lnTo>
                  <a:pt x="5992" y="14127"/>
                </a:lnTo>
                <a:lnTo>
                  <a:pt x="6358" y="14614"/>
                </a:lnTo>
                <a:lnTo>
                  <a:pt x="6796" y="15150"/>
                </a:lnTo>
                <a:lnTo>
                  <a:pt x="7039" y="15442"/>
                </a:lnTo>
                <a:lnTo>
                  <a:pt x="7307" y="15734"/>
                </a:lnTo>
                <a:lnTo>
                  <a:pt x="7307" y="15734"/>
                </a:lnTo>
                <a:lnTo>
                  <a:pt x="7454" y="15856"/>
                </a:lnTo>
                <a:lnTo>
                  <a:pt x="7648" y="15953"/>
                </a:lnTo>
                <a:lnTo>
                  <a:pt x="7819" y="16002"/>
                </a:lnTo>
                <a:lnTo>
                  <a:pt x="8014" y="16026"/>
                </a:lnTo>
                <a:lnTo>
                  <a:pt x="8014" y="16026"/>
                </a:lnTo>
                <a:lnTo>
                  <a:pt x="8111" y="16002"/>
                </a:lnTo>
                <a:lnTo>
                  <a:pt x="8257" y="15929"/>
                </a:lnTo>
                <a:lnTo>
                  <a:pt x="8720" y="15661"/>
                </a:lnTo>
                <a:lnTo>
                  <a:pt x="8988" y="15491"/>
                </a:lnTo>
                <a:lnTo>
                  <a:pt x="9280" y="15271"/>
                </a:lnTo>
                <a:lnTo>
                  <a:pt x="9597" y="15052"/>
                </a:lnTo>
                <a:lnTo>
                  <a:pt x="9889" y="14784"/>
                </a:lnTo>
                <a:lnTo>
                  <a:pt x="10157" y="14516"/>
                </a:lnTo>
                <a:lnTo>
                  <a:pt x="10400" y="14224"/>
                </a:lnTo>
                <a:lnTo>
                  <a:pt x="10595" y="13932"/>
                </a:lnTo>
                <a:lnTo>
                  <a:pt x="10668" y="13786"/>
                </a:lnTo>
                <a:lnTo>
                  <a:pt x="10717" y="13615"/>
                </a:lnTo>
                <a:lnTo>
                  <a:pt x="10766" y="13469"/>
                </a:lnTo>
                <a:lnTo>
                  <a:pt x="10790" y="13323"/>
                </a:lnTo>
                <a:lnTo>
                  <a:pt x="10790" y="13177"/>
                </a:lnTo>
                <a:lnTo>
                  <a:pt x="10766" y="13006"/>
                </a:lnTo>
                <a:lnTo>
                  <a:pt x="10717" y="12860"/>
                </a:lnTo>
                <a:lnTo>
                  <a:pt x="10644" y="12714"/>
                </a:lnTo>
                <a:lnTo>
                  <a:pt x="10547" y="12568"/>
                </a:lnTo>
                <a:lnTo>
                  <a:pt x="10425" y="12422"/>
                </a:lnTo>
                <a:lnTo>
                  <a:pt x="10425" y="12422"/>
                </a:lnTo>
                <a:lnTo>
                  <a:pt x="10230" y="12276"/>
                </a:lnTo>
                <a:lnTo>
                  <a:pt x="10035" y="12178"/>
                </a:lnTo>
                <a:lnTo>
                  <a:pt x="9840" y="12105"/>
                </a:lnTo>
                <a:lnTo>
                  <a:pt x="9621" y="12032"/>
                </a:lnTo>
                <a:lnTo>
                  <a:pt x="9402" y="11983"/>
                </a:lnTo>
                <a:lnTo>
                  <a:pt x="9183" y="11886"/>
                </a:lnTo>
                <a:lnTo>
                  <a:pt x="8988" y="11789"/>
                </a:lnTo>
                <a:lnTo>
                  <a:pt x="8793" y="11618"/>
                </a:lnTo>
                <a:lnTo>
                  <a:pt x="8793" y="11618"/>
                </a:lnTo>
                <a:lnTo>
                  <a:pt x="8623" y="11423"/>
                </a:lnTo>
                <a:lnTo>
                  <a:pt x="8525" y="11204"/>
                </a:lnTo>
                <a:lnTo>
                  <a:pt x="8452" y="10961"/>
                </a:lnTo>
                <a:lnTo>
                  <a:pt x="8428" y="10668"/>
                </a:lnTo>
                <a:lnTo>
                  <a:pt x="8428" y="10668"/>
                </a:lnTo>
                <a:lnTo>
                  <a:pt x="8452" y="10473"/>
                </a:lnTo>
                <a:lnTo>
                  <a:pt x="8476" y="10254"/>
                </a:lnTo>
                <a:lnTo>
                  <a:pt x="8549" y="10059"/>
                </a:lnTo>
                <a:lnTo>
                  <a:pt x="8623" y="9865"/>
                </a:lnTo>
                <a:lnTo>
                  <a:pt x="8720" y="9670"/>
                </a:lnTo>
                <a:lnTo>
                  <a:pt x="8842" y="9475"/>
                </a:lnTo>
                <a:lnTo>
                  <a:pt x="8988" y="9304"/>
                </a:lnTo>
                <a:lnTo>
                  <a:pt x="9134" y="9134"/>
                </a:lnTo>
                <a:lnTo>
                  <a:pt x="9134" y="9134"/>
                </a:lnTo>
                <a:lnTo>
                  <a:pt x="9304" y="8988"/>
                </a:lnTo>
                <a:lnTo>
                  <a:pt x="9475" y="8866"/>
                </a:lnTo>
                <a:lnTo>
                  <a:pt x="9645" y="8744"/>
                </a:lnTo>
                <a:lnTo>
                  <a:pt x="9840" y="8622"/>
                </a:lnTo>
                <a:lnTo>
                  <a:pt x="10035" y="8549"/>
                </a:lnTo>
                <a:lnTo>
                  <a:pt x="10254" y="8476"/>
                </a:lnTo>
                <a:lnTo>
                  <a:pt x="10474" y="8452"/>
                </a:lnTo>
                <a:lnTo>
                  <a:pt x="10668" y="8428"/>
                </a:lnTo>
                <a:lnTo>
                  <a:pt x="10668" y="8428"/>
                </a:lnTo>
                <a:lnTo>
                  <a:pt x="10936" y="8452"/>
                </a:lnTo>
                <a:lnTo>
                  <a:pt x="11180" y="8525"/>
                </a:lnTo>
                <a:lnTo>
                  <a:pt x="11423" y="8622"/>
                </a:lnTo>
                <a:lnTo>
                  <a:pt x="11618" y="8793"/>
                </a:lnTo>
                <a:lnTo>
                  <a:pt x="11618" y="8793"/>
                </a:lnTo>
                <a:lnTo>
                  <a:pt x="11789" y="8988"/>
                </a:lnTo>
                <a:lnTo>
                  <a:pt x="11910" y="9207"/>
                </a:lnTo>
                <a:lnTo>
                  <a:pt x="11984" y="9426"/>
                </a:lnTo>
                <a:lnTo>
                  <a:pt x="12057" y="9645"/>
                </a:lnTo>
                <a:lnTo>
                  <a:pt x="12105" y="9840"/>
                </a:lnTo>
                <a:lnTo>
                  <a:pt x="12178" y="10035"/>
                </a:lnTo>
                <a:lnTo>
                  <a:pt x="12276" y="10230"/>
                </a:lnTo>
                <a:lnTo>
                  <a:pt x="12422" y="10425"/>
                </a:lnTo>
                <a:lnTo>
                  <a:pt x="12422" y="10425"/>
                </a:lnTo>
                <a:lnTo>
                  <a:pt x="12568" y="10547"/>
                </a:lnTo>
                <a:lnTo>
                  <a:pt x="12714" y="10644"/>
                </a:lnTo>
                <a:lnTo>
                  <a:pt x="12860" y="10717"/>
                </a:lnTo>
                <a:lnTo>
                  <a:pt x="13006" y="10766"/>
                </a:lnTo>
                <a:lnTo>
                  <a:pt x="13177" y="10790"/>
                </a:lnTo>
                <a:lnTo>
                  <a:pt x="13323" y="10790"/>
                </a:lnTo>
                <a:lnTo>
                  <a:pt x="13469" y="10766"/>
                </a:lnTo>
                <a:lnTo>
                  <a:pt x="13615" y="10717"/>
                </a:lnTo>
                <a:lnTo>
                  <a:pt x="13786" y="10668"/>
                </a:lnTo>
                <a:lnTo>
                  <a:pt x="13932" y="10595"/>
                </a:lnTo>
                <a:lnTo>
                  <a:pt x="14224" y="10400"/>
                </a:lnTo>
                <a:lnTo>
                  <a:pt x="14516" y="10157"/>
                </a:lnTo>
                <a:lnTo>
                  <a:pt x="14784" y="9889"/>
                </a:lnTo>
                <a:lnTo>
                  <a:pt x="15052" y="9597"/>
                </a:lnTo>
                <a:lnTo>
                  <a:pt x="15271" y="9280"/>
                </a:lnTo>
                <a:lnTo>
                  <a:pt x="15491" y="8988"/>
                </a:lnTo>
                <a:lnTo>
                  <a:pt x="15661" y="8720"/>
                </a:lnTo>
                <a:lnTo>
                  <a:pt x="15929" y="8257"/>
                </a:lnTo>
                <a:lnTo>
                  <a:pt x="16002" y="8111"/>
                </a:lnTo>
                <a:lnTo>
                  <a:pt x="16026" y="8014"/>
                </a:lnTo>
                <a:lnTo>
                  <a:pt x="16026" y="8014"/>
                </a:lnTo>
                <a:lnTo>
                  <a:pt x="16002" y="7819"/>
                </a:lnTo>
                <a:lnTo>
                  <a:pt x="15953" y="7648"/>
                </a:lnTo>
                <a:lnTo>
                  <a:pt x="15856" y="7453"/>
                </a:lnTo>
                <a:lnTo>
                  <a:pt x="15734" y="7307"/>
                </a:lnTo>
                <a:lnTo>
                  <a:pt x="15734" y="7307"/>
                </a:lnTo>
                <a:lnTo>
                  <a:pt x="15442" y="7039"/>
                </a:lnTo>
                <a:lnTo>
                  <a:pt x="15150" y="6796"/>
                </a:lnTo>
                <a:lnTo>
                  <a:pt x="14614" y="6357"/>
                </a:lnTo>
                <a:lnTo>
                  <a:pt x="14127" y="5992"/>
                </a:lnTo>
                <a:lnTo>
                  <a:pt x="13932" y="5822"/>
                </a:lnTo>
                <a:lnTo>
                  <a:pt x="13737" y="5651"/>
                </a:lnTo>
                <a:lnTo>
                  <a:pt x="13615" y="5481"/>
                </a:lnTo>
                <a:lnTo>
                  <a:pt x="13494" y="5310"/>
                </a:lnTo>
                <a:lnTo>
                  <a:pt x="13445" y="5140"/>
                </a:lnTo>
                <a:lnTo>
                  <a:pt x="13445" y="4945"/>
                </a:lnTo>
                <a:lnTo>
                  <a:pt x="13494" y="4750"/>
                </a:lnTo>
                <a:lnTo>
                  <a:pt x="13591" y="4531"/>
                </a:lnTo>
                <a:lnTo>
                  <a:pt x="13761" y="4287"/>
                </a:lnTo>
                <a:lnTo>
                  <a:pt x="14029" y="4019"/>
                </a:lnTo>
                <a:lnTo>
                  <a:pt x="14029" y="4019"/>
                </a:lnTo>
                <a:close/>
              </a:path>
            </a:pathLst>
          </a:custGeom>
          <a:noFill/>
          <a:ln w="12175" cap="rnd" cmpd="sng">
            <a:solidFill>
              <a:srgbClr val="FFB6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2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288" name="Google Shape;288;p11"/>
          <p:cNvGrpSpPr/>
          <p:nvPr/>
        </p:nvGrpSpPr>
        <p:grpSpPr>
          <a:xfrm>
            <a:off x="10856501" y="5970098"/>
            <a:ext cx="678468" cy="638281"/>
            <a:chOff x="5972700" y="2330200"/>
            <a:chExt cx="411625" cy="387275"/>
          </a:xfrm>
        </p:grpSpPr>
        <p:sp>
          <p:nvSpPr>
            <p:cNvPr id="289" name="Google Shape;289;p11"/>
            <p:cNvSpPr/>
            <p:nvPr/>
          </p:nvSpPr>
          <p:spPr>
            <a:xfrm>
              <a:off x="5972700" y="2476950"/>
              <a:ext cx="98050" cy="219825"/>
            </a:xfrm>
            <a:custGeom>
              <a:avLst/>
              <a:gdLst/>
              <a:ahLst/>
              <a:cxnLst/>
              <a:rect l="l" t="t" r="r" b="b"/>
              <a:pathLst>
                <a:path w="3922" h="8793" fill="none" extrusionOk="0">
                  <a:moveTo>
                    <a:pt x="0" y="0"/>
                  </a:moveTo>
                  <a:lnTo>
                    <a:pt x="0" y="8792"/>
                  </a:lnTo>
                  <a:lnTo>
                    <a:pt x="3921" y="8792"/>
                  </a:lnTo>
                  <a:lnTo>
                    <a:pt x="3921" y="0"/>
                  </a:lnTo>
                  <a:lnTo>
                    <a:pt x="0" y="0"/>
                  </a:lnTo>
                  <a:close/>
                  <a:moveTo>
                    <a:pt x="2411" y="2411"/>
                  </a:moveTo>
                  <a:lnTo>
                    <a:pt x="2411" y="2411"/>
                  </a:lnTo>
                  <a:lnTo>
                    <a:pt x="2265" y="2387"/>
                  </a:lnTo>
                  <a:lnTo>
                    <a:pt x="2143" y="2363"/>
                  </a:lnTo>
                  <a:lnTo>
                    <a:pt x="2022" y="2290"/>
                  </a:lnTo>
                  <a:lnTo>
                    <a:pt x="1924" y="2216"/>
                  </a:lnTo>
                  <a:lnTo>
                    <a:pt x="1827" y="2095"/>
                  </a:lnTo>
                  <a:lnTo>
                    <a:pt x="1754" y="1973"/>
                  </a:lnTo>
                  <a:lnTo>
                    <a:pt x="1729" y="1851"/>
                  </a:lnTo>
                  <a:lnTo>
                    <a:pt x="1705" y="1705"/>
                  </a:lnTo>
                  <a:lnTo>
                    <a:pt x="1705" y="1705"/>
                  </a:lnTo>
                  <a:lnTo>
                    <a:pt x="1729" y="1559"/>
                  </a:lnTo>
                  <a:lnTo>
                    <a:pt x="1754" y="1437"/>
                  </a:lnTo>
                  <a:lnTo>
                    <a:pt x="1827" y="1315"/>
                  </a:lnTo>
                  <a:lnTo>
                    <a:pt x="1924" y="1218"/>
                  </a:lnTo>
                  <a:lnTo>
                    <a:pt x="2022" y="1120"/>
                  </a:lnTo>
                  <a:lnTo>
                    <a:pt x="2143" y="1072"/>
                  </a:lnTo>
                  <a:lnTo>
                    <a:pt x="2265" y="1023"/>
                  </a:lnTo>
                  <a:lnTo>
                    <a:pt x="2411" y="999"/>
                  </a:lnTo>
                  <a:lnTo>
                    <a:pt x="2411" y="999"/>
                  </a:lnTo>
                  <a:lnTo>
                    <a:pt x="2557" y="1023"/>
                  </a:lnTo>
                  <a:lnTo>
                    <a:pt x="2679" y="1072"/>
                  </a:lnTo>
                  <a:lnTo>
                    <a:pt x="2801" y="1120"/>
                  </a:lnTo>
                  <a:lnTo>
                    <a:pt x="2898" y="1218"/>
                  </a:lnTo>
                  <a:lnTo>
                    <a:pt x="2996" y="1315"/>
                  </a:lnTo>
                  <a:lnTo>
                    <a:pt x="3069" y="1437"/>
                  </a:lnTo>
                  <a:lnTo>
                    <a:pt x="3093" y="1559"/>
                  </a:lnTo>
                  <a:lnTo>
                    <a:pt x="3118" y="1705"/>
                  </a:lnTo>
                  <a:lnTo>
                    <a:pt x="3118" y="1705"/>
                  </a:lnTo>
                  <a:lnTo>
                    <a:pt x="3093" y="1851"/>
                  </a:lnTo>
                  <a:lnTo>
                    <a:pt x="3069" y="1973"/>
                  </a:lnTo>
                  <a:lnTo>
                    <a:pt x="2996" y="2095"/>
                  </a:lnTo>
                  <a:lnTo>
                    <a:pt x="2898" y="2216"/>
                  </a:lnTo>
                  <a:lnTo>
                    <a:pt x="2801" y="2290"/>
                  </a:lnTo>
                  <a:lnTo>
                    <a:pt x="2679" y="2363"/>
                  </a:lnTo>
                  <a:lnTo>
                    <a:pt x="2557" y="2387"/>
                  </a:lnTo>
                  <a:lnTo>
                    <a:pt x="2411" y="2411"/>
                  </a:lnTo>
                  <a:lnTo>
                    <a:pt x="2411" y="2411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0" name="Google Shape;290;p11"/>
            <p:cNvSpPr/>
            <p:nvPr/>
          </p:nvSpPr>
          <p:spPr>
            <a:xfrm>
              <a:off x="6078025" y="2330200"/>
              <a:ext cx="306300" cy="387275"/>
            </a:xfrm>
            <a:custGeom>
              <a:avLst/>
              <a:gdLst/>
              <a:ahLst/>
              <a:cxnLst/>
              <a:rect l="l" t="t" r="r" b="b"/>
              <a:pathLst>
                <a:path w="12252" h="15491" fill="none" extrusionOk="0">
                  <a:moveTo>
                    <a:pt x="1" y="13396"/>
                  </a:moveTo>
                  <a:lnTo>
                    <a:pt x="1511" y="13396"/>
                  </a:lnTo>
                  <a:lnTo>
                    <a:pt x="1511" y="13396"/>
                  </a:lnTo>
                  <a:lnTo>
                    <a:pt x="1998" y="13639"/>
                  </a:lnTo>
                  <a:lnTo>
                    <a:pt x="2680" y="13932"/>
                  </a:lnTo>
                  <a:lnTo>
                    <a:pt x="3556" y="14273"/>
                  </a:lnTo>
                  <a:lnTo>
                    <a:pt x="4531" y="14638"/>
                  </a:lnTo>
                  <a:lnTo>
                    <a:pt x="5578" y="14955"/>
                  </a:lnTo>
                  <a:lnTo>
                    <a:pt x="6114" y="15101"/>
                  </a:lnTo>
                  <a:lnTo>
                    <a:pt x="6650" y="15222"/>
                  </a:lnTo>
                  <a:lnTo>
                    <a:pt x="7161" y="15344"/>
                  </a:lnTo>
                  <a:lnTo>
                    <a:pt x="7672" y="15417"/>
                  </a:lnTo>
                  <a:lnTo>
                    <a:pt x="8135" y="15466"/>
                  </a:lnTo>
                  <a:lnTo>
                    <a:pt x="8598" y="15490"/>
                  </a:lnTo>
                  <a:lnTo>
                    <a:pt x="8598" y="15490"/>
                  </a:lnTo>
                  <a:lnTo>
                    <a:pt x="9377" y="15490"/>
                  </a:lnTo>
                  <a:lnTo>
                    <a:pt x="9791" y="15466"/>
                  </a:lnTo>
                  <a:lnTo>
                    <a:pt x="10181" y="15417"/>
                  </a:lnTo>
                  <a:lnTo>
                    <a:pt x="10522" y="15320"/>
                  </a:lnTo>
                  <a:lnTo>
                    <a:pt x="10692" y="15271"/>
                  </a:lnTo>
                  <a:lnTo>
                    <a:pt x="10814" y="15222"/>
                  </a:lnTo>
                  <a:lnTo>
                    <a:pt x="10936" y="15149"/>
                  </a:lnTo>
                  <a:lnTo>
                    <a:pt x="11033" y="15052"/>
                  </a:lnTo>
                  <a:lnTo>
                    <a:pt x="11082" y="14955"/>
                  </a:lnTo>
                  <a:lnTo>
                    <a:pt x="11131" y="14833"/>
                  </a:lnTo>
                  <a:lnTo>
                    <a:pt x="11204" y="14126"/>
                  </a:lnTo>
                  <a:lnTo>
                    <a:pt x="11204" y="14126"/>
                  </a:lnTo>
                  <a:lnTo>
                    <a:pt x="11180" y="13956"/>
                  </a:lnTo>
                  <a:lnTo>
                    <a:pt x="11131" y="13810"/>
                  </a:lnTo>
                  <a:lnTo>
                    <a:pt x="11033" y="13664"/>
                  </a:lnTo>
                  <a:lnTo>
                    <a:pt x="10887" y="13542"/>
                  </a:lnTo>
                  <a:lnTo>
                    <a:pt x="10887" y="13542"/>
                  </a:lnTo>
                  <a:lnTo>
                    <a:pt x="11009" y="13518"/>
                  </a:lnTo>
                  <a:lnTo>
                    <a:pt x="11131" y="13469"/>
                  </a:lnTo>
                  <a:lnTo>
                    <a:pt x="11253" y="13420"/>
                  </a:lnTo>
                  <a:lnTo>
                    <a:pt x="11350" y="13323"/>
                  </a:lnTo>
                  <a:lnTo>
                    <a:pt x="11423" y="13225"/>
                  </a:lnTo>
                  <a:lnTo>
                    <a:pt x="11496" y="13104"/>
                  </a:lnTo>
                  <a:lnTo>
                    <a:pt x="11545" y="12957"/>
                  </a:lnTo>
                  <a:lnTo>
                    <a:pt x="11569" y="12836"/>
                  </a:lnTo>
                  <a:lnTo>
                    <a:pt x="11642" y="11959"/>
                  </a:lnTo>
                  <a:lnTo>
                    <a:pt x="11642" y="11959"/>
                  </a:lnTo>
                  <a:lnTo>
                    <a:pt x="11642" y="11837"/>
                  </a:lnTo>
                  <a:lnTo>
                    <a:pt x="11642" y="11740"/>
                  </a:lnTo>
                  <a:lnTo>
                    <a:pt x="11618" y="11618"/>
                  </a:lnTo>
                  <a:lnTo>
                    <a:pt x="11569" y="11521"/>
                  </a:lnTo>
                  <a:lnTo>
                    <a:pt x="11447" y="11350"/>
                  </a:lnTo>
                  <a:lnTo>
                    <a:pt x="11374" y="11277"/>
                  </a:lnTo>
                  <a:lnTo>
                    <a:pt x="11301" y="11204"/>
                  </a:lnTo>
                  <a:lnTo>
                    <a:pt x="11301" y="11204"/>
                  </a:lnTo>
                  <a:lnTo>
                    <a:pt x="11423" y="11180"/>
                  </a:lnTo>
                  <a:lnTo>
                    <a:pt x="11521" y="11131"/>
                  </a:lnTo>
                  <a:lnTo>
                    <a:pt x="11618" y="11058"/>
                  </a:lnTo>
                  <a:lnTo>
                    <a:pt x="11715" y="10960"/>
                  </a:lnTo>
                  <a:lnTo>
                    <a:pt x="11788" y="10863"/>
                  </a:lnTo>
                  <a:lnTo>
                    <a:pt x="11837" y="10766"/>
                  </a:lnTo>
                  <a:lnTo>
                    <a:pt x="11886" y="10644"/>
                  </a:lnTo>
                  <a:lnTo>
                    <a:pt x="11910" y="10498"/>
                  </a:lnTo>
                  <a:lnTo>
                    <a:pt x="11983" y="9645"/>
                  </a:lnTo>
                  <a:lnTo>
                    <a:pt x="11983" y="9645"/>
                  </a:lnTo>
                  <a:lnTo>
                    <a:pt x="11983" y="9523"/>
                  </a:lnTo>
                  <a:lnTo>
                    <a:pt x="11983" y="9402"/>
                  </a:lnTo>
                  <a:lnTo>
                    <a:pt x="11959" y="9280"/>
                  </a:lnTo>
                  <a:lnTo>
                    <a:pt x="11910" y="9182"/>
                  </a:lnTo>
                  <a:lnTo>
                    <a:pt x="11861" y="9085"/>
                  </a:lnTo>
                  <a:lnTo>
                    <a:pt x="11788" y="9012"/>
                  </a:lnTo>
                  <a:lnTo>
                    <a:pt x="11715" y="8939"/>
                  </a:lnTo>
                  <a:lnTo>
                    <a:pt x="11618" y="8866"/>
                  </a:lnTo>
                  <a:lnTo>
                    <a:pt x="11618" y="8866"/>
                  </a:lnTo>
                  <a:lnTo>
                    <a:pt x="11715" y="8841"/>
                  </a:lnTo>
                  <a:lnTo>
                    <a:pt x="11813" y="8768"/>
                  </a:lnTo>
                  <a:lnTo>
                    <a:pt x="11910" y="8695"/>
                  </a:lnTo>
                  <a:lnTo>
                    <a:pt x="11983" y="8622"/>
                  </a:lnTo>
                  <a:lnTo>
                    <a:pt x="12056" y="8525"/>
                  </a:lnTo>
                  <a:lnTo>
                    <a:pt x="12105" y="8427"/>
                  </a:lnTo>
                  <a:lnTo>
                    <a:pt x="12129" y="8306"/>
                  </a:lnTo>
                  <a:lnTo>
                    <a:pt x="12154" y="8184"/>
                  </a:lnTo>
                  <a:lnTo>
                    <a:pt x="12251" y="7307"/>
                  </a:lnTo>
                  <a:lnTo>
                    <a:pt x="12251" y="7307"/>
                  </a:lnTo>
                  <a:lnTo>
                    <a:pt x="12227" y="7185"/>
                  </a:lnTo>
                  <a:lnTo>
                    <a:pt x="12202" y="7064"/>
                  </a:lnTo>
                  <a:lnTo>
                    <a:pt x="12154" y="6966"/>
                  </a:lnTo>
                  <a:lnTo>
                    <a:pt x="12105" y="6869"/>
                  </a:lnTo>
                  <a:lnTo>
                    <a:pt x="12032" y="6771"/>
                  </a:lnTo>
                  <a:lnTo>
                    <a:pt x="11935" y="6698"/>
                  </a:lnTo>
                  <a:lnTo>
                    <a:pt x="11715" y="6552"/>
                  </a:lnTo>
                  <a:lnTo>
                    <a:pt x="11472" y="6430"/>
                  </a:lnTo>
                  <a:lnTo>
                    <a:pt x="11180" y="6333"/>
                  </a:lnTo>
                  <a:lnTo>
                    <a:pt x="10863" y="6260"/>
                  </a:lnTo>
                  <a:lnTo>
                    <a:pt x="10546" y="6211"/>
                  </a:lnTo>
                  <a:lnTo>
                    <a:pt x="10546" y="6211"/>
                  </a:lnTo>
                  <a:lnTo>
                    <a:pt x="9864" y="6114"/>
                  </a:lnTo>
                  <a:lnTo>
                    <a:pt x="8817" y="6016"/>
                  </a:lnTo>
                  <a:lnTo>
                    <a:pt x="7575" y="5943"/>
                  </a:lnTo>
                  <a:lnTo>
                    <a:pt x="6309" y="5870"/>
                  </a:lnTo>
                  <a:lnTo>
                    <a:pt x="6309" y="5870"/>
                  </a:lnTo>
                  <a:lnTo>
                    <a:pt x="6479" y="5578"/>
                  </a:lnTo>
                  <a:lnTo>
                    <a:pt x="6625" y="5237"/>
                  </a:lnTo>
                  <a:lnTo>
                    <a:pt x="6771" y="4872"/>
                  </a:lnTo>
                  <a:lnTo>
                    <a:pt x="6869" y="4482"/>
                  </a:lnTo>
                  <a:lnTo>
                    <a:pt x="6966" y="4092"/>
                  </a:lnTo>
                  <a:lnTo>
                    <a:pt x="7064" y="3678"/>
                  </a:lnTo>
                  <a:lnTo>
                    <a:pt x="7161" y="2875"/>
                  </a:lnTo>
                  <a:lnTo>
                    <a:pt x="7234" y="2144"/>
                  </a:lnTo>
                  <a:lnTo>
                    <a:pt x="7283" y="1535"/>
                  </a:lnTo>
                  <a:lnTo>
                    <a:pt x="7283" y="975"/>
                  </a:lnTo>
                  <a:lnTo>
                    <a:pt x="7283" y="975"/>
                  </a:lnTo>
                  <a:lnTo>
                    <a:pt x="7283" y="804"/>
                  </a:lnTo>
                  <a:lnTo>
                    <a:pt x="7210" y="609"/>
                  </a:lnTo>
                  <a:lnTo>
                    <a:pt x="7137" y="463"/>
                  </a:lnTo>
                  <a:lnTo>
                    <a:pt x="7015" y="317"/>
                  </a:lnTo>
                  <a:lnTo>
                    <a:pt x="6869" y="171"/>
                  </a:lnTo>
                  <a:lnTo>
                    <a:pt x="6698" y="98"/>
                  </a:lnTo>
                  <a:lnTo>
                    <a:pt x="6503" y="25"/>
                  </a:lnTo>
                  <a:lnTo>
                    <a:pt x="6309" y="1"/>
                  </a:lnTo>
                  <a:lnTo>
                    <a:pt x="6309" y="1"/>
                  </a:lnTo>
                  <a:lnTo>
                    <a:pt x="5943" y="25"/>
                  </a:lnTo>
                  <a:lnTo>
                    <a:pt x="5700" y="74"/>
                  </a:lnTo>
                  <a:lnTo>
                    <a:pt x="5505" y="147"/>
                  </a:lnTo>
                  <a:lnTo>
                    <a:pt x="5359" y="220"/>
                  </a:lnTo>
                  <a:lnTo>
                    <a:pt x="5359" y="220"/>
                  </a:lnTo>
                  <a:lnTo>
                    <a:pt x="4969" y="1462"/>
                  </a:lnTo>
                  <a:lnTo>
                    <a:pt x="4774" y="2022"/>
                  </a:lnTo>
                  <a:lnTo>
                    <a:pt x="4579" y="2534"/>
                  </a:lnTo>
                  <a:lnTo>
                    <a:pt x="4385" y="2996"/>
                  </a:lnTo>
                  <a:lnTo>
                    <a:pt x="4190" y="3386"/>
                  </a:lnTo>
                  <a:lnTo>
                    <a:pt x="4019" y="3678"/>
                  </a:lnTo>
                  <a:lnTo>
                    <a:pt x="3873" y="3922"/>
                  </a:lnTo>
                  <a:lnTo>
                    <a:pt x="3873" y="3922"/>
                  </a:lnTo>
                  <a:lnTo>
                    <a:pt x="3654" y="4141"/>
                  </a:lnTo>
                  <a:lnTo>
                    <a:pt x="3313" y="4482"/>
                  </a:lnTo>
                  <a:lnTo>
                    <a:pt x="2509" y="5237"/>
                  </a:lnTo>
                  <a:lnTo>
                    <a:pt x="1438" y="6211"/>
                  </a:lnTo>
                  <a:lnTo>
                    <a:pt x="1" y="6211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291" name="Google Shape;291;p11"/>
          <p:cNvGrpSpPr/>
          <p:nvPr/>
        </p:nvGrpSpPr>
        <p:grpSpPr>
          <a:xfrm>
            <a:off x="727495" y="509853"/>
            <a:ext cx="531544" cy="842560"/>
            <a:chOff x="6718575" y="2318625"/>
            <a:chExt cx="256950" cy="407375"/>
          </a:xfrm>
        </p:grpSpPr>
        <p:sp>
          <p:nvSpPr>
            <p:cNvPr id="292" name="Google Shape;292;p11"/>
            <p:cNvSpPr/>
            <p:nvPr/>
          </p:nvSpPr>
          <p:spPr>
            <a:xfrm>
              <a:off x="6795900" y="2673600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2"/>
                  </a:moveTo>
                  <a:lnTo>
                    <a:pt x="4092" y="1"/>
                  </a:lnTo>
                  <a:lnTo>
                    <a:pt x="0" y="1"/>
                  </a:lnTo>
                  <a:lnTo>
                    <a:pt x="0" y="902"/>
                  </a:lnTo>
                  <a:lnTo>
                    <a:pt x="4092" y="902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3" name="Google Shape;293;p11"/>
            <p:cNvSpPr/>
            <p:nvPr/>
          </p:nvSpPr>
          <p:spPr>
            <a:xfrm>
              <a:off x="6795900" y="2650475"/>
              <a:ext cx="102300" cy="22550"/>
            </a:xfrm>
            <a:custGeom>
              <a:avLst/>
              <a:gdLst/>
              <a:ahLst/>
              <a:cxnLst/>
              <a:rect l="l" t="t" r="r" b="b"/>
              <a:pathLst>
                <a:path w="4092" h="902" fill="none" extrusionOk="0">
                  <a:moveTo>
                    <a:pt x="4092" y="901"/>
                  </a:moveTo>
                  <a:lnTo>
                    <a:pt x="4092" y="0"/>
                  </a:lnTo>
                  <a:lnTo>
                    <a:pt x="0" y="0"/>
                  </a:lnTo>
                  <a:lnTo>
                    <a:pt x="0" y="901"/>
                  </a:lnTo>
                  <a:lnTo>
                    <a:pt x="4092" y="90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4" name="Google Shape;294;p11"/>
            <p:cNvSpPr/>
            <p:nvPr/>
          </p:nvSpPr>
          <p:spPr>
            <a:xfrm>
              <a:off x="6795900" y="2696125"/>
              <a:ext cx="102300" cy="29875"/>
            </a:xfrm>
            <a:custGeom>
              <a:avLst/>
              <a:gdLst/>
              <a:ahLst/>
              <a:cxnLst/>
              <a:rect l="l" t="t" r="r" b="b"/>
              <a:pathLst>
                <a:path w="4092" h="1195" fill="none" extrusionOk="0">
                  <a:moveTo>
                    <a:pt x="0" y="1"/>
                  </a:moveTo>
                  <a:lnTo>
                    <a:pt x="0" y="171"/>
                  </a:lnTo>
                  <a:lnTo>
                    <a:pt x="0" y="171"/>
                  </a:lnTo>
                  <a:lnTo>
                    <a:pt x="24" y="318"/>
                  </a:lnTo>
                  <a:lnTo>
                    <a:pt x="98" y="464"/>
                  </a:lnTo>
                  <a:lnTo>
                    <a:pt x="195" y="585"/>
                  </a:lnTo>
                  <a:lnTo>
                    <a:pt x="341" y="659"/>
                  </a:lnTo>
                  <a:lnTo>
                    <a:pt x="1875" y="1170"/>
                  </a:lnTo>
                  <a:lnTo>
                    <a:pt x="1875" y="1170"/>
                  </a:lnTo>
                  <a:lnTo>
                    <a:pt x="2046" y="1194"/>
                  </a:lnTo>
                  <a:lnTo>
                    <a:pt x="2046" y="1194"/>
                  </a:lnTo>
                  <a:lnTo>
                    <a:pt x="2216" y="1170"/>
                  </a:lnTo>
                  <a:lnTo>
                    <a:pt x="3751" y="659"/>
                  </a:lnTo>
                  <a:lnTo>
                    <a:pt x="3751" y="659"/>
                  </a:lnTo>
                  <a:lnTo>
                    <a:pt x="3897" y="585"/>
                  </a:lnTo>
                  <a:lnTo>
                    <a:pt x="3994" y="464"/>
                  </a:lnTo>
                  <a:lnTo>
                    <a:pt x="4067" y="318"/>
                  </a:lnTo>
                  <a:lnTo>
                    <a:pt x="4092" y="171"/>
                  </a:lnTo>
                  <a:lnTo>
                    <a:pt x="4092" y="1"/>
                  </a:lnTo>
                  <a:lnTo>
                    <a:pt x="0" y="1"/>
                  </a:lnTo>
                  <a:close/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5" name="Google Shape;295;p11"/>
            <p:cNvSpPr/>
            <p:nvPr/>
          </p:nvSpPr>
          <p:spPr>
            <a:xfrm>
              <a:off x="67849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6674"/>
                  </a:moveTo>
                  <a:lnTo>
                    <a:pt x="1413" y="6674"/>
                  </a:lnTo>
                  <a:lnTo>
                    <a:pt x="585" y="2850"/>
                  </a:lnTo>
                  <a:lnTo>
                    <a:pt x="1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6" name="Google Shape;296;p11"/>
            <p:cNvSpPr/>
            <p:nvPr/>
          </p:nvSpPr>
          <p:spPr>
            <a:xfrm>
              <a:off x="6718575" y="2318625"/>
              <a:ext cx="256950" cy="307525"/>
            </a:xfrm>
            <a:custGeom>
              <a:avLst/>
              <a:gdLst/>
              <a:ahLst/>
              <a:cxnLst/>
              <a:rect l="l" t="t" r="r" b="b"/>
              <a:pathLst>
                <a:path w="10278" h="12301" fill="none" extrusionOk="0">
                  <a:moveTo>
                    <a:pt x="7185" y="12300"/>
                  </a:moveTo>
                  <a:lnTo>
                    <a:pt x="7185" y="12300"/>
                  </a:lnTo>
                  <a:lnTo>
                    <a:pt x="7307" y="11764"/>
                  </a:lnTo>
                  <a:lnTo>
                    <a:pt x="7477" y="11253"/>
                  </a:lnTo>
                  <a:lnTo>
                    <a:pt x="7672" y="10766"/>
                  </a:lnTo>
                  <a:lnTo>
                    <a:pt x="7891" y="10327"/>
                  </a:lnTo>
                  <a:lnTo>
                    <a:pt x="8135" y="9913"/>
                  </a:lnTo>
                  <a:lnTo>
                    <a:pt x="8378" y="9499"/>
                  </a:lnTo>
                  <a:lnTo>
                    <a:pt x="8914" y="8720"/>
                  </a:lnTo>
                  <a:lnTo>
                    <a:pt x="9182" y="8330"/>
                  </a:lnTo>
                  <a:lnTo>
                    <a:pt x="9425" y="7941"/>
                  </a:lnTo>
                  <a:lnTo>
                    <a:pt x="9645" y="7551"/>
                  </a:lnTo>
                  <a:lnTo>
                    <a:pt x="9864" y="7113"/>
                  </a:lnTo>
                  <a:lnTo>
                    <a:pt x="10034" y="6674"/>
                  </a:lnTo>
                  <a:lnTo>
                    <a:pt x="10156" y="6187"/>
                  </a:lnTo>
                  <a:lnTo>
                    <a:pt x="10229" y="5676"/>
                  </a:lnTo>
                  <a:lnTo>
                    <a:pt x="10253" y="5408"/>
                  </a:lnTo>
                  <a:lnTo>
                    <a:pt x="10278" y="5140"/>
                  </a:lnTo>
                  <a:lnTo>
                    <a:pt x="10278" y="5140"/>
                  </a:lnTo>
                  <a:lnTo>
                    <a:pt x="10229" y="4604"/>
                  </a:lnTo>
                  <a:lnTo>
                    <a:pt x="10156" y="4093"/>
                  </a:lnTo>
                  <a:lnTo>
                    <a:pt x="10034" y="3605"/>
                  </a:lnTo>
                  <a:lnTo>
                    <a:pt x="9864" y="3143"/>
                  </a:lnTo>
                  <a:lnTo>
                    <a:pt x="9645" y="2680"/>
                  </a:lnTo>
                  <a:lnTo>
                    <a:pt x="9401" y="2266"/>
                  </a:lnTo>
                  <a:lnTo>
                    <a:pt x="9084" y="1876"/>
                  </a:lnTo>
                  <a:lnTo>
                    <a:pt x="8768" y="1511"/>
                  </a:lnTo>
                  <a:lnTo>
                    <a:pt x="8402" y="1170"/>
                  </a:lnTo>
                  <a:lnTo>
                    <a:pt x="8013" y="878"/>
                  </a:lnTo>
                  <a:lnTo>
                    <a:pt x="7574" y="634"/>
                  </a:lnTo>
                  <a:lnTo>
                    <a:pt x="7136" y="415"/>
                  </a:lnTo>
                  <a:lnTo>
                    <a:pt x="6673" y="244"/>
                  </a:lnTo>
                  <a:lnTo>
                    <a:pt x="6162" y="98"/>
                  </a:lnTo>
                  <a:lnTo>
                    <a:pt x="5675" y="25"/>
                  </a:lnTo>
                  <a:lnTo>
                    <a:pt x="5139" y="1"/>
                  </a:lnTo>
                  <a:lnTo>
                    <a:pt x="5139" y="1"/>
                  </a:lnTo>
                  <a:lnTo>
                    <a:pt x="4603" y="25"/>
                  </a:lnTo>
                  <a:lnTo>
                    <a:pt x="4116" y="98"/>
                  </a:lnTo>
                  <a:lnTo>
                    <a:pt x="3605" y="244"/>
                  </a:lnTo>
                  <a:lnTo>
                    <a:pt x="3142" y="415"/>
                  </a:lnTo>
                  <a:lnTo>
                    <a:pt x="2703" y="634"/>
                  </a:lnTo>
                  <a:lnTo>
                    <a:pt x="2265" y="878"/>
                  </a:lnTo>
                  <a:lnTo>
                    <a:pt x="1875" y="1170"/>
                  </a:lnTo>
                  <a:lnTo>
                    <a:pt x="1510" y="1511"/>
                  </a:lnTo>
                  <a:lnTo>
                    <a:pt x="1193" y="1876"/>
                  </a:lnTo>
                  <a:lnTo>
                    <a:pt x="877" y="2266"/>
                  </a:lnTo>
                  <a:lnTo>
                    <a:pt x="633" y="2680"/>
                  </a:lnTo>
                  <a:lnTo>
                    <a:pt x="414" y="3143"/>
                  </a:lnTo>
                  <a:lnTo>
                    <a:pt x="244" y="3605"/>
                  </a:lnTo>
                  <a:lnTo>
                    <a:pt x="122" y="4093"/>
                  </a:lnTo>
                  <a:lnTo>
                    <a:pt x="49" y="4604"/>
                  </a:lnTo>
                  <a:lnTo>
                    <a:pt x="0" y="5140"/>
                  </a:lnTo>
                  <a:lnTo>
                    <a:pt x="0" y="5140"/>
                  </a:lnTo>
                  <a:lnTo>
                    <a:pt x="24" y="5408"/>
                  </a:lnTo>
                  <a:lnTo>
                    <a:pt x="49" y="5676"/>
                  </a:lnTo>
                  <a:lnTo>
                    <a:pt x="122" y="6187"/>
                  </a:lnTo>
                  <a:lnTo>
                    <a:pt x="244" y="6674"/>
                  </a:lnTo>
                  <a:lnTo>
                    <a:pt x="414" y="7113"/>
                  </a:lnTo>
                  <a:lnTo>
                    <a:pt x="633" y="7551"/>
                  </a:lnTo>
                  <a:lnTo>
                    <a:pt x="852" y="7941"/>
                  </a:lnTo>
                  <a:lnTo>
                    <a:pt x="1096" y="8330"/>
                  </a:lnTo>
                  <a:lnTo>
                    <a:pt x="1364" y="8720"/>
                  </a:lnTo>
                  <a:lnTo>
                    <a:pt x="1900" y="9499"/>
                  </a:lnTo>
                  <a:lnTo>
                    <a:pt x="2143" y="9913"/>
                  </a:lnTo>
                  <a:lnTo>
                    <a:pt x="2387" y="10327"/>
                  </a:lnTo>
                  <a:lnTo>
                    <a:pt x="2606" y="10766"/>
                  </a:lnTo>
                  <a:lnTo>
                    <a:pt x="2801" y="11253"/>
                  </a:lnTo>
                  <a:lnTo>
                    <a:pt x="2971" y="11764"/>
                  </a:lnTo>
                  <a:lnTo>
                    <a:pt x="3093" y="12300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7" name="Google Shape;297;p11"/>
            <p:cNvSpPr/>
            <p:nvPr/>
          </p:nvSpPr>
          <p:spPr>
            <a:xfrm>
              <a:off x="6873825" y="2459275"/>
              <a:ext cx="35350" cy="166875"/>
            </a:xfrm>
            <a:custGeom>
              <a:avLst/>
              <a:gdLst/>
              <a:ahLst/>
              <a:cxnLst/>
              <a:rect l="l" t="t" r="r" b="b"/>
              <a:pathLst>
                <a:path w="1414" h="6675" fill="none" extrusionOk="0">
                  <a:moveTo>
                    <a:pt x="1413" y="1"/>
                  </a:moveTo>
                  <a:lnTo>
                    <a:pt x="1413" y="1"/>
                  </a:lnTo>
                  <a:lnTo>
                    <a:pt x="829" y="2850"/>
                  </a:lnTo>
                  <a:lnTo>
                    <a:pt x="1" y="6674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8" name="Google Shape;298;p11"/>
            <p:cNvSpPr/>
            <p:nvPr/>
          </p:nvSpPr>
          <p:spPr>
            <a:xfrm>
              <a:off x="6801975" y="2453200"/>
              <a:ext cx="90150" cy="19500"/>
            </a:xfrm>
            <a:custGeom>
              <a:avLst/>
              <a:gdLst/>
              <a:ahLst/>
              <a:cxnLst/>
              <a:rect l="l" t="t" r="r" b="b"/>
              <a:pathLst>
                <a:path w="3606" h="780" fill="none" extrusionOk="0">
                  <a:moveTo>
                    <a:pt x="1" y="73"/>
                  </a:moveTo>
                  <a:lnTo>
                    <a:pt x="829" y="780"/>
                  </a:lnTo>
                  <a:lnTo>
                    <a:pt x="1657" y="73"/>
                  </a:lnTo>
                  <a:lnTo>
                    <a:pt x="1657" y="73"/>
                  </a:lnTo>
                  <a:lnTo>
                    <a:pt x="1730" y="25"/>
                  </a:lnTo>
                  <a:lnTo>
                    <a:pt x="1803" y="0"/>
                  </a:lnTo>
                  <a:lnTo>
                    <a:pt x="1876" y="25"/>
                  </a:lnTo>
                  <a:lnTo>
                    <a:pt x="1949" y="73"/>
                  </a:lnTo>
                  <a:lnTo>
                    <a:pt x="2777" y="780"/>
                  </a:lnTo>
                  <a:lnTo>
                    <a:pt x="3605" y="73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299" name="Google Shape;299;p11"/>
            <p:cNvSpPr/>
            <p:nvPr/>
          </p:nvSpPr>
          <p:spPr>
            <a:xfrm>
              <a:off x="6795900" y="2628550"/>
              <a:ext cx="102300" cy="25"/>
            </a:xfrm>
            <a:custGeom>
              <a:avLst/>
              <a:gdLst/>
              <a:ahLst/>
              <a:cxnLst/>
              <a:rect l="l" t="t" r="r" b="b"/>
              <a:pathLst>
                <a:path w="4092" h="1" fill="none" extrusionOk="0">
                  <a:moveTo>
                    <a:pt x="0" y="1"/>
                  </a:moveTo>
                  <a:lnTo>
                    <a:pt x="4092" y="1"/>
                  </a:lnTo>
                </a:path>
              </a:pathLst>
            </a:custGeom>
            <a:noFill/>
            <a:ln w="12175" cap="rnd" cmpd="sng">
              <a:solidFill>
                <a:srgbClr val="02BDC7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2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sp>
        <p:nvSpPr>
          <p:cNvPr id="300" name="Google Shape;300;p11"/>
          <p:cNvSpPr txBox="1">
            <a:spLocks noGrp="1"/>
          </p:cNvSpPr>
          <p:nvPr>
            <p:ph type="sldNum" idx="12"/>
          </p:nvPr>
        </p:nvSpPr>
        <p:spPr>
          <a:xfrm>
            <a:off x="10823979" y="557417"/>
            <a:ext cx="731600" cy="524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0000000-1234-1234-1234-123412341234}" type="slidenum">
              <a:rPr kumimoji="0" lang="en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713882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4916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0956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9572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8798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12880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40.xml"/><Relationship Id="rId3" Type="http://schemas.openxmlformats.org/officeDocument/2006/relationships/slideLayout" Target="../slideLayouts/slideLayout30.xml"/><Relationship Id="rId7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9.xml"/><Relationship Id="rId2" Type="http://schemas.openxmlformats.org/officeDocument/2006/relationships/slideLayout" Target="../slideLayouts/slideLayout29.xml"/><Relationship Id="rId1" Type="http://schemas.openxmlformats.org/officeDocument/2006/relationships/slideLayout" Target="../slideLayouts/slideLayout28.xml"/><Relationship Id="rId6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6.xml"/><Relationship Id="rId14" Type="http://schemas.openxmlformats.org/officeDocument/2006/relationships/theme" Target="../theme/theme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526A92-8AAF-4BF0-85FE-B336BF0F8D2D}" type="datetimeFigureOut">
              <a:rPr lang="en-US" smtClean="0"/>
              <a:t>9/28/2025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AF2F91-6C79-4775-9E01-5F8EDCA63F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131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692705898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85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4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D6660AD-9330-4D6C-A453-C5EE2F313E6E}" type="datetimeFigureOut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9/28/2025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0E981A4E-8302-42FC-B42F-0D9D8EC609BD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03168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create.kahoot.it/pages/32c22a99-b815-4a16-8bf1-ec2915c82986?_=1571351723" TargetMode="Externa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audio" Target="NULL"/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0.xml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0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"/>
          <p:cNvSpPr txBox="1">
            <a:spLocks noGrp="1"/>
          </p:cNvSpPr>
          <p:nvPr>
            <p:ph type="ctrTitle"/>
          </p:nvPr>
        </p:nvSpPr>
        <p:spPr>
          <a:xfrm>
            <a:off x="96707" y="1611808"/>
            <a:ext cx="11144250" cy="219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6000" dirty="0"/>
              <a:t>Unit 7: Viet Nam And International </a:t>
            </a:r>
            <a:r>
              <a:rPr lang="en-US" sz="6000" dirty="0" err="1"/>
              <a:t>Organisations</a:t>
            </a:r>
            <a:endParaRPr lang="en-US" sz="6000" dirty="0"/>
          </a:p>
        </p:txBody>
      </p:sp>
      <p:sp>
        <p:nvSpPr>
          <p:cNvPr id="312" name="Google Shape;312;p29"/>
          <p:cNvSpPr txBox="1">
            <a:spLocks noGrp="1"/>
          </p:cNvSpPr>
          <p:nvPr>
            <p:ph type="subTitle" idx="1"/>
          </p:nvPr>
        </p:nvSpPr>
        <p:spPr>
          <a:xfrm>
            <a:off x="2862681" y="3773208"/>
            <a:ext cx="6096000" cy="54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3200" dirty="0"/>
              <a:t>Lesson 4: Speaking</a:t>
            </a:r>
          </a:p>
          <a:p>
            <a:pPr marL="0" lvl="0" indent="0"/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Viet Nam and international </a:t>
            </a:r>
            <a:r>
              <a:rPr lang="en-US" sz="2400" i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organisations</a:t>
            </a:r>
            <a:endParaRPr lang="en-US" sz="900" i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/>
            <a:endParaRPr lang="en-US" dirty="0"/>
          </a:p>
        </p:txBody>
      </p:sp>
      <p:grpSp>
        <p:nvGrpSpPr>
          <p:cNvPr id="313" name="Google Shape;313;p29"/>
          <p:cNvGrpSpPr/>
          <p:nvPr/>
        </p:nvGrpSpPr>
        <p:grpSpPr>
          <a:xfrm>
            <a:off x="-60960" y="4622601"/>
            <a:ext cx="2662083" cy="1516207"/>
            <a:chOff x="-45720" y="3466950"/>
            <a:chExt cx="1996562" cy="1137155"/>
          </a:xfrm>
        </p:grpSpPr>
        <p:pic>
          <p:nvPicPr>
            <p:cNvPr id="314" name="Google Shape;314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45720" y="4104103"/>
              <a:ext cx="1828802" cy="500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36442" y="3466950"/>
              <a:ext cx="9144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6" name="Google Shape;316;p29"/>
          <p:cNvGrpSpPr/>
          <p:nvPr/>
        </p:nvGrpSpPr>
        <p:grpSpPr>
          <a:xfrm>
            <a:off x="950974" y="3974323"/>
            <a:ext cx="3618335" cy="2311869"/>
            <a:chOff x="713230" y="2980742"/>
            <a:chExt cx="2713751" cy="1733902"/>
          </a:xfrm>
        </p:grpSpPr>
        <p:grpSp>
          <p:nvGrpSpPr>
            <p:cNvPr id="317" name="Google Shape;317;p29"/>
            <p:cNvGrpSpPr/>
            <p:nvPr/>
          </p:nvGrpSpPr>
          <p:grpSpPr>
            <a:xfrm>
              <a:off x="1965960" y="4352544"/>
              <a:ext cx="1461021" cy="362100"/>
              <a:chOff x="1726575" y="1666225"/>
              <a:chExt cx="1461021" cy="362100"/>
            </a:xfrm>
          </p:grpSpPr>
          <p:grpSp>
            <p:nvGrpSpPr>
              <p:cNvPr id="318" name="Google Shape;318;p29"/>
              <p:cNvGrpSpPr/>
              <p:nvPr/>
            </p:nvGrpSpPr>
            <p:grpSpPr>
              <a:xfrm>
                <a:off x="1726575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0" name="Google Shape;320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1" name="Google Shape;321;p29"/>
              <p:cNvGrpSpPr/>
              <p:nvPr/>
            </p:nvGrpSpPr>
            <p:grpSpPr>
              <a:xfrm>
                <a:off x="227603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2" name="Google Shape;322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3" name="Google Shape;323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4" name="Google Shape;324;p29"/>
              <p:cNvGrpSpPr/>
              <p:nvPr/>
            </p:nvGrpSpPr>
            <p:grpSpPr>
              <a:xfrm>
                <a:off x="282549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5" name="Google Shape;325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6" name="Google Shape;326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" name="Google Shape;327;p29"/>
            <p:cNvGrpSpPr/>
            <p:nvPr/>
          </p:nvGrpSpPr>
          <p:grpSpPr>
            <a:xfrm rot="5400000">
              <a:off x="301749" y="3392222"/>
              <a:ext cx="1463100" cy="640140"/>
              <a:chOff x="667512" y="1847088"/>
              <a:chExt cx="1463100" cy="640140"/>
            </a:xfrm>
          </p:grpSpPr>
          <p:sp>
            <p:nvSpPr>
              <p:cNvPr id="328" name="Google Shape;328;p29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29" name="Google Shape;329;p29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0" name="Google Shape;330;p29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1" name="Google Shape;331;p29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2" name="Google Shape;332;p29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333" name="Google Shape;333;p29"/>
          <p:cNvGrpSpPr/>
          <p:nvPr/>
        </p:nvGrpSpPr>
        <p:grpSpPr>
          <a:xfrm>
            <a:off x="9631053" y="719205"/>
            <a:ext cx="2621907" cy="3261871"/>
            <a:chOff x="7223290" y="539403"/>
            <a:chExt cx="1966430" cy="2446403"/>
          </a:xfrm>
        </p:grpSpPr>
        <p:pic>
          <p:nvPicPr>
            <p:cNvPr id="334" name="Google Shape;334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09560" y="539403"/>
              <a:ext cx="1280160" cy="846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064959" y="2254286"/>
              <a:ext cx="731519" cy="731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23290" y="672492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7" name="Google Shape;337;p29"/>
          <p:cNvGrpSpPr/>
          <p:nvPr/>
        </p:nvGrpSpPr>
        <p:grpSpPr>
          <a:xfrm>
            <a:off x="8778240" y="1024128"/>
            <a:ext cx="2345283" cy="3405581"/>
            <a:chOff x="6583680" y="768096"/>
            <a:chExt cx="1758962" cy="2554186"/>
          </a:xfrm>
        </p:grpSpPr>
        <p:grpSp>
          <p:nvGrpSpPr>
            <p:cNvPr id="338" name="Google Shape;338;p29"/>
            <p:cNvGrpSpPr/>
            <p:nvPr/>
          </p:nvGrpSpPr>
          <p:grpSpPr>
            <a:xfrm>
              <a:off x="7830560" y="2810200"/>
              <a:ext cx="512082" cy="512082"/>
              <a:chOff x="3917134" y="511959"/>
              <a:chExt cx="512082" cy="512082"/>
            </a:xfrm>
          </p:grpSpPr>
          <p:sp>
            <p:nvSpPr>
              <p:cNvPr id="339" name="Google Shape;339;p29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340" name="Google Shape;340;p29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341" name="Google Shape;341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2" name="Google Shape;342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43" name="Google Shape;343;p29"/>
            <p:cNvGrpSpPr/>
            <p:nvPr/>
          </p:nvGrpSpPr>
          <p:grpSpPr>
            <a:xfrm flipH="1">
              <a:off x="6583680" y="768096"/>
              <a:ext cx="1006953" cy="91500"/>
              <a:chOff x="712180" y="1362450"/>
              <a:chExt cx="1006953" cy="91500"/>
            </a:xfrm>
          </p:grpSpPr>
          <p:cxnSp>
            <p:nvCxnSpPr>
              <p:cNvPr id="344" name="Google Shape;344;p29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5" name="Google Shape;345;p29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46" name="Google Shape;346;p29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449006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43871" y="111311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>
                <a:solidFill>
                  <a:schemeClr val="bg1"/>
                </a:solidFill>
                <a:latin typeface="Myriad Pro" pitchFamily="34" charset="0"/>
              </a:rPr>
              <a:t>2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Homework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0634BC5F-A85D-47D8-8909-A1FCED1AA896}"/>
              </a:ext>
            </a:extLst>
          </p:cNvPr>
          <p:cNvSpPr txBox="1"/>
          <p:nvPr/>
        </p:nvSpPr>
        <p:spPr>
          <a:xfrm>
            <a:off x="1223864" y="2169664"/>
            <a:ext cx="8997822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Workbook exercises</a:t>
            </a:r>
            <a:endParaRPr lang="en-US" sz="40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36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Prepare the presentation for Project lesson</a:t>
            </a:r>
            <a:endParaRPr lang="en-US" sz="3600" dirty="0"/>
          </a:p>
        </p:txBody>
      </p:sp>
      <p:pic>
        <p:nvPicPr>
          <p:cNvPr id="14" name="Google Shape;35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271" y="5967366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5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17168" y="37194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4767" y="28968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</p:spTree>
    <p:extLst>
      <p:ext uri="{BB962C8B-B14F-4D97-AF65-F5344CB8AC3E}">
        <p14:creationId xmlns:p14="http://schemas.microsoft.com/office/powerpoint/2010/main" val="3054224940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2000" b="-12000"/>
          </a:stretch>
        </a:blip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" y="0"/>
            <a:ext cx="12192001" cy="898672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5"/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dirty="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53" name="Google Shape;153;p5"/>
          <p:cNvSpPr txBox="1"/>
          <p:nvPr/>
        </p:nvSpPr>
        <p:spPr>
          <a:xfrm>
            <a:off x="-1" y="898671"/>
            <a:ext cx="12191999" cy="1569620"/>
          </a:xfrm>
          <a:prstGeom prst="rect">
            <a:avLst/>
          </a:prstGeom>
          <a:solidFill>
            <a:schemeClr val="tx1">
              <a:alpha val="42000"/>
            </a:schemeClr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Clr>
                <a:srgbClr val="833C0B"/>
              </a:buClr>
              <a:buSzPts val="2000"/>
            </a:pPr>
            <a:r>
              <a:rPr lang="en-US" sz="3200" b="1" dirty="0">
                <a:solidFill>
                  <a:schemeClr val="bg1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  <a:sym typeface="Times New Roman"/>
              </a:rPr>
              <a:t>UNICEF quiz: Intro to child rights</a:t>
            </a:r>
          </a:p>
          <a:p>
            <a:pPr lvl="0" algn="ctr">
              <a:buClr>
                <a:srgbClr val="833C0B"/>
              </a:buClr>
              <a:buSzPts val="2000"/>
            </a:pPr>
            <a:r>
              <a:rPr lang="en-US" sz="3200" b="1" dirty="0">
                <a:solidFill>
                  <a:schemeClr val="accent4"/>
                </a:solidFill>
                <a:latin typeface="Calibri" panose="020F0502020204030204" pitchFamily="34" charset="0"/>
                <a:ea typeface="Times New Roman"/>
                <a:cs typeface="Calibri" panose="020F0502020204030204" pitchFamily="34" charset="0"/>
                <a:sym typeface="Times New Roman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https://create.kahoot.it/pages/32c22a99-b815-4a16-8bf1-ec2915c82986?_=1571351723</a:t>
            </a:r>
            <a:endParaRPr lang="en-US" sz="3200" b="1" dirty="0">
              <a:solidFill>
                <a:schemeClr val="accent4"/>
              </a:solidFill>
              <a:latin typeface="Calibri" panose="020F0502020204030204" pitchFamily="34" charset="0"/>
              <a:ea typeface="Times New Roman"/>
              <a:cs typeface="Calibri" panose="020F0502020204030204" pitchFamily="34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512673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47420" y="2205752"/>
            <a:ext cx="11093416" cy="51090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</a:rPr>
              <a:t>Complete the conversation about a UNICEF </a:t>
            </a:r>
            <a:r>
              <a:rPr lang="en-US" sz="3200" b="1" dirty="0" err="1">
                <a:solidFill>
                  <a:prstClr val="black"/>
                </a:solidFill>
              </a:rPr>
              <a:t>programme</a:t>
            </a:r>
            <a:r>
              <a:rPr lang="en-US" sz="3200" b="1" dirty="0">
                <a:solidFill>
                  <a:prstClr val="black"/>
                </a:solidFill>
              </a:rPr>
              <a:t>. Then </a:t>
            </a:r>
            <a:r>
              <a:rPr lang="en-US" sz="3200" b="1" dirty="0" err="1">
                <a:solidFill>
                  <a:prstClr val="black"/>
                </a:solidFill>
              </a:rPr>
              <a:t>practise</a:t>
            </a:r>
            <a:r>
              <a:rPr lang="en-US" sz="3200" b="1" dirty="0">
                <a:solidFill>
                  <a:prstClr val="black"/>
                </a:solidFill>
              </a:rPr>
              <a:t> it in pairs.</a:t>
            </a:r>
          </a:p>
          <a:p>
            <a:r>
              <a:rPr lang="en-US" sz="3200" b="1" i="1" dirty="0">
                <a:solidFill>
                  <a:srgbClr val="0070C0"/>
                </a:solidFill>
              </a:rPr>
              <a:t>A: What is the name of the </a:t>
            </a:r>
            <a:r>
              <a:rPr lang="en-US" sz="3200" b="1" i="1" dirty="0" err="1">
                <a:solidFill>
                  <a:srgbClr val="0070C0"/>
                </a:solidFill>
              </a:rPr>
              <a:t>programme</a:t>
            </a:r>
            <a:r>
              <a:rPr lang="en-US" sz="3200" b="1" i="1" dirty="0">
                <a:solidFill>
                  <a:srgbClr val="0070C0"/>
                </a:solidFill>
              </a:rPr>
              <a:t>? </a:t>
            </a:r>
          </a:p>
          <a:p>
            <a:r>
              <a:rPr lang="en-US" sz="3200" b="1" i="1" dirty="0">
                <a:solidFill>
                  <a:srgbClr val="0070C0"/>
                </a:solidFill>
              </a:rPr>
              <a:t>B: (1) __________ </a:t>
            </a:r>
          </a:p>
          <a:p>
            <a:pPr marL="514350" lvl="0" indent="-514350">
              <a:lnSpc>
                <a:spcPct val="150000"/>
              </a:lnSpc>
              <a:buAutoNum type="alphaUcPeriod"/>
              <a:defRPr/>
            </a:pPr>
            <a:r>
              <a:rPr lang="en-US" sz="2400" dirty="0">
                <a:solidFill>
                  <a:prstClr val="black"/>
                </a:solidFill>
              </a:rPr>
              <a:t>It offers young people job training and career advice. It also teaches them essential skills for the job market. </a:t>
            </a:r>
          </a:p>
          <a:p>
            <a:pPr marL="514350" lvl="0" indent="-514350">
              <a:lnSpc>
                <a:spcPct val="150000"/>
              </a:lnSpc>
              <a:buAutoNum type="alphaUcPeriod"/>
              <a:defRPr/>
            </a:pPr>
            <a:r>
              <a:rPr lang="en-US" sz="2400" dirty="0">
                <a:solidFill>
                  <a:prstClr val="black"/>
                </a:solidFill>
              </a:rPr>
              <a:t>It is Education for Disadvantaged Young People. </a:t>
            </a:r>
          </a:p>
          <a:p>
            <a:pPr marL="514350" lvl="0" indent="-514350">
              <a:lnSpc>
                <a:spcPct val="150000"/>
              </a:lnSpc>
              <a:buAutoNum type="alphaUcPeriod"/>
              <a:defRPr/>
            </a:pPr>
            <a:r>
              <a:rPr lang="en-US" sz="2400" dirty="0">
                <a:solidFill>
                  <a:prstClr val="black"/>
                </a:solidFill>
              </a:rPr>
              <a:t>It focuses on helping disadvantaged teenagers continue their education.</a:t>
            </a:r>
          </a:p>
          <a:p>
            <a:pPr lvl="0">
              <a:lnSpc>
                <a:spcPct val="150000"/>
              </a:lnSpc>
              <a:defRPr/>
            </a:pPr>
            <a:endParaRPr lang="en-US" sz="2400" dirty="0">
              <a:solidFill>
                <a:prstClr val="black"/>
              </a:solidFill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en-US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8675" y="-457201"/>
            <a:ext cx="3169432" cy="3169432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447420" y="5433629"/>
            <a:ext cx="350520" cy="365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01199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>
        <p:sndAc>
          <p:stSnd>
            <p:snd r:embed="rId2" name="ukbroug011.wav"/>
          </p:stSnd>
        </p:sndAc>
      </p:transition>
    </mc:Choice>
    <mc:Fallback xmlns="">
      <p:transition>
        <p:sndAc>
          <p:stSnd>
            <p:snd r:embed="rId8" name="ukbroug011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243649" y="2347241"/>
            <a:ext cx="9628095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>
                <a:solidFill>
                  <a:prstClr val="black"/>
                </a:solidFill>
              </a:rPr>
              <a:t>Complete the conversation about a UNICEF </a:t>
            </a:r>
            <a:r>
              <a:rPr lang="en-US" sz="3200" b="1" dirty="0" err="1">
                <a:solidFill>
                  <a:prstClr val="black"/>
                </a:solidFill>
              </a:rPr>
              <a:t>programme</a:t>
            </a:r>
            <a:r>
              <a:rPr lang="en-US" sz="3200" b="1" dirty="0">
                <a:solidFill>
                  <a:prstClr val="black"/>
                </a:solidFill>
              </a:rPr>
              <a:t>. Then </a:t>
            </a:r>
            <a:r>
              <a:rPr lang="en-US" sz="3200" b="1" dirty="0" err="1">
                <a:solidFill>
                  <a:prstClr val="black"/>
                </a:solidFill>
              </a:rPr>
              <a:t>practise</a:t>
            </a:r>
            <a:r>
              <a:rPr lang="en-US" sz="3200" b="1" dirty="0">
                <a:solidFill>
                  <a:prstClr val="black"/>
                </a:solidFill>
              </a:rPr>
              <a:t> it in pairs.</a:t>
            </a:r>
          </a:p>
          <a:p>
            <a:pPr lvl="0"/>
            <a:r>
              <a:rPr lang="en-US" sz="2800" b="1" i="1" dirty="0">
                <a:solidFill>
                  <a:srgbClr val="0070C0"/>
                </a:solidFill>
              </a:rPr>
              <a:t>A: What does this </a:t>
            </a:r>
            <a:r>
              <a:rPr lang="en-US" sz="2800" b="1" i="1" dirty="0" err="1">
                <a:solidFill>
                  <a:srgbClr val="0070C0"/>
                </a:solidFill>
              </a:rPr>
              <a:t>programme</a:t>
            </a:r>
            <a:r>
              <a:rPr lang="en-US" sz="2800" b="1" i="1" dirty="0">
                <a:solidFill>
                  <a:srgbClr val="0070C0"/>
                </a:solidFill>
              </a:rPr>
              <a:t> focus on? </a:t>
            </a:r>
          </a:p>
          <a:p>
            <a:pPr lvl="0"/>
            <a:r>
              <a:rPr lang="en-US" sz="2800" b="1" i="1" dirty="0">
                <a:solidFill>
                  <a:srgbClr val="0070C0"/>
                </a:solidFill>
              </a:rPr>
              <a:t>B: (2) __________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2800" b="1" i="1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14350" lvl="0" indent="-514350">
              <a:buFontTx/>
              <a:buAutoNum type="alphaUcPeriod"/>
              <a:defRPr/>
            </a:pPr>
            <a:r>
              <a:rPr lang="en-US" sz="2800" dirty="0">
                <a:solidFill>
                  <a:prstClr val="black"/>
                </a:solidFill>
              </a:rPr>
              <a:t>It offers young people job training and career advice. It also teaches them essential skills for the job market. </a:t>
            </a:r>
          </a:p>
          <a:p>
            <a:pPr marL="514350" lvl="0" indent="-514350">
              <a:buFontTx/>
              <a:buAutoNum type="alphaUcPeriod"/>
              <a:defRPr/>
            </a:pPr>
            <a:r>
              <a:rPr lang="en-US" sz="2800" dirty="0">
                <a:solidFill>
                  <a:prstClr val="black"/>
                </a:solidFill>
              </a:rPr>
              <a:t>It is Education for Disadvantaged Young People. </a:t>
            </a:r>
          </a:p>
          <a:p>
            <a:pPr lvl="0">
              <a:defRPr/>
            </a:pPr>
            <a:r>
              <a:rPr lang="en-US" sz="2800" dirty="0">
                <a:solidFill>
                  <a:prstClr val="black"/>
                </a:solidFill>
              </a:rPr>
              <a:t>C.   It focuses on helping disadvantaged teenagers continue their education.</a:t>
            </a:r>
          </a:p>
          <a:p>
            <a:pPr lvl="0">
              <a:defRPr/>
            </a:pPr>
            <a:endParaRPr lang="en-US" sz="2800" dirty="0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2529" y="-216784"/>
            <a:ext cx="3228925" cy="3228925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1243649" y="5933207"/>
            <a:ext cx="350520" cy="365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17817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18957" y="1478126"/>
            <a:ext cx="10795952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sz="3200" b="1" dirty="0">
                <a:solidFill>
                  <a:prstClr val="black"/>
                </a:solidFill>
              </a:rPr>
              <a:t>Complete the conversation about a UNICEF </a:t>
            </a:r>
            <a:r>
              <a:rPr lang="en-US" sz="3200" b="1" dirty="0" err="1">
                <a:solidFill>
                  <a:prstClr val="black"/>
                </a:solidFill>
              </a:rPr>
              <a:t>programme</a:t>
            </a:r>
            <a:r>
              <a:rPr lang="en-US" sz="3200" b="1" dirty="0">
                <a:solidFill>
                  <a:prstClr val="black"/>
                </a:solidFill>
              </a:rPr>
              <a:t>. Then </a:t>
            </a:r>
            <a:r>
              <a:rPr lang="en-US" sz="3200" b="1" dirty="0" err="1">
                <a:solidFill>
                  <a:prstClr val="black"/>
                </a:solidFill>
              </a:rPr>
              <a:t>practise</a:t>
            </a:r>
            <a:r>
              <a:rPr lang="en-US" sz="3200" b="1" dirty="0">
                <a:solidFill>
                  <a:prstClr val="black"/>
                </a:solidFill>
              </a:rPr>
              <a:t> it in pairs.</a:t>
            </a:r>
            <a:r>
              <a:rPr lang="en-US" sz="2800" b="1" i="1" dirty="0">
                <a:solidFill>
                  <a:srgbClr val="0070C0"/>
                </a:solidFill>
              </a:rPr>
              <a:t> </a:t>
            </a:r>
          </a:p>
          <a:p>
            <a:pPr lvl="0"/>
            <a:r>
              <a:rPr lang="en-US" sz="2800" b="1" i="1" dirty="0">
                <a:solidFill>
                  <a:srgbClr val="0070C0"/>
                </a:solidFill>
              </a:rPr>
              <a:t>A: What are the activities of this </a:t>
            </a:r>
            <a:r>
              <a:rPr lang="en-US" sz="2800" b="1" i="1" dirty="0" err="1">
                <a:solidFill>
                  <a:srgbClr val="0070C0"/>
                </a:solidFill>
              </a:rPr>
              <a:t>programme</a:t>
            </a:r>
            <a:r>
              <a:rPr lang="en-US" sz="2800" b="1" i="1" dirty="0">
                <a:solidFill>
                  <a:srgbClr val="0070C0"/>
                </a:solidFill>
              </a:rPr>
              <a:t>? </a:t>
            </a:r>
          </a:p>
          <a:p>
            <a:pPr lvl="0"/>
            <a:r>
              <a:rPr lang="en-US" sz="2800" b="1" i="1" dirty="0">
                <a:solidFill>
                  <a:srgbClr val="0070C0"/>
                </a:solidFill>
              </a:rPr>
              <a:t>B: (3) __________</a:t>
            </a:r>
          </a:p>
          <a:p>
            <a:pPr lvl="0"/>
            <a:endParaRPr lang="en-US" sz="3200" b="1" dirty="0">
              <a:solidFill>
                <a:prstClr val="black"/>
              </a:solidFill>
            </a:endParaRPr>
          </a:p>
          <a:p>
            <a:pPr lvl="0">
              <a:lnSpc>
                <a:spcPct val="150000"/>
              </a:lnSpc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A. </a:t>
            </a:r>
            <a:r>
              <a:rPr lang="en-US" sz="2800" dirty="0">
                <a:solidFill>
                  <a:prstClr val="black"/>
                </a:solidFill>
              </a:rPr>
              <a:t>It offers young people job training and career advice. It also teaches them essential skills for the job market. </a:t>
            </a:r>
            <a:endParaRPr kumimoji="0" 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lvl="0">
              <a:lnSpc>
                <a:spcPct val="150000"/>
              </a:lnSpc>
              <a:defRPr/>
            </a:pPr>
            <a:r>
              <a:rPr kumimoji="0" lang="en-US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B. </a:t>
            </a:r>
            <a:r>
              <a:rPr lang="en-US" sz="2800" dirty="0">
                <a:solidFill>
                  <a:prstClr val="black"/>
                </a:solidFill>
              </a:rPr>
              <a:t>It is Education for Disadvantaged Young People. </a:t>
            </a:r>
          </a:p>
          <a:p>
            <a:pPr lvl="0">
              <a:lnSpc>
                <a:spcPct val="150000"/>
              </a:lnSpc>
              <a:defRPr/>
            </a:pPr>
            <a:r>
              <a:rPr lang="en-US" sz="2800" b="1" dirty="0">
                <a:solidFill>
                  <a:prstClr val="black"/>
                </a:solidFill>
              </a:rPr>
              <a:t>C</a:t>
            </a:r>
            <a:r>
              <a:rPr lang="en-US" sz="2800" dirty="0">
                <a:solidFill>
                  <a:prstClr val="black"/>
                </a:solidFill>
              </a:rPr>
              <a:t>. It focuses on helping disadvantaged teenagers continue their education.</a:t>
            </a:r>
          </a:p>
          <a:p>
            <a:pPr lvl="0">
              <a:lnSpc>
                <a:spcPct val="150000"/>
              </a:lnSpc>
              <a:defRPr/>
            </a:pPr>
            <a:endParaRPr lang="en-US" sz="2800" dirty="0">
              <a:solidFill>
                <a:prstClr val="black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4973" y="-475944"/>
            <a:ext cx="2429434" cy="2429434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1119852" y="3978902"/>
            <a:ext cx="350520" cy="36576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87567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lic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" y="0"/>
            <a:ext cx="12192001" cy="898672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5"/>
          <p:cNvSpPr txBox="1"/>
          <p:nvPr/>
        </p:nvSpPr>
        <p:spPr>
          <a:xfrm>
            <a:off x="1397732" y="1000285"/>
            <a:ext cx="10169760" cy="83095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2400" b="1" dirty="0">
                <a:ea typeface="Calibri"/>
                <a:cs typeface="Calibri"/>
                <a:sym typeface="Calibri"/>
              </a:rPr>
              <a:t>Work in pairs. Student A looks at the table below. Student B looks at the table on page 85. Ask each other the questions in </a:t>
            </a:r>
            <a:r>
              <a:rPr lang="en-US" sz="2400" b="1" dirty="0">
                <a:solidFill>
                  <a:srgbClr val="F26532"/>
                </a:solidFill>
                <a:ea typeface="Calibri"/>
                <a:cs typeface="Calibri"/>
                <a:sym typeface="Calibri"/>
              </a:rPr>
              <a:t>1</a:t>
            </a:r>
            <a:r>
              <a:rPr lang="en-US" sz="2400" b="1" dirty="0">
                <a:ea typeface="Calibri"/>
                <a:cs typeface="Calibri"/>
                <a:sym typeface="Calibri"/>
              </a:rPr>
              <a:t> to complete your table.</a:t>
            </a:r>
            <a:endParaRPr sz="24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291819" y="167809"/>
            <a:ext cx="5804179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CONTROLLED PRACTICE</a:t>
            </a:r>
          </a:p>
        </p:txBody>
      </p:sp>
      <p:sp>
        <p:nvSpPr>
          <p:cNvPr id="9" name="Google Shape;213;p12">
            <a:extLst>
              <a:ext uri="{FF2B5EF4-FFF2-40B4-BE49-F238E27FC236}">
                <a16:creationId xmlns:a16="http://schemas.microsoft.com/office/drawing/2014/main" id="{2D01AB72-BCB4-4987-8D94-2AB756E3E1E4}"/>
              </a:ext>
            </a:extLst>
          </p:cNvPr>
          <p:cNvSpPr/>
          <p:nvPr/>
        </p:nvSpPr>
        <p:spPr>
          <a:xfrm>
            <a:off x="621562" y="111150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214;p12">
            <a:extLst>
              <a:ext uri="{FF2B5EF4-FFF2-40B4-BE49-F238E27FC236}">
                <a16:creationId xmlns:a16="http://schemas.microsoft.com/office/drawing/2014/main" id="{15CAA5EE-7858-4184-BD26-1D640A9049F2}"/>
              </a:ext>
            </a:extLst>
          </p:cNvPr>
          <p:cNvSpPr txBox="1"/>
          <p:nvPr/>
        </p:nvSpPr>
        <p:spPr>
          <a:xfrm>
            <a:off x="647954" y="1000285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36DAC54A-37E4-4810-B055-83435B9B38B1}"/>
              </a:ext>
            </a:extLst>
          </p:cNvPr>
          <p:cNvSpPr txBox="1"/>
          <p:nvPr/>
        </p:nvSpPr>
        <p:spPr>
          <a:xfrm>
            <a:off x="234211" y="1899592"/>
            <a:ext cx="5861788" cy="4893647"/>
          </a:xfrm>
          <a:prstGeom prst="rect">
            <a:avLst/>
          </a:prstGeom>
          <a:solidFill>
            <a:schemeClr val="bg1">
              <a:alpha val="82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i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Suggested answer:</a:t>
            </a:r>
          </a:p>
          <a:p>
            <a:r>
              <a:rPr lang="vi-VN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Conversation 1: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A: What is the name of the </a:t>
            </a:r>
            <a:r>
              <a:rPr lang="vi-VN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UNDP</a:t>
            </a:r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project?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B: It’s called </a:t>
            </a:r>
            <a:r>
              <a:rPr lang="vi-VN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Poverty Reduction</a:t>
            </a:r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A: What does it focus on?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B: It focuses on </a:t>
            </a:r>
            <a:r>
              <a:rPr lang="vi-VN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reducing poverty and developing economy in disadvantaged areas</a:t>
            </a:r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A: What are the activities of this project? 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B: It aims to </a:t>
            </a:r>
            <a:r>
              <a:rPr lang="vi-VN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provide technical support</a:t>
            </a:r>
            <a:r>
              <a:rPr lang="vi-VN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and </a:t>
            </a:r>
            <a:r>
              <a:rPr lang="vi-VN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help develop solutions to local issues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US" sz="2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F643D1-710C-4D69-B278-AE8BA9F14671}"/>
              </a:ext>
            </a:extLst>
          </p:cNvPr>
          <p:cNvSpPr txBox="1"/>
          <p:nvPr/>
        </p:nvSpPr>
        <p:spPr>
          <a:xfrm>
            <a:off x="6215744" y="1922090"/>
            <a:ext cx="5720274" cy="4893647"/>
          </a:xfrm>
          <a:prstGeom prst="rect">
            <a:avLst/>
          </a:prstGeom>
          <a:solidFill>
            <a:schemeClr val="bg1">
              <a:alpha val="82000"/>
            </a:schemeClr>
          </a:solidFill>
        </p:spPr>
        <p:txBody>
          <a:bodyPr wrap="square">
            <a:spAutoFit/>
          </a:bodyPr>
          <a:lstStyle/>
          <a:p>
            <a:r>
              <a:rPr lang="en-US" sz="2400" b="1" i="1" u="sng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Suggested answer:</a:t>
            </a:r>
          </a:p>
          <a:p>
            <a:r>
              <a:rPr lang="vi-VN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Conversation </a:t>
            </a:r>
            <a:r>
              <a:rPr lang="en-US" sz="2400" b="1" dirty="0">
                <a:latin typeface="Calibri" panose="020F0502020204030204" pitchFamily="34" charset="0"/>
                <a:ea typeface="Calibri" panose="020F0502020204030204" pitchFamily="34" charset="0"/>
              </a:rPr>
              <a:t>2</a:t>
            </a:r>
            <a:r>
              <a:rPr lang="vi-VN" sz="24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  <a:endParaRPr lang="en-US" sz="2800" b="1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B: What is the name of the </a:t>
            </a: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UNICEF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programme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?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A: It’s called </a:t>
            </a: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Vaccines for Children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B: What does it focus on?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A: It focuses on </a:t>
            </a: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protecting children with life-saving vaccines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B: What are the activities of this </a:t>
            </a:r>
            <a:r>
              <a:rPr lang="en-US" sz="24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programme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?</a:t>
            </a:r>
          </a:p>
          <a:p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Student A: Its activities include </a:t>
            </a: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educating people about the benefits of vaccines 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and </a:t>
            </a:r>
            <a:r>
              <a:rPr lang="en-US" sz="2400" b="1" i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vaccinating as many children as possible</a:t>
            </a:r>
            <a:r>
              <a:rPr lang="en-US" sz="24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64859367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191668" y="2161936"/>
            <a:ext cx="9871283" cy="1839600"/>
          </a:xfrm>
          <a:prstGeom prst="roundRect">
            <a:avLst/>
          </a:prstGeom>
          <a:solidFill>
            <a:srgbClr val="A3DBE1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1" name="Google Shape;151;p5"/>
          <p:cNvSpPr txBox="1"/>
          <p:nvPr/>
        </p:nvSpPr>
        <p:spPr>
          <a:xfrm>
            <a:off x="1346215" y="1088539"/>
            <a:ext cx="971673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ea typeface="Calibri"/>
                <a:cs typeface="Calibri"/>
                <a:sym typeface="Calibri"/>
              </a:rPr>
              <a:t>Discussion</a:t>
            </a:r>
            <a:endParaRPr sz="3200" b="1" dirty="0"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3431260" y="227954"/>
            <a:ext cx="6593722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LESS CONTROLLED PRACTICE</a:t>
            </a:r>
            <a:endParaRPr sz="3200" b="1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214;p12">
            <a:extLst>
              <a:ext uri="{FF2B5EF4-FFF2-40B4-BE49-F238E27FC236}">
                <a16:creationId xmlns:a16="http://schemas.microsoft.com/office/drawing/2014/main" id="{B86111F2-5EB4-496F-86D7-52B4BD848BA0}"/>
              </a:ext>
            </a:extLst>
          </p:cNvPr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" name="Google Shape;213;p12">
            <a:extLst>
              <a:ext uri="{FF2B5EF4-FFF2-40B4-BE49-F238E27FC236}">
                <a16:creationId xmlns:a16="http://schemas.microsoft.com/office/drawing/2014/main" id="{2D01AB72-BCB4-4987-8D94-2AB756E3E1E4}"/>
              </a:ext>
            </a:extLst>
          </p:cNvPr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214;p12">
            <a:extLst>
              <a:ext uri="{FF2B5EF4-FFF2-40B4-BE49-F238E27FC236}">
                <a16:creationId xmlns:a16="http://schemas.microsoft.com/office/drawing/2014/main" id="{15CAA5EE-7858-4184-BD26-1D640A9049F2}"/>
              </a:ext>
            </a:extLst>
          </p:cNvPr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397732" y="2302186"/>
            <a:ext cx="9716736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Bahnschrift SemiBold" panose="020B0502040204020203" pitchFamily="34" charset="0"/>
              </a:rPr>
              <a:t>Useful expressions: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I think / believe that the project / </a:t>
            </a:r>
            <a:r>
              <a:rPr lang="en-US" dirty="0" err="1">
                <a:latin typeface="Bahnschrift SemiLight" panose="020B0502040204020203" pitchFamily="34" charset="0"/>
              </a:rPr>
              <a:t>programme</a:t>
            </a:r>
            <a:r>
              <a:rPr lang="en-US" dirty="0">
                <a:latin typeface="Bahnschrift SemiLight" panose="020B0502040204020203" pitchFamily="34" charset="0"/>
              </a:rPr>
              <a:t> … is more important / necessary for my local area because …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This project / </a:t>
            </a:r>
            <a:r>
              <a:rPr lang="en-US" dirty="0" err="1">
                <a:latin typeface="Bahnschrift SemiLight" panose="020B0502040204020203" pitchFamily="34" charset="0"/>
              </a:rPr>
              <a:t>programme</a:t>
            </a:r>
            <a:r>
              <a:rPr lang="en-US" dirty="0">
                <a:latin typeface="Bahnschrift SemiLight" panose="020B0502040204020203" pitchFamily="34" charset="0"/>
              </a:rPr>
              <a:t> helps local people … / brings local people more opportunities to …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In our group, most of us agree that … But one member thinks that …</a:t>
            </a:r>
          </a:p>
        </p:txBody>
      </p:sp>
      <p:sp>
        <p:nvSpPr>
          <p:cNvPr id="3" name="Rectangle 2"/>
          <p:cNvSpPr/>
          <p:nvPr/>
        </p:nvSpPr>
        <p:spPr>
          <a:xfrm>
            <a:off x="1397732" y="4110638"/>
            <a:ext cx="96137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>
                <a:latin typeface="Bahnschrift SemiBold" panose="020B0502040204020203" pitchFamily="34" charset="0"/>
              </a:rPr>
              <a:t>Example: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A: Now, let’s decide which </a:t>
            </a:r>
            <a:r>
              <a:rPr lang="en-US" dirty="0" err="1">
                <a:latin typeface="Bahnschrift SemiLight" panose="020B0502040204020203" pitchFamily="34" charset="0"/>
              </a:rPr>
              <a:t>programme</a:t>
            </a:r>
            <a:r>
              <a:rPr lang="en-US" dirty="0">
                <a:latin typeface="Bahnschrift SemiLight" panose="020B0502040204020203" pitchFamily="34" charset="0"/>
              </a:rPr>
              <a:t> or project will bring more benefits to people in our village. B, what do you think?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B: Well, I think Education for Disadvantaged Young People will be a very useful </a:t>
            </a:r>
            <a:r>
              <a:rPr lang="en-US" dirty="0" err="1">
                <a:latin typeface="Bahnschrift SemiLight" panose="020B0502040204020203" pitchFamily="34" charset="0"/>
              </a:rPr>
              <a:t>programme</a:t>
            </a:r>
            <a:r>
              <a:rPr lang="en-US" dirty="0">
                <a:latin typeface="Bahnschrift SemiLight" panose="020B0502040204020203" pitchFamily="34" charset="0"/>
              </a:rPr>
              <a:t> for our village. You see, many teenagers here drop out of school and start working to earn a living. They really need help.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A: You’re right, B. </a:t>
            </a:r>
          </a:p>
          <a:p>
            <a:r>
              <a:rPr lang="en-US" dirty="0">
                <a:latin typeface="Bahnschrift SemiLight" panose="020B0502040204020203" pitchFamily="34" charset="0"/>
              </a:rPr>
              <a:t>...</a:t>
            </a:r>
          </a:p>
        </p:txBody>
      </p:sp>
      <p:pic>
        <p:nvPicPr>
          <p:cNvPr id="11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7271" y="5967366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717168" y="3719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79381975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Google Shape;150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-1" y="0"/>
            <a:ext cx="12192001" cy="898672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5"/>
          <p:cNvSpPr txBox="1"/>
          <p:nvPr/>
        </p:nvSpPr>
        <p:spPr>
          <a:xfrm>
            <a:off x="1342647" y="1031275"/>
            <a:ext cx="9716736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solidFill>
                  <a:schemeClr val="bg1"/>
                </a:solidFill>
                <a:latin typeface="Calibri"/>
                <a:ea typeface="Calibri"/>
                <a:cs typeface="Calibri"/>
                <a:sym typeface="Calibri"/>
              </a:rPr>
              <a:t>Discussion.</a:t>
            </a:r>
            <a:endParaRPr sz="3200" b="1" dirty="0">
              <a:solidFill>
                <a:schemeClr val="bg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2" name="Google Shape;152;p5"/>
          <p:cNvSpPr txBox="1"/>
          <p:nvPr/>
        </p:nvSpPr>
        <p:spPr>
          <a:xfrm>
            <a:off x="291819" y="167809"/>
            <a:ext cx="6758975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/>
            <a:r>
              <a:rPr lang="en-US" sz="3200" b="1" dirty="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LESS CONTROLLED PRACTICE</a:t>
            </a:r>
          </a:p>
        </p:txBody>
      </p:sp>
      <p:sp>
        <p:nvSpPr>
          <p:cNvPr id="9" name="Google Shape;213;p12">
            <a:extLst>
              <a:ext uri="{FF2B5EF4-FFF2-40B4-BE49-F238E27FC236}">
                <a16:creationId xmlns:a16="http://schemas.microsoft.com/office/drawing/2014/main" id="{2D01AB72-BCB4-4987-8D94-2AB756E3E1E4}"/>
              </a:ext>
            </a:extLst>
          </p:cNvPr>
          <p:cNvSpPr/>
          <p:nvPr/>
        </p:nvSpPr>
        <p:spPr>
          <a:xfrm>
            <a:off x="691621" y="1066481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" name="Google Shape;214;p12">
            <a:extLst>
              <a:ext uri="{FF2B5EF4-FFF2-40B4-BE49-F238E27FC236}">
                <a16:creationId xmlns:a16="http://schemas.microsoft.com/office/drawing/2014/main" id="{15CAA5EE-7858-4184-BD26-1D640A9049F2}"/>
              </a:ext>
            </a:extLst>
          </p:cNvPr>
          <p:cNvSpPr txBox="1"/>
          <p:nvPr/>
        </p:nvSpPr>
        <p:spPr>
          <a:xfrm>
            <a:off x="718013" y="963841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 sz="4000" b="1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" name="Rectangle: Rounded Corners 1"/>
          <p:cNvSpPr/>
          <p:nvPr/>
        </p:nvSpPr>
        <p:spPr>
          <a:xfrm>
            <a:off x="2106758" y="1748613"/>
            <a:ext cx="7978481" cy="4733211"/>
          </a:xfrm>
          <a:prstGeom prst="roundRect">
            <a:avLst/>
          </a:prstGeom>
          <a:solidFill>
            <a:schemeClr val="tx1">
              <a:alpha val="54000"/>
            </a:schemeClr>
          </a:solidFill>
          <a:ln>
            <a:solidFill>
              <a:schemeClr val="accent2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3200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Debate: UNICEF or UNDP </a:t>
            </a:r>
            <a:r>
              <a:rPr lang="en-US" sz="3200" b="1" dirty="0" err="1">
                <a:solidFill>
                  <a:schemeClr val="bg1"/>
                </a:solidFill>
                <a:latin typeface="Bahnschrift SemiBold" panose="020B0502040204020203" pitchFamily="34" charset="0"/>
              </a:rPr>
              <a:t>programme</a:t>
            </a:r>
            <a:r>
              <a:rPr lang="en-US" sz="3200" b="1" dirty="0">
                <a:solidFill>
                  <a:schemeClr val="bg1"/>
                </a:solidFill>
                <a:latin typeface="Bahnschrift SemiBold" panose="020B0502040204020203" pitchFamily="34" charset="0"/>
              </a:rPr>
              <a:t>?</a:t>
            </a:r>
          </a:p>
          <a:p>
            <a:endParaRPr lang="en-US" sz="2400" dirty="0">
              <a:solidFill>
                <a:schemeClr val="bg1"/>
              </a:solidFill>
              <a:latin typeface="Bahnschrift SemiLight" panose="020B0502040204020203" pitchFamily="34" charset="0"/>
            </a:endParaRPr>
          </a:p>
          <a:p>
            <a:pPr marL="285750" indent="-28575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Two teams debate which one is better for our local area.</a:t>
            </a:r>
          </a:p>
          <a:p>
            <a:pPr marL="285750" indent="-28575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The whole class: Vote for the most convincing team!</a:t>
            </a:r>
          </a:p>
          <a:p>
            <a:pPr marL="285750" indent="-28575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Be polite and respectful to the opponent team!</a:t>
            </a:r>
          </a:p>
          <a:p>
            <a:pPr marL="285750" indent="-28575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Preparation: 5 minutes</a:t>
            </a:r>
          </a:p>
          <a:p>
            <a:pPr marL="285750" indent="-285750">
              <a:buFontTx/>
              <a:buChar char="-"/>
            </a:pPr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Speaking time: </a:t>
            </a:r>
          </a:p>
          <a:p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	+ 2 minutes/speaker</a:t>
            </a:r>
          </a:p>
          <a:p>
            <a:r>
              <a:rPr lang="en-US" sz="2400" dirty="0">
                <a:solidFill>
                  <a:schemeClr val="bg1"/>
                </a:solidFill>
                <a:latin typeface="Bahnschrift SemiLight" panose="020B0502040204020203" pitchFamily="34" charset="0"/>
              </a:rPr>
              <a:t>	+ Closing/Summary: 1 minute/team</a:t>
            </a:r>
          </a:p>
        </p:txBody>
      </p:sp>
    </p:spTree>
    <p:extLst>
      <p:ext uri="{BB962C8B-B14F-4D97-AF65-F5344CB8AC3E}">
        <p14:creationId xmlns:p14="http://schemas.microsoft.com/office/powerpoint/2010/main" val="3807140079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/>
          <p:cNvSpPr/>
          <p:nvPr/>
        </p:nvSpPr>
        <p:spPr>
          <a:xfrm>
            <a:off x="702927" y="1107630"/>
            <a:ext cx="502606" cy="502606"/>
          </a:xfrm>
          <a:prstGeom prst="roundRect">
            <a:avLst/>
          </a:prstGeom>
          <a:solidFill>
            <a:srgbClr val="F265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48DA4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4000" b="1" dirty="0">
                <a:solidFill>
                  <a:schemeClr val="bg1"/>
                </a:solidFill>
                <a:latin typeface="Myriad Pro" pitchFamily="34" charset="0"/>
              </a:rPr>
              <a:t>1</a:t>
            </a:r>
            <a:endParaRPr lang="en-US" sz="4000" b="1" dirty="0">
              <a:solidFill>
                <a:schemeClr val="bg1"/>
              </a:solidFill>
              <a:latin typeface="Myriad Pro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514929A-D5FC-4F66-8951-74EDFD16573E}"/>
              </a:ext>
            </a:extLst>
          </p:cNvPr>
          <p:cNvSpPr txBox="1"/>
          <p:nvPr/>
        </p:nvSpPr>
        <p:spPr>
          <a:xfrm>
            <a:off x="4364767" y="289687"/>
            <a:ext cx="4572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  <a:latin typeface="UTM Facebook K&amp;T" panose="02040603050506020204" pitchFamily="18" charset="0"/>
                <a:cs typeface="Arial" panose="020B0604020202020204" pitchFamily="34" charset="0"/>
              </a:rPr>
              <a:t>CONSOLIDATION</a:t>
            </a:r>
          </a:p>
        </p:txBody>
      </p:sp>
      <p:sp>
        <p:nvSpPr>
          <p:cNvPr id="2" name="Rectangle 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US" sz="3200" b="1" dirty="0">
                <a:solidFill>
                  <a:srgbClr val="F2653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Wrap-up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9592E9F-812B-4779-8F0A-31A7681D6A5D}"/>
              </a:ext>
            </a:extLst>
          </p:cNvPr>
          <p:cNvSpPr txBox="1"/>
          <p:nvPr/>
        </p:nvSpPr>
        <p:spPr>
          <a:xfrm>
            <a:off x="1205533" y="2035629"/>
            <a:ext cx="9832581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Check if you learned to:</a:t>
            </a:r>
          </a:p>
          <a:p>
            <a:r>
              <a:rPr lang="en-US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understand how to express opinions;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d</a:t>
            </a:r>
            <a:r>
              <a:rPr lang="vi-VN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iscuss and express opinions about a project or a programme that can benefit </a:t>
            </a:r>
            <a:r>
              <a:rPr lang="en-US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your</a:t>
            </a:r>
            <a:r>
              <a:rPr lang="vi-VN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local area</a:t>
            </a:r>
            <a:r>
              <a:rPr lang="en-US" sz="3600" dirty="0">
                <a:solidFill>
                  <a:srgbClr val="231F2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2" name="Google Shape;356;p30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67271" y="5967366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Google Shape;358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717168" y="37194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0305409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UX Senior Designer Portfolio by Slidesgo">
  <a:themeElements>
    <a:clrScheme name="Simple Light">
      <a:dk1>
        <a:srgbClr val="423F4C"/>
      </a:dk1>
      <a:lt1>
        <a:srgbClr val="F4F4F4"/>
      </a:lt1>
      <a:dk2>
        <a:srgbClr val="FFC950"/>
      </a:dk2>
      <a:lt2>
        <a:srgbClr val="7FD3B0"/>
      </a:lt2>
      <a:accent1>
        <a:srgbClr val="77C6DB"/>
      </a:accent1>
      <a:accent2>
        <a:srgbClr val="8B6AEA"/>
      </a:accent2>
      <a:accent3>
        <a:srgbClr val="E58895"/>
      </a:accent3>
      <a:accent4>
        <a:srgbClr val="FFFFFF"/>
      </a:accent4>
      <a:accent5>
        <a:srgbClr val="FFFFFF"/>
      </a:accent5>
      <a:accent6>
        <a:srgbClr val="FFFFFF"/>
      </a:accent6>
      <a:hlink>
        <a:srgbClr val="423F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3341</TotalTime>
  <Words>711</Words>
  <Application>Microsoft Office PowerPoint</Application>
  <PresentationFormat>Widescreen</PresentationFormat>
  <Paragraphs>85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10</vt:i4>
      </vt:variant>
    </vt:vector>
  </HeadingPairs>
  <TitlesOfParts>
    <vt:vector size="24" baseType="lpstr">
      <vt:lpstr>Arial</vt:lpstr>
      <vt:lpstr>Asap</vt:lpstr>
      <vt:lpstr>Bahnschrift SemiBold</vt:lpstr>
      <vt:lpstr>Bahnschrift SemiLight</vt:lpstr>
      <vt:lpstr>Calibri</vt:lpstr>
      <vt:lpstr>Calibri Light</vt:lpstr>
      <vt:lpstr>Myriad Pro</vt:lpstr>
      <vt:lpstr>Nunito Light</vt:lpstr>
      <vt:lpstr>Open Sans</vt:lpstr>
      <vt:lpstr>Poppins SemiBold</vt:lpstr>
      <vt:lpstr>UTM Facebook K&amp;T</vt:lpstr>
      <vt:lpstr>Office Theme</vt:lpstr>
      <vt:lpstr>UX Senior Designer Portfolio by Slidesgo</vt:lpstr>
      <vt:lpstr>1_Office Theme</vt:lpstr>
      <vt:lpstr>Unit 7: Viet Nam And International Organisations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165</cp:revision>
  <dcterms:created xsi:type="dcterms:W3CDTF">2020-12-09T02:04:09Z</dcterms:created>
  <dcterms:modified xsi:type="dcterms:W3CDTF">2025-09-28T03:52:28Z</dcterms:modified>
</cp:coreProperties>
</file>