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wav" ContentType="audio/x-wav"/>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 id="2147483660" r:id="rId2"/>
    <p:sldMasterId id="2147483681" r:id="rId3"/>
  </p:sldMasterIdLst>
  <p:notesMasterIdLst>
    <p:notesMasterId r:id="rId21"/>
  </p:notesMasterIdLst>
  <p:sldIdLst>
    <p:sldId id="312" r:id="rId4"/>
    <p:sldId id="261" r:id="rId5"/>
    <p:sldId id="302" r:id="rId6"/>
    <p:sldId id="303" r:id="rId7"/>
    <p:sldId id="322" r:id="rId8"/>
    <p:sldId id="323" r:id="rId9"/>
    <p:sldId id="324" r:id="rId10"/>
    <p:sldId id="325" r:id="rId11"/>
    <p:sldId id="326" r:id="rId12"/>
    <p:sldId id="304" r:id="rId13"/>
    <p:sldId id="296" r:id="rId14"/>
    <p:sldId id="298" r:id="rId15"/>
    <p:sldId id="299" r:id="rId16"/>
    <p:sldId id="300" r:id="rId17"/>
    <p:sldId id="305" r:id="rId18"/>
    <p:sldId id="288" r:id="rId19"/>
    <p:sldId id="306" r:id="rId20"/>
  </p:sldIdLst>
  <p:sldSz cx="12192000" cy="6858000"/>
  <p:notesSz cx="6858000" cy="9144000"/>
  <p:embeddedFontLst>
    <p:embeddedFont>
      <p:font typeface="Asap" panose="020B0604020202020204" charset="0"/>
      <p:regular r:id="rId22"/>
      <p:bold r:id="rId23"/>
      <p:italic r:id="rId24"/>
      <p:boldItalic r:id="rId25"/>
    </p:embeddedFont>
    <p:embeddedFont>
      <p:font typeface="Nunito Light" pitchFamily="2" charset="0"/>
      <p:regular r:id="rId26"/>
      <p:italic r:id="rId27"/>
    </p:embeddedFont>
    <p:embeddedFont>
      <p:font typeface="Open Sans" panose="020B0606030504020204" pitchFamily="34" charset="0"/>
      <p:regular r:id="rId28"/>
      <p:bold r:id="rId29"/>
      <p:italic r:id="rId30"/>
      <p:boldItalic r:id="rId31"/>
    </p:embeddedFont>
    <p:embeddedFont>
      <p:font typeface="Poppins SemiBold" panose="00000700000000000000" pitchFamily="2"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http://customooxmlschemas.google.com/">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5" roundtripDataSignature="AMtx7mhJEZVBuSlhFcYbST2hBHfNbedv4w=="/>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BF0D5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16D9F66E-5EB9-4882-86FB-DCBF35E3C3E4}" styleName="Medium Style 4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solidFill>
            <a:schemeClr val="accent6">
              <a:tint val="20000"/>
            </a:schemeClr>
          </a:solidFill>
        </a:fill>
      </a:tcStyle>
    </a:wholeTbl>
    <a:band1H>
      <a:tcStyle>
        <a:tcBdr/>
        <a:fill>
          <a:solidFill>
            <a:schemeClr val="accent6">
              <a:tint val="40000"/>
            </a:schemeClr>
          </a:solidFill>
        </a:fill>
      </a:tcStyle>
    </a:band1H>
    <a:band1V>
      <a:tcStyle>
        <a:tcBdr/>
        <a:fill>
          <a:solidFill>
            <a:schemeClr val="accent6">
              <a:tint val="40000"/>
            </a:schemeClr>
          </a:solidFill>
        </a:fill>
      </a:tcStyle>
    </a:band1V>
    <a:lastCol>
      <a:tcTxStyle b="on"/>
      <a:tcStyle>
        <a:tcBdr/>
      </a:tcStyle>
    </a:lastCol>
    <a:firstCol>
      <a:tcTxStyle b="on"/>
      <a:tcStyle>
        <a:tcBdr/>
      </a:tcStyle>
    </a:firstCol>
    <a:lastRow>
      <a:tcTxStyle b="on"/>
      <a:tcStyle>
        <a:tcBdr>
          <a:top>
            <a:ln w="25400" cmpd="sng">
              <a:solidFill>
                <a:schemeClr val="accent6"/>
              </a:solidFill>
            </a:ln>
          </a:top>
        </a:tcBdr>
        <a:fill>
          <a:solidFill>
            <a:schemeClr val="accent6">
              <a:tint val="20000"/>
            </a:schemeClr>
          </a:solidFill>
        </a:fill>
      </a:tcStyle>
    </a:lastRow>
    <a:firstRow>
      <a:tcTxStyle b="on"/>
      <a:tcStyle>
        <a:tcBdr/>
        <a:fill>
          <a:solidFill>
            <a:schemeClr val="accent6">
              <a:tint val="20000"/>
            </a:schemeClr>
          </a:solidFill>
        </a:fill>
      </a:tcStyle>
    </a:firstRow>
  </a:tblStyle>
  <a:tblStyle styleId="{5DA37D80-6434-44D0-A028-1B22A696006F}" styleName="Light Style 3 - Accent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44" autoAdjust="0"/>
    <p:restoredTop sz="94660"/>
  </p:normalViewPr>
  <p:slideViewPr>
    <p:cSldViewPr snapToGrid="0">
      <p:cViewPr varScale="1">
        <p:scale>
          <a:sx n="93" d="100"/>
          <a:sy n="93" d="100"/>
        </p:scale>
        <p:origin x="230" y="8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font" Target="fonts/font5.fntdata"/><Relationship Id="rId21" Type="http://schemas.openxmlformats.org/officeDocument/2006/relationships/notesMaster" Target="notesMasters/notesMaster1.xml"/><Relationship Id="rId34" Type="http://schemas.openxmlformats.org/officeDocument/2006/relationships/font" Target="fonts/font13.fntdata"/><Relationship Id="rId55" Type="http://customschemas.google.com/relationships/presentationmetadata" Target="metadata"/><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font" Target="fonts/font4.fntdata"/><Relationship Id="rId33" Type="http://schemas.openxmlformats.org/officeDocument/2006/relationships/font" Target="fonts/font12.fntdata"/><Relationship Id="rId59"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font" Target="fonts/font3.fntdata"/><Relationship Id="rId32" Type="http://schemas.openxmlformats.org/officeDocument/2006/relationships/font" Target="fonts/font11.fntdata"/><Relationship Id="rId58" Type="http://schemas.openxmlformats.org/officeDocument/2006/relationships/theme" Target="theme/theme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font" Target="fonts/font2.fntdata"/><Relationship Id="rId28" Type="http://schemas.openxmlformats.org/officeDocument/2006/relationships/font" Target="fonts/font7.fntdata"/><Relationship Id="rId57" Type="http://schemas.openxmlformats.org/officeDocument/2006/relationships/viewProps" Target="view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font" Target="fonts/font10.fntdata"/><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font" Target="fonts/font14.fntdata"/><Relationship Id="rId56" Type="http://schemas.openxmlformats.org/officeDocument/2006/relationships/presProps" Target="presProps.xml"/><Relationship Id="rId8" Type="http://schemas.openxmlformats.org/officeDocument/2006/relationships/slide" Target="slides/slide5.xml"/><Relationship Id="rId3" Type="http://schemas.openxmlformats.org/officeDocument/2006/relationships/slideMaster" Target="slideMasters/slideMaster3.xml"/></Relationships>
</file>

<file path=ppt/diagrams/colors1.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0C18BD4-89A2-46EA-AB62-DCD18EEC588E}" type="doc">
      <dgm:prSet loTypeId="urn:microsoft.com/office/officeart/2008/layout/HorizontalMultiLevelHierarchy" loCatId="hierarchy" qsTypeId="urn:microsoft.com/office/officeart/2005/8/quickstyle/simple2" qsCatId="simple" csTypeId="urn:microsoft.com/office/officeart/2005/8/colors/colorful5" csCatId="colorful" phldr="1"/>
      <dgm:spPr/>
      <dgm:t>
        <a:bodyPr/>
        <a:lstStyle/>
        <a:p>
          <a:endParaRPr lang="en-US"/>
        </a:p>
      </dgm:t>
    </dgm:pt>
    <dgm:pt modelId="{79325A4C-E81D-4306-A80C-BC5FA6673A89}">
      <dgm:prSet phldrT="[Text]" custT="1"/>
      <dgm:spPr/>
      <dgm:t>
        <a:bodyPr/>
        <a:lstStyle/>
        <a:p>
          <a:r>
            <a:rPr lang="en-US" sz="2400"/>
            <a:t>FAO and its activities in Viet Nam</a:t>
          </a:r>
          <a:endParaRPr lang="en-US" sz="2400" dirty="0"/>
        </a:p>
      </dgm:t>
    </dgm:pt>
    <dgm:pt modelId="{92746C1F-3B53-4AE1-857E-7728FDF7E437}" type="parTrans" cxnId="{C0FE8BCF-B22C-4982-AA6F-C225F775460D}">
      <dgm:prSet/>
      <dgm:spPr/>
      <dgm:t>
        <a:bodyPr/>
        <a:lstStyle/>
        <a:p>
          <a:endParaRPr lang="en-US">
            <a:solidFill>
              <a:schemeClr val="accent2">
                <a:lumMod val="50000"/>
              </a:schemeClr>
            </a:solidFill>
          </a:endParaRPr>
        </a:p>
      </dgm:t>
    </dgm:pt>
    <dgm:pt modelId="{609A99D1-AB91-4A0F-8CEB-CBA5D4CB4B74}" type="sibTrans" cxnId="{C0FE8BCF-B22C-4982-AA6F-C225F775460D}">
      <dgm:prSet/>
      <dgm:spPr/>
      <dgm:t>
        <a:bodyPr/>
        <a:lstStyle/>
        <a:p>
          <a:endParaRPr lang="en-US">
            <a:solidFill>
              <a:schemeClr val="accent2">
                <a:lumMod val="50000"/>
              </a:schemeClr>
            </a:solidFill>
          </a:endParaRPr>
        </a:p>
      </dgm:t>
    </dgm:pt>
    <dgm:pt modelId="{976299A4-4812-487B-B6C1-B3D4D8D9FC19}">
      <dgm:prSet phldrT="[Text]"/>
      <dgm:spPr/>
      <dgm:t>
        <a:bodyPr/>
        <a:lstStyle/>
        <a:p>
          <a:r>
            <a:rPr lang="en-US"/>
            <a:t>FAO</a:t>
          </a:r>
          <a:endParaRPr lang="en-US" dirty="0"/>
        </a:p>
      </dgm:t>
    </dgm:pt>
    <dgm:pt modelId="{EEE5DFAB-F8BC-4F06-A3D6-CB93EB9E420F}" type="parTrans" cxnId="{AFE8E965-1C69-4CCD-8A45-59C650B1C5E8}">
      <dgm:prSet/>
      <dgm:spPr/>
      <dgm:t>
        <a:bodyPr/>
        <a:lstStyle/>
        <a:p>
          <a:endParaRPr lang="en-US">
            <a:solidFill>
              <a:schemeClr val="accent2">
                <a:lumMod val="50000"/>
              </a:schemeClr>
            </a:solidFill>
          </a:endParaRPr>
        </a:p>
      </dgm:t>
    </dgm:pt>
    <dgm:pt modelId="{F8EE8D28-7AAB-44A4-9A2B-07E7A14B4B1F}" type="sibTrans" cxnId="{AFE8E965-1C69-4CCD-8A45-59C650B1C5E8}">
      <dgm:prSet/>
      <dgm:spPr/>
      <dgm:t>
        <a:bodyPr/>
        <a:lstStyle/>
        <a:p>
          <a:endParaRPr lang="en-US">
            <a:solidFill>
              <a:schemeClr val="accent2">
                <a:lumMod val="50000"/>
              </a:schemeClr>
            </a:solidFill>
          </a:endParaRPr>
        </a:p>
      </dgm:t>
    </dgm:pt>
    <dgm:pt modelId="{B12EAE0D-D3EA-49D3-A141-1961F5C10544}">
      <dgm:prSet phldrT="[Text]"/>
      <dgm:spPr/>
      <dgm:t>
        <a:bodyPr/>
        <a:lstStyle/>
        <a:p>
          <a:r>
            <a:rPr lang="en-US"/>
            <a:t>FAO in Viet Nam</a:t>
          </a:r>
          <a:endParaRPr lang="en-US" dirty="0"/>
        </a:p>
      </dgm:t>
    </dgm:pt>
    <dgm:pt modelId="{FBBAF227-5453-4AC1-A22A-AF0A2607E7FA}" type="parTrans" cxnId="{83D28728-F9B8-4DD6-9863-E9C9A0A4E595}">
      <dgm:prSet/>
      <dgm:spPr/>
      <dgm:t>
        <a:bodyPr/>
        <a:lstStyle/>
        <a:p>
          <a:endParaRPr lang="en-US">
            <a:solidFill>
              <a:schemeClr val="accent2">
                <a:lumMod val="50000"/>
              </a:schemeClr>
            </a:solidFill>
          </a:endParaRPr>
        </a:p>
      </dgm:t>
    </dgm:pt>
    <dgm:pt modelId="{A4875331-FB25-4053-859F-38670DDFD69F}" type="sibTrans" cxnId="{83D28728-F9B8-4DD6-9863-E9C9A0A4E595}">
      <dgm:prSet/>
      <dgm:spPr/>
      <dgm:t>
        <a:bodyPr/>
        <a:lstStyle/>
        <a:p>
          <a:endParaRPr lang="en-US">
            <a:solidFill>
              <a:schemeClr val="accent2">
                <a:lumMod val="50000"/>
              </a:schemeClr>
            </a:solidFill>
          </a:endParaRPr>
        </a:p>
      </dgm:t>
    </dgm:pt>
    <dgm:pt modelId="{DD03A553-F288-4727-89A3-20AC954B125F}">
      <dgm:prSet phldrT="[Text]"/>
      <dgm:spPr/>
      <dgm:t>
        <a:bodyPr/>
        <a:lstStyle/>
        <a:p>
          <a:r>
            <a:rPr lang="en-US"/>
            <a:t>Viet Nam’s participation</a:t>
          </a:r>
          <a:endParaRPr lang="en-US" dirty="0"/>
        </a:p>
      </dgm:t>
    </dgm:pt>
    <dgm:pt modelId="{21FFE72F-373C-4EC6-8509-FCD5282BEEED}" type="parTrans" cxnId="{CA28BCA8-D62B-4CF3-8545-3421BDD4F554}">
      <dgm:prSet/>
      <dgm:spPr/>
      <dgm:t>
        <a:bodyPr/>
        <a:lstStyle/>
        <a:p>
          <a:endParaRPr lang="en-US">
            <a:solidFill>
              <a:schemeClr val="accent2">
                <a:lumMod val="50000"/>
              </a:schemeClr>
            </a:solidFill>
          </a:endParaRPr>
        </a:p>
      </dgm:t>
    </dgm:pt>
    <dgm:pt modelId="{E03D0ED6-D492-4AB6-964A-9DD9CB70C958}" type="sibTrans" cxnId="{CA28BCA8-D62B-4CF3-8545-3421BDD4F554}">
      <dgm:prSet/>
      <dgm:spPr/>
      <dgm:t>
        <a:bodyPr/>
        <a:lstStyle/>
        <a:p>
          <a:endParaRPr lang="en-US">
            <a:solidFill>
              <a:schemeClr val="accent2">
                <a:lumMod val="50000"/>
              </a:schemeClr>
            </a:solidFill>
          </a:endParaRPr>
        </a:p>
      </dgm:t>
    </dgm:pt>
    <dgm:pt modelId="{1C2E82CF-5AD3-49FE-9FE4-DDC26D801250}">
      <dgm:prSet phldrT="[Text]"/>
      <dgm:spPr/>
      <dgm:t>
        <a:bodyPr/>
        <a:lstStyle/>
        <a:p>
          <a:r>
            <a:rPr lang="en-US" dirty="0"/>
            <a:t>has participated in (5)__________</a:t>
          </a:r>
          <a:r>
            <a:rPr lang="vi-VN" dirty="0"/>
            <a:t> and nutrition</a:t>
          </a:r>
          <a:r>
            <a:rPr lang="en-US" dirty="0"/>
            <a:t> activities</a:t>
          </a:r>
        </a:p>
      </dgm:t>
    </dgm:pt>
    <dgm:pt modelId="{ED47CF2D-012B-4F64-A8A2-86AD974DA4A2}" type="parTrans" cxnId="{231587B8-5F1A-44AA-B8A6-0D166C0DB47B}">
      <dgm:prSet/>
      <dgm:spPr/>
      <dgm:t>
        <a:bodyPr/>
        <a:lstStyle/>
        <a:p>
          <a:endParaRPr lang="en-US">
            <a:solidFill>
              <a:schemeClr val="accent2">
                <a:lumMod val="50000"/>
              </a:schemeClr>
            </a:solidFill>
          </a:endParaRPr>
        </a:p>
      </dgm:t>
    </dgm:pt>
    <dgm:pt modelId="{597E0202-765B-4ECA-A21F-289F604CE779}" type="sibTrans" cxnId="{231587B8-5F1A-44AA-B8A6-0D166C0DB47B}">
      <dgm:prSet/>
      <dgm:spPr/>
      <dgm:t>
        <a:bodyPr/>
        <a:lstStyle/>
        <a:p>
          <a:endParaRPr lang="en-US">
            <a:solidFill>
              <a:schemeClr val="accent2">
                <a:lumMod val="50000"/>
              </a:schemeClr>
            </a:solidFill>
          </a:endParaRPr>
        </a:p>
      </dgm:t>
    </dgm:pt>
    <dgm:pt modelId="{62AF1EBA-DEE4-4A07-8A55-319142FFB492}">
      <dgm:prSet phldrT="[Text]"/>
      <dgm:spPr/>
      <dgm:t>
        <a:bodyPr/>
        <a:lstStyle/>
        <a:p>
          <a:r>
            <a:rPr lang="en-US" dirty="0"/>
            <a:t>formed in (1)__________</a:t>
          </a:r>
        </a:p>
      </dgm:t>
    </dgm:pt>
    <dgm:pt modelId="{EAB1673B-077B-4228-BEDA-68918A1DE035}" type="parTrans" cxnId="{94DE5307-1641-4734-BFB9-CB872D0F4371}">
      <dgm:prSet/>
      <dgm:spPr/>
      <dgm:t>
        <a:bodyPr/>
        <a:lstStyle/>
        <a:p>
          <a:endParaRPr lang="en-US">
            <a:solidFill>
              <a:schemeClr val="accent2">
                <a:lumMod val="50000"/>
              </a:schemeClr>
            </a:solidFill>
          </a:endParaRPr>
        </a:p>
      </dgm:t>
    </dgm:pt>
    <dgm:pt modelId="{E52E630D-A5C8-4DD4-BC36-8D073024EF87}" type="sibTrans" cxnId="{94DE5307-1641-4734-BFB9-CB872D0F4371}">
      <dgm:prSet/>
      <dgm:spPr/>
      <dgm:t>
        <a:bodyPr/>
        <a:lstStyle/>
        <a:p>
          <a:endParaRPr lang="en-US">
            <a:solidFill>
              <a:schemeClr val="accent2">
                <a:lumMod val="50000"/>
              </a:schemeClr>
            </a:solidFill>
          </a:endParaRPr>
        </a:p>
      </dgm:t>
    </dgm:pt>
    <dgm:pt modelId="{C31B92A3-D7CA-492D-B2B8-FE8383B9C842}">
      <dgm:prSet phldrT="[Text]"/>
      <dgm:spPr/>
      <dgm:t>
        <a:bodyPr/>
        <a:lstStyle/>
        <a:p>
          <a:r>
            <a:rPr lang="en-US" dirty="0"/>
            <a:t>main aim is to (2)_________</a:t>
          </a:r>
        </a:p>
      </dgm:t>
    </dgm:pt>
    <dgm:pt modelId="{27F4F557-4B4C-45FA-9932-42508679C9A8}" type="parTrans" cxnId="{F84C0500-1B92-4E17-948B-C28C7B6B8A90}">
      <dgm:prSet/>
      <dgm:spPr/>
      <dgm:t>
        <a:bodyPr/>
        <a:lstStyle/>
        <a:p>
          <a:endParaRPr lang="en-US">
            <a:solidFill>
              <a:schemeClr val="accent2">
                <a:lumMod val="50000"/>
              </a:schemeClr>
            </a:solidFill>
          </a:endParaRPr>
        </a:p>
      </dgm:t>
    </dgm:pt>
    <dgm:pt modelId="{37FEBBF1-DC33-453F-8980-3BE7C35718A0}" type="sibTrans" cxnId="{F84C0500-1B92-4E17-948B-C28C7B6B8A90}">
      <dgm:prSet/>
      <dgm:spPr/>
      <dgm:t>
        <a:bodyPr/>
        <a:lstStyle/>
        <a:p>
          <a:endParaRPr lang="en-US">
            <a:solidFill>
              <a:schemeClr val="accent2">
                <a:lumMod val="50000"/>
              </a:schemeClr>
            </a:solidFill>
          </a:endParaRPr>
        </a:p>
      </dgm:t>
    </dgm:pt>
    <dgm:pt modelId="{50B6F3EF-4E11-45B8-978E-F8DB21797497}">
      <dgm:prSet phldrT="[Text]"/>
      <dgm:spPr/>
      <dgm:t>
        <a:bodyPr/>
        <a:lstStyle/>
        <a:p>
          <a:r>
            <a:rPr lang="en-US" dirty="0"/>
            <a:t>started in (3)_________</a:t>
          </a:r>
        </a:p>
      </dgm:t>
    </dgm:pt>
    <dgm:pt modelId="{3B7B71CA-ED7A-4F4D-9992-8224D09F52D3}" type="parTrans" cxnId="{7AE01F3E-5ED3-42F3-843E-9EB75D2463B0}">
      <dgm:prSet/>
      <dgm:spPr/>
      <dgm:t>
        <a:bodyPr/>
        <a:lstStyle/>
        <a:p>
          <a:endParaRPr lang="en-US">
            <a:solidFill>
              <a:schemeClr val="accent2">
                <a:lumMod val="50000"/>
              </a:schemeClr>
            </a:solidFill>
          </a:endParaRPr>
        </a:p>
      </dgm:t>
    </dgm:pt>
    <dgm:pt modelId="{5C418619-0107-4E33-B22D-05A93A5768BE}" type="sibTrans" cxnId="{7AE01F3E-5ED3-42F3-843E-9EB75D2463B0}">
      <dgm:prSet/>
      <dgm:spPr/>
      <dgm:t>
        <a:bodyPr/>
        <a:lstStyle/>
        <a:p>
          <a:endParaRPr lang="en-US">
            <a:solidFill>
              <a:schemeClr val="accent2">
                <a:lumMod val="50000"/>
              </a:schemeClr>
            </a:solidFill>
          </a:endParaRPr>
        </a:p>
      </dgm:t>
    </dgm:pt>
    <dgm:pt modelId="{3481DE56-0FE5-4117-8289-C8BD4C0D7EC6}">
      <dgm:prSet phldrT="[Text]"/>
      <dgm:spPr/>
      <dgm:t>
        <a:bodyPr/>
        <a:lstStyle/>
        <a:p>
          <a:r>
            <a:rPr lang="en-US" dirty="0"/>
            <a:t>has provided (4)__________ and advice to the government</a:t>
          </a:r>
        </a:p>
      </dgm:t>
    </dgm:pt>
    <dgm:pt modelId="{7692F231-5A54-4850-911A-623427AB213A}" type="parTrans" cxnId="{E392C3DE-18E0-4580-8120-09247AD8455E}">
      <dgm:prSet/>
      <dgm:spPr/>
      <dgm:t>
        <a:bodyPr/>
        <a:lstStyle/>
        <a:p>
          <a:endParaRPr lang="en-US">
            <a:solidFill>
              <a:schemeClr val="accent2">
                <a:lumMod val="50000"/>
              </a:schemeClr>
            </a:solidFill>
          </a:endParaRPr>
        </a:p>
      </dgm:t>
    </dgm:pt>
    <dgm:pt modelId="{F62D02FF-83E4-41C0-B404-1E88D5FF6295}" type="sibTrans" cxnId="{E392C3DE-18E0-4580-8120-09247AD8455E}">
      <dgm:prSet/>
      <dgm:spPr/>
      <dgm:t>
        <a:bodyPr/>
        <a:lstStyle/>
        <a:p>
          <a:endParaRPr lang="en-US">
            <a:solidFill>
              <a:schemeClr val="accent2">
                <a:lumMod val="50000"/>
              </a:schemeClr>
            </a:solidFill>
          </a:endParaRPr>
        </a:p>
      </dgm:t>
    </dgm:pt>
    <dgm:pt modelId="{331CC6B0-8A1E-4E7E-92AC-E3D5B31153E4}" type="pres">
      <dgm:prSet presAssocID="{D0C18BD4-89A2-46EA-AB62-DCD18EEC588E}" presName="Name0" presStyleCnt="0">
        <dgm:presLayoutVars>
          <dgm:chPref val="1"/>
          <dgm:dir/>
          <dgm:animOne val="branch"/>
          <dgm:animLvl val="lvl"/>
          <dgm:resizeHandles val="exact"/>
        </dgm:presLayoutVars>
      </dgm:prSet>
      <dgm:spPr/>
    </dgm:pt>
    <dgm:pt modelId="{F0463D04-A384-4CBF-BB9B-41C60633A5EA}" type="pres">
      <dgm:prSet presAssocID="{79325A4C-E81D-4306-A80C-BC5FA6673A89}" presName="root1" presStyleCnt="0"/>
      <dgm:spPr/>
    </dgm:pt>
    <dgm:pt modelId="{9713711F-BE59-4014-9144-532C54EF7BED}" type="pres">
      <dgm:prSet presAssocID="{79325A4C-E81D-4306-A80C-BC5FA6673A89}" presName="LevelOneTextNode" presStyleLbl="node0" presStyleIdx="0" presStyleCnt="1" custScaleY="69603">
        <dgm:presLayoutVars>
          <dgm:chPref val="3"/>
        </dgm:presLayoutVars>
      </dgm:prSet>
      <dgm:spPr/>
    </dgm:pt>
    <dgm:pt modelId="{766E72B5-9E3D-4A23-A704-6433070843AC}" type="pres">
      <dgm:prSet presAssocID="{79325A4C-E81D-4306-A80C-BC5FA6673A89}" presName="level2hierChild" presStyleCnt="0"/>
      <dgm:spPr/>
    </dgm:pt>
    <dgm:pt modelId="{FE688B99-E1BC-4725-A9C4-CA7B84123D2E}" type="pres">
      <dgm:prSet presAssocID="{EEE5DFAB-F8BC-4F06-A3D6-CB93EB9E420F}" presName="conn2-1" presStyleLbl="parChTrans1D2" presStyleIdx="0" presStyleCnt="3"/>
      <dgm:spPr/>
    </dgm:pt>
    <dgm:pt modelId="{58D05721-DF27-4DF8-9D62-436CE068BE55}" type="pres">
      <dgm:prSet presAssocID="{EEE5DFAB-F8BC-4F06-A3D6-CB93EB9E420F}" presName="connTx" presStyleLbl="parChTrans1D2" presStyleIdx="0" presStyleCnt="3"/>
      <dgm:spPr/>
    </dgm:pt>
    <dgm:pt modelId="{7834472A-71A7-4D7F-A874-51513FB0136B}" type="pres">
      <dgm:prSet presAssocID="{976299A4-4812-487B-B6C1-B3D4D8D9FC19}" presName="root2" presStyleCnt="0"/>
      <dgm:spPr/>
    </dgm:pt>
    <dgm:pt modelId="{232A1D29-5078-43BB-94DC-77034CB1F4C1}" type="pres">
      <dgm:prSet presAssocID="{976299A4-4812-487B-B6C1-B3D4D8D9FC19}" presName="LevelTwoTextNode" presStyleLbl="node2" presStyleIdx="0" presStyleCnt="3" custScaleX="81117" custScaleY="63870">
        <dgm:presLayoutVars>
          <dgm:chPref val="3"/>
        </dgm:presLayoutVars>
      </dgm:prSet>
      <dgm:spPr/>
    </dgm:pt>
    <dgm:pt modelId="{3853F4C7-93F9-4E31-ADF1-CE7850077598}" type="pres">
      <dgm:prSet presAssocID="{976299A4-4812-487B-B6C1-B3D4D8D9FC19}" presName="level3hierChild" presStyleCnt="0"/>
      <dgm:spPr/>
    </dgm:pt>
    <dgm:pt modelId="{C379D31D-F0B1-4D8B-9821-A9FAEB9E7D72}" type="pres">
      <dgm:prSet presAssocID="{EAB1673B-077B-4228-BEDA-68918A1DE035}" presName="conn2-1" presStyleLbl="parChTrans1D3" presStyleIdx="0" presStyleCnt="5"/>
      <dgm:spPr/>
    </dgm:pt>
    <dgm:pt modelId="{1C2C1625-7CA0-467E-95C3-39BACA2F01FD}" type="pres">
      <dgm:prSet presAssocID="{EAB1673B-077B-4228-BEDA-68918A1DE035}" presName="connTx" presStyleLbl="parChTrans1D3" presStyleIdx="0" presStyleCnt="5"/>
      <dgm:spPr/>
    </dgm:pt>
    <dgm:pt modelId="{CFE1C912-6058-4E74-B0B5-BEBD586D6FF2}" type="pres">
      <dgm:prSet presAssocID="{62AF1EBA-DEE4-4A07-8A55-319142FFB492}" presName="root2" presStyleCnt="0"/>
      <dgm:spPr/>
    </dgm:pt>
    <dgm:pt modelId="{27669120-9F19-4918-A01D-003B87FA4381}" type="pres">
      <dgm:prSet presAssocID="{62AF1EBA-DEE4-4A07-8A55-319142FFB492}" presName="LevelTwoTextNode" presStyleLbl="node3" presStyleIdx="0" presStyleCnt="5" custScaleX="99680" custScaleY="58602">
        <dgm:presLayoutVars>
          <dgm:chPref val="3"/>
        </dgm:presLayoutVars>
      </dgm:prSet>
      <dgm:spPr/>
    </dgm:pt>
    <dgm:pt modelId="{3696BF63-6E90-44EB-A505-A9B24C42C4D4}" type="pres">
      <dgm:prSet presAssocID="{62AF1EBA-DEE4-4A07-8A55-319142FFB492}" presName="level3hierChild" presStyleCnt="0"/>
      <dgm:spPr/>
    </dgm:pt>
    <dgm:pt modelId="{83F448B6-7ABB-474F-8F55-FDF42F4D5222}" type="pres">
      <dgm:prSet presAssocID="{27F4F557-4B4C-45FA-9932-42508679C9A8}" presName="conn2-1" presStyleLbl="parChTrans1D3" presStyleIdx="1" presStyleCnt="5"/>
      <dgm:spPr/>
    </dgm:pt>
    <dgm:pt modelId="{5152746F-6E65-45F0-9DEB-76E06B862F8E}" type="pres">
      <dgm:prSet presAssocID="{27F4F557-4B4C-45FA-9932-42508679C9A8}" presName="connTx" presStyleLbl="parChTrans1D3" presStyleIdx="1" presStyleCnt="5"/>
      <dgm:spPr/>
    </dgm:pt>
    <dgm:pt modelId="{AD2B4A84-EF64-4555-AFE5-2FA2359024FA}" type="pres">
      <dgm:prSet presAssocID="{C31B92A3-D7CA-492D-B2B8-FE8383B9C842}" presName="root2" presStyleCnt="0"/>
      <dgm:spPr/>
    </dgm:pt>
    <dgm:pt modelId="{A27C9553-F824-402E-BA5E-41A95BAA7C83}" type="pres">
      <dgm:prSet presAssocID="{C31B92A3-D7CA-492D-B2B8-FE8383B9C842}" presName="LevelTwoTextNode" presStyleLbl="node3" presStyleIdx="1" presStyleCnt="5" custScaleX="99825" custScaleY="56392">
        <dgm:presLayoutVars>
          <dgm:chPref val="3"/>
        </dgm:presLayoutVars>
      </dgm:prSet>
      <dgm:spPr/>
    </dgm:pt>
    <dgm:pt modelId="{C1DFFAA1-B89B-4482-AF19-D08B6615519C}" type="pres">
      <dgm:prSet presAssocID="{C31B92A3-D7CA-492D-B2B8-FE8383B9C842}" presName="level3hierChild" presStyleCnt="0"/>
      <dgm:spPr/>
    </dgm:pt>
    <dgm:pt modelId="{1EE1A52D-5C47-4BE9-ADDA-6505B479509C}" type="pres">
      <dgm:prSet presAssocID="{FBBAF227-5453-4AC1-A22A-AF0A2607E7FA}" presName="conn2-1" presStyleLbl="parChTrans1D2" presStyleIdx="1" presStyleCnt="3"/>
      <dgm:spPr/>
    </dgm:pt>
    <dgm:pt modelId="{A1141B01-C64F-41B2-A7F8-99BFEA7DA8BD}" type="pres">
      <dgm:prSet presAssocID="{FBBAF227-5453-4AC1-A22A-AF0A2607E7FA}" presName="connTx" presStyleLbl="parChTrans1D2" presStyleIdx="1" presStyleCnt="3"/>
      <dgm:spPr/>
    </dgm:pt>
    <dgm:pt modelId="{56406BA5-54DB-4E53-9935-749E37132705}" type="pres">
      <dgm:prSet presAssocID="{B12EAE0D-D3EA-49D3-A141-1961F5C10544}" presName="root2" presStyleCnt="0"/>
      <dgm:spPr/>
    </dgm:pt>
    <dgm:pt modelId="{B18BA5A9-CB56-4F48-9F38-417244F6DD0A}" type="pres">
      <dgm:prSet presAssocID="{B12EAE0D-D3EA-49D3-A141-1961F5C10544}" presName="LevelTwoTextNode" presStyleLbl="node2" presStyleIdx="1" presStyleCnt="3" custScaleX="73945" custScaleY="60295" custLinFactNeighborX="7318" custLinFactNeighborY="-13513">
        <dgm:presLayoutVars>
          <dgm:chPref val="3"/>
        </dgm:presLayoutVars>
      </dgm:prSet>
      <dgm:spPr/>
    </dgm:pt>
    <dgm:pt modelId="{254BAA90-0355-47BA-88CE-09A36781208F}" type="pres">
      <dgm:prSet presAssocID="{B12EAE0D-D3EA-49D3-A141-1961F5C10544}" presName="level3hierChild" presStyleCnt="0"/>
      <dgm:spPr/>
    </dgm:pt>
    <dgm:pt modelId="{0935D84A-8536-4638-9A4C-99A2E84D2207}" type="pres">
      <dgm:prSet presAssocID="{3B7B71CA-ED7A-4F4D-9992-8224D09F52D3}" presName="conn2-1" presStyleLbl="parChTrans1D3" presStyleIdx="2" presStyleCnt="5"/>
      <dgm:spPr/>
    </dgm:pt>
    <dgm:pt modelId="{917E652E-C91E-473C-88DD-93A5171805D4}" type="pres">
      <dgm:prSet presAssocID="{3B7B71CA-ED7A-4F4D-9992-8224D09F52D3}" presName="connTx" presStyleLbl="parChTrans1D3" presStyleIdx="2" presStyleCnt="5"/>
      <dgm:spPr/>
    </dgm:pt>
    <dgm:pt modelId="{16B65065-757D-43AE-A813-C8E740BD8A80}" type="pres">
      <dgm:prSet presAssocID="{50B6F3EF-4E11-45B8-978E-F8DB21797497}" presName="root2" presStyleCnt="0"/>
      <dgm:spPr/>
    </dgm:pt>
    <dgm:pt modelId="{C0597773-060E-4DDB-BA52-8705CD64AF6E}" type="pres">
      <dgm:prSet presAssocID="{50B6F3EF-4E11-45B8-978E-F8DB21797497}" presName="LevelTwoTextNode" presStyleLbl="node3" presStyleIdx="2" presStyleCnt="5" custScaleX="100055" custScaleY="54532" custLinFactNeighborX="7735" custLinFactNeighborY="-2671">
        <dgm:presLayoutVars>
          <dgm:chPref val="3"/>
        </dgm:presLayoutVars>
      </dgm:prSet>
      <dgm:spPr/>
    </dgm:pt>
    <dgm:pt modelId="{ADE5DC91-6DFC-47F5-9B8E-25CC872C705F}" type="pres">
      <dgm:prSet presAssocID="{50B6F3EF-4E11-45B8-978E-F8DB21797497}" presName="level3hierChild" presStyleCnt="0"/>
      <dgm:spPr/>
    </dgm:pt>
    <dgm:pt modelId="{3A44A55B-4D5B-4416-AF33-004A7603285B}" type="pres">
      <dgm:prSet presAssocID="{7692F231-5A54-4850-911A-623427AB213A}" presName="conn2-1" presStyleLbl="parChTrans1D3" presStyleIdx="3" presStyleCnt="5"/>
      <dgm:spPr/>
    </dgm:pt>
    <dgm:pt modelId="{2E5B4781-93FD-4D07-952F-5176C7EA757A}" type="pres">
      <dgm:prSet presAssocID="{7692F231-5A54-4850-911A-623427AB213A}" presName="connTx" presStyleLbl="parChTrans1D3" presStyleIdx="3" presStyleCnt="5"/>
      <dgm:spPr/>
    </dgm:pt>
    <dgm:pt modelId="{DFAA432B-2CC8-440D-82F6-32208CB2F2E1}" type="pres">
      <dgm:prSet presAssocID="{3481DE56-0FE5-4117-8289-C8BD4C0D7EC6}" presName="root2" presStyleCnt="0"/>
      <dgm:spPr/>
    </dgm:pt>
    <dgm:pt modelId="{C38C97CF-B8F4-478A-993C-899386141D9C}" type="pres">
      <dgm:prSet presAssocID="{3481DE56-0FE5-4117-8289-C8BD4C0D7EC6}" presName="LevelTwoTextNode" presStyleLbl="node3" presStyleIdx="3" presStyleCnt="5" custScaleX="100604" custScaleY="71900" custLinFactNeighborX="8142" custLinFactNeighborY="1335">
        <dgm:presLayoutVars>
          <dgm:chPref val="3"/>
        </dgm:presLayoutVars>
      </dgm:prSet>
      <dgm:spPr/>
    </dgm:pt>
    <dgm:pt modelId="{E7B3D819-3BC3-45DD-A100-EF9C236BF4FA}" type="pres">
      <dgm:prSet presAssocID="{3481DE56-0FE5-4117-8289-C8BD4C0D7EC6}" presName="level3hierChild" presStyleCnt="0"/>
      <dgm:spPr/>
    </dgm:pt>
    <dgm:pt modelId="{6EC87F44-B794-421F-B5A6-02E9D519501E}" type="pres">
      <dgm:prSet presAssocID="{21FFE72F-373C-4EC6-8509-FCD5282BEEED}" presName="conn2-1" presStyleLbl="parChTrans1D2" presStyleIdx="2" presStyleCnt="3"/>
      <dgm:spPr/>
    </dgm:pt>
    <dgm:pt modelId="{998CE411-464A-48F4-857C-F803C76EEC7E}" type="pres">
      <dgm:prSet presAssocID="{21FFE72F-373C-4EC6-8509-FCD5282BEEED}" presName="connTx" presStyleLbl="parChTrans1D2" presStyleIdx="2" presStyleCnt="3"/>
      <dgm:spPr/>
    </dgm:pt>
    <dgm:pt modelId="{C08A9D00-7AF3-443E-A059-3DC35C90F938}" type="pres">
      <dgm:prSet presAssocID="{DD03A553-F288-4727-89A3-20AC954B125F}" presName="root2" presStyleCnt="0"/>
      <dgm:spPr/>
    </dgm:pt>
    <dgm:pt modelId="{D7058112-F4AB-4A4C-AA47-A6FD4D7B7F90}" type="pres">
      <dgm:prSet presAssocID="{DD03A553-F288-4727-89A3-20AC954B125F}" presName="LevelTwoTextNode" presStyleLbl="node2" presStyleIdx="2" presStyleCnt="3" custScaleX="90021" custScaleY="47063">
        <dgm:presLayoutVars>
          <dgm:chPref val="3"/>
        </dgm:presLayoutVars>
      </dgm:prSet>
      <dgm:spPr/>
    </dgm:pt>
    <dgm:pt modelId="{78251281-DE95-4E7E-9E72-3BBED2E1F424}" type="pres">
      <dgm:prSet presAssocID="{DD03A553-F288-4727-89A3-20AC954B125F}" presName="level3hierChild" presStyleCnt="0"/>
      <dgm:spPr/>
    </dgm:pt>
    <dgm:pt modelId="{4B846FC6-A26E-4744-A02E-94C5EAF1BEA3}" type="pres">
      <dgm:prSet presAssocID="{ED47CF2D-012B-4F64-A8A2-86AD974DA4A2}" presName="conn2-1" presStyleLbl="parChTrans1D3" presStyleIdx="4" presStyleCnt="5"/>
      <dgm:spPr/>
    </dgm:pt>
    <dgm:pt modelId="{B6DA2372-E2F1-490D-87E4-48276C7D1D6F}" type="pres">
      <dgm:prSet presAssocID="{ED47CF2D-012B-4F64-A8A2-86AD974DA4A2}" presName="connTx" presStyleLbl="parChTrans1D3" presStyleIdx="4" presStyleCnt="5"/>
      <dgm:spPr/>
    </dgm:pt>
    <dgm:pt modelId="{29C1B15C-6107-4047-874A-A87E910AA510}" type="pres">
      <dgm:prSet presAssocID="{1C2E82CF-5AD3-49FE-9FE4-DDC26D801250}" presName="root2" presStyleCnt="0"/>
      <dgm:spPr/>
    </dgm:pt>
    <dgm:pt modelId="{EB0E72C6-A686-4EBF-B24E-60F24414E354}" type="pres">
      <dgm:prSet presAssocID="{1C2E82CF-5AD3-49FE-9FE4-DDC26D801250}" presName="LevelTwoTextNode" presStyleLbl="node3" presStyleIdx="4" presStyleCnt="5" custLinFactNeighborX="-6921" custLinFactNeighborY="0">
        <dgm:presLayoutVars>
          <dgm:chPref val="3"/>
        </dgm:presLayoutVars>
      </dgm:prSet>
      <dgm:spPr/>
    </dgm:pt>
    <dgm:pt modelId="{CCB645E1-18D8-441C-AF83-D5D067D695BF}" type="pres">
      <dgm:prSet presAssocID="{1C2E82CF-5AD3-49FE-9FE4-DDC26D801250}" presName="level3hierChild" presStyleCnt="0"/>
      <dgm:spPr/>
    </dgm:pt>
  </dgm:ptLst>
  <dgm:cxnLst>
    <dgm:cxn modelId="{F84C0500-1B92-4E17-948B-C28C7B6B8A90}" srcId="{976299A4-4812-487B-B6C1-B3D4D8D9FC19}" destId="{C31B92A3-D7CA-492D-B2B8-FE8383B9C842}" srcOrd="1" destOrd="0" parTransId="{27F4F557-4B4C-45FA-9932-42508679C9A8}" sibTransId="{37FEBBF1-DC33-453F-8980-3BE7C35718A0}"/>
    <dgm:cxn modelId="{A7E98605-9193-4C15-A469-995DD9FB0DC4}" type="presOf" srcId="{7692F231-5A54-4850-911A-623427AB213A}" destId="{2E5B4781-93FD-4D07-952F-5176C7EA757A}" srcOrd="1" destOrd="0" presId="urn:microsoft.com/office/officeart/2008/layout/HorizontalMultiLevelHierarchy"/>
    <dgm:cxn modelId="{94DE5307-1641-4734-BFB9-CB872D0F4371}" srcId="{976299A4-4812-487B-B6C1-B3D4D8D9FC19}" destId="{62AF1EBA-DEE4-4A07-8A55-319142FFB492}" srcOrd="0" destOrd="0" parTransId="{EAB1673B-077B-4228-BEDA-68918A1DE035}" sibTransId="{E52E630D-A5C8-4DD4-BC36-8D073024EF87}"/>
    <dgm:cxn modelId="{69186408-6A7B-4AB6-B648-EB559FEADEE7}" type="presOf" srcId="{ED47CF2D-012B-4F64-A8A2-86AD974DA4A2}" destId="{B6DA2372-E2F1-490D-87E4-48276C7D1D6F}" srcOrd="1" destOrd="0" presId="urn:microsoft.com/office/officeart/2008/layout/HorizontalMultiLevelHierarchy"/>
    <dgm:cxn modelId="{47B66C08-F7F6-4E6F-8E53-1D95AC707220}" type="presOf" srcId="{62AF1EBA-DEE4-4A07-8A55-319142FFB492}" destId="{27669120-9F19-4918-A01D-003B87FA4381}" srcOrd="0" destOrd="0" presId="urn:microsoft.com/office/officeart/2008/layout/HorizontalMultiLevelHierarchy"/>
    <dgm:cxn modelId="{690F851D-0D04-4259-A522-69324A7A76CF}" type="presOf" srcId="{EAB1673B-077B-4228-BEDA-68918A1DE035}" destId="{1C2C1625-7CA0-467E-95C3-39BACA2F01FD}" srcOrd="1" destOrd="0" presId="urn:microsoft.com/office/officeart/2008/layout/HorizontalMultiLevelHierarchy"/>
    <dgm:cxn modelId="{83D28728-F9B8-4DD6-9863-E9C9A0A4E595}" srcId="{79325A4C-E81D-4306-A80C-BC5FA6673A89}" destId="{B12EAE0D-D3EA-49D3-A141-1961F5C10544}" srcOrd="1" destOrd="0" parTransId="{FBBAF227-5453-4AC1-A22A-AF0A2607E7FA}" sibTransId="{A4875331-FB25-4053-859F-38670DDFD69F}"/>
    <dgm:cxn modelId="{9554A73D-7C12-41EC-AE96-B041C2059AA5}" type="presOf" srcId="{D0C18BD4-89A2-46EA-AB62-DCD18EEC588E}" destId="{331CC6B0-8A1E-4E7E-92AC-E3D5B31153E4}" srcOrd="0" destOrd="0" presId="urn:microsoft.com/office/officeart/2008/layout/HorizontalMultiLevelHierarchy"/>
    <dgm:cxn modelId="{7AE01F3E-5ED3-42F3-843E-9EB75D2463B0}" srcId="{B12EAE0D-D3EA-49D3-A141-1961F5C10544}" destId="{50B6F3EF-4E11-45B8-978E-F8DB21797497}" srcOrd="0" destOrd="0" parTransId="{3B7B71CA-ED7A-4F4D-9992-8224D09F52D3}" sibTransId="{5C418619-0107-4E33-B22D-05A93A5768BE}"/>
    <dgm:cxn modelId="{66669842-D2DA-4940-9735-6227D7C65E27}" type="presOf" srcId="{3B7B71CA-ED7A-4F4D-9992-8224D09F52D3}" destId="{917E652E-C91E-473C-88DD-93A5171805D4}" srcOrd="1" destOrd="0" presId="urn:microsoft.com/office/officeart/2008/layout/HorizontalMultiLevelHierarchy"/>
    <dgm:cxn modelId="{E5CDFA62-C22B-4C69-B383-3847A6E645AC}" type="presOf" srcId="{DD03A553-F288-4727-89A3-20AC954B125F}" destId="{D7058112-F4AB-4A4C-AA47-A6FD4D7B7F90}" srcOrd="0" destOrd="0" presId="urn:microsoft.com/office/officeart/2008/layout/HorizontalMultiLevelHierarchy"/>
    <dgm:cxn modelId="{AFE8E965-1C69-4CCD-8A45-59C650B1C5E8}" srcId="{79325A4C-E81D-4306-A80C-BC5FA6673A89}" destId="{976299A4-4812-487B-B6C1-B3D4D8D9FC19}" srcOrd="0" destOrd="0" parTransId="{EEE5DFAB-F8BC-4F06-A3D6-CB93EB9E420F}" sibTransId="{F8EE8D28-7AAB-44A4-9A2B-07E7A14B4B1F}"/>
    <dgm:cxn modelId="{1BB6364A-EADE-48D4-A495-0139CB95A23F}" type="presOf" srcId="{27F4F557-4B4C-45FA-9932-42508679C9A8}" destId="{5152746F-6E65-45F0-9DEB-76E06B862F8E}" srcOrd="1" destOrd="0" presId="urn:microsoft.com/office/officeart/2008/layout/HorizontalMultiLevelHierarchy"/>
    <dgm:cxn modelId="{467CEF4B-4552-4962-92B1-91966C060216}" type="presOf" srcId="{79325A4C-E81D-4306-A80C-BC5FA6673A89}" destId="{9713711F-BE59-4014-9144-532C54EF7BED}" srcOrd="0" destOrd="0" presId="urn:microsoft.com/office/officeart/2008/layout/HorizontalMultiLevelHierarchy"/>
    <dgm:cxn modelId="{6E02176C-5CFF-4872-A613-C5CDACCFA98F}" type="presOf" srcId="{50B6F3EF-4E11-45B8-978E-F8DB21797497}" destId="{C0597773-060E-4DDB-BA52-8705CD64AF6E}" srcOrd="0" destOrd="0" presId="urn:microsoft.com/office/officeart/2008/layout/HorizontalMultiLevelHierarchy"/>
    <dgm:cxn modelId="{29338D6E-15FA-4FD7-AD8E-D457269D6082}" type="presOf" srcId="{EEE5DFAB-F8BC-4F06-A3D6-CB93EB9E420F}" destId="{FE688B99-E1BC-4725-A9C4-CA7B84123D2E}" srcOrd="0" destOrd="0" presId="urn:microsoft.com/office/officeart/2008/layout/HorizontalMultiLevelHierarchy"/>
    <dgm:cxn modelId="{B6E61070-429C-4CAE-A76D-D6944235C5CF}" type="presOf" srcId="{27F4F557-4B4C-45FA-9932-42508679C9A8}" destId="{83F448B6-7ABB-474F-8F55-FDF42F4D5222}" srcOrd="0" destOrd="0" presId="urn:microsoft.com/office/officeart/2008/layout/HorizontalMultiLevelHierarchy"/>
    <dgm:cxn modelId="{67780574-5BD3-4ABB-A2F3-EEEE74E01FF9}" type="presOf" srcId="{3481DE56-0FE5-4117-8289-C8BD4C0D7EC6}" destId="{C38C97CF-B8F4-478A-993C-899386141D9C}" srcOrd="0" destOrd="0" presId="urn:microsoft.com/office/officeart/2008/layout/HorizontalMultiLevelHierarchy"/>
    <dgm:cxn modelId="{A4829C5A-B9F7-4429-A61A-7FFBB471CB9D}" type="presOf" srcId="{FBBAF227-5453-4AC1-A22A-AF0A2607E7FA}" destId="{1EE1A52D-5C47-4BE9-ADDA-6505B479509C}" srcOrd="0" destOrd="0" presId="urn:microsoft.com/office/officeart/2008/layout/HorizontalMultiLevelHierarchy"/>
    <dgm:cxn modelId="{A797077B-614B-446D-8B27-662A07313224}" type="presOf" srcId="{ED47CF2D-012B-4F64-A8A2-86AD974DA4A2}" destId="{4B846FC6-A26E-4744-A02E-94C5EAF1BEA3}" srcOrd="0" destOrd="0" presId="urn:microsoft.com/office/officeart/2008/layout/HorizontalMultiLevelHierarchy"/>
    <dgm:cxn modelId="{FFC4A487-2CA8-47D8-A2B5-B13904138F49}" type="presOf" srcId="{B12EAE0D-D3EA-49D3-A141-1961F5C10544}" destId="{B18BA5A9-CB56-4F48-9F38-417244F6DD0A}" srcOrd="0" destOrd="0" presId="urn:microsoft.com/office/officeart/2008/layout/HorizontalMultiLevelHierarchy"/>
    <dgm:cxn modelId="{870AA99B-3FF3-4BEB-9B3B-15383B6A8B4E}" type="presOf" srcId="{EAB1673B-077B-4228-BEDA-68918A1DE035}" destId="{C379D31D-F0B1-4D8B-9821-A9FAEB9E7D72}" srcOrd="0" destOrd="0" presId="urn:microsoft.com/office/officeart/2008/layout/HorizontalMultiLevelHierarchy"/>
    <dgm:cxn modelId="{CA28BCA8-D62B-4CF3-8545-3421BDD4F554}" srcId="{79325A4C-E81D-4306-A80C-BC5FA6673A89}" destId="{DD03A553-F288-4727-89A3-20AC954B125F}" srcOrd="2" destOrd="0" parTransId="{21FFE72F-373C-4EC6-8509-FCD5282BEEED}" sibTransId="{E03D0ED6-D492-4AB6-964A-9DD9CB70C958}"/>
    <dgm:cxn modelId="{231587B8-5F1A-44AA-B8A6-0D166C0DB47B}" srcId="{DD03A553-F288-4727-89A3-20AC954B125F}" destId="{1C2E82CF-5AD3-49FE-9FE4-DDC26D801250}" srcOrd="0" destOrd="0" parTransId="{ED47CF2D-012B-4F64-A8A2-86AD974DA4A2}" sibTransId="{597E0202-765B-4ECA-A21F-289F604CE779}"/>
    <dgm:cxn modelId="{82FE56BE-C6F0-48B3-A1B1-DF72621B388B}" type="presOf" srcId="{1C2E82CF-5AD3-49FE-9FE4-DDC26D801250}" destId="{EB0E72C6-A686-4EBF-B24E-60F24414E354}" srcOrd="0" destOrd="0" presId="urn:microsoft.com/office/officeart/2008/layout/HorizontalMultiLevelHierarchy"/>
    <dgm:cxn modelId="{D29479BE-E15C-417D-BA9F-C874BACA26EF}" type="presOf" srcId="{21FFE72F-373C-4EC6-8509-FCD5282BEEED}" destId="{998CE411-464A-48F4-857C-F803C76EEC7E}" srcOrd="1" destOrd="0" presId="urn:microsoft.com/office/officeart/2008/layout/HorizontalMultiLevelHierarchy"/>
    <dgm:cxn modelId="{DD6E4DC2-C619-4F8F-99BA-715F088816A0}" type="presOf" srcId="{FBBAF227-5453-4AC1-A22A-AF0A2607E7FA}" destId="{A1141B01-C64F-41B2-A7F8-99BFEA7DA8BD}" srcOrd="1" destOrd="0" presId="urn:microsoft.com/office/officeart/2008/layout/HorizontalMultiLevelHierarchy"/>
    <dgm:cxn modelId="{BCE9BCC3-BF72-4FEE-8E25-62D324F5539C}" type="presOf" srcId="{7692F231-5A54-4850-911A-623427AB213A}" destId="{3A44A55B-4D5B-4416-AF33-004A7603285B}" srcOrd="0" destOrd="0" presId="urn:microsoft.com/office/officeart/2008/layout/HorizontalMultiLevelHierarchy"/>
    <dgm:cxn modelId="{44E1EECB-EC7E-48C8-872B-1EA39BADEC84}" type="presOf" srcId="{EEE5DFAB-F8BC-4F06-A3D6-CB93EB9E420F}" destId="{58D05721-DF27-4DF8-9D62-436CE068BE55}" srcOrd="1" destOrd="0" presId="urn:microsoft.com/office/officeart/2008/layout/HorizontalMultiLevelHierarchy"/>
    <dgm:cxn modelId="{056543CF-33F4-422E-80E7-2A79E2F9D193}" type="presOf" srcId="{C31B92A3-D7CA-492D-B2B8-FE8383B9C842}" destId="{A27C9553-F824-402E-BA5E-41A95BAA7C83}" srcOrd="0" destOrd="0" presId="urn:microsoft.com/office/officeart/2008/layout/HorizontalMultiLevelHierarchy"/>
    <dgm:cxn modelId="{C0FE8BCF-B22C-4982-AA6F-C225F775460D}" srcId="{D0C18BD4-89A2-46EA-AB62-DCD18EEC588E}" destId="{79325A4C-E81D-4306-A80C-BC5FA6673A89}" srcOrd="0" destOrd="0" parTransId="{92746C1F-3B53-4AE1-857E-7728FDF7E437}" sibTransId="{609A99D1-AB91-4A0F-8CEB-CBA5D4CB4B74}"/>
    <dgm:cxn modelId="{E392C3DE-18E0-4580-8120-09247AD8455E}" srcId="{B12EAE0D-D3EA-49D3-A141-1961F5C10544}" destId="{3481DE56-0FE5-4117-8289-C8BD4C0D7EC6}" srcOrd="1" destOrd="0" parTransId="{7692F231-5A54-4850-911A-623427AB213A}" sibTransId="{F62D02FF-83E4-41C0-B404-1E88D5FF6295}"/>
    <dgm:cxn modelId="{DC6296E1-B052-4DE8-ABC8-A20D77E21234}" type="presOf" srcId="{976299A4-4812-487B-B6C1-B3D4D8D9FC19}" destId="{232A1D29-5078-43BB-94DC-77034CB1F4C1}" srcOrd="0" destOrd="0" presId="urn:microsoft.com/office/officeart/2008/layout/HorizontalMultiLevelHierarchy"/>
    <dgm:cxn modelId="{E0C02EE9-E95B-497D-A214-4C36BF19C152}" type="presOf" srcId="{21FFE72F-373C-4EC6-8509-FCD5282BEEED}" destId="{6EC87F44-B794-421F-B5A6-02E9D519501E}" srcOrd="0" destOrd="0" presId="urn:microsoft.com/office/officeart/2008/layout/HorizontalMultiLevelHierarchy"/>
    <dgm:cxn modelId="{88132DEC-D1C2-488E-87FA-26F717435789}" type="presOf" srcId="{3B7B71CA-ED7A-4F4D-9992-8224D09F52D3}" destId="{0935D84A-8536-4638-9A4C-99A2E84D2207}" srcOrd="0" destOrd="0" presId="urn:microsoft.com/office/officeart/2008/layout/HorizontalMultiLevelHierarchy"/>
    <dgm:cxn modelId="{E341DBCA-0F91-4562-B373-0A419A4074AB}" type="presParOf" srcId="{331CC6B0-8A1E-4E7E-92AC-E3D5B31153E4}" destId="{F0463D04-A384-4CBF-BB9B-41C60633A5EA}" srcOrd="0" destOrd="0" presId="urn:microsoft.com/office/officeart/2008/layout/HorizontalMultiLevelHierarchy"/>
    <dgm:cxn modelId="{6145B333-53EE-4D8F-87DA-8D8BBDB0874E}" type="presParOf" srcId="{F0463D04-A384-4CBF-BB9B-41C60633A5EA}" destId="{9713711F-BE59-4014-9144-532C54EF7BED}" srcOrd="0" destOrd="0" presId="urn:microsoft.com/office/officeart/2008/layout/HorizontalMultiLevelHierarchy"/>
    <dgm:cxn modelId="{A3472C30-C77A-41BB-B8CF-8E2FDEDDC3C6}" type="presParOf" srcId="{F0463D04-A384-4CBF-BB9B-41C60633A5EA}" destId="{766E72B5-9E3D-4A23-A704-6433070843AC}" srcOrd="1" destOrd="0" presId="urn:microsoft.com/office/officeart/2008/layout/HorizontalMultiLevelHierarchy"/>
    <dgm:cxn modelId="{39819C96-578F-40E3-BBAA-B07C67E68A64}" type="presParOf" srcId="{766E72B5-9E3D-4A23-A704-6433070843AC}" destId="{FE688B99-E1BC-4725-A9C4-CA7B84123D2E}" srcOrd="0" destOrd="0" presId="urn:microsoft.com/office/officeart/2008/layout/HorizontalMultiLevelHierarchy"/>
    <dgm:cxn modelId="{D314C339-C2B1-4D72-853E-5E3141C5604B}" type="presParOf" srcId="{FE688B99-E1BC-4725-A9C4-CA7B84123D2E}" destId="{58D05721-DF27-4DF8-9D62-436CE068BE55}" srcOrd="0" destOrd="0" presId="urn:microsoft.com/office/officeart/2008/layout/HorizontalMultiLevelHierarchy"/>
    <dgm:cxn modelId="{0909E6CD-5025-45E8-8DC4-E90DBDE83B1D}" type="presParOf" srcId="{766E72B5-9E3D-4A23-A704-6433070843AC}" destId="{7834472A-71A7-4D7F-A874-51513FB0136B}" srcOrd="1" destOrd="0" presId="urn:microsoft.com/office/officeart/2008/layout/HorizontalMultiLevelHierarchy"/>
    <dgm:cxn modelId="{C02424E8-E1FA-4697-865F-FEB99A1E4B78}" type="presParOf" srcId="{7834472A-71A7-4D7F-A874-51513FB0136B}" destId="{232A1D29-5078-43BB-94DC-77034CB1F4C1}" srcOrd="0" destOrd="0" presId="urn:microsoft.com/office/officeart/2008/layout/HorizontalMultiLevelHierarchy"/>
    <dgm:cxn modelId="{A6282AEF-5D2A-4B90-A344-DC65069EA2EA}" type="presParOf" srcId="{7834472A-71A7-4D7F-A874-51513FB0136B}" destId="{3853F4C7-93F9-4E31-ADF1-CE7850077598}" srcOrd="1" destOrd="0" presId="urn:microsoft.com/office/officeart/2008/layout/HorizontalMultiLevelHierarchy"/>
    <dgm:cxn modelId="{615D9717-8880-46F9-BE22-847BCF05719D}" type="presParOf" srcId="{3853F4C7-93F9-4E31-ADF1-CE7850077598}" destId="{C379D31D-F0B1-4D8B-9821-A9FAEB9E7D72}" srcOrd="0" destOrd="0" presId="urn:microsoft.com/office/officeart/2008/layout/HorizontalMultiLevelHierarchy"/>
    <dgm:cxn modelId="{AA189D98-E415-4340-B7DC-05AE3E2DBABE}" type="presParOf" srcId="{C379D31D-F0B1-4D8B-9821-A9FAEB9E7D72}" destId="{1C2C1625-7CA0-467E-95C3-39BACA2F01FD}" srcOrd="0" destOrd="0" presId="urn:microsoft.com/office/officeart/2008/layout/HorizontalMultiLevelHierarchy"/>
    <dgm:cxn modelId="{E385B559-F3C5-417B-B086-57EE0F25607E}" type="presParOf" srcId="{3853F4C7-93F9-4E31-ADF1-CE7850077598}" destId="{CFE1C912-6058-4E74-B0B5-BEBD586D6FF2}" srcOrd="1" destOrd="0" presId="urn:microsoft.com/office/officeart/2008/layout/HorizontalMultiLevelHierarchy"/>
    <dgm:cxn modelId="{AE57B588-1DF0-45BD-B4BF-297B7F1CC4E5}" type="presParOf" srcId="{CFE1C912-6058-4E74-B0B5-BEBD586D6FF2}" destId="{27669120-9F19-4918-A01D-003B87FA4381}" srcOrd="0" destOrd="0" presId="urn:microsoft.com/office/officeart/2008/layout/HorizontalMultiLevelHierarchy"/>
    <dgm:cxn modelId="{09B7F4EB-F5DE-4DBA-AA85-755C1F66457F}" type="presParOf" srcId="{CFE1C912-6058-4E74-B0B5-BEBD586D6FF2}" destId="{3696BF63-6E90-44EB-A505-A9B24C42C4D4}" srcOrd="1" destOrd="0" presId="urn:microsoft.com/office/officeart/2008/layout/HorizontalMultiLevelHierarchy"/>
    <dgm:cxn modelId="{B2DF47F2-61B7-42D7-AEB0-FB4B13CCE0ED}" type="presParOf" srcId="{3853F4C7-93F9-4E31-ADF1-CE7850077598}" destId="{83F448B6-7ABB-474F-8F55-FDF42F4D5222}" srcOrd="2" destOrd="0" presId="urn:microsoft.com/office/officeart/2008/layout/HorizontalMultiLevelHierarchy"/>
    <dgm:cxn modelId="{F2EA54A4-D70C-4259-82B9-F575474BB954}" type="presParOf" srcId="{83F448B6-7ABB-474F-8F55-FDF42F4D5222}" destId="{5152746F-6E65-45F0-9DEB-76E06B862F8E}" srcOrd="0" destOrd="0" presId="urn:microsoft.com/office/officeart/2008/layout/HorizontalMultiLevelHierarchy"/>
    <dgm:cxn modelId="{C4FB1920-0D97-412B-84FA-33A6FF0FBAFB}" type="presParOf" srcId="{3853F4C7-93F9-4E31-ADF1-CE7850077598}" destId="{AD2B4A84-EF64-4555-AFE5-2FA2359024FA}" srcOrd="3" destOrd="0" presId="urn:microsoft.com/office/officeart/2008/layout/HorizontalMultiLevelHierarchy"/>
    <dgm:cxn modelId="{17AF4B13-22C7-496B-8ED0-F8249A4724CE}" type="presParOf" srcId="{AD2B4A84-EF64-4555-AFE5-2FA2359024FA}" destId="{A27C9553-F824-402E-BA5E-41A95BAA7C83}" srcOrd="0" destOrd="0" presId="urn:microsoft.com/office/officeart/2008/layout/HorizontalMultiLevelHierarchy"/>
    <dgm:cxn modelId="{65AF49D3-3265-42BC-AECC-2EC08EC02061}" type="presParOf" srcId="{AD2B4A84-EF64-4555-AFE5-2FA2359024FA}" destId="{C1DFFAA1-B89B-4482-AF19-D08B6615519C}" srcOrd="1" destOrd="0" presId="urn:microsoft.com/office/officeart/2008/layout/HorizontalMultiLevelHierarchy"/>
    <dgm:cxn modelId="{B7D4F077-842E-4ED5-8F87-6E0122BE1261}" type="presParOf" srcId="{766E72B5-9E3D-4A23-A704-6433070843AC}" destId="{1EE1A52D-5C47-4BE9-ADDA-6505B479509C}" srcOrd="2" destOrd="0" presId="urn:microsoft.com/office/officeart/2008/layout/HorizontalMultiLevelHierarchy"/>
    <dgm:cxn modelId="{37A58EFE-F047-46D1-AA5D-C67D3AA8102C}" type="presParOf" srcId="{1EE1A52D-5C47-4BE9-ADDA-6505B479509C}" destId="{A1141B01-C64F-41B2-A7F8-99BFEA7DA8BD}" srcOrd="0" destOrd="0" presId="urn:microsoft.com/office/officeart/2008/layout/HorizontalMultiLevelHierarchy"/>
    <dgm:cxn modelId="{856C6404-334C-4F66-AC18-5BDAD896AB33}" type="presParOf" srcId="{766E72B5-9E3D-4A23-A704-6433070843AC}" destId="{56406BA5-54DB-4E53-9935-749E37132705}" srcOrd="3" destOrd="0" presId="urn:microsoft.com/office/officeart/2008/layout/HorizontalMultiLevelHierarchy"/>
    <dgm:cxn modelId="{42977B7D-7B92-40BF-81B7-B7E41F1FB17B}" type="presParOf" srcId="{56406BA5-54DB-4E53-9935-749E37132705}" destId="{B18BA5A9-CB56-4F48-9F38-417244F6DD0A}" srcOrd="0" destOrd="0" presId="urn:microsoft.com/office/officeart/2008/layout/HorizontalMultiLevelHierarchy"/>
    <dgm:cxn modelId="{2ED45568-5D28-4650-B69C-0BEDBB3D3FF9}" type="presParOf" srcId="{56406BA5-54DB-4E53-9935-749E37132705}" destId="{254BAA90-0355-47BA-88CE-09A36781208F}" srcOrd="1" destOrd="0" presId="urn:microsoft.com/office/officeart/2008/layout/HorizontalMultiLevelHierarchy"/>
    <dgm:cxn modelId="{8C22C6F4-056A-4263-9A86-542E78EAC3B6}" type="presParOf" srcId="{254BAA90-0355-47BA-88CE-09A36781208F}" destId="{0935D84A-8536-4638-9A4C-99A2E84D2207}" srcOrd="0" destOrd="0" presId="urn:microsoft.com/office/officeart/2008/layout/HorizontalMultiLevelHierarchy"/>
    <dgm:cxn modelId="{5AA35C9F-610D-44D5-9D87-12C3AF5602F0}" type="presParOf" srcId="{0935D84A-8536-4638-9A4C-99A2E84D2207}" destId="{917E652E-C91E-473C-88DD-93A5171805D4}" srcOrd="0" destOrd="0" presId="urn:microsoft.com/office/officeart/2008/layout/HorizontalMultiLevelHierarchy"/>
    <dgm:cxn modelId="{62034B04-4D3A-4392-8BE7-9A9A7AE6D05E}" type="presParOf" srcId="{254BAA90-0355-47BA-88CE-09A36781208F}" destId="{16B65065-757D-43AE-A813-C8E740BD8A80}" srcOrd="1" destOrd="0" presId="urn:microsoft.com/office/officeart/2008/layout/HorizontalMultiLevelHierarchy"/>
    <dgm:cxn modelId="{4CF7DD4F-0C52-4006-8274-F893B1353FA2}" type="presParOf" srcId="{16B65065-757D-43AE-A813-C8E740BD8A80}" destId="{C0597773-060E-4DDB-BA52-8705CD64AF6E}" srcOrd="0" destOrd="0" presId="urn:microsoft.com/office/officeart/2008/layout/HorizontalMultiLevelHierarchy"/>
    <dgm:cxn modelId="{5877755C-C931-4D91-A2AD-B880C8B7FB34}" type="presParOf" srcId="{16B65065-757D-43AE-A813-C8E740BD8A80}" destId="{ADE5DC91-6DFC-47F5-9B8E-25CC872C705F}" srcOrd="1" destOrd="0" presId="urn:microsoft.com/office/officeart/2008/layout/HorizontalMultiLevelHierarchy"/>
    <dgm:cxn modelId="{2038AA16-F6DA-4F87-9F91-8CD1BD097867}" type="presParOf" srcId="{254BAA90-0355-47BA-88CE-09A36781208F}" destId="{3A44A55B-4D5B-4416-AF33-004A7603285B}" srcOrd="2" destOrd="0" presId="urn:microsoft.com/office/officeart/2008/layout/HorizontalMultiLevelHierarchy"/>
    <dgm:cxn modelId="{96F1F297-D8EF-42CE-82E8-71CED345A9BF}" type="presParOf" srcId="{3A44A55B-4D5B-4416-AF33-004A7603285B}" destId="{2E5B4781-93FD-4D07-952F-5176C7EA757A}" srcOrd="0" destOrd="0" presId="urn:microsoft.com/office/officeart/2008/layout/HorizontalMultiLevelHierarchy"/>
    <dgm:cxn modelId="{C915D087-F7BD-49FA-9AB6-105C442D96E7}" type="presParOf" srcId="{254BAA90-0355-47BA-88CE-09A36781208F}" destId="{DFAA432B-2CC8-440D-82F6-32208CB2F2E1}" srcOrd="3" destOrd="0" presId="urn:microsoft.com/office/officeart/2008/layout/HorizontalMultiLevelHierarchy"/>
    <dgm:cxn modelId="{FF951728-F465-45E8-9F6A-7B4883BB67FF}" type="presParOf" srcId="{DFAA432B-2CC8-440D-82F6-32208CB2F2E1}" destId="{C38C97CF-B8F4-478A-993C-899386141D9C}" srcOrd="0" destOrd="0" presId="urn:microsoft.com/office/officeart/2008/layout/HorizontalMultiLevelHierarchy"/>
    <dgm:cxn modelId="{4CC29FA0-5930-4C74-A29E-0FF9E7839E3D}" type="presParOf" srcId="{DFAA432B-2CC8-440D-82F6-32208CB2F2E1}" destId="{E7B3D819-3BC3-45DD-A100-EF9C236BF4FA}" srcOrd="1" destOrd="0" presId="urn:microsoft.com/office/officeart/2008/layout/HorizontalMultiLevelHierarchy"/>
    <dgm:cxn modelId="{6C55F7CA-4154-4634-8D38-2340B6F86493}" type="presParOf" srcId="{766E72B5-9E3D-4A23-A704-6433070843AC}" destId="{6EC87F44-B794-421F-B5A6-02E9D519501E}" srcOrd="4" destOrd="0" presId="urn:microsoft.com/office/officeart/2008/layout/HorizontalMultiLevelHierarchy"/>
    <dgm:cxn modelId="{C778BD1C-5E77-4FBC-BF2A-17D05235DD58}" type="presParOf" srcId="{6EC87F44-B794-421F-B5A6-02E9D519501E}" destId="{998CE411-464A-48F4-857C-F803C76EEC7E}" srcOrd="0" destOrd="0" presId="urn:microsoft.com/office/officeart/2008/layout/HorizontalMultiLevelHierarchy"/>
    <dgm:cxn modelId="{9DBCE751-C5C6-4681-B342-2BB657BC3480}" type="presParOf" srcId="{766E72B5-9E3D-4A23-A704-6433070843AC}" destId="{C08A9D00-7AF3-443E-A059-3DC35C90F938}" srcOrd="5" destOrd="0" presId="urn:microsoft.com/office/officeart/2008/layout/HorizontalMultiLevelHierarchy"/>
    <dgm:cxn modelId="{219F649D-2B65-4A32-B8B1-29D9B069758B}" type="presParOf" srcId="{C08A9D00-7AF3-443E-A059-3DC35C90F938}" destId="{D7058112-F4AB-4A4C-AA47-A6FD4D7B7F90}" srcOrd="0" destOrd="0" presId="urn:microsoft.com/office/officeart/2008/layout/HorizontalMultiLevelHierarchy"/>
    <dgm:cxn modelId="{8D241DAC-FB24-48BF-B174-D0C5D0CCC6F4}" type="presParOf" srcId="{C08A9D00-7AF3-443E-A059-3DC35C90F938}" destId="{78251281-DE95-4E7E-9E72-3BBED2E1F424}" srcOrd="1" destOrd="0" presId="urn:microsoft.com/office/officeart/2008/layout/HorizontalMultiLevelHierarchy"/>
    <dgm:cxn modelId="{26E58558-114C-4677-A855-26D7C75B8C49}" type="presParOf" srcId="{78251281-DE95-4E7E-9E72-3BBED2E1F424}" destId="{4B846FC6-A26E-4744-A02E-94C5EAF1BEA3}" srcOrd="0" destOrd="0" presId="urn:microsoft.com/office/officeart/2008/layout/HorizontalMultiLevelHierarchy"/>
    <dgm:cxn modelId="{58EF447F-5AEC-4C1D-A695-EFE0A29C424D}" type="presParOf" srcId="{4B846FC6-A26E-4744-A02E-94C5EAF1BEA3}" destId="{B6DA2372-E2F1-490D-87E4-48276C7D1D6F}" srcOrd="0" destOrd="0" presId="urn:microsoft.com/office/officeart/2008/layout/HorizontalMultiLevelHierarchy"/>
    <dgm:cxn modelId="{000FBF71-50A5-44CB-A29E-88AE4EE8E95F}" type="presParOf" srcId="{78251281-DE95-4E7E-9E72-3BBED2E1F424}" destId="{29C1B15C-6107-4047-874A-A87E910AA510}" srcOrd="1" destOrd="0" presId="urn:microsoft.com/office/officeart/2008/layout/HorizontalMultiLevelHierarchy"/>
    <dgm:cxn modelId="{14B3BE44-2CB0-4E02-ABF5-0D974CFA9FD1}" type="presParOf" srcId="{29C1B15C-6107-4047-874A-A87E910AA510}" destId="{EB0E72C6-A686-4EBF-B24E-60F24414E354}" srcOrd="0" destOrd="0" presId="urn:microsoft.com/office/officeart/2008/layout/HorizontalMultiLevelHierarchy"/>
    <dgm:cxn modelId="{CB904FC2-A347-413E-ABDE-EFBA4315EA75}" type="presParOf" srcId="{29C1B15C-6107-4047-874A-A87E910AA510}" destId="{CCB645E1-18D8-441C-AF83-D5D067D695BF}"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D0C18BD4-89A2-46EA-AB62-DCD18EEC588E}" type="doc">
      <dgm:prSet loTypeId="urn:microsoft.com/office/officeart/2008/layout/HorizontalMultiLevelHierarchy" loCatId="hierarchy" qsTypeId="urn:microsoft.com/office/officeart/2005/8/quickstyle/simple2" qsCatId="simple" csTypeId="urn:microsoft.com/office/officeart/2005/8/colors/colorful5" csCatId="colorful" phldr="1"/>
      <dgm:spPr/>
      <dgm:t>
        <a:bodyPr/>
        <a:lstStyle/>
        <a:p>
          <a:endParaRPr lang="en-US"/>
        </a:p>
      </dgm:t>
    </dgm:pt>
    <dgm:pt modelId="{79325A4C-E81D-4306-A80C-BC5FA6673A89}">
      <dgm:prSet phldrT="[Text]" custT="1"/>
      <dgm:spPr/>
      <dgm:t>
        <a:bodyPr/>
        <a:lstStyle/>
        <a:p>
          <a:r>
            <a:rPr lang="en-US" sz="2400"/>
            <a:t>FAO and its activities in Viet Nam</a:t>
          </a:r>
          <a:endParaRPr lang="en-US" sz="2400" dirty="0"/>
        </a:p>
      </dgm:t>
    </dgm:pt>
    <dgm:pt modelId="{92746C1F-3B53-4AE1-857E-7728FDF7E437}" type="parTrans" cxnId="{C0FE8BCF-B22C-4982-AA6F-C225F775460D}">
      <dgm:prSet/>
      <dgm:spPr/>
      <dgm:t>
        <a:bodyPr/>
        <a:lstStyle/>
        <a:p>
          <a:endParaRPr lang="en-US">
            <a:solidFill>
              <a:schemeClr val="accent2">
                <a:lumMod val="50000"/>
              </a:schemeClr>
            </a:solidFill>
          </a:endParaRPr>
        </a:p>
      </dgm:t>
    </dgm:pt>
    <dgm:pt modelId="{609A99D1-AB91-4A0F-8CEB-CBA5D4CB4B74}" type="sibTrans" cxnId="{C0FE8BCF-B22C-4982-AA6F-C225F775460D}">
      <dgm:prSet/>
      <dgm:spPr/>
      <dgm:t>
        <a:bodyPr/>
        <a:lstStyle/>
        <a:p>
          <a:endParaRPr lang="en-US">
            <a:solidFill>
              <a:schemeClr val="accent2">
                <a:lumMod val="50000"/>
              </a:schemeClr>
            </a:solidFill>
          </a:endParaRPr>
        </a:p>
      </dgm:t>
    </dgm:pt>
    <dgm:pt modelId="{976299A4-4812-487B-B6C1-B3D4D8D9FC19}">
      <dgm:prSet phldrT="[Text]"/>
      <dgm:spPr/>
      <dgm:t>
        <a:bodyPr/>
        <a:lstStyle/>
        <a:p>
          <a:r>
            <a:rPr lang="en-US"/>
            <a:t>FAO</a:t>
          </a:r>
          <a:endParaRPr lang="en-US" dirty="0"/>
        </a:p>
      </dgm:t>
    </dgm:pt>
    <dgm:pt modelId="{EEE5DFAB-F8BC-4F06-A3D6-CB93EB9E420F}" type="parTrans" cxnId="{AFE8E965-1C69-4CCD-8A45-59C650B1C5E8}">
      <dgm:prSet/>
      <dgm:spPr/>
      <dgm:t>
        <a:bodyPr/>
        <a:lstStyle/>
        <a:p>
          <a:endParaRPr lang="en-US">
            <a:solidFill>
              <a:schemeClr val="accent2">
                <a:lumMod val="50000"/>
              </a:schemeClr>
            </a:solidFill>
          </a:endParaRPr>
        </a:p>
      </dgm:t>
    </dgm:pt>
    <dgm:pt modelId="{F8EE8D28-7AAB-44A4-9A2B-07E7A14B4B1F}" type="sibTrans" cxnId="{AFE8E965-1C69-4CCD-8A45-59C650B1C5E8}">
      <dgm:prSet/>
      <dgm:spPr/>
      <dgm:t>
        <a:bodyPr/>
        <a:lstStyle/>
        <a:p>
          <a:endParaRPr lang="en-US">
            <a:solidFill>
              <a:schemeClr val="accent2">
                <a:lumMod val="50000"/>
              </a:schemeClr>
            </a:solidFill>
          </a:endParaRPr>
        </a:p>
      </dgm:t>
    </dgm:pt>
    <dgm:pt modelId="{B12EAE0D-D3EA-49D3-A141-1961F5C10544}">
      <dgm:prSet phldrT="[Text]"/>
      <dgm:spPr/>
      <dgm:t>
        <a:bodyPr/>
        <a:lstStyle/>
        <a:p>
          <a:r>
            <a:rPr lang="en-US"/>
            <a:t>FAO in Viet Nam</a:t>
          </a:r>
          <a:endParaRPr lang="en-US" dirty="0"/>
        </a:p>
      </dgm:t>
    </dgm:pt>
    <dgm:pt modelId="{FBBAF227-5453-4AC1-A22A-AF0A2607E7FA}" type="parTrans" cxnId="{83D28728-F9B8-4DD6-9863-E9C9A0A4E595}">
      <dgm:prSet/>
      <dgm:spPr/>
      <dgm:t>
        <a:bodyPr/>
        <a:lstStyle/>
        <a:p>
          <a:endParaRPr lang="en-US">
            <a:solidFill>
              <a:schemeClr val="accent2">
                <a:lumMod val="50000"/>
              </a:schemeClr>
            </a:solidFill>
          </a:endParaRPr>
        </a:p>
      </dgm:t>
    </dgm:pt>
    <dgm:pt modelId="{A4875331-FB25-4053-859F-38670DDFD69F}" type="sibTrans" cxnId="{83D28728-F9B8-4DD6-9863-E9C9A0A4E595}">
      <dgm:prSet/>
      <dgm:spPr/>
      <dgm:t>
        <a:bodyPr/>
        <a:lstStyle/>
        <a:p>
          <a:endParaRPr lang="en-US">
            <a:solidFill>
              <a:schemeClr val="accent2">
                <a:lumMod val="50000"/>
              </a:schemeClr>
            </a:solidFill>
          </a:endParaRPr>
        </a:p>
      </dgm:t>
    </dgm:pt>
    <dgm:pt modelId="{DD03A553-F288-4727-89A3-20AC954B125F}">
      <dgm:prSet phldrT="[Text]"/>
      <dgm:spPr/>
      <dgm:t>
        <a:bodyPr/>
        <a:lstStyle/>
        <a:p>
          <a:r>
            <a:rPr lang="en-US"/>
            <a:t>Viet Nam’s participation</a:t>
          </a:r>
          <a:endParaRPr lang="en-US" dirty="0"/>
        </a:p>
      </dgm:t>
    </dgm:pt>
    <dgm:pt modelId="{21FFE72F-373C-4EC6-8509-FCD5282BEEED}" type="parTrans" cxnId="{CA28BCA8-D62B-4CF3-8545-3421BDD4F554}">
      <dgm:prSet/>
      <dgm:spPr/>
      <dgm:t>
        <a:bodyPr/>
        <a:lstStyle/>
        <a:p>
          <a:endParaRPr lang="en-US">
            <a:solidFill>
              <a:schemeClr val="accent2">
                <a:lumMod val="50000"/>
              </a:schemeClr>
            </a:solidFill>
          </a:endParaRPr>
        </a:p>
      </dgm:t>
    </dgm:pt>
    <dgm:pt modelId="{E03D0ED6-D492-4AB6-964A-9DD9CB70C958}" type="sibTrans" cxnId="{CA28BCA8-D62B-4CF3-8545-3421BDD4F554}">
      <dgm:prSet/>
      <dgm:spPr/>
      <dgm:t>
        <a:bodyPr/>
        <a:lstStyle/>
        <a:p>
          <a:endParaRPr lang="en-US">
            <a:solidFill>
              <a:schemeClr val="accent2">
                <a:lumMod val="50000"/>
              </a:schemeClr>
            </a:solidFill>
          </a:endParaRPr>
        </a:p>
      </dgm:t>
    </dgm:pt>
    <dgm:pt modelId="{1C2E82CF-5AD3-49FE-9FE4-DDC26D801250}">
      <dgm:prSet phldrT="[Text]" custT="1"/>
      <dgm:spPr/>
      <dgm:t>
        <a:bodyPr/>
        <a:lstStyle/>
        <a:p>
          <a:r>
            <a:rPr lang="en-US" sz="1900" kern="1200" dirty="0"/>
            <a:t>has participated in (5) </a:t>
          </a:r>
          <a:r>
            <a:rPr lang="en-US" b="1" dirty="0">
              <a:solidFill>
                <a:srgbClr val="BF0D5E"/>
              </a:solidFill>
            </a:rPr>
            <a:t>food security and nutrition activities</a:t>
          </a:r>
        </a:p>
      </dgm:t>
    </dgm:pt>
    <dgm:pt modelId="{ED47CF2D-012B-4F64-A8A2-86AD974DA4A2}" type="parTrans" cxnId="{231587B8-5F1A-44AA-B8A6-0D166C0DB47B}">
      <dgm:prSet/>
      <dgm:spPr/>
      <dgm:t>
        <a:bodyPr/>
        <a:lstStyle/>
        <a:p>
          <a:endParaRPr lang="en-US">
            <a:solidFill>
              <a:schemeClr val="accent2">
                <a:lumMod val="50000"/>
              </a:schemeClr>
            </a:solidFill>
          </a:endParaRPr>
        </a:p>
      </dgm:t>
    </dgm:pt>
    <dgm:pt modelId="{597E0202-765B-4ECA-A21F-289F604CE779}" type="sibTrans" cxnId="{231587B8-5F1A-44AA-B8A6-0D166C0DB47B}">
      <dgm:prSet/>
      <dgm:spPr/>
      <dgm:t>
        <a:bodyPr/>
        <a:lstStyle/>
        <a:p>
          <a:endParaRPr lang="en-US">
            <a:solidFill>
              <a:schemeClr val="accent2">
                <a:lumMod val="50000"/>
              </a:schemeClr>
            </a:solidFill>
          </a:endParaRPr>
        </a:p>
      </dgm:t>
    </dgm:pt>
    <dgm:pt modelId="{62AF1EBA-DEE4-4A07-8A55-319142FFB492}">
      <dgm:prSet phldrT="[Text]"/>
      <dgm:spPr/>
      <dgm:t>
        <a:bodyPr/>
        <a:lstStyle/>
        <a:p>
          <a:r>
            <a:rPr lang="en-US" dirty="0"/>
            <a:t>formed in (1) </a:t>
          </a:r>
          <a:r>
            <a:rPr lang="en-US" b="1" dirty="0">
              <a:solidFill>
                <a:srgbClr val="BF0D5E"/>
              </a:solidFill>
            </a:rPr>
            <a:t>1945</a:t>
          </a:r>
        </a:p>
      </dgm:t>
    </dgm:pt>
    <dgm:pt modelId="{EAB1673B-077B-4228-BEDA-68918A1DE035}" type="parTrans" cxnId="{94DE5307-1641-4734-BFB9-CB872D0F4371}">
      <dgm:prSet/>
      <dgm:spPr/>
      <dgm:t>
        <a:bodyPr/>
        <a:lstStyle/>
        <a:p>
          <a:endParaRPr lang="en-US">
            <a:solidFill>
              <a:schemeClr val="accent2">
                <a:lumMod val="50000"/>
              </a:schemeClr>
            </a:solidFill>
          </a:endParaRPr>
        </a:p>
      </dgm:t>
    </dgm:pt>
    <dgm:pt modelId="{E52E630D-A5C8-4DD4-BC36-8D073024EF87}" type="sibTrans" cxnId="{94DE5307-1641-4734-BFB9-CB872D0F4371}">
      <dgm:prSet/>
      <dgm:spPr/>
      <dgm:t>
        <a:bodyPr/>
        <a:lstStyle/>
        <a:p>
          <a:endParaRPr lang="en-US">
            <a:solidFill>
              <a:schemeClr val="accent2">
                <a:lumMod val="50000"/>
              </a:schemeClr>
            </a:solidFill>
          </a:endParaRPr>
        </a:p>
      </dgm:t>
    </dgm:pt>
    <dgm:pt modelId="{C31B92A3-D7CA-492D-B2B8-FE8383B9C842}">
      <dgm:prSet phldrT="[Text]"/>
      <dgm:spPr/>
      <dgm:t>
        <a:bodyPr/>
        <a:lstStyle/>
        <a:p>
          <a:r>
            <a:rPr lang="en-US" dirty="0"/>
            <a:t>main aim is to (2) </a:t>
          </a:r>
          <a:r>
            <a:rPr lang="en-US" b="1" dirty="0">
              <a:solidFill>
                <a:srgbClr val="BF0D5E"/>
              </a:solidFill>
            </a:rPr>
            <a:t>end hunger and poverty</a:t>
          </a:r>
        </a:p>
      </dgm:t>
    </dgm:pt>
    <dgm:pt modelId="{27F4F557-4B4C-45FA-9932-42508679C9A8}" type="parTrans" cxnId="{F84C0500-1B92-4E17-948B-C28C7B6B8A90}">
      <dgm:prSet/>
      <dgm:spPr/>
      <dgm:t>
        <a:bodyPr/>
        <a:lstStyle/>
        <a:p>
          <a:endParaRPr lang="en-US">
            <a:solidFill>
              <a:schemeClr val="accent2">
                <a:lumMod val="50000"/>
              </a:schemeClr>
            </a:solidFill>
          </a:endParaRPr>
        </a:p>
      </dgm:t>
    </dgm:pt>
    <dgm:pt modelId="{37FEBBF1-DC33-453F-8980-3BE7C35718A0}" type="sibTrans" cxnId="{F84C0500-1B92-4E17-948B-C28C7B6B8A90}">
      <dgm:prSet/>
      <dgm:spPr/>
      <dgm:t>
        <a:bodyPr/>
        <a:lstStyle/>
        <a:p>
          <a:endParaRPr lang="en-US">
            <a:solidFill>
              <a:schemeClr val="accent2">
                <a:lumMod val="50000"/>
              </a:schemeClr>
            </a:solidFill>
          </a:endParaRPr>
        </a:p>
      </dgm:t>
    </dgm:pt>
    <dgm:pt modelId="{50B6F3EF-4E11-45B8-978E-F8DB21797497}">
      <dgm:prSet phldrT="[Text]"/>
      <dgm:spPr/>
      <dgm:t>
        <a:bodyPr/>
        <a:lstStyle/>
        <a:p>
          <a:r>
            <a:rPr lang="en-US" dirty="0"/>
            <a:t>started in (3) </a:t>
          </a:r>
          <a:r>
            <a:rPr lang="en-US" b="1" dirty="0">
              <a:solidFill>
                <a:srgbClr val="BF0D5E"/>
              </a:solidFill>
            </a:rPr>
            <a:t>1978</a:t>
          </a:r>
        </a:p>
      </dgm:t>
    </dgm:pt>
    <dgm:pt modelId="{3B7B71CA-ED7A-4F4D-9992-8224D09F52D3}" type="parTrans" cxnId="{7AE01F3E-5ED3-42F3-843E-9EB75D2463B0}">
      <dgm:prSet/>
      <dgm:spPr/>
      <dgm:t>
        <a:bodyPr/>
        <a:lstStyle/>
        <a:p>
          <a:endParaRPr lang="en-US">
            <a:solidFill>
              <a:schemeClr val="accent2">
                <a:lumMod val="50000"/>
              </a:schemeClr>
            </a:solidFill>
          </a:endParaRPr>
        </a:p>
      </dgm:t>
    </dgm:pt>
    <dgm:pt modelId="{5C418619-0107-4E33-B22D-05A93A5768BE}" type="sibTrans" cxnId="{7AE01F3E-5ED3-42F3-843E-9EB75D2463B0}">
      <dgm:prSet/>
      <dgm:spPr/>
      <dgm:t>
        <a:bodyPr/>
        <a:lstStyle/>
        <a:p>
          <a:endParaRPr lang="en-US">
            <a:solidFill>
              <a:schemeClr val="accent2">
                <a:lumMod val="50000"/>
              </a:schemeClr>
            </a:solidFill>
          </a:endParaRPr>
        </a:p>
      </dgm:t>
    </dgm:pt>
    <dgm:pt modelId="{3481DE56-0FE5-4117-8289-C8BD4C0D7EC6}">
      <dgm:prSet phldrT="[Text]"/>
      <dgm:spPr/>
      <dgm:t>
        <a:bodyPr/>
        <a:lstStyle/>
        <a:p>
          <a:r>
            <a:rPr lang="en-US" dirty="0"/>
            <a:t>has provided (4) </a:t>
          </a:r>
          <a:r>
            <a:rPr lang="en-US" b="1" dirty="0">
              <a:solidFill>
                <a:srgbClr val="BF0D5E"/>
              </a:solidFill>
            </a:rPr>
            <a:t>technical support and advice to the government</a:t>
          </a:r>
        </a:p>
      </dgm:t>
    </dgm:pt>
    <dgm:pt modelId="{7692F231-5A54-4850-911A-623427AB213A}" type="parTrans" cxnId="{E392C3DE-18E0-4580-8120-09247AD8455E}">
      <dgm:prSet/>
      <dgm:spPr/>
      <dgm:t>
        <a:bodyPr/>
        <a:lstStyle/>
        <a:p>
          <a:endParaRPr lang="en-US">
            <a:solidFill>
              <a:schemeClr val="accent2">
                <a:lumMod val="50000"/>
              </a:schemeClr>
            </a:solidFill>
          </a:endParaRPr>
        </a:p>
      </dgm:t>
    </dgm:pt>
    <dgm:pt modelId="{F62D02FF-83E4-41C0-B404-1E88D5FF6295}" type="sibTrans" cxnId="{E392C3DE-18E0-4580-8120-09247AD8455E}">
      <dgm:prSet/>
      <dgm:spPr/>
      <dgm:t>
        <a:bodyPr/>
        <a:lstStyle/>
        <a:p>
          <a:endParaRPr lang="en-US">
            <a:solidFill>
              <a:schemeClr val="accent2">
                <a:lumMod val="50000"/>
              </a:schemeClr>
            </a:solidFill>
          </a:endParaRPr>
        </a:p>
      </dgm:t>
    </dgm:pt>
    <dgm:pt modelId="{331CC6B0-8A1E-4E7E-92AC-E3D5B31153E4}" type="pres">
      <dgm:prSet presAssocID="{D0C18BD4-89A2-46EA-AB62-DCD18EEC588E}" presName="Name0" presStyleCnt="0">
        <dgm:presLayoutVars>
          <dgm:chPref val="1"/>
          <dgm:dir/>
          <dgm:animOne val="branch"/>
          <dgm:animLvl val="lvl"/>
          <dgm:resizeHandles val="exact"/>
        </dgm:presLayoutVars>
      </dgm:prSet>
      <dgm:spPr/>
    </dgm:pt>
    <dgm:pt modelId="{F0463D04-A384-4CBF-BB9B-41C60633A5EA}" type="pres">
      <dgm:prSet presAssocID="{79325A4C-E81D-4306-A80C-BC5FA6673A89}" presName="root1" presStyleCnt="0"/>
      <dgm:spPr/>
    </dgm:pt>
    <dgm:pt modelId="{9713711F-BE59-4014-9144-532C54EF7BED}" type="pres">
      <dgm:prSet presAssocID="{79325A4C-E81D-4306-A80C-BC5FA6673A89}" presName="LevelOneTextNode" presStyleLbl="node0" presStyleIdx="0" presStyleCnt="1" custScaleY="69603">
        <dgm:presLayoutVars>
          <dgm:chPref val="3"/>
        </dgm:presLayoutVars>
      </dgm:prSet>
      <dgm:spPr/>
    </dgm:pt>
    <dgm:pt modelId="{766E72B5-9E3D-4A23-A704-6433070843AC}" type="pres">
      <dgm:prSet presAssocID="{79325A4C-E81D-4306-A80C-BC5FA6673A89}" presName="level2hierChild" presStyleCnt="0"/>
      <dgm:spPr/>
    </dgm:pt>
    <dgm:pt modelId="{FE688B99-E1BC-4725-A9C4-CA7B84123D2E}" type="pres">
      <dgm:prSet presAssocID="{EEE5DFAB-F8BC-4F06-A3D6-CB93EB9E420F}" presName="conn2-1" presStyleLbl="parChTrans1D2" presStyleIdx="0" presStyleCnt="3"/>
      <dgm:spPr/>
    </dgm:pt>
    <dgm:pt modelId="{58D05721-DF27-4DF8-9D62-436CE068BE55}" type="pres">
      <dgm:prSet presAssocID="{EEE5DFAB-F8BC-4F06-A3D6-CB93EB9E420F}" presName="connTx" presStyleLbl="parChTrans1D2" presStyleIdx="0" presStyleCnt="3"/>
      <dgm:spPr/>
    </dgm:pt>
    <dgm:pt modelId="{7834472A-71A7-4D7F-A874-51513FB0136B}" type="pres">
      <dgm:prSet presAssocID="{976299A4-4812-487B-B6C1-B3D4D8D9FC19}" presName="root2" presStyleCnt="0"/>
      <dgm:spPr/>
    </dgm:pt>
    <dgm:pt modelId="{232A1D29-5078-43BB-94DC-77034CB1F4C1}" type="pres">
      <dgm:prSet presAssocID="{976299A4-4812-487B-B6C1-B3D4D8D9FC19}" presName="LevelTwoTextNode" presStyleLbl="node2" presStyleIdx="0" presStyleCnt="3" custScaleX="81117" custScaleY="63870">
        <dgm:presLayoutVars>
          <dgm:chPref val="3"/>
        </dgm:presLayoutVars>
      </dgm:prSet>
      <dgm:spPr/>
    </dgm:pt>
    <dgm:pt modelId="{3853F4C7-93F9-4E31-ADF1-CE7850077598}" type="pres">
      <dgm:prSet presAssocID="{976299A4-4812-487B-B6C1-B3D4D8D9FC19}" presName="level3hierChild" presStyleCnt="0"/>
      <dgm:spPr/>
    </dgm:pt>
    <dgm:pt modelId="{C379D31D-F0B1-4D8B-9821-A9FAEB9E7D72}" type="pres">
      <dgm:prSet presAssocID="{EAB1673B-077B-4228-BEDA-68918A1DE035}" presName="conn2-1" presStyleLbl="parChTrans1D3" presStyleIdx="0" presStyleCnt="5"/>
      <dgm:spPr/>
    </dgm:pt>
    <dgm:pt modelId="{1C2C1625-7CA0-467E-95C3-39BACA2F01FD}" type="pres">
      <dgm:prSet presAssocID="{EAB1673B-077B-4228-BEDA-68918A1DE035}" presName="connTx" presStyleLbl="parChTrans1D3" presStyleIdx="0" presStyleCnt="5"/>
      <dgm:spPr/>
    </dgm:pt>
    <dgm:pt modelId="{CFE1C912-6058-4E74-B0B5-BEBD586D6FF2}" type="pres">
      <dgm:prSet presAssocID="{62AF1EBA-DEE4-4A07-8A55-319142FFB492}" presName="root2" presStyleCnt="0"/>
      <dgm:spPr/>
    </dgm:pt>
    <dgm:pt modelId="{27669120-9F19-4918-A01D-003B87FA4381}" type="pres">
      <dgm:prSet presAssocID="{62AF1EBA-DEE4-4A07-8A55-319142FFB492}" presName="LevelTwoTextNode" presStyleLbl="node3" presStyleIdx="0" presStyleCnt="5" custScaleX="99680" custScaleY="58602">
        <dgm:presLayoutVars>
          <dgm:chPref val="3"/>
        </dgm:presLayoutVars>
      </dgm:prSet>
      <dgm:spPr/>
    </dgm:pt>
    <dgm:pt modelId="{3696BF63-6E90-44EB-A505-A9B24C42C4D4}" type="pres">
      <dgm:prSet presAssocID="{62AF1EBA-DEE4-4A07-8A55-319142FFB492}" presName="level3hierChild" presStyleCnt="0"/>
      <dgm:spPr/>
    </dgm:pt>
    <dgm:pt modelId="{83F448B6-7ABB-474F-8F55-FDF42F4D5222}" type="pres">
      <dgm:prSet presAssocID="{27F4F557-4B4C-45FA-9932-42508679C9A8}" presName="conn2-1" presStyleLbl="parChTrans1D3" presStyleIdx="1" presStyleCnt="5"/>
      <dgm:spPr/>
    </dgm:pt>
    <dgm:pt modelId="{5152746F-6E65-45F0-9DEB-76E06B862F8E}" type="pres">
      <dgm:prSet presAssocID="{27F4F557-4B4C-45FA-9932-42508679C9A8}" presName="connTx" presStyleLbl="parChTrans1D3" presStyleIdx="1" presStyleCnt="5"/>
      <dgm:spPr/>
    </dgm:pt>
    <dgm:pt modelId="{AD2B4A84-EF64-4555-AFE5-2FA2359024FA}" type="pres">
      <dgm:prSet presAssocID="{C31B92A3-D7CA-492D-B2B8-FE8383B9C842}" presName="root2" presStyleCnt="0"/>
      <dgm:spPr/>
    </dgm:pt>
    <dgm:pt modelId="{A27C9553-F824-402E-BA5E-41A95BAA7C83}" type="pres">
      <dgm:prSet presAssocID="{C31B92A3-D7CA-492D-B2B8-FE8383B9C842}" presName="LevelTwoTextNode" presStyleLbl="node3" presStyleIdx="1" presStyleCnt="5" custScaleX="99825" custScaleY="56392">
        <dgm:presLayoutVars>
          <dgm:chPref val="3"/>
        </dgm:presLayoutVars>
      </dgm:prSet>
      <dgm:spPr/>
    </dgm:pt>
    <dgm:pt modelId="{C1DFFAA1-B89B-4482-AF19-D08B6615519C}" type="pres">
      <dgm:prSet presAssocID="{C31B92A3-D7CA-492D-B2B8-FE8383B9C842}" presName="level3hierChild" presStyleCnt="0"/>
      <dgm:spPr/>
    </dgm:pt>
    <dgm:pt modelId="{1EE1A52D-5C47-4BE9-ADDA-6505B479509C}" type="pres">
      <dgm:prSet presAssocID="{FBBAF227-5453-4AC1-A22A-AF0A2607E7FA}" presName="conn2-1" presStyleLbl="parChTrans1D2" presStyleIdx="1" presStyleCnt="3"/>
      <dgm:spPr/>
    </dgm:pt>
    <dgm:pt modelId="{A1141B01-C64F-41B2-A7F8-99BFEA7DA8BD}" type="pres">
      <dgm:prSet presAssocID="{FBBAF227-5453-4AC1-A22A-AF0A2607E7FA}" presName="connTx" presStyleLbl="parChTrans1D2" presStyleIdx="1" presStyleCnt="3"/>
      <dgm:spPr/>
    </dgm:pt>
    <dgm:pt modelId="{56406BA5-54DB-4E53-9935-749E37132705}" type="pres">
      <dgm:prSet presAssocID="{B12EAE0D-D3EA-49D3-A141-1961F5C10544}" presName="root2" presStyleCnt="0"/>
      <dgm:spPr/>
    </dgm:pt>
    <dgm:pt modelId="{B18BA5A9-CB56-4F48-9F38-417244F6DD0A}" type="pres">
      <dgm:prSet presAssocID="{B12EAE0D-D3EA-49D3-A141-1961F5C10544}" presName="LevelTwoTextNode" presStyleLbl="node2" presStyleIdx="1" presStyleCnt="3" custScaleX="73945" custScaleY="60295" custLinFactNeighborX="7318" custLinFactNeighborY="-13513">
        <dgm:presLayoutVars>
          <dgm:chPref val="3"/>
        </dgm:presLayoutVars>
      </dgm:prSet>
      <dgm:spPr/>
    </dgm:pt>
    <dgm:pt modelId="{254BAA90-0355-47BA-88CE-09A36781208F}" type="pres">
      <dgm:prSet presAssocID="{B12EAE0D-D3EA-49D3-A141-1961F5C10544}" presName="level3hierChild" presStyleCnt="0"/>
      <dgm:spPr/>
    </dgm:pt>
    <dgm:pt modelId="{0935D84A-8536-4638-9A4C-99A2E84D2207}" type="pres">
      <dgm:prSet presAssocID="{3B7B71CA-ED7A-4F4D-9992-8224D09F52D3}" presName="conn2-1" presStyleLbl="parChTrans1D3" presStyleIdx="2" presStyleCnt="5"/>
      <dgm:spPr/>
    </dgm:pt>
    <dgm:pt modelId="{917E652E-C91E-473C-88DD-93A5171805D4}" type="pres">
      <dgm:prSet presAssocID="{3B7B71CA-ED7A-4F4D-9992-8224D09F52D3}" presName="connTx" presStyleLbl="parChTrans1D3" presStyleIdx="2" presStyleCnt="5"/>
      <dgm:spPr/>
    </dgm:pt>
    <dgm:pt modelId="{16B65065-757D-43AE-A813-C8E740BD8A80}" type="pres">
      <dgm:prSet presAssocID="{50B6F3EF-4E11-45B8-978E-F8DB21797497}" presName="root2" presStyleCnt="0"/>
      <dgm:spPr/>
    </dgm:pt>
    <dgm:pt modelId="{C0597773-060E-4DDB-BA52-8705CD64AF6E}" type="pres">
      <dgm:prSet presAssocID="{50B6F3EF-4E11-45B8-978E-F8DB21797497}" presName="LevelTwoTextNode" presStyleLbl="node3" presStyleIdx="2" presStyleCnt="5" custScaleX="100055" custScaleY="54532" custLinFactNeighborX="7735" custLinFactNeighborY="-2671">
        <dgm:presLayoutVars>
          <dgm:chPref val="3"/>
        </dgm:presLayoutVars>
      </dgm:prSet>
      <dgm:spPr/>
    </dgm:pt>
    <dgm:pt modelId="{ADE5DC91-6DFC-47F5-9B8E-25CC872C705F}" type="pres">
      <dgm:prSet presAssocID="{50B6F3EF-4E11-45B8-978E-F8DB21797497}" presName="level3hierChild" presStyleCnt="0"/>
      <dgm:spPr/>
    </dgm:pt>
    <dgm:pt modelId="{3A44A55B-4D5B-4416-AF33-004A7603285B}" type="pres">
      <dgm:prSet presAssocID="{7692F231-5A54-4850-911A-623427AB213A}" presName="conn2-1" presStyleLbl="parChTrans1D3" presStyleIdx="3" presStyleCnt="5"/>
      <dgm:spPr/>
    </dgm:pt>
    <dgm:pt modelId="{2E5B4781-93FD-4D07-952F-5176C7EA757A}" type="pres">
      <dgm:prSet presAssocID="{7692F231-5A54-4850-911A-623427AB213A}" presName="connTx" presStyleLbl="parChTrans1D3" presStyleIdx="3" presStyleCnt="5"/>
      <dgm:spPr/>
    </dgm:pt>
    <dgm:pt modelId="{DFAA432B-2CC8-440D-82F6-32208CB2F2E1}" type="pres">
      <dgm:prSet presAssocID="{3481DE56-0FE5-4117-8289-C8BD4C0D7EC6}" presName="root2" presStyleCnt="0"/>
      <dgm:spPr/>
    </dgm:pt>
    <dgm:pt modelId="{C38C97CF-B8F4-478A-993C-899386141D9C}" type="pres">
      <dgm:prSet presAssocID="{3481DE56-0FE5-4117-8289-C8BD4C0D7EC6}" presName="LevelTwoTextNode" presStyleLbl="node3" presStyleIdx="3" presStyleCnt="5" custScaleX="100604" custScaleY="91002" custLinFactNeighborX="8142" custLinFactNeighborY="1335">
        <dgm:presLayoutVars>
          <dgm:chPref val="3"/>
        </dgm:presLayoutVars>
      </dgm:prSet>
      <dgm:spPr/>
    </dgm:pt>
    <dgm:pt modelId="{E7B3D819-3BC3-45DD-A100-EF9C236BF4FA}" type="pres">
      <dgm:prSet presAssocID="{3481DE56-0FE5-4117-8289-C8BD4C0D7EC6}" presName="level3hierChild" presStyleCnt="0"/>
      <dgm:spPr/>
    </dgm:pt>
    <dgm:pt modelId="{6EC87F44-B794-421F-B5A6-02E9D519501E}" type="pres">
      <dgm:prSet presAssocID="{21FFE72F-373C-4EC6-8509-FCD5282BEEED}" presName="conn2-1" presStyleLbl="parChTrans1D2" presStyleIdx="2" presStyleCnt="3"/>
      <dgm:spPr/>
    </dgm:pt>
    <dgm:pt modelId="{998CE411-464A-48F4-857C-F803C76EEC7E}" type="pres">
      <dgm:prSet presAssocID="{21FFE72F-373C-4EC6-8509-FCD5282BEEED}" presName="connTx" presStyleLbl="parChTrans1D2" presStyleIdx="2" presStyleCnt="3"/>
      <dgm:spPr/>
    </dgm:pt>
    <dgm:pt modelId="{C08A9D00-7AF3-443E-A059-3DC35C90F938}" type="pres">
      <dgm:prSet presAssocID="{DD03A553-F288-4727-89A3-20AC954B125F}" presName="root2" presStyleCnt="0"/>
      <dgm:spPr/>
    </dgm:pt>
    <dgm:pt modelId="{D7058112-F4AB-4A4C-AA47-A6FD4D7B7F90}" type="pres">
      <dgm:prSet presAssocID="{DD03A553-F288-4727-89A3-20AC954B125F}" presName="LevelTwoTextNode" presStyleLbl="node2" presStyleIdx="2" presStyleCnt="3" custScaleX="90021" custScaleY="47063">
        <dgm:presLayoutVars>
          <dgm:chPref val="3"/>
        </dgm:presLayoutVars>
      </dgm:prSet>
      <dgm:spPr/>
    </dgm:pt>
    <dgm:pt modelId="{78251281-DE95-4E7E-9E72-3BBED2E1F424}" type="pres">
      <dgm:prSet presAssocID="{DD03A553-F288-4727-89A3-20AC954B125F}" presName="level3hierChild" presStyleCnt="0"/>
      <dgm:spPr/>
    </dgm:pt>
    <dgm:pt modelId="{4B846FC6-A26E-4744-A02E-94C5EAF1BEA3}" type="pres">
      <dgm:prSet presAssocID="{ED47CF2D-012B-4F64-A8A2-86AD974DA4A2}" presName="conn2-1" presStyleLbl="parChTrans1D3" presStyleIdx="4" presStyleCnt="5"/>
      <dgm:spPr/>
    </dgm:pt>
    <dgm:pt modelId="{B6DA2372-E2F1-490D-87E4-48276C7D1D6F}" type="pres">
      <dgm:prSet presAssocID="{ED47CF2D-012B-4F64-A8A2-86AD974DA4A2}" presName="connTx" presStyleLbl="parChTrans1D3" presStyleIdx="4" presStyleCnt="5"/>
      <dgm:spPr/>
    </dgm:pt>
    <dgm:pt modelId="{29C1B15C-6107-4047-874A-A87E910AA510}" type="pres">
      <dgm:prSet presAssocID="{1C2E82CF-5AD3-49FE-9FE4-DDC26D801250}" presName="root2" presStyleCnt="0"/>
      <dgm:spPr/>
    </dgm:pt>
    <dgm:pt modelId="{EB0E72C6-A686-4EBF-B24E-60F24414E354}" type="pres">
      <dgm:prSet presAssocID="{1C2E82CF-5AD3-49FE-9FE4-DDC26D801250}" presName="LevelTwoTextNode" presStyleLbl="node3" presStyleIdx="4" presStyleCnt="5" custLinFactNeighborX="-6921" custLinFactNeighborY="0">
        <dgm:presLayoutVars>
          <dgm:chPref val="3"/>
        </dgm:presLayoutVars>
      </dgm:prSet>
      <dgm:spPr/>
    </dgm:pt>
    <dgm:pt modelId="{CCB645E1-18D8-441C-AF83-D5D067D695BF}" type="pres">
      <dgm:prSet presAssocID="{1C2E82CF-5AD3-49FE-9FE4-DDC26D801250}" presName="level3hierChild" presStyleCnt="0"/>
      <dgm:spPr/>
    </dgm:pt>
  </dgm:ptLst>
  <dgm:cxnLst>
    <dgm:cxn modelId="{F84C0500-1B92-4E17-948B-C28C7B6B8A90}" srcId="{976299A4-4812-487B-B6C1-B3D4D8D9FC19}" destId="{C31B92A3-D7CA-492D-B2B8-FE8383B9C842}" srcOrd="1" destOrd="0" parTransId="{27F4F557-4B4C-45FA-9932-42508679C9A8}" sibTransId="{37FEBBF1-DC33-453F-8980-3BE7C35718A0}"/>
    <dgm:cxn modelId="{A7E98605-9193-4C15-A469-995DD9FB0DC4}" type="presOf" srcId="{7692F231-5A54-4850-911A-623427AB213A}" destId="{2E5B4781-93FD-4D07-952F-5176C7EA757A}" srcOrd="1" destOrd="0" presId="urn:microsoft.com/office/officeart/2008/layout/HorizontalMultiLevelHierarchy"/>
    <dgm:cxn modelId="{94DE5307-1641-4734-BFB9-CB872D0F4371}" srcId="{976299A4-4812-487B-B6C1-B3D4D8D9FC19}" destId="{62AF1EBA-DEE4-4A07-8A55-319142FFB492}" srcOrd="0" destOrd="0" parTransId="{EAB1673B-077B-4228-BEDA-68918A1DE035}" sibTransId="{E52E630D-A5C8-4DD4-BC36-8D073024EF87}"/>
    <dgm:cxn modelId="{69186408-6A7B-4AB6-B648-EB559FEADEE7}" type="presOf" srcId="{ED47CF2D-012B-4F64-A8A2-86AD974DA4A2}" destId="{B6DA2372-E2F1-490D-87E4-48276C7D1D6F}" srcOrd="1" destOrd="0" presId="urn:microsoft.com/office/officeart/2008/layout/HorizontalMultiLevelHierarchy"/>
    <dgm:cxn modelId="{47B66C08-F7F6-4E6F-8E53-1D95AC707220}" type="presOf" srcId="{62AF1EBA-DEE4-4A07-8A55-319142FFB492}" destId="{27669120-9F19-4918-A01D-003B87FA4381}" srcOrd="0" destOrd="0" presId="urn:microsoft.com/office/officeart/2008/layout/HorizontalMultiLevelHierarchy"/>
    <dgm:cxn modelId="{690F851D-0D04-4259-A522-69324A7A76CF}" type="presOf" srcId="{EAB1673B-077B-4228-BEDA-68918A1DE035}" destId="{1C2C1625-7CA0-467E-95C3-39BACA2F01FD}" srcOrd="1" destOrd="0" presId="urn:microsoft.com/office/officeart/2008/layout/HorizontalMultiLevelHierarchy"/>
    <dgm:cxn modelId="{83D28728-F9B8-4DD6-9863-E9C9A0A4E595}" srcId="{79325A4C-E81D-4306-A80C-BC5FA6673A89}" destId="{B12EAE0D-D3EA-49D3-A141-1961F5C10544}" srcOrd="1" destOrd="0" parTransId="{FBBAF227-5453-4AC1-A22A-AF0A2607E7FA}" sibTransId="{A4875331-FB25-4053-859F-38670DDFD69F}"/>
    <dgm:cxn modelId="{9554A73D-7C12-41EC-AE96-B041C2059AA5}" type="presOf" srcId="{D0C18BD4-89A2-46EA-AB62-DCD18EEC588E}" destId="{331CC6B0-8A1E-4E7E-92AC-E3D5B31153E4}" srcOrd="0" destOrd="0" presId="urn:microsoft.com/office/officeart/2008/layout/HorizontalMultiLevelHierarchy"/>
    <dgm:cxn modelId="{7AE01F3E-5ED3-42F3-843E-9EB75D2463B0}" srcId="{B12EAE0D-D3EA-49D3-A141-1961F5C10544}" destId="{50B6F3EF-4E11-45B8-978E-F8DB21797497}" srcOrd="0" destOrd="0" parTransId="{3B7B71CA-ED7A-4F4D-9992-8224D09F52D3}" sibTransId="{5C418619-0107-4E33-B22D-05A93A5768BE}"/>
    <dgm:cxn modelId="{66669842-D2DA-4940-9735-6227D7C65E27}" type="presOf" srcId="{3B7B71CA-ED7A-4F4D-9992-8224D09F52D3}" destId="{917E652E-C91E-473C-88DD-93A5171805D4}" srcOrd="1" destOrd="0" presId="urn:microsoft.com/office/officeart/2008/layout/HorizontalMultiLevelHierarchy"/>
    <dgm:cxn modelId="{E5CDFA62-C22B-4C69-B383-3847A6E645AC}" type="presOf" srcId="{DD03A553-F288-4727-89A3-20AC954B125F}" destId="{D7058112-F4AB-4A4C-AA47-A6FD4D7B7F90}" srcOrd="0" destOrd="0" presId="urn:microsoft.com/office/officeart/2008/layout/HorizontalMultiLevelHierarchy"/>
    <dgm:cxn modelId="{AFE8E965-1C69-4CCD-8A45-59C650B1C5E8}" srcId="{79325A4C-E81D-4306-A80C-BC5FA6673A89}" destId="{976299A4-4812-487B-B6C1-B3D4D8D9FC19}" srcOrd="0" destOrd="0" parTransId="{EEE5DFAB-F8BC-4F06-A3D6-CB93EB9E420F}" sibTransId="{F8EE8D28-7AAB-44A4-9A2B-07E7A14B4B1F}"/>
    <dgm:cxn modelId="{1BB6364A-EADE-48D4-A495-0139CB95A23F}" type="presOf" srcId="{27F4F557-4B4C-45FA-9932-42508679C9A8}" destId="{5152746F-6E65-45F0-9DEB-76E06B862F8E}" srcOrd="1" destOrd="0" presId="urn:microsoft.com/office/officeart/2008/layout/HorizontalMultiLevelHierarchy"/>
    <dgm:cxn modelId="{467CEF4B-4552-4962-92B1-91966C060216}" type="presOf" srcId="{79325A4C-E81D-4306-A80C-BC5FA6673A89}" destId="{9713711F-BE59-4014-9144-532C54EF7BED}" srcOrd="0" destOrd="0" presId="urn:microsoft.com/office/officeart/2008/layout/HorizontalMultiLevelHierarchy"/>
    <dgm:cxn modelId="{6E02176C-5CFF-4872-A613-C5CDACCFA98F}" type="presOf" srcId="{50B6F3EF-4E11-45B8-978E-F8DB21797497}" destId="{C0597773-060E-4DDB-BA52-8705CD64AF6E}" srcOrd="0" destOrd="0" presId="urn:microsoft.com/office/officeart/2008/layout/HorizontalMultiLevelHierarchy"/>
    <dgm:cxn modelId="{29338D6E-15FA-4FD7-AD8E-D457269D6082}" type="presOf" srcId="{EEE5DFAB-F8BC-4F06-A3D6-CB93EB9E420F}" destId="{FE688B99-E1BC-4725-A9C4-CA7B84123D2E}" srcOrd="0" destOrd="0" presId="urn:microsoft.com/office/officeart/2008/layout/HorizontalMultiLevelHierarchy"/>
    <dgm:cxn modelId="{B6E61070-429C-4CAE-A76D-D6944235C5CF}" type="presOf" srcId="{27F4F557-4B4C-45FA-9932-42508679C9A8}" destId="{83F448B6-7ABB-474F-8F55-FDF42F4D5222}" srcOrd="0" destOrd="0" presId="urn:microsoft.com/office/officeart/2008/layout/HorizontalMultiLevelHierarchy"/>
    <dgm:cxn modelId="{67780574-5BD3-4ABB-A2F3-EEEE74E01FF9}" type="presOf" srcId="{3481DE56-0FE5-4117-8289-C8BD4C0D7EC6}" destId="{C38C97CF-B8F4-478A-993C-899386141D9C}" srcOrd="0" destOrd="0" presId="urn:microsoft.com/office/officeart/2008/layout/HorizontalMultiLevelHierarchy"/>
    <dgm:cxn modelId="{A4829C5A-B9F7-4429-A61A-7FFBB471CB9D}" type="presOf" srcId="{FBBAF227-5453-4AC1-A22A-AF0A2607E7FA}" destId="{1EE1A52D-5C47-4BE9-ADDA-6505B479509C}" srcOrd="0" destOrd="0" presId="urn:microsoft.com/office/officeart/2008/layout/HorizontalMultiLevelHierarchy"/>
    <dgm:cxn modelId="{A797077B-614B-446D-8B27-662A07313224}" type="presOf" srcId="{ED47CF2D-012B-4F64-A8A2-86AD974DA4A2}" destId="{4B846FC6-A26E-4744-A02E-94C5EAF1BEA3}" srcOrd="0" destOrd="0" presId="urn:microsoft.com/office/officeart/2008/layout/HorizontalMultiLevelHierarchy"/>
    <dgm:cxn modelId="{FFC4A487-2CA8-47D8-A2B5-B13904138F49}" type="presOf" srcId="{B12EAE0D-D3EA-49D3-A141-1961F5C10544}" destId="{B18BA5A9-CB56-4F48-9F38-417244F6DD0A}" srcOrd="0" destOrd="0" presId="urn:microsoft.com/office/officeart/2008/layout/HorizontalMultiLevelHierarchy"/>
    <dgm:cxn modelId="{870AA99B-3FF3-4BEB-9B3B-15383B6A8B4E}" type="presOf" srcId="{EAB1673B-077B-4228-BEDA-68918A1DE035}" destId="{C379D31D-F0B1-4D8B-9821-A9FAEB9E7D72}" srcOrd="0" destOrd="0" presId="urn:microsoft.com/office/officeart/2008/layout/HorizontalMultiLevelHierarchy"/>
    <dgm:cxn modelId="{CA28BCA8-D62B-4CF3-8545-3421BDD4F554}" srcId="{79325A4C-E81D-4306-A80C-BC5FA6673A89}" destId="{DD03A553-F288-4727-89A3-20AC954B125F}" srcOrd="2" destOrd="0" parTransId="{21FFE72F-373C-4EC6-8509-FCD5282BEEED}" sibTransId="{E03D0ED6-D492-4AB6-964A-9DD9CB70C958}"/>
    <dgm:cxn modelId="{231587B8-5F1A-44AA-B8A6-0D166C0DB47B}" srcId="{DD03A553-F288-4727-89A3-20AC954B125F}" destId="{1C2E82CF-5AD3-49FE-9FE4-DDC26D801250}" srcOrd="0" destOrd="0" parTransId="{ED47CF2D-012B-4F64-A8A2-86AD974DA4A2}" sibTransId="{597E0202-765B-4ECA-A21F-289F604CE779}"/>
    <dgm:cxn modelId="{82FE56BE-C6F0-48B3-A1B1-DF72621B388B}" type="presOf" srcId="{1C2E82CF-5AD3-49FE-9FE4-DDC26D801250}" destId="{EB0E72C6-A686-4EBF-B24E-60F24414E354}" srcOrd="0" destOrd="0" presId="urn:microsoft.com/office/officeart/2008/layout/HorizontalMultiLevelHierarchy"/>
    <dgm:cxn modelId="{D29479BE-E15C-417D-BA9F-C874BACA26EF}" type="presOf" srcId="{21FFE72F-373C-4EC6-8509-FCD5282BEEED}" destId="{998CE411-464A-48F4-857C-F803C76EEC7E}" srcOrd="1" destOrd="0" presId="urn:microsoft.com/office/officeart/2008/layout/HorizontalMultiLevelHierarchy"/>
    <dgm:cxn modelId="{DD6E4DC2-C619-4F8F-99BA-715F088816A0}" type="presOf" srcId="{FBBAF227-5453-4AC1-A22A-AF0A2607E7FA}" destId="{A1141B01-C64F-41B2-A7F8-99BFEA7DA8BD}" srcOrd="1" destOrd="0" presId="urn:microsoft.com/office/officeart/2008/layout/HorizontalMultiLevelHierarchy"/>
    <dgm:cxn modelId="{BCE9BCC3-BF72-4FEE-8E25-62D324F5539C}" type="presOf" srcId="{7692F231-5A54-4850-911A-623427AB213A}" destId="{3A44A55B-4D5B-4416-AF33-004A7603285B}" srcOrd="0" destOrd="0" presId="urn:microsoft.com/office/officeart/2008/layout/HorizontalMultiLevelHierarchy"/>
    <dgm:cxn modelId="{44E1EECB-EC7E-48C8-872B-1EA39BADEC84}" type="presOf" srcId="{EEE5DFAB-F8BC-4F06-A3D6-CB93EB9E420F}" destId="{58D05721-DF27-4DF8-9D62-436CE068BE55}" srcOrd="1" destOrd="0" presId="urn:microsoft.com/office/officeart/2008/layout/HorizontalMultiLevelHierarchy"/>
    <dgm:cxn modelId="{056543CF-33F4-422E-80E7-2A79E2F9D193}" type="presOf" srcId="{C31B92A3-D7CA-492D-B2B8-FE8383B9C842}" destId="{A27C9553-F824-402E-BA5E-41A95BAA7C83}" srcOrd="0" destOrd="0" presId="urn:microsoft.com/office/officeart/2008/layout/HorizontalMultiLevelHierarchy"/>
    <dgm:cxn modelId="{C0FE8BCF-B22C-4982-AA6F-C225F775460D}" srcId="{D0C18BD4-89A2-46EA-AB62-DCD18EEC588E}" destId="{79325A4C-E81D-4306-A80C-BC5FA6673A89}" srcOrd="0" destOrd="0" parTransId="{92746C1F-3B53-4AE1-857E-7728FDF7E437}" sibTransId="{609A99D1-AB91-4A0F-8CEB-CBA5D4CB4B74}"/>
    <dgm:cxn modelId="{E392C3DE-18E0-4580-8120-09247AD8455E}" srcId="{B12EAE0D-D3EA-49D3-A141-1961F5C10544}" destId="{3481DE56-0FE5-4117-8289-C8BD4C0D7EC6}" srcOrd="1" destOrd="0" parTransId="{7692F231-5A54-4850-911A-623427AB213A}" sibTransId="{F62D02FF-83E4-41C0-B404-1E88D5FF6295}"/>
    <dgm:cxn modelId="{DC6296E1-B052-4DE8-ABC8-A20D77E21234}" type="presOf" srcId="{976299A4-4812-487B-B6C1-B3D4D8D9FC19}" destId="{232A1D29-5078-43BB-94DC-77034CB1F4C1}" srcOrd="0" destOrd="0" presId="urn:microsoft.com/office/officeart/2008/layout/HorizontalMultiLevelHierarchy"/>
    <dgm:cxn modelId="{E0C02EE9-E95B-497D-A214-4C36BF19C152}" type="presOf" srcId="{21FFE72F-373C-4EC6-8509-FCD5282BEEED}" destId="{6EC87F44-B794-421F-B5A6-02E9D519501E}" srcOrd="0" destOrd="0" presId="urn:microsoft.com/office/officeart/2008/layout/HorizontalMultiLevelHierarchy"/>
    <dgm:cxn modelId="{88132DEC-D1C2-488E-87FA-26F717435789}" type="presOf" srcId="{3B7B71CA-ED7A-4F4D-9992-8224D09F52D3}" destId="{0935D84A-8536-4638-9A4C-99A2E84D2207}" srcOrd="0" destOrd="0" presId="urn:microsoft.com/office/officeart/2008/layout/HorizontalMultiLevelHierarchy"/>
    <dgm:cxn modelId="{E341DBCA-0F91-4562-B373-0A419A4074AB}" type="presParOf" srcId="{331CC6B0-8A1E-4E7E-92AC-E3D5B31153E4}" destId="{F0463D04-A384-4CBF-BB9B-41C60633A5EA}" srcOrd="0" destOrd="0" presId="urn:microsoft.com/office/officeart/2008/layout/HorizontalMultiLevelHierarchy"/>
    <dgm:cxn modelId="{6145B333-53EE-4D8F-87DA-8D8BBDB0874E}" type="presParOf" srcId="{F0463D04-A384-4CBF-BB9B-41C60633A5EA}" destId="{9713711F-BE59-4014-9144-532C54EF7BED}" srcOrd="0" destOrd="0" presId="urn:microsoft.com/office/officeart/2008/layout/HorizontalMultiLevelHierarchy"/>
    <dgm:cxn modelId="{A3472C30-C77A-41BB-B8CF-8E2FDEDDC3C6}" type="presParOf" srcId="{F0463D04-A384-4CBF-BB9B-41C60633A5EA}" destId="{766E72B5-9E3D-4A23-A704-6433070843AC}" srcOrd="1" destOrd="0" presId="urn:microsoft.com/office/officeart/2008/layout/HorizontalMultiLevelHierarchy"/>
    <dgm:cxn modelId="{39819C96-578F-40E3-BBAA-B07C67E68A64}" type="presParOf" srcId="{766E72B5-9E3D-4A23-A704-6433070843AC}" destId="{FE688B99-E1BC-4725-A9C4-CA7B84123D2E}" srcOrd="0" destOrd="0" presId="urn:microsoft.com/office/officeart/2008/layout/HorizontalMultiLevelHierarchy"/>
    <dgm:cxn modelId="{D314C339-C2B1-4D72-853E-5E3141C5604B}" type="presParOf" srcId="{FE688B99-E1BC-4725-A9C4-CA7B84123D2E}" destId="{58D05721-DF27-4DF8-9D62-436CE068BE55}" srcOrd="0" destOrd="0" presId="urn:microsoft.com/office/officeart/2008/layout/HorizontalMultiLevelHierarchy"/>
    <dgm:cxn modelId="{0909E6CD-5025-45E8-8DC4-E90DBDE83B1D}" type="presParOf" srcId="{766E72B5-9E3D-4A23-A704-6433070843AC}" destId="{7834472A-71A7-4D7F-A874-51513FB0136B}" srcOrd="1" destOrd="0" presId="urn:microsoft.com/office/officeart/2008/layout/HorizontalMultiLevelHierarchy"/>
    <dgm:cxn modelId="{C02424E8-E1FA-4697-865F-FEB99A1E4B78}" type="presParOf" srcId="{7834472A-71A7-4D7F-A874-51513FB0136B}" destId="{232A1D29-5078-43BB-94DC-77034CB1F4C1}" srcOrd="0" destOrd="0" presId="urn:microsoft.com/office/officeart/2008/layout/HorizontalMultiLevelHierarchy"/>
    <dgm:cxn modelId="{A6282AEF-5D2A-4B90-A344-DC65069EA2EA}" type="presParOf" srcId="{7834472A-71A7-4D7F-A874-51513FB0136B}" destId="{3853F4C7-93F9-4E31-ADF1-CE7850077598}" srcOrd="1" destOrd="0" presId="urn:microsoft.com/office/officeart/2008/layout/HorizontalMultiLevelHierarchy"/>
    <dgm:cxn modelId="{615D9717-8880-46F9-BE22-847BCF05719D}" type="presParOf" srcId="{3853F4C7-93F9-4E31-ADF1-CE7850077598}" destId="{C379D31D-F0B1-4D8B-9821-A9FAEB9E7D72}" srcOrd="0" destOrd="0" presId="urn:microsoft.com/office/officeart/2008/layout/HorizontalMultiLevelHierarchy"/>
    <dgm:cxn modelId="{AA189D98-E415-4340-B7DC-05AE3E2DBABE}" type="presParOf" srcId="{C379D31D-F0B1-4D8B-9821-A9FAEB9E7D72}" destId="{1C2C1625-7CA0-467E-95C3-39BACA2F01FD}" srcOrd="0" destOrd="0" presId="urn:microsoft.com/office/officeart/2008/layout/HorizontalMultiLevelHierarchy"/>
    <dgm:cxn modelId="{E385B559-F3C5-417B-B086-57EE0F25607E}" type="presParOf" srcId="{3853F4C7-93F9-4E31-ADF1-CE7850077598}" destId="{CFE1C912-6058-4E74-B0B5-BEBD586D6FF2}" srcOrd="1" destOrd="0" presId="urn:microsoft.com/office/officeart/2008/layout/HorizontalMultiLevelHierarchy"/>
    <dgm:cxn modelId="{AE57B588-1DF0-45BD-B4BF-297B7F1CC4E5}" type="presParOf" srcId="{CFE1C912-6058-4E74-B0B5-BEBD586D6FF2}" destId="{27669120-9F19-4918-A01D-003B87FA4381}" srcOrd="0" destOrd="0" presId="urn:microsoft.com/office/officeart/2008/layout/HorizontalMultiLevelHierarchy"/>
    <dgm:cxn modelId="{09B7F4EB-F5DE-4DBA-AA85-755C1F66457F}" type="presParOf" srcId="{CFE1C912-6058-4E74-B0B5-BEBD586D6FF2}" destId="{3696BF63-6E90-44EB-A505-A9B24C42C4D4}" srcOrd="1" destOrd="0" presId="urn:microsoft.com/office/officeart/2008/layout/HorizontalMultiLevelHierarchy"/>
    <dgm:cxn modelId="{B2DF47F2-61B7-42D7-AEB0-FB4B13CCE0ED}" type="presParOf" srcId="{3853F4C7-93F9-4E31-ADF1-CE7850077598}" destId="{83F448B6-7ABB-474F-8F55-FDF42F4D5222}" srcOrd="2" destOrd="0" presId="urn:microsoft.com/office/officeart/2008/layout/HorizontalMultiLevelHierarchy"/>
    <dgm:cxn modelId="{F2EA54A4-D70C-4259-82B9-F575474BB954}" type="presParOf" srcId="{83F448B6-7ABB-474F-8F55-FDF42F4D5222}" destId="{5152746F-6E65-45F0-9DEB-76E06B862F8E}" srcOrd="0" destOrd="0" presId="urn:microsoft.com/office/officeart/2008/layout/HorizontalMultiLevelHierarchy"/>
    <dgm:cxn modelId="{C4FB1920-0D97-412B-84FA-33A6FF0FBAFB}" type="presParOf" srcId="{3853F4C7-93F9-4E31-ADF1-CE7850077598}" destId="{AD2B4A84-EF64-4555-AFE5-2FA2359024FA}" srcOrd="3" destOrd="0" presId="urn:microsoft.com/office/officeart/2008/layout/HorizontalMultiLevelHierarchy"/>
    <dgm:cxn modelId="{17AF4B13-22C7-496B-8ED0-F8249A4724CE}" type="presParOf" srcId="{AD2B4A84-EF64-4555-AFE5-2FA2359024FA}" destId="{A27C9553-F824-402E-BA5E-41A95BAA7C83}" srcOrd="0" destOrd="0" presId="urn:microsoft.com/office/officeart/2008/layout/HorizontalMultiLevelHierarchy"/>
    <dgm:cxn modelId="{65AF49D3-3265-42BC-AECC-2EC08EC02061}" type="presParOf" srcId="{AD2B4A84-EF64-4555-AFE5-2FA2359024FA}" destId="{C1DFFAA1-B89B-4482-AF19-D08B6615519C}" srcOrd="1" destOrd="0" presId="urn:microsoft.com/office/officeart/2008/layout/HorizontalMultiLevelHierarchy"/>
    <dgm:cxn modelId="{B7D4F077-842E-4ED5-8F87-6E0122BE1261}" type="presParOf" srcId="{766E72B5-9E3D-4A23-A704-6433070843AC}" destId="{1EE1A52D-5C47-4BE9-ADDA-6505B479509C}" srcOrd="2" destOrd="0" presId="urn:microsoft.com/office/officeart/2008/layout/HorizontalMultiLevelHierarchy"/>
    <dgm:cxn modelId="{37A58EFE-F047-46D1-AA5D-C67D3AA8102C}" type="presParOf" srcId="{1EE1A52D-5C47-4BE9-ADDA-6505B479509C}" destId="{A1141B01-C64F-41B2-A7F8-99BFEA7DA8BD}" srcOrd="0" destOrd="0" presId="urn:microsoft.com/office/officeart/2008/layout/HorizontalMultiLevelHierarchy"/>
    <dgm:cxn modelId="{856C6404-334C-4F66-AC18-5BDAD896AB33}" type="presParOf" srcId="{766E72B5-9E3D-4A23-A704-6433070843AC}" destId="{56406BA5-54DB-4E53-9935-749E37132705}" srcOrd="3" destOrd="0" presId="urn:microsoft.com/office/officeart/2008/layout/HorizontalMultiLevelHierarchy"/>
    <dgm:cxn modelId="{42977B7D-7B92-40BF-81B7-B7E41F1FB17B}" type="presParOf" srcId="{56406BA5-54DB-4E53-9935-749E37132705}" destId="{B18BA5A9-CB56-4F48-9F38-417244F6DD0A}" srcOrd="0" destOrd="0" presId="urn:microsoft.com/office/officeart/2008/layout/HorizontalMultiLevelHierarchy"/>
    <dgm:cxn modelId="{2ED45568-5D28-4650-B69C-0BEDBB3D3FF9}" type="presParOf" srcId="{56406BA5-54DB-4E53-9935-749E37132705}" destId="{254BAA90-0355-47BA-88CE-09A36781208F}" srcOrd="1" destOrd="0" presId="urn:microsoft.com/office/officeart/2008/layout/HorizontalMultiLevelHierarchy"/>
    <dgm:cxn modelId="{8C22C6F4-056A-4263-9A86-542E78EAC3B6}" type="presParOf" srcId="{254BAA90-0355-47BA-88CE-09A36781208F}" destId="{0935D84A-8536-4638-9A4C-99A2E84D2207}" srcOrd="0" destOrd="0" presId="urn:microsoft.com/office/officeart/2008/layout/HorizontalMultiLevelHierarchy"/>
    <dgm:cxn modelId="{5AA35C9F-610D-44D5-9D87-12C3AF5602F0}" type="presParOf" srcId="{0935D84A-8536-4638-9A4C-99A2E84D2207}" destId="{917E652E-C91E-473C-88DD-93A5171805D4}" srcOrd="0" destOrd="0" presId="urn:microsoft.com/office/officeart/2008/layout/HorizontalMultiLevelHierarchy"/>
    <dgm:cxn modelId="{62034B04-4D3A-4392-8BE7-9A9A7AE6D05E}" type="presParOf" srcId="{254BAA90-0355-47BA-88CE-09A36781208F}" destId="{16B65065-757D-43AE-A813-C8E740BD8A80}" srcOrd="1" destOrd="0" presId="urn:microsoft.com/office/officeart/2008/layout/HorizontalMultiLevelHierarchy"/>
    <dgm:cxn modelId="{4CF7DD4F-0C52-4006-8274-F893B1353FA2}" type="presParOf" srcId="{16B65065-757D-43AE-A813-C8E740BD8A80}" destId="{C0597773-060E-4DDB-BA52-8705CD64AF6E}" srcOrd="0" destOrd="0" presId="urn:microsoft.com/office/officeart/2008/layout/HorizontalMultiLevelHierarchy"/>
    <dgm:cxn modelId="{5877755C-C931-4D91-A2AD-B880C8B7FB34}" type="presParOf" srcId="{16B65065-757D-43AE-A813-C8E740BD8A80}" destId="{ADE5DC91-6DFC-47F5-9B8E-25CC872C705F}" srcOrd="1" destOrd="0" presId="urn:microsoft.com/office/officeart/2008/layout/HorizontalMultiLevelHierarchy"/>
    <dgm:cxn modelId="{2038AA16-F6DA-4F87-9F91-8CD1BD097867}" type="presParOf" srcId="{254BAA90-0355-47BA-88CE-09A36781208F}" destId="{3A44A55B-4D5B-4416-AF33-004A7603285B}" srcOrd="2" destOrd="0" presId="urn:microsoft.com/office/officeart/2008/layout/HorizontalMultiLevelHierarchy"/>
    <dgm:cxn modelId="{96F1F297-D8EF-42CE-82E8-71CED345A9BF}" type="presParOf" srcId="{3A44A55B-4D5B-4416-AF33-004A7603285B}" destId="{2E5B4781-93FD-4D07-952F-5176C7EA757A}" srcOrd="0" destOrd="0" presId="urn:microsoft.com/office/officeart/2008/layout/HorizontalMultiLevelHierarchy"/>
    <dgm:cxn modelId="{C915D087-F7BD-49FA-9AB6-105C442D96E7}" type="presParOf" srcId="{254BAA90-0355-47BA-88CE-09A36781208F}" destId="{DFAA432B-2CC8-440D-82F6-32208CB2F2E1}" srcOrd="3" destOrd="0" presId="urn:microsoft.com/office/officeart/2008/layout/HorizontalMultiLevelHierarchy"/>
    <dgm:cxn modelId="{FF951728-F465-45E8-9F6A-7B4883BB67FF}" type="presParOf" srcId="{DFAA432B-2CC8-440D-82F6-32208CB2F2E1}" destId="{C38C97CF-B8F4-478A-993C-899386141D9C}" srcOrd="0" destOrd="0" presId="urn:microsoft.com/office/officeart/2008/layout/HorizontalMultiLevelHierarchy"/>
    <dgm:cxn modelId="{4CC29FA0-5930-4C74-A29E-0FF9E7839E3D}" type="presParOf" srcId="{DFAA432B-2CC8-440D-82F6-32208CB2F2E1}" destId="{E7B3D819-3BC3-45DD-A100-EF9C236BF4FA}" srcOrd="1" destOrd="0" presId="urn:microsoft.com/office/officeart/2008/layout/HorizontalMultiLevelHierarchy"/>
    <dgm:cxn modelId="{6C55F7CA-4154-4634-8D38-2340B6F86493}" type="presParOf" srcId="{766E72B5-9E3D-4A23-A704-6433070843AC}" destId="{6EC87F44-B794-421F-B5A6-02E9D519501E}" srcOrd="4" destOrd="0" presId="urn:microsoft.com/office/officeart/2008/layout/HorizontalMultiLevelHierarchy"/>
    <dgm:cxn modelId="{C778BD1C-5E77-4FBC-BF2A-17D05235DD58}" type="presParOf" srcId="{6EC87F44-B794-421F-B5A6-02E9D519501E}" destId="{998CE411-464A-48F4-857C-F803C76EEC7E}" srcOrd="0" destOrd="0" presId="urn:microsoft.com/office/officeart/2008/layout/HorizontalMultiLevelHierarchy"/>
    <dgm:cxn modelId="{9DBCE751-C5C6-4681-B342-2BB657BC3480}" type="presParOf" srcId="{766E72B5-9E3D-4A23-A704-6433070843AC}" destId="{C08A9D00-7AF3-443E-A059-3DC35C90F938}" srcOrd="5" destOrd="0" presId="urn:microsoft.com/office/officeart/2008/layout/HorizontalMultiLevelHierarchy"/>
    <dgm:cxn modelId="{219F649D-2B65-4A32-B8B1-29D9B069758B}" type="presParOf" srcId="{C08A9D00-7AF3-443E-A059-3DC35C90F938}" destId="{D7058112-F4AB-4A4C-AA47-A6FD4D7B7F90}" srcOrd="0" destOrd="0" presId="urn:microsoft.com/office/officeart/2008/layout/HorizontalMultiLevelHierarchy"/>
    <dgm:cxn modelId="{8D241DAC-FB24-48BF-B174-D0C5D0CCC6F4}" type="presParOf" srcId="{C08A9D00-7AF3-443E-A059-3DC35C90F938}" destId="{78251281-DE95-4E7E-9E72-3BBED2E1F424}" srcOrd="1" destOrd="0" presId="urn:microsoft.com/office/officeart/2008/layout/HorizontalMultiLevelHierarchy"/>
    <dgm:cxn modelId="{26E58558-114C-4677-A855-26D7C75B8C49}" type="presParOf" srcId="{78251281-DE95-4E7E-9E72-3BBED2E1F424}" destId="{4B846FC6-A26E-4744-A02E-94C5EAF1BEA3}" srcOrd="0" destOrd="0" presId="urn:microsoft.com/office/officeart/2008/layout/HorizontalMultiLevelHierarchy"/>
    <dgm:cxn modelId="{58EF447F-5AEC-4C1D-A695-EFE0A29C424D}" type="presParOf" srcId="{4B846FC6-A26E-4744-A02E-94C5EAF1BEA3}" destId="{B6DA2372-E2F1-490D-87E4-48276C7D1D6F}" srcOrd="0" destOrd="0" presId="urn:microsoft.com/office/officeart/2008/layout/HorizontalMultiLevelHierarchy"/>
    <dgm:cxn modelId="{000FBF71-50A5-44CB-A29E-88AE4EE8E95F}" type="presParOf" srcId="{78251281-DE95-4E7E-9E72-3BBED2E1F424}" destId="{29C1B15C-6107-4047-874A-A87E910AA510}" srcOrd="1" destOrd="0" presId="urn:microsoft.com/office/officeart/2008/layout/HorizontalMultiLevelHierarchy"/>
    <dgm:cxn modelId="{14B3BE44-2CB0-4E02-ABF5-0D974CFA9FD1}" type="presParOf" srcId="{29C1B15C-6107-4047-874A-A87E910AA510}" destId="{EB0E72C6-A686-4EBF-B24E-60F24414E354}" srcOrd="0" destOrd="0" presId="urn:microsoft.com/office/officeart/2008/layout/HorizontalMultiLevelHierarchy"/>
    <dgm:cxn modelId="{CB904FC2-A347-413E-ABDE-EFBA4315EA75}" type="presParOf" srcId="{29C1B15C-6107-4047-874A-A87E910AA510}" destId="{CCB645E1-18D8-441C-AF83-D5D067D695BF}" srcOrd="1" destOrd="0" presId="urn:microsoft.com/office/officeart/2008/layout/HorizontalMultiLevelHierarchy"/>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846FC6-A26E-4744-A02E-94C5EAF1BEA3}">
      <dsp:nvSpPr>
        <dsp:cNvPr id="0" name=""/>
        <dsp:cNvSpPr/>
      </dsp:nvSpPr>
      <dsp:spPr>
        <a:xfrm>
          <a:off x="4383905" y="4287306"/>
          <a:ext cx="408023" cy="91440"/>
        </a:xfrm>
        <a:custGeom>
          <a:avLst/>
          <a:gdLst/>
          <a:ahLst/>
          <a:cxnLst/>
          <a:rect l="0" t="0" r="0" b="0"/>
          <a:pathLst>
            <a:path>
              <a:moveTo>
                <a:pt x="0" y="45720"/>
              </a:moveTo>
              <a:lnTo>
                <a:pt x="408023" y="45720"/>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577716" y="4322825"/>
        <a:ext cx="20401" cy="20401"/>
      </dsp:txXfrm>
    </dsp:sp>
    <dsp:sp modelId="{6EC87F44-B794-421F-B5A6-02E9D519501E}">
      <dsp:nvSpPr>
        <dsp:cNvPr id="0" name=""/>
        <dsp:cNvSpPr/>
      </dsp:nvSpPr>
      <dsp:spPr>
        <a:xfrm>
          <a:off x="951593" y="2764467"/>
          <a:ext cx="623937" cy="1568558"/>
        </a:xfrm>
        <a:custGeom>
          <a:avLst/>
          <a:gdLst/>
          <a:ahLst/>
          <a:cxnLst/>
          <a:rect l="0" t="0" r="0" b="0"/>
          <a:pathLst>
            <a:path>
              <a:moveTo>
                <a:pt x="0" y="0"/>
              </a:moveTo>
              <a:lnTo>
                <a:pt x="311968" y="0"/>
              </a:lnTo>
              <a:lnTo>
                <a:pt x="311968" y="1568558"/>
              </a:lnTo>
              <a:lnTo>
                <a:pt x="623937" y="1568558"/>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solidFill>
              <a:schemeClr val="accent2">
                <a:lumMod val="50000"/>
              </a:schemeClr>
            </a:solidFill>
          </a:endParaRPr>
        </a:p>
      </dsp:txBody>
      <dsp:txXfrm>
        <a:off x="1221360" y="3506544"/>
        <a:ext cx="84404" cy="84404"/>
      </dsp:txXfrm>
    </dsp:sp>
    <dsp:sp modelId="{3A44A55B-4D5B-4416-AF33-004A7603285B}">
      <dsp:nvSpPr>
        <dsp:cNvPr id="0" name=""/>
        <dsp:cNvSpPr/>
      </dsp:nvSpPr>
      <dsp:spPr>
        <a:xfrm>
          <a:off x="4110683" y="2771004"/>
          <a:ext cx="649643" cy="519446"/>
        </a:xfrm>
        <a:custGeom>
          <a:avLst/>
          <a:gdLst/>
          <a:ahLst/>
          <a:cxnLst/>
          <a:rect l="0" t="0" r="0" b="0"/>
          <a:pathLst>
            <a:path>
              <a:moveTo>
                <a:pt x="0" y="0"/>
              </a:moveTo>
              <a:lnTo>
                <a:pt x="324821" y="0"/>
              </a:lnTo>
              <a:lnTo>
                <a:pt x="324821" y="519446"/>
              </a:lnTo>
              <a:lnTo>
                <a:pt x="649643" y="519446"/>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414710" y="3009933"/>
        <a:ext cx="41589" cy="41589"/>
      </dsp:txXfrm>
    </dsp:sp>
    <dsp:sp modelId="{0935D84A-8536-4638-9A4C-99A2E84D2207}">
      <dsp:nvSpPr>
        <dsp:cNvPr id="0" name=""/>
        <dsp:cNvSpPr/>
      </dsp:nvSpPr>
      <dsp:spPr>
        <a:xfrm>
          <a:off x="4110683" y="2413305"/>
          <a:ext cx="636946" cy="357698"/>
        </a:xfrm>
        <a:custGeom>
          <a:avLst/>
          <a:gdLst/>
          <a:ahLst/>
          <a:cxnLst/>
          <a:rect l="0" t="0" r="0" b="0"/>
          <a:pathLst>
            <a:path>
              <a:moveTo>
                <a:pt x="0" y="357698"/>
              </a:moveTo>
              <a:lnTo>
                <a:pt x="318473" y="357698"/>
              </a:lnTo>
              <a:lnTo>
                <a:pt x="318473" y="0"/>
              </a:lnTo>
              <a:lnTo>
                <a:pt x="636946" y="0"/>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410893" y="2573892"/>
        <a:ext cx="36525" cy="36525"/>
      </dsp:txXfrm>
    </dsp:sp>
    <dsp:sp modelId="{1EE1A52D-5C47-4BE9-ADDA-6505B479509C}">
      <dsp:nvSpPr>
        <dsp:cNvPr id="0" name=""/>
        <dsp:cNvSpPr/>
      </dsp:nvSpPr>
      <dsp:spPr>
        <a:xfrm>
          <a:off x="951593" y="2718747"/>
          <a:ext cx="852236" cy="91440"/>
        </a:xfrm>
        <a:custGeom>
          <a:avLst/>
          <a:gdLst/>
          <a:ahLst/>
          <a:cxnLst/>
          <a:rect l="0" t="0" r="0" b="0"/>
          <a:pathLst>
            <a:path>
              <a:moveTo>
                <a:pt x="0" y="45720"/>
              </a:moveTo>
              <a:lnTo>
                <a:pt x="426118" y="45720"/>
              </a:lnTo>
              <a:lnTo>
                <a:pt x="426118" y="52256"/>
              </a:lnTo>
              <a:lnTo>
                <a:pt x="852236" y="52256"/>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1356405" y="2743161"/>
        <a:ext cx="42613" cy="42613"/>
      </dsp:txXfrm>
    </dsp:sp>
    <dsp:sp modelId="{83F448B6-7ABB-474F-8F55-FDF42F4D5222}">
      <dsp:nvSpPr>
        <dsp:cNvPr id="0" name=""/>
        <dsp:cNvSpPr/>
      </dsp:nvSpPr>
      <dsp:spPr>
        <a:xfrm>
          <a:off x="4106128" y="1275837"/>
          <a:ext cx="623937" cy="397579"/>
        </a:xfrm>
        <a:custGeom>
          <a:avLst/>
          <a:gdLst/>
          <a:ahLst/>
          <a:cxnLst/>
          <a:rect l="0" t="0" r="0" b="0"/>
          <a:pathLst>
            <a:path>
              <a:moveTo>
                <a:pt x="0" y="0"/>
              </a:moveTo>
              <a:lnTo>
                <a:pt x="311968" y="0"/>
              </a:lnTo>
              <a:lnTo>
                <a:pt x="311968" y="397579"/>
              </a:lnTo>
              <a:lnTo>
                <a:pt x="623937" y="397579"/>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399601" y="1456130"/>
        <a:ext cx="36992" cy="36992"/>
      </dsp:txXfrm>
    </dsp:sp>
    <dsp:sp modelId="{C379D31D-F0B1-4D8B-9821-A9FAEB9E7D72}">
      <dsp:nvSpPr>
        <dsp:cNvPr id="0" name=""/>
        <dsp:cNvSpPr/>
      </dsp:nvSpPr>
      <dsp:spPr>
        <a:xfrm>
          <a:off x="4106128" y="888767"/>
          <a:ext cx="623937" cy="387069"/>
        </a:xfrm>
        <a:custGeom>
          <a:avLst/>
          <a:gdLst/>
          <a:ahLst/>
          <a:cxnLst/>
          <a:rect l="0" t="0" r="0" b="0"/>
          <a:pathLst>
            <a:path>
              <a:moveTo>
                <a:pt x="0" y="387069"/>
              </a:moveTo>
              <a:lnTo>
                <a:pt x="311968" y="387069"/>
              </a:lnTo>
              <a:lnTo>
                <a:pt x="311968" y="0"/>
              </a:lnTo>
              <a:lnTo>
                <a:pt x="623937" y="0"/>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399740" y="1063946"/>
        <a:ext cx="36712" cy="36712"/>
      </dsp:txXfrm>
    </dsp:sp>
    <dsp:sp modelId="{FE688B99-E1BC-4725-A9C4-CA7B84123D2E}">
      <dsp:nvSpPr>
        <dsp:cNvPr id="0" name=""/>
        <dsp:cNvSpPr/>
      </dsp:nvSpPr>
      <dsp:spPr>
        <a:xfrm>
          <a:off x="951593" y="1275837"/>
          <a:ext cx="623937" cy="1488630"/>
        </a:xfrm>
        <a:custGeom>
          <a:avLst/>
          <a:gdLst/>
          <a:ahLst/>
          <a:cxnLst/>
          <a:rect l="0" t="0" r="0" b="0"/>
          <a:pathLst>
            <a:path>
              <a:moveTo>
                <a:pt x="0" y="1488630"/>
              </a:moveTo>
              <a:lnTo>
                <a:pt x="311968" y="1488630"/>
              </a:lnTo>
              <a:lnTo>
                <a:pt x="311968" y="0"/>
              </a:lnTo>
              <a:lnTo>
                <a:pt x="623937" y="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solidFill>
              <a:schemeClr val="accent2">
                <a:lumMod val="50000"/>
              </a:schemeClr>
            </a:solidFill>
          </a:endParaRPr>
        </a:p>
      </dsp:txBody>
      <dsp:txXfrm>
        <a:off x="1223210" y="1979799"/>
        <a:ext cx="80705" cy="80705"/>
      </dsp:txXfrm>
    </dsp:sp>
    <dsp:sp modelId="{9713711F-BE59-4014-9144-532C54EF7BED}">
      <dsp:nvSpPr>
        <dsp:cNvPr id="0" name=""/>
        <dsp:cNvSpPr/>
      </dsp:nvSpPr>
      <dsp:spPr>
        <a:xfrm rot="16200000">
          <a:off x="-1266102" y="2288905"/>
          <a:ext cx="3484268" cy="951124"/>
        </a:xfrm>
        <a:prstGeom prst="rect">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a:t>FAO and its activities in Viet Nam</a:t>
          </a:r>
          <a:endParaRPr lang="en-US" sz="2400" kern="1200" dirty="0"/>
        </a:p>
      </dsp:txBody>
      <dsp:txXfrm>
        <a:off x="-1266102" y="2288905"/>
        <a:ext cx="3484268" cy="951124"/>
      </dsp:txXfrm>
    </dsp:sp>
    <dsp:sp modelId="{232A1D29-5078-43BB-94DC-77034CB1F4C1}">
      <dsp:nvSpPr>
        <dsp:cNvPr id="0" name=""/>
        <dsp:cNvSpPr/>
      </dsp:nvSpPr>
      <dsp:spPr>
        <a:xfrm>
          <a:off x="1575531" y="972095"/>
          <a:ext cx="2530596" cy="607483"/>
        </a:xfrm>
        <a:prstGeom prst="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a:t>FAO</a:t>
          </a:r>
          <a:endParaRPr lang="en-US" sz="1800" kern="1200" dirty="0"/>
        </a:p>
      </dsp:txBody>
      <dsp:txXfrm>
        <a:off x="1575531" y="972095"/>
        <a:ext cx="2530596" cy="607483"/>
      </dsp:txXfrm>
    </dsp:sp>
    <dsp:sp modelId="{27669120-9F19-4918-A01D-003B87FA4381}">
      <dsp:nvSpPr>
        <dsp:cNvPr id="0" name=""/>
        <dsp:cNvSpPr/>
      </dsp:nvSpPr>
      <dsp:spPr>
        <a:xfrm>
          <a:off x="4730065" y="610078"/>
          <a:ext cx="3109704" cy="557377"/>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formed in (1)__________</a:t>
          </a:r>
        </a:p>
      </dsp:txBody>
      <dsp:txXfrm>
        <a:off x="4730065" y="610078"/>
        <a:ext cx="3109704" cy="557377"/>
      </dsp:txXfrm>
    </dsp:sp>
    <dsp:sp modelId="{A27C9553-F824-402E-BA5E-41A95BAA7C83}">
      <dsp:nvSpPr>
        <dsp:cNvPr id="0" name=""/>
        <dsp:cNvSpPr/>
      </dsp:nvSpPr>
      <dsp:spPr>
        <a:xfrm>
          <a:off x="4730065" y="1405237"/>
          <a:ext cx="3114228" cy="536357"/>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main aim is to (2)_________</a:t>
          </a:r>
        </a:p>
      </dsp:txBody>
      <dsp:txXfrm>
        <a:off x="4730065" y="1405237"/>
        <a:ext cx="3114228" cy="536357"/>
      </dsp:txXfrm>
    </dsp:sp>
    <dsp:sp modelId="{B18BA5A9-CB56-4F48-9F38-417244F6DD0A}">
      <dsp:nvSpPr>
        <dsp:cNvPr id="0" name=""/>
        <dsp:cNvSpPr/>
      </dsp:nvSpPr>
      <dsp:spPr>
        <a:xfrm>
          <a:off x="1803830" y="2484264"/>
          <a:ext cx="2306852" cy="573480"/>
        </a:xfrm>
        <a:prstGeom prst="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a:t>FAO in Viet Nam</a:t>
          </a:r>
          <a:endParaRPr lang="en-US" sz="1800" kern="1200" dirty="0"/>
        </a:p>
      </dsp:txBody>
      <dsp:txXfrm>
        <a:off x="1803830" y="2484264"/>
        <a:ext cx="2306852" cy="573480"/>
      </dsp:txXfrm>
    </dsp:sp>
    <dsp:sp modelId="{C0597773-060E-4DDB-BA52-8705CD64AF6E}">
      <dsp:nvSpPr>
        <dsp:cNvPr id="0" name=""/>
        <dsp:cNvSpPr/>
      </dsp:nvSpPr>
      <dsp:spPr>
        <a:xfrm>
          <a:off x="4747629" y="2153972"/>
          <a:ext cx="3121403" cy="518667"/>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started in (3)_________</a:t>
          </a:r>
        </a:p>
      </dsp:txBody>
      <dsp:txXfrm>
        <a:off x="4747629" y="2153972"/>
        <a:ext cx="3121403" cy="518667"/>
      </dsp:txXfrm>
    </dsp:sp>
    <dsp:sp modelId="{C38C97CF-B8F4-478A-993C-899386141D9C}">
      <dsp:nvSpPr>
        <dsp:cNvPr id="0" name=""/>
        <dsp:cNvSpPr/>
      </dsp:nvSpPr>
      <dsp:spPr>
        <a:xfrm>
          <a:off x="4760326" y="2948522"/>
          <a:ext cx="3138530" cy="683858"/>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has provided (4)__________ and advice to the government</a:t>
          </a:r>
        </a:p>
      </dsp:txBody>
      <dsp:txXfrm>
        <a:off x="4760326" y="2948522"/>
        <a:ext cx="3138530" cy="683858"/>
      </dsp:txXfrm>
    </dsp:sp>
    <dsp:sp modelId="{D7058112-F4AB-4A4C-AA47-A6FD4D7B7F90}">
      <dsp:nvSpPr>
        <dsp:cNvPr id="0" name=""/>
        <dsp:cNvSpPr/>
      </dsp:nvSpPr>
      <dsp:spPr>
        <a:xfrm>
          <a:off x="1575531" y="4109212"/>
          <a:ext cx="2808373" cy="447627"/>
        </a:xfrm>
        <a:prstGeom prst="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a:t>Viet Nam’s participation</a:t>
          </a:r>
          <a:endParaRPr lang="en-US" sz="1800" kern="1200" dirty="0"/>
        </a:p>
      </dsp:txBody>
      <dsp:txXfrm>
        <a:off x="1575531" y="4109212"/>
        <a:ext cx="2808373" cy="447627"/>
      </dsp:txXfrm>
    </dsp:sp>
    <dsp:sp modelId="{EB0E72C6-A686-4EBF-B24E-60F24414E354}">
      <dsp:nvSpPr>
        <dsp:cNvPr id="0" name=""/>
        <dsp:cNvSpPr/>
      </dsp:nvSpPr>
      <dsp:spPr>
        <a:xfrm>
          <a:off x="4791929" y="3857464"/>
          <a:ext cx="3119687" cy="951124"/>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1430" tIns="11430" rIns="11430" bIns="11430" numCol="1" spcCol="1270" anchor="ctr" anchorCtr="0">
          <a:noAutofit/>
        </a:bodyPr>
        <a:lstStyle/>
        <a:p>
          <a:pPr marL="0" lvl="0" indent="0" algn="ctr" defTabSz="800100">
            <a:lnSpc>
              <a:spcPct val="90000"/>
            </a:lnSpc>
            <a:spcBef>
              <a:spcPct val="0"/>
            </a:spcBef>
            <a:spcAft>
              <a:spcPct val="35000"/>
            </a:spcAft>
            <a:buNone/>
          </a:pPr>
          <a:r>
            <a:rPr lang="en-US" sz="1800" kern="1200" dirty="0"/>
            <a:t>has participated in (5)__________</a:t>
          </a:r>
          <a:r>
            <a:rPr lang="vi-VN" sz="1800" kern="1200" dirty="0"/>
            <a:t> and nutrition</a:t>
          </a:r>
          <a:r>
            <a:rPr lang="en-US" sz="1800" kern="1200" dirty="0"/>
            <a:t> activities</a:t>
          </a:r>
        </a:p>
      </dsp:txBody>
      <dsp:txXfrm>
        <a:off x="4791929" y="3857464"/>
        <a:ext cx="3119687" cy="95112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B846FC6-A26E-4744-A02E-94C5EAF1BEA3}">
      <dsp:nvSpPr>
        <dsp:cNvPr id="0" name=""/>
        <dsp:cNvSpPr/>
      </dsp:nvSpPr>
      <dsp:spPr>
        <a:xfrm>
          <a:off x="4383905" y="4378148"/>
          <a:ext cx="408023" cy="91440"/>
        </a:xfrm>
        <a:custGeom>
          <a:avLst/>
          <a:gdLst/>
          <a:ahLst/>
          <a:cxnLst/>
          <a:rect l="0" t="0" r="0" b="0"/>
          <a:pathLst>
            <a:path>
              <a:moveTo>
                <a:pt x="0" y="45720"/>
              </a:moveTo>
              <a:lnTo>
                <a:pt x="408023" y="45720"/>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577716" y="4413667"/>
        <a:ext cx="20401" cy="20401"/>
      </dsp:txXfrm>
    </dsp:sp>
    <dsp:sp modelId="{6EC87F44-B794-421F-B5A6-02E9D519501E}">
      <dsp:nvSpPr>
        <dsp:cNvPr id="0" name=""/>
        <dsp:cNvSpPr/>
      </dsp:nvSpPr>
      <dsp:spPr>
        <a:xfrm>
          <a:off x="951593" y="2764467"/>
          <a:ext cx="623937" cy="1659400"/>
        </a:xfrm>
        <a:custGeom>
          <a:avLst/>
          <a:gdLst/>
          <a:ahLst/>
          <a:cxnLst/>
          <a:rect l="0" t="0" r="0" b="0"/>
          <a:pathLst>
            <a:path>
              <a:moveTo>
                <a:pt x="0" y="0"/>
              </a:moveTo>
              <a:lnTo>
                <a:pt x="311968" y="0"/>
              </a:lnTo>
              <a:lnTo>
                <a:pt x="311968" y="1659400"/>
              </a:lnTo>
              <a:lnTo>
                <a:pt x="623937" y="165940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solidFill>
              <a:schemeClr val="accent2">
                <a:lumMod val="50000"/>
              </a:schemeClr>
            </a:solidFill>
          </a:endParaRPr>
        </a:p>
      </dsp:txBody>
      <dsp:txXfrm>
        <a:off x="1219242" y="3549847"/>
        <a:ext cx="88641" cy="88641"/>
      </dsp:txXfrm>
    </dsp:sp>
    <dsp:sp modelId="{3A44A55B-4D5B-4416-AF33-004A7603285B}">
      <dsp:nvSpPr>
        <dsp:cNvPr id="0" name=""/>
        <dsp:cNvSpPr/>
      </dsp:nvSpPr>
      <dsp:spPr>
        <a:xfrm>
          <a:off x="4110683" y="2771004"/>
          <a:ext cx="649643" cy="519446"/>
        </a:xfrm>
        <a:custGeom>
          <a:avLst/>
          <a:gdLst/>
          <a:ahLst/>
          <a:cxnLst/>
          <a:rect l="0" t="0" r="0" b="0"/>
          <a:pathLst>
            <a:path>
              <a:moveTo>
                <a:pt x="0" y="0"/>
              </a:moveTo>
              <a:lnTo>
                <a:pt x="324821" y="0"/>
              </a:lnTo>
              <a:lnTo>
                <a:pt x="324821" y="519446"/>
              </a:lnTo>
              <a:lnTo>
                <a:pt x="649643" y="519446"/>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414710" y="3009933"/>
        <a:ext cx="41589" cy="41589"/>
      </dsp:txXfrm>
    </dsp:sp>
    <dsp:sp modelId="{0935D84A-8536-4638-9A4C-99A2E84D2207}">
      <dsp:nvSpPr>
        <dsp:cNvPr id="0" name=""/>
        <dsp:cNvSpPr/>
      </dsp:nvSpPr>
      <dsp:spPr>
        <a:xfrm>
          <a:off x="4110683" y="2322463"/>
          <a:ext cx="636946" cy="448540"/>
        </a:xfrm>
        <a:custGeom>
          <a:avLst/>
          <a:gdLst/>
          <a:ahLst/>
          <a:cxnLst/>
          <a:rect l="0" t="0" r="0" b="0"/>
          <a:pathLst>
            <a:path>
              <a:moveTo>
                <a:pt x="0" y="448540"/>
              </a:moveTo>
              <a:lnTo>
                <a:pt x="318473" y="448540"/>
              </a:lnTo>
              <a:lnTo>
                <a:pt x="318473" y="0"/>
              </a:lnTo>
              <a:lnTo>
                <a:pt x="636946" y="0"/>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409680" y="2527258"/>
        <a:ext cx="38951" cy="38951"/>
      </dsp:txXfrm>
    </dsp:sp>
    <dsp:sp modelId="{1EE1A52D-5C47-4BE9-ADDA-6505B479509C}">
      <dsp:nvSpPr>
        <dsp:cNvPr id="0" name=""/>
        <dsp:cNvSpPr/>
      </dsp:nvSpPr>
      <dsp:spPr>
        <a:xfrm>
          <a:off x="951593" y="2718747"/>
          <a:ext cx="852236" cy="91440"/>
        </a:xfrm>
        <a:custGeom>
          <a:avLst/>
          <a:gdLst/>
          <a:ahLst/>
          <a:cxnLst/>
          <a:rect l="0" t="0" r="0" b="0"/>
          <a:pathLst>
            <a:path>
              <a:moveTo>
                <a:pt x="0" y="45720"/>
              </a:moveTo>
              <a:lnTo>
                <a:pt x="426118" y="45720"/>
              </a:lnTo>
              <a:lnTo>
                <a:pt x="426118" y="52256"/>
              </a:lnTo>
              <a:lnTo>
                <a:pt x="852236" y="52256"/>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1356405" y="2743161"/>
        <a:ext cx="42613" cy="42613"/>
      </dsp:txXfrm>
    </dsp:sp>
    <dsp:sp modelId="{83F448B6-7ABB-474F-8F55-FDF42F4D5222}">
      <dsp:nvSpPr>
        <dsp:cNvPr id="0" name=""/>
        <dsp:cNvSpPr/>
      </dsp:nvSpPr>
      <dsp:spPr>
        <a:xfrm>
          <a:off x="4106128" y="1184995"/>
          <a:ext cx="623937" cy="397579"/>
        </a:xfrm>
        <a:custGeom>
          <a:avLst/>
          <a:gdLst/>
          <a:ahLst/>
          <a:cxnLst/>
          <a:rect l="0" t="0" r="0" b="0"/>
          <a:pathLst>
            <a:path>
              <a:moveTo>
                <a:pt x="0" y="0"/>
              </a:moveTo>
              <a:lnTo>
                <a:pt x="311968" y="0"/>
              </a:lnTo>
              <a:lnTo>
                <a:pt x="311968" y="397579"/>
              </a:lnTo>
              <a:lnTo>
                <a:pt x="623937" y="397579"/>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399601" y="1365288"/>
        <a:ext cx="36992" cy="36992"/>
      </dsp:txXfrm>
    </dsp:sp>
    <dsp:sp modelId="{C379D31D-F0B1-4D8B-9821-A9FAEB9E7D72}">
      <dsp:nvSpPr>
        <dsp:cNvPr id="0" name=""/>
        <dsp:cNvSpPr/>
      </dsp:nvSpPr>
      <dsp:spPr>
        <a:xfrm>
          <a:off x="4106128" y="797925"/>
          <a:ext cx="623937" cy="387069"/>
        </a:xfrm>
        <a:custGeom>
          <a:avLst/>
          <a:gdLst/>
          <a:ahLst/>
          <a:cxnLst/>
          <a:rect l="0" t="0" r="0" b="0"/>
          <a:pathLst>
            <a:path>
              <a:moveTo>
                <a:pt x="0" y="387069"/>
              </a:moveTo>
              <a:lnTo>
                <a:pt x="311968" y="387069"/>
              </a:lnTo>
              <a:lnTo>
                <a:pt x="311968" y="0"/>
              </a:lnTo>
              <a:lnTo>
                <a:pt x="623937" y="0"/>
              </a:lnTo>
            </a:path>
          </a:pathLst>
        </a:custGeom>
        <a:noFill/>
        <a:ln w="25400" cap="flat" cmpd="sng" algn="ctr">
          <a:solidFill>
            <a:schemeClr val="accent1">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22250">
            <a:lnSpc>
              <a:spcPct val="90000"/>
            </a:lnSpc>
            <a:spcBef>
              <a:spcPct val="0"/>
            </a:spcBef>
            <a:spcAft>
              <a:spcPct val="35000"/>
            </a:spcAft>
            <a:buNone/>
          </a:pPr>
          <a:endParaRPr lang="en-US" sz="500" kern="1200">
            <a:solidFill>
              <a:schemeClr val="accent2">
                <a:lumMod val="50000"/>
              </a:schemeClr>
            </a:solidFill>
          </a:endParaRPr>
        </a:p>
      </dsp:txBody>
      <dsp:txXfrm>
        <a:off x="4399740" y="973104"/>
        <a:ext cx="36712" cy="36712"/>
      </dsp:txXfrm>
    </dsp:sp>
    <dsp:sp modelId="{FE688B99-E1BC-4725-A9C4-CA7B84123D2E}">
      <dsp:nvSpPr>
        <dsp:cNvPr id="0" name=""/>
        <dsp:cNvSpPr/>
      </dsp:nvSpPr>
      <dsp:spPr>
        <a:xfrm>
          <a:off x="951593" y="1184995"/>
          <a:ext cx="623937" cy="1579472"/>
        </a:xfrm>
        <a:custGeom>
          <a:avLst/>
          <a:gdLst/>
          <a:ahLst/>
          <a:cxnLst/>
          <a:rect l="0" t="0" r="0" b="0"/>
          <a:pathLst>
            <a:path>
              <a:moveTo>
                <a:pt x="0" y="1579472"/>
              </a:moveTo>
              <a:lnTo>
                <a:pt x="311968" y="1579472"/>
              </a:lnTo>
              <a:lnTo>
                <a:pt x="311968" y="0"/>
              </a:lnTo>
              <a:lnTo>
                <a:pt x="623937" y="0"/>
              </a:lnTo>
            </a:path>
          </a:pathLst>
        </a:custGeom>
        <a:noFill/>
        <a:ln w="25400" cap="flat" cmpd="sng" algn="ctr">
          <a:solidFill>
            <a:schemeClr val="accent6">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marL="0" lvl="0" indent="0" algn="ctr" defTabSz="266700">
            <a:lnSpc>
              <a:spcPct val="90000"/>
            </a:lnSpc>
            <a:spcBef>
              <a:spcPct val="0"/>
            </a:spcBef>
            <a:spcAft>
              <a:spcPct val="35000"/>
            </a:spcAft>
            <a:buNone/>
          </a:pPr>
          <a:endParaRPr lang="en-US" sz="600" kern="1200">
            <a:solidFill>
              <a:schemeClr val="accent2">
                <a:lumMod val="50000"/>
              </a:schemeClr>
            </a:solidFill>
          </a:endParaRPr>
        </a:p>
      </dsp:txBody>
      <dsp:txXfrm>
        <a:off x="1221106" y="1932275"/>
        <a:ext cx="84912" cy="84912"/>
      </dsp:txXfrm>
    </dsp:sp>
    <dsp:sp modelId="{9713711F-BE59-4014-9144-532C54EF7BED}">
      <dsp:nvSpPr>
        <dsp:cNvPr id="0" name=""/>
        <dsp:cNvSpPr/>
      </dsp:nvSpPr>
      <dsp:spPr>
        <a:xfrm rot="16200000">
          <a:off x="-1266102" y="2288905"/>
          <a:ext cx="3484268" cy="951124"/>
        </a:xfrm>
        <a:prstGeom prst="rect">
          <a:avLst/>
        </a:prstGeom>
        <a:solidFill>
          <a:schemeClr val="accent4">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5240" tIns="15240" rIns="15240" bIns="15240" numCol="1" spcCol="1270" anchor="ctr" anchorCtr="0">
          <a:noAutofit/>
        </a:bodyPr>
        <a:lstStyle/>
        <a:p>
          <a:pPr marL="0" lvl="0" indent="0" algn="ctr" defTabSz="1066800">
            <a:lnSpc>
              <a:spcPct val="90000"/>
            </a:lnSpc>
            <a:spcBef>
              <a:spcPct val="0"/>
            </a:spcBef>
            <a:spcAft>
              <a:spcPct val="35000"/>
            </a:spcAft>
            <a:buNone/>
          </a:pPr>
          <a:r>
            <a:rPr lang="en-US" sz="2400" kern="1200"/>
            <a:t>FAO and its activities in Viet Nam</a:t>
          </a:r>
          <a:endParaRPr lang="en-US" sz="2400" kern="1200" dirty="0"/>
        </a:p>
      </dsp:txBody>
      <dsp:txXfrm>
        <a:off x="-1266102" y="2288905"/>
        <a:ext cx="3484268" cy="951124"/>
      </dsp:txXfrm>
    </dsp:sp>
    <dsp:sp modelId="{232A1D29-5078-43BB-94DC-77034CB1F4C1}">
      <dsp:nvSpPr>
        <dsp:cNvPr id="0" name=""/>
        <dsp:cNvSpPr/>
      </dsp:nvSpPr>
      <dsp:spPr>
        <a:xfrm>
          <a:off x="1575531" y="881253"/>
          <a:ext cx="2530596" cy="607483"/>
        </a:xfrm>
        <a:prstGeom prst="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a:t>FAO</a:t>
          </a:r>
          <a:endParaRPr lang="en-US" sz="1900" kern="1200" dirty="0"/>
        </a:p>
      </dsp:txBody>
      <dsp:txXfrm>
        <a:off x="1575531" y="881253"/>
        <a:ext cx="2530596" cy="607483"/>
      </dsp:txXfrm>
    </dsp:sp>
    <dsp:sp modelId="{27669120-9F19-4918-A01D-003B87FA4381}">
      <dsp:nvSpPr>
        <dsp:cNvPr id="0" name=""/>
        <dsp:cNvSpPr/>
      </dsp:nvSpPr>
      <dsp:spPr>
        <a:xfrm>
          <a:off x="4730065" y="519236"/>
          <a:ext cx="3109704" cy="557377"/>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t>formed in (1) </a:t>
          </a:r>
          <a:r>
            <a:rPr lang="en-US" sz="1900" b="1" kern="1200" dirty="0">
              <a:solidFill>
                <a:srgbClr val="BF0D5E"/>
              </a:solidFill>
            </a:rPr>
            <a:t>1945</a:t>
          </a:r>
        </a:p>
      </dsp:txBody>
      <dsp:txXfrm>
        <a:off x="4730065" y="519236"/>
        <a:ext cx="3109704" cy="557377"/>
      </dsp:txXfrm>
    </dsp:sp>
    <dsp:sp modelId="{A27C9553-F824-402E-BA5E-41A95BAA7C83}">
      <dsp:nvSpPr>
        <dsp:cNvPr id="0" name=""/>
        <dsp:cNvSpPr/>
      </dsp:nvSpPr>
      <dsp:spPr>
        <a:xfrm>
          <a:off x="4730065" y="1314395"/>
          <a:ext cx="3114228" cy="536357"/>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t>main aim is to (2) </a:t>
          </a:r>
          <a:r>
            <a:rPr lang="en-US" sz="1900" b="1" kern="1200" dirty="0">
              <a:solidFill>
                <a:srgbClr val="BF0D5E"/>
              </a:solidFill>
            </a:rPr>
            <a:t>end hunger and poverty</a:t>
          </a:r>
        </a:p>
      </dsp:txBody>
      <dsp:txXfrm>
        <a:off x="4730065" y="1314395"/>
        <a:ext cx="3114228" cy="536357"/>
      </dsp:txXfrm>
    </dsp:sp>
    <dsp:sp modelId="{B18BA5A9-CB56-4F48-9F38-417244F6DD0A}">
      <dsp:nvSpPr>
        <dsp:cNvPr id="0" name=""/>
        <dsp:cNvSpPr/>
      </dsp:nvSpPr>
      <dsp:spPr>
        <a:xfrm>
          <a:off x="1803830" y="2484264"/>
          <a:ext cx="2306852" cy="573480"/>
        </a:xfrm>
        <a:prstGeom prst="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a:t>FAO in Viet Nam</a:t>
          </a:r>
          <a:endParaRPr lang="en-US" sz="1900" kern="1200" dirty="0"/>
        </a:p>
      </dsp:txBody>
      <dsp:txXfrm>
        <a:off x="1803830" y="2484264"/>
        <a:ext cx="2306852" cy="573480"/>
      </dsp:txXfrm>
    </dsp:sp>
    <dsp:sp modelId="{C0597773-060E-4DDB-BA52-8705CD64AF6E}">
      <dsp:nvSpPr>
        <dsp:cNvPr id="0" name=""/>
        <dsp:cNvSpPr/>
      </dsp:nvSpPr>
      <dsp:spPr>
        <a:xfrm>
          <a:off x="4747629" y="2063130"/>
          <a:ext cx="3121403" cy="518667"/>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t>started in (3) </a:t>
          </a:r>
          <a:r>
            <a:rPr lang="en-US" sz="1900" b="1" kern="1200" dirty="0">
              <a:solidFill>
                <a:srgbClr val="BF0D5E"/>
              </a:solidFill>
            </a:rPr>
            <a:t>1978</a:t>
          </a:r>
        </a:p>
      </dsp:txBody>
      <dsp:txXfrm>
        <a:off x="4747629" y="2063130"/>
        <a:ext cx="3121403" cy="518667"/>
      </dsp:txXfrm>
    </dsp:sp>
    <dsp:sp modelId="{C38C97CF-B8F4-478A-993C-899386141D9C}">
      <dsp:nvSpPr>
        <dsp:cNvPr id="0" name=""/>
        <dsp:cNvSpPr/>
      </dsp:nvSpPr>
      <dsp:spPr>
        <a:xfrm>
          <a:off x="4760326" y="2857680"/>
          <a:ext cx="3138530" cy="865542"/>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t>has provided (4) </a:t>
          </a:r>
          <a:r>
            <a:rPr lang="en-US" sz="1900" b="1" kern="1200" dirty="0">
              <a:solidFill>
                <a:srgbClr val="BF0D5E"/>
              </a:solidFill>
            </a:rPr>
            <a:t>technical support and advice to the government</a:t>
          </a:r>
        </a:p>
      </dsp:txBody>
      <dsp:txXfrm>
        <a:off x="4760326" y="2857680"/>
        <a:ext cx="3138530" cy="865542"/>
      </dsp:txXfrm>
    </dsp:sp>
    <dsp:sp modelId="{D7058112-F4AB-4A4C-AA47-A6FD4D7B7F90}">
      <dsp:nvSpPr>
        <dsp:cNvPr id="0" name=""/>
        <dsp:cNvSpPr/>
      </dsp:nvSpPr>
      <dsp:spPr>
        <a:xfrm>
          <a:off x="1575531" y="4200054"/>
          <a:ext cx="2808373" cy="447627"/>
        </a:xfrm>
        <a:prstGeom prst="rect">
          <a:avLst/>
        </a:prstGeom>
        <a:solidFill>
          <a:schemeClr val="accent6">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a:t>Viet Nam’s participation</a:t>
          </a:r>
          <a:endParaRPr lang="en-US" sz="1900" kern="1200" dirty="0"/>
        </a:p>
      </dsp:txBody>
      <dsp:txXfrm>
        <a:off x="1575531" y="4200054"/>
        <a:ext cx="2808373" cy="447627"/>
      </dsp:txXfrm>
    </dsp:sp>
    <dsp:sp modelId="{EB0E72C6-A686-4EBF-B24E-60F24414E354}">
      <dsp:nvSpPr>
        <dsp:cNvPr id="0" name=""/>
        <dsp:cNvSpPr/>
      </dsp:nvSpPr>
      <dsp:spPr>
        <a:xfrm>
          <a:off x="4791929" y="3948305"/>
          <a:ext cx="3119687" cy="951124"/>
        </a:xfrm>
        <a:prstGeom prst="rect">
          <a:avLst/>
        </a:prstGeom>
        <a:solidFill>
          <a:schemeClr val="accent1">
            <a:hueOff val="0"/>
            <a:satOff val="0"/>
            <a:lumOff val="0"/>
            <a:alphaOff val="0"/>
          </a:schemeClr>
        </a:solidFill>
        <a:ln w="38100" cap="flat" cmpd="sng" algn="ctr">
          <a:solidFill>
            <a:schemeClr val="lt1">
              <a:hueOff val="0"/>
              <a:satOff val="0"/>
              <a:lumOff val="0"/>
              <a:alphaOff val="0"/>
            </a:schemeClr>
          </a:solidFill>
          <a:prstDash val="solid"/>
        </a:ln>
        <a:effectLst>
          <a:outerShdw blurRad="40000" dist="20000" dir="5400000" rotWithShape="0">
            <a:srgbClr val="000000">
              <a:alpha val="38000"/>
            </a:srgbClr>
          </a:outerShdw>
        </a:effectLst>
      </dsp:spPr>
      <dsp:style>
        <a:lnRef idx="3">
          <a:scrgbClr r="0" g="0" b="0"/>
        </a:lnRef>
        <a:fillRef idx="1">
          <a:scrgbClr r="0" g="0" b="0"/>
        </a:fillRef>
        <a:effectRef idx="1">
          <a:scrgbClr r="0" g="0" b="0"/>
        </a:effectRef>
        <a:fontRef idx="minor">
          <a:schemeClr val="lt1"/>
        </a:fontRef>
      </dsp:style>
      <dsp:txBody>
        <a:bodyPr spcFirstLastPara="0" vert="horz" wrap="square" lIns="12065" tIns="12065" rIns="12065" bIns="12065" numCol="1" spcCol="1270" anchor="ctr" anchorCtr="0">
          <a:noAutofit/>
        </a:bodyPr>
        <a:lstStyle/>
        <a:p>
          <a:pPr marL="0" lvl="0" indent="0" algn="ctr" defTabSz="844550">
            <a:lnSpc>
              <a:spcPct val="90000"/>
            </a:lnSpc>
            <a:spcBef>
              <a:spcPct val="0"/>
            </a:spcBef>
            <a:spcAft>
              <a:spcPct val="35000"/>
            </a:spcAft>
            <a:buNone/>
          </a:pPr>
          <a:r>
            <a:rPr lang="en-US" sz="1900" kern="1200" dirty="0"/>
            <a:t>has participated in (5) </a:t>
          </a:r>
          <a:r>
            <a:rPr lang="en-US" b="1" dirty="0">
              <a:solidFill>
                <a:srgbClr val="BF0D5E"/>
              </a:solidFill>
            </a:rPr>
            <a:t>food security and nutrition activities</a:t>
          </a:r>
        </a:p>
      </dsp:txBody>
      <dsp:txXfrm>
        <a:off x="4791929" y="3948305"/>
        <a:ext cx="3119687" cy="951124"/>
      </dsp:txXfrm>
    </dsp:sp>
  </dsp:spTree>
</dsp:drawing>
</file>

<file path=ppt/diagrams/layout1.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HorizontalMultiLevelHierarchy">
  <dgm:title val=""/>
  <dgm:desc val=""/>
  <dgm:catLst>
    <dgm:cat type="hierarchy" pri="46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clrData>
  <dgm:layoutNode name="Name0">
    <dgm:varLst>
      <dgm:chPref val="1"/>
      <dgm:dir/>
      <dgm:animOne val="branch"/>
      <dgm:animLvl val="lvl"/>
      <dgm:resizeHandles val="exact"/>
    </dgm:varLst>
    <dgm:choose name="Name1">
      <dgm:if name="Name2" func="var" arg="dir" op="equ" val="norm">
        <dgm:alg type="hierChild">
          <dgm:param type="linDir" val="fromT"/>
          <dgm:param type="chAlign" val="l"/>
        </dgm:alg>
      </dgm:if>
      <dgm:else name="Name3">
        <dgm:alg type="hierChild">
          <dgm:param type="linDir" val="fromT"/>
          <dgm:param type="chAlign" val="r"/>
        </dgm:alg>
      </dgm:else>
    </dgm:choose>
    <dgm:shape xmlns:r="http://schemas.openxmlformats.org/officeDocument/2006/relationships" r:blip="">
      <dgm:adjLst/>
    </dgm:shape>
    <dgm:presOf/>
    <dgm:constrLst>
      <dgm:constr type="h" for="des" forName="LevelOneTextNode" refType="h"/>
      <dgm:constr type="w" for="des" forName="LevelOneTextNode" refType="h" refFor="des" refForName="LevelOneTextNode" fact="0.19"/>
      <dgm:constr type="h" for="des" forName="LevelTwoTextNode" refType="w" refFor="des" refForName="LevelOneTextNode"/>
      <dgm:constr type="w" for="des" forName="LevelTwoTextNode" refType="h" refFor="des" refForName="LevelTwoTextNode" fact="3.28"/>
      <dgm:constr type="sibSp" refType="h" refFor="des" refForName="LevelTwoTextNode" op="equ" fact="0.25"/>
      <dgm:constr type="sibSp" for="des" forName="level2hierChild" refType="h" refFor="des" refForName="LevelTwoTextNode" op="equ" fact="0.25"/>
      <dgm:constr type="sibSp" for="des" forName="level3hierChild" refType="h" refFor="des" refForName="LevelTwoTextNode" op="equ" fact="0.25"/>
      <dgm:constr type="sp" for="des" forName="root1" refType="w" refFor="des" refForName="LevelTwoTextNode" fact="0.2"/>
      <dgm:constr type="sp" for="des" forName="root2" refType="sp" refFor="des" refForName="root1" op="equ"/>
      <dgm:constr type="primFontSz" for="des" forName="LevelOneTextNode" op="equ" val="65"/>
      <dgm:constr type="primFontSz" for="des" forName="LevelTwoTextNode" op="equ" val="65"/>
      <dgm:constr type="primFontSz" for="des" forName="LevelTwoTextNode" refType="primFontSz" refFor="des" refForName="LevelOneTextNode" op="lte"/>
      <dgm:constr type="primFontSz" for="des" forName="connTx" op="equ" val="50"/>
      <dgm:constr type="primFontSz" for="des" forName="connTx" refType="primFontSz" refFor="des" refForName="LevelOneTextNode" op="lte" fact="0.78"/>
    </dgm:constrLst>
    <dgm:forEach name="Name4" axis="ch">
      <dgm:forEach name="Name5" axis="self" ptType="node">
        <dgm:layoutNode name="root1">
          <dgm:choose name="Name6">
            <dgm:if name="Name7" func="var" arg="dir" op="equ" val="norm">
              <dgm:alg type="hierRoot">
                <dgm:param type="hierAlign" val="lCtrCh"/>
              </dgm:alg>
            </dgm:if>
            <dgm:else name="Name8">
              <dgm:alg type="hierRoot">
                <dgm:param type="hierAlign" val="rCtrCh"/>
              </dgm:alg>
            </dgm:else>
          </dgm:choose>
          <dgm:shape xmlns:r="http://schemas.openxmlformats.org/officeDocument/2006/relationships" r:blip="">
            <dgm:adjLst/>
          </dgm:shape>
          <dgm:presOf/>
          <dgm:layoutNode name="LevelOneTextNode" styleLbl="node0">
            <dgm:varLst>
              <dgm:chPref val="3"/>
            </dgm:varLst>
            <dgm:alg type="tx">
              <dgm:param type="autoTxRot" val="grav"/>
            </dgm:alg>
            <dgm:choose name="Name9">
              <dgm:if name="Name10" func="var" arg="dir" op="equ" val="norm">
                <dgm:shape xmlns:r="http://schemas.openxmlformats.org/officeDocument/2006/relationships" rot="270" type="rect" r:blip="">
                  <dgm:adjLst/>
                </dgm:shape>
              </dgm:if>
              <dgm:else name="Name11">
                <dgm:shape xmlns:r="http://schemas.openxmlformats.org/officeDocument/2006/relationships" rot="90" type="rect" r:blip="">
                  <dgm:adjLst/>
                </dgm:shape>
              </dgm:else>
            </dgm:choos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2hierChild">
            <dgm:choose name="Name12">
              <dgm:if name="Name13" func="var" arg="dir" op="equ" val="norm">
                <dgm:alg type="hierChild">
                  <dgm:param type="linDir" val="fromT"/>
                  <dgm:param type="chAlign" val="l"/>
                </dgm:alg>
              </dgm:if>
              <dgm:else name="Name14">
                <dgm:alg type="hierChild">
                  <dgm:param type="linDir" val="fromT"/>
                  <dgm:param type="chAlign" val="r"/>
                </dgm:alg>
              </dgm:else>
            </dgm:choose>
            <dgm:shape xmlns:r="http://schemas.openxmlformats.org/officeDocument/2006/relationships" r:blip="">
              <dgm:adjLst/>
            </dgm:shape>
            <dgm:presOf/>
            <dgm:forEach name="repeat" axis="ch">
              <dgm:forEach name="Name15" axis="self" ptType="parTrans" cnt="1">
                <dgm:layoutNode name="conn2-1">
                  <dgm:choose name="Name16">
                    <dgm:if name="Name17" func="var" arg="dir" op="equ" val="norm">
                      <dgm:alg type="conn">
                        <dgm:param type="dim" val="1D"/>
                        <dgm:param type="begPts" val="midR"/>
                        <dgm:param type="endPts" val="midL"/>
                        <dgm:param type="endSty" val="noArr"/>
                        <dgm:param type="connRout" val="bend"/>
                      </dgm:alg>
                    </dgm:if>
                    <dgm:else name="Name18">
                      <dgm:alg type="conn">
                        <dgm:param type="dim" val="1D"/>
                        <dgm:param type="begPts" val="midL"/>
                        <dgm:param type="endPts" val="midR"/>
                        <dgm:param type="endSty" val="noArr"/>
                        <dgm:param type="connRout" val="bend"/>
                      </dgm:alg>
                    </dgm:else>
                  </dgm:choose>
                  <dgm:shape xmlns:r="http://schemas.openxmlformats.org/officeDocument/2006/relationships" type="conn" r:blip="" zOrderOff="-99999">
                    <dgm:adjLst/>
                  </dgm:shape>
                  <dgm:presOf axis="self"/>
                  <dgm:constrLst>
                    <dgm:constr type="w" val="1"/>
                    <dgm:constr type="h" val="5"/>
                    <dgm:constr type="connDist"/>
                    <dgm:constr type="begPad"/>
                    <dgm:constr type="endPad"/>
                    <dgm:constr type="userA" for="ch" refType="connDist"/>
                  </dgm:constr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h" val="NaN" fact="0.25" max="NaN"/>
                      <dgm:rule type="w" val="NaN" fact="0.8" max="NaN"/>
                      <dgm:rule type="primFontSz" val="5" fact="NaN" max="NaN"/>
                    </dgm:ruleLst>
                  </dgm:layoutNode>
                </dgm:layoutNode>
              </dgm:forEach>
              <dgm:forEach name="Name19" axis="self" ptType="node">
                <dgm:layoutNode name="root2">
                  <dgm:choose name="Name20">
                    <dgm:if name="Name21" func="var" arg="dir" op="equ" val="norm">
                      <dgm:alg type="hierRoot">
                        <dgm:param type="hierAlign" val="lCtrCh"/>
                      </dgm:alg>
                    </dgm:if>
                    <dgm:else name="Name22">
                      <dgm:alg type="hierRoot">
                        <dgm:param type="hierAlign" val="rCtrCh"/>
                      </dgm:alg>
                    </dgm:else>
                  </dgm:choose>
                  <dgm:shape xmlns:r="http://schemas.openxmlformats.org/officeDocument/2006/relationships" r:blip="">
                    <dgm:adjLst/>
                  </dgm:shape>
                  <dgm:presOf/>
                  <dgm:layoutNode name="LevelTwoTextNode">
                    <dgm:varLst>
                      <dgm:chPref val="3"/>
                    </dgm:varLst>
                    <dgm:alg type="tx"/>
                    <dgm:shape xmlns:r="http://schemas.openxmlformats.org/officeDocument/2006/relationships" type="rect" r:blip="">
                      <dgm:adjLst/>
                    </dgm:shape>
                    <dgm:presOf axis="self"/>
                    <dgm:constrLst>
                      <dgm:constr type="tMarg" refType="primFontSz" fact="0.05"/>
                      <dgm:constr type="bMarg" refType="primFontSz" fact="0.05"/>
                      <dgm:constr type="lMarg" refType="primFontSz" fact="0.05"/>
                      <dgm:constr type="rMarg" refType="primFontSz" fact="0.05"/>
                    </dgm:constrLst>
                    <dgm:ruleLst>
                      <dgm:rule type="primFontSz" val="2" fact="NaN" max="NaN"/>
                    </dgm:ruleLst>
                  </dgm:layoutNode>
                  <dgm:layoutNode name="level3hierChild">
                    <dgm:choose name="Name23">
                      <dgm:if name="Name24" func="var" arg="dir" op="equ" val="norm">
                        <dgm:alg type="hierChild">
                          <dgm:param type="linDir" val="fromT"/>
                          <dgm:param type="chAlign" val="l"/>
                        </dgm:alg>
                      </dgm:if>
                      <dgm:else name="Name25">
                        <dgm:alg type="hierChild">
                          <dgm:param type="linDir" val="fromT"/>
                          <dgm:param type="chAlign" val="r"/>
                        </dgm:alg>
                      </dgm:else>
                    </dgm:choose>
                    <dgm:shape xmlns:r="http://schemas.openxmlformats.org/officeDocument/2006/relationships" r:blip="">
                      <dgm:adjLst/>
                    </dgm:shape>
                    <dgm:presOf/>
                    <dgm:forEach name="Name26" ref="repeat"/>
                  </dgm:layoutNode>
                </dgm:layoutNode>
              </dgm:forEach>
            </dgm:forEach>
          </dgm:layoutNode>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4437805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7"/>
        <p:cNvGrpSpPr/>
        <p:nvPr/>
      </p:nvGrpSpPr>
      <p:grpSpPr>
        <a:xfrm>
          <a:off x="0" y="0"/>
          <a:ext cx="0" cy="0"/>
          <a:chOff x="0" y="0"/>
          <a:chExt cx="0" cy="0"/>
        </a:xfrm>
      </p:grpSpPr>
      <p:sp>
        <p:nvSpPr>
          <p:cNvPr id="308" name="Google Shape;308;g27aa63b0a6e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9" name="Google Shape;309;g27aa63b0a6e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2071444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11</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7943772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12</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37147792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13</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4225673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14</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17156380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15</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102857744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5" name="Google Shape;37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4482103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5" name="Google Shape;375;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44676535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2" name="Google Shape;16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2</a:t>
            </a:fld>
            <a:endParaRPr/>
          </a:p>
        </p:txBody>
      </p:sp>
    </p:spTree>
    <p:extLst>
      <p:ext uri="{BB962C8B-B14F-4D97-AF65-F5344CB8AC3E}">
        <p14:creationId xmlns:p14="http://schemas.microsoft.com/office/powerpoint/2010/main" val="28157628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2" name="Google Shape;16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3</a:t>
            </a:fld>
            <a:endParaRPr/>
          </a:p>
        </p:txBody>
      </p:sp>
    </p:spTree>
    <p:extLst>
      <p:ext uri="{BB962C8B-B14F-4D97-AF65-F5344CB8AC3E}">
        <p14:creationId xmlns:p14="http://schemas.microsoft.com/office/powerpoint/2010/main" val="42090252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62" name="Google Shape;16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US"/>
              <a:t>4</a:t>
            </a:fld>
            <a:endParaRPr/>
          </a:p>
        </p:txBody>
      </p:sp>
    </p:spTree>
    <p:extLst>
      <p:ext uri="{BB962C8B-B14F-4D97-AF65-F5344CB8AC3E}">
        <p14:creationId xmlns:p14="http://schemas.microsoft.com/office/powerpoint/2010/main" val="10374728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457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458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669650D5-24AE-45B4-A708-3B77D3F3D51F}"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Tx/>
                <a:buNone/>
                <a:tabLst/>
                <a:defRPr/>
              </a:pPr>
              <a:t>6</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1516833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dirty="0"/>
          </a:p>
        </p:txBody>
      </p:sp>
      <p:sp>
        <p:nvSpPr>
          <p:cNvPr id="2560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8732373-F3CD-4A15-BB2F-F070F83FF4E4}"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Tx/>
                <a:buNone/>
                <a:tabLst/>
                <a:defRPr/>
              </a:pPr>
              <a:t>7</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31627699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66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66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3C79BD8F-E511-4A80-8D04-AA164A1C5A34}"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Tx/>
                <a:buNone/>
                <a:tabLst/>
                <a:defRPr/>
              </a:pPr>
              <a:t>8</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17967745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76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US" altLang="en-US"/>
          </a:p>
        </p:txBody>
      </p:sp>
      <p:sp>
        <p:nvSpPr>
          <p:cNvPr id="276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8CA22C86-AF20-48DE-8D15-FA48F690B5C1}" type="slidenum">
              <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Tx/>
                <a:buNone/>
                <a:tabLst/>
                <a:defRPr/>
              </a:pPr>
              <a:t>9</a:t>
            </a:fld>
            <a:endParaRPr kumimoji="0" lang="en-US" altLang="en-US" sz="1200" b="0" i="0" u="none" strike="noStrike" kern="1200" cap="none" spc="0" normalizeH="0" baseline="0" noProof="0">
              <a:ln>
                <a:noFill/>
              </a:ln>
              <a:solidFill>
                <a:prstClr val="black"/>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134773121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8" name="Google Shape;148;p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fld id="{00000000-1234-1234-1234-123412341234}" type="slidenum">
              <a:rPr kumimoji="0" lang="en-US" sz="1400" b="0" i="0" u="none" strike="noStrike" kern="0" cap="none" spc="0" normalizeH="0" baseline="0" noProof="0">
                <a:ln>
                  <a:noFill/>
                </a:ln>
                <a:solidFill>
                  <a:srgbClr val="000000"/>
                </a:solidFill>
                <a:effectLst/>
                <a:uLnTx/>
                <a:uFillTx/>
                <a:latin typeface="Arial"/>
                <a:cs typeface="Arial"/>
                <a:sym typeface="Arial"/>
              </a:rPr>
              <a:pPr marL="0" marR="0" lvl="0" indent="0" algn="r" defTabSz="914400" rtl="0" eaLnBrk="1" fontAlgn="auto" latinLnBrk="0" hangingPunct="1">
                <a:lnSpc>
                  <a:spcPct val="100000"/>
                </a:lnSpc>
                <a:spcBef>
                  <a:spcPts val="0"/>
                </a:spcBef>
                <a:spcAft>
                  <a:spcPts val="0"/>
                </a:spcAft>
                <a:buClr>
                  <a:srgbClr val="000000"/>
                </a:buClr>
                <a:buSzTx/>
                <a:buFont typeface="Arial"/>
                <a:buNone/>
                <a:tabLst/>
                <a:defRPr/>
              </a:pPr>
              <a:t>10</a:t>
            </a:fld>
            <a:endParaRPr kumimoji="0" sz="1400" b="0" i="0" u="none" strike="noStrike" kern="0" cap="none" spc="0" normalizeH="0" baseline="0" noProof="0">
              <a:ln>
                <a:noFill/>
              </a:ln>
              <a:solidFill>
                <a:srgbClr val="000000"/>
              </a:solidFill>
              <a:effectLst/>
              <a:uLnTx/>
              <a:uFillTx/>
              <a:latin typeface="Arial"/>
              <a:cs typeface="Arial"/>
              <a:sym typeface="Arial"/>
            </a:endParaRPr>
          </a:p>
        </p:txBody>
      </p:sp>
    </p:spTree>
    <p:extLst>
      <p:ext uri="{BB962C8B-B14F-4D97-AF65-F5344CB8AC3E}">
        <p14:creationId xmlns:p14="http://schemas.microsoft.com/office/powerpoint/2010/main" val="24165725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5"/>
        <p:cNvGrpSpPr/>
        <p:nvPr/>
      </p:nvGrpSpPr>
      <p:grpSpPr>
        <a:xfrm>
          <a:off x="0" y="0"/>
          <a:ext cx="0" cy="0"/>
          <a:chOff x="0" y="0"/>
          <a:chExt cx="0" cy="0"/>
        </a:xfrm>
      </p:grpSpPr>
      <p:sp>
        <p:nvSpPr>
          <p:cNvPr id="26" name="Google Shape;26;p2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7" name="Google Shape;27;p26"/>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2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9" name="Google Shape;29;p2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0" name="Google Shape;30;p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9"/>
        <p:cNvGrpSpPr/>
        <p:nvPr/>
      </p:nvGrpSpPr>
      <p:grpSpPr>
        <a:xfrm>
          <a:off x="0" y="0"/>
          <a:ext cx="0" cy="0"/>
          <a:chOff x="0" y="0"/>
          <a:chExt cx="0" cy="0"/>
        </a:xfrm>
      </p:grpSpPr>
      <p:grpSp>
        <p:nvGrpSpPr>
          <p:cNvPr id="40" name="Google Shape;40;p5"/>
          <p:cNvGrpSpPr/>
          <p:nvPr/>
        </p:nvGrpSpPr>
        <p:grpSpPr>
          <a:xfrm>
            <a:off x="243800" y="240800"/>
            <a:ext cx="11704400" cy="6376400"/>
            <a:chOff x="182850" y="180600"/>
            <a:chExt cx="8778300" cy="4782300"/>
          </a:xfrm>
        </p:grpSpPr>
        <p:grpSp>
          <p:nvGrpSpPr>
            <p:cNvPr id="41" name="Google Shape;41;p5"/>
            <p:cNvGrpSpPr/>
            <p:nvPr/>
          </p:nvGrpSpPr>
          <p:grpSpPr>
            <a:xfrm>
              <a:off x="182850" y="180600"/>
              <a:ext cx="8778300" cy="4782300"/>
              <a:chOff x="182850" y="180600"/>
              <a:chExt cx="8778300" cy="4782300"/>
            </a:xfrm>
          </p:grpSpPr>
          <p:sp>
            <p:nvSpPr>
              <p:cNvPr id="42" name="Google Shape;42;p5"/>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43" name="Google Shape;43;p5"/>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44" name="Google Shape;44;p5"/>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5" name="Google Shape;45;p5"/>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46" name="Google Shape;46;p5"/>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47" name="Google Shape;47;p5"/>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48" name="Google Shape;48;p5"/>
          <p:cNvSpPr txBox="1">
            <a:spLocks noGrp="1"/>
          </p:cNvSpPr>
          <p:nvPr>
            <p:ph type="subTitle" idx="1"/>
          </p:nvPr>
        </p:nvSpPr>
        <p:spPr>
          <a:xfrm>
            <a:off x="6335305" y="4038600"/>
            <a:ext cx="4389200" cy="170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49" name="Google Shape;49;p5"/>
          <p:cNvSpPr txBox="1">
            <a:spLocks noGrp="1"/>
          </p:cNvSpPr>
          <p:nvPr>
            <p:ph type="subTitle" idx="2"/>
          </p:nvPr>
        </p:nvSpPr>
        <p:spPr>
          <a:xfrm>
            <a:off x="1467367" y="4038600"/>
            <a:ext cx="4389200" cy="1706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b="0"/>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50" name="Google Shape;50;p5"/>
          <p:cNvSpPr txBox="1">
            <a:spLocks noGrp="1"/>
          </p:cNvSpPr>
          <p:nvPr>
            <p:ph type="subTitle" idx="3"/>
          </p:nvPr>
        </p:nvSpPr>
        <p:spPr>
          <a:xfrm>
            <a:off x="1467367" y="3429009"/>
            <a:ext cx="43892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51" name="Google Shape;51;p5"/>
          <p:cNvSpPr txBox="1">
            <a:spLocks noGrp="1"/>
          </p:cNvSpPr>
          <p:nvPr>
            <p:ph type="subTitle" idx="4"/>
          </p:nvPr>
        </p:nvSpPr>
        <p:spPr>
          <a:xfrm>
            <a:off x="6335305" y="3429009"/>
            <a:ext cx="43892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grpSp>
        <p:nvGrpSpPr>
          <p:cNvPr id="52" name="Google Shape;52;p5"/>
          <p:cNvGrpSpPr/>
          <p:nvPr/>
        </p:nvGrpSpPr>
        <p:grpSpPr>
          <a:xfrm>
            <a:off x="544554" y="897828"/>
            <a:ext cx="11001201" cy="2531165"/>
            <a:chOff x="408415" y="673371"/>
            <a:chExt cx="8250901" cy="1898374"/>
          </a:xfrm>
        </p:grpSpPr>
        <p:grpSp>
          <p:nvGrpSpPr>
            <p:cNvPr id="53" name="Google Shape;53;p5"/>
            <p:cNvGrpSpPr/>
            <p:nvPr/>
          </p:nvGrpSpPr>
          <p:grpSpPr>
            <a:xfrm>
              <a:off x="8202115" y="673371"/>
              <a:ext cx="457201" cy="1426463"/>
              <a:chOff x="8321040" y="3355848"/>
              <a:chExt cx="457201" cy="1426463"/>
            </a:xfrm>
          </p:grpSpPr>
          <p:pic>
            <p:nvPicPr>
              <p:cNvPr id="54" name="Google Shape;54;p5"/>
              <p:cNvPicPr preferRelativeResize="0"/>
              <p:nvPr/>
            </p:nvPicPr>
            <p:blipFill>
              <a:blip r:embed="rId2">
                <a:alphaModFix/>
              </a:blip>
              <a:stretch>
                <a:fillRect/>
              </a:stretch>
            </p:blipFill>
            <p:spPr>
              <a:xfrm rot="5400000">
                <a:off x="8092441" y="4096511"/>
                <a:ext cx="914399" cy="457201"/>
              </a:xfrm>
              <a:prstGeom prst="rect">
                <a:avLst/>
              </a:prstGeom>
              <a:noFill/>
              <a:ln>
                <a:noFill/>
              </a:ln>
            </p:spPr>
          </p:pic>
          <p:grpSp>
            <p:nvGrpSpPr>
              <p:cNvPr id="55" name="Google Shape;55;p5"/>
              <p:cNvGrpSpPr/>
              <p:nvPr/>
            </p:nvGrpSpPr>
            <p:grpSpPr>
              <a:xfrm rot="5400000">
                <a:off x="8183354" y="3813574"/>
                <a:ext cx="1006953" cy="91500"/>
                <a:chOff x="712180" y="1362450"/>
                <a:chExt cx="1006953" cy="91500"/>
              </a:xfrm>
            </p:grpSpPr>
            <p:cxnSp>
              <p:nvCxnSpPr>
                <p:cNvPr id="56" name="Google Shape;56;p5"/>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57" name="Google Shape;57;p5"/>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58" name="Google Shape;58;p5"/>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pic>
          <p:nvPicPr>
            <p:cNvPr id="59" name="Google Shape;59;p5"/>
            <p:cNvPicPr preferRelativeResize="0"/>
            <p:nvPr/>
          </p:nvPicPr>
          <p:blipFill>
            <a:blip r:embed="rId3">
              <a:alphaModFix/>
            </a:blip>
            <a:stretch>
              <a:fillRect/>
            </a:stretch>
          </p:blipFill>
          <p:spPr>
            <a:xfrm>
              <a:off x="408415" y="2061205"/>
              <a:ext cx="457200" cy="510540"/>
            </a:xfrm>
            <a:prstGeom prst="rect">
              <a:avLst/>
            </a:prstGeom>
            <a:noFill/>
            <a:ln>
              <a:noFill/>
            </a:ln>
          </p:spPr>
        </p:pic>
      </p:grpSp>
    </p:spTree>
    <p:extLst>
      <p:ext uri="{BB962C8B-B14F-4D97-AF65-F5344CB8AC3E}">
        <p14:creationId xmlns:p14="http://schemas.microsoft.com/office/powerpoint/2010/main" val="4699684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60"/>
        <p:cNvGrpSpPr/>
        <p:nvPr/>
      </p:nvGrpSpPr>
      <p:grpSpPr>
        <a:xfrm>
          <a:off x="0" y="0"/>
          <a:ext cx="0" cy="0"/>
          <a:chOff x="0" y="0"/>
          <a:chExt cx="0" cy="0"/>
        </a:xfrm>
      </p:grpSpPr>
      <p:grpSp>
        <p:nvGrpSpPr>
          <p:cNvPr id="61" name="Google Shape;61;p6"/>
          <p:cNvGrpSpPr/>
          <p:nvPr/>
        </p:nvGrpSpPr>
        <p:grpSpPr>
          <a:xfrm>
            <a:off x="243800" y="240800"/>
            <a:ext cx="11704400" cy="6376400"/>
            <a:chOff x="182850" y="180600"/>
            <a:chExt cx="8778300" cy="4782300"/>
          </a:xfrm>
        </p:grpSpPr>
        <p:grpSp>
          <p:nvGrpSpPr>
            <p:cNvPr id="62" name="Google Shape;62;p6"/>
            <p:cNvGrpSpPr/>
            <p:nvPr/>
          </p:nvGrpSpPr>
          <p:grpSpPr>
            <a:xfrm>
              <a:off x="182850" y="180600"/>
              <a:ext cx="8778300" cy="4782300"/>
              <a:chOff x="182850" y="180600"/>
              <a:chExt cx="8778300" cy="4782300"/>
            </a:xfrm>
          </p:grpSpPr>
          <p:sp>
            <p:nvSpPr>
              <p:cNvPr id="63" name="Google Shape;63;p6"/>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64" name="Google Shape;64;p6"/>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65" name="Google Shape;65;p6"/>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66" name="Google Shape;66;p6"/>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67" name="Google Shape;67;p6"/>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68" name="Google Shape;68;p6"/>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Tree>
    <p:extLst>
      <p:ext uri="{BB962C8B-B14F-4D97-AF65-F5344CB8AC3E}">
        <p14:creationId xmlns:p14="http://schemas.microsoft.com/office/powerpoint/2010/main" val="23473842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80"/>
        <p:cNvGrpSpPr/>
        <p:nvPr/>
      </p:nvGrpSpPr>
      <p:grpSpPr>
        <a:xfrm>
          <a:off x="0" y="0"/>
          <a:ext cx="0" cy="0"/>
          <a:chOff x="0" y="0"/>
          <a:chExt cx="0" cy="0"/>
        </a:xfrm>
      </p:grpSpPr>
      <p:sp>
        <p:nvSpPr>
          <p:cNvPr id="81" name="Google Shape;81;p8"/>
          <p:cNvSpPr txBox="1">
            <a:spLocks noGrp="1"/>
          </p:cNvSpPr>
          <p:nvPr>
            <p:ph type="title"/>
          </p:nvPr>
        </p:nvSpPr>
        <p:spPr>
          <a:xfrm>
            <a:off x="3090600" y="1742800"/>
            <a:ext cx="6010800" cy="3372400"/>
          </a:xfrm>
          <a:prstGeom prst="rect">
            <a:avLst/>
          </a:prstGeom>
        </p:spPr>
        <p:txBody>
          <a:bodyPr spcFirstLastPara="1" wrap="square" lIns="91425" tIns="91425" rIns="91425" bIns="91425" anchor="ctr" anchorCtr="0">
            <a:noAutofit/>
          </a:bodyPr>
          <a:lstStyle>
            <a:lvl1pPr lvl="0" algn="ctr">
              <a:lnSpc>
                <a:spcPct val="80000"/>
              </a:lnSpc>
              <a:spcBef>
                <a:spcPts val="0"/>
              </a:spcBef>
              <a:spcAft>
                <a:spcPts val="0"/>
              </a:spcAft>
              <a:buSzPts val="6000"/>
              <a:buNone/>
              <a:defRPr sz="8000"/>
            </a:lvl1pPr>
            <a:lvl2pPr lvl="1">
              <a:spcBef>
                <a:spcPts val="0"/>
              </a:spcBef>
              <a:spcAft>
                <a:spcPts val="0"/>
              </a:spcAft>
              <a:buSzPts val="6000"/>
              <a:buNone/>
              <a:defRPr sz="8000"/>
            </a:lvl2pPr>
            <a:lvl3pPr lvl="2">
              <a:spcBef>
                <a:spcPts val="0"/>
              </a:spcBef>
              <a:spcAft>
                <a:spcPts val="0"/>
              </a:spcAft>
              <a:buSzPts val="6000"/>
              <a:buNone/>
              <a:defRPr sz="8000"/>
            </a:lvl3pPr>
            <a:lvl4pPr lvl="3">
              <a:spcBef>
                <a:spcPts val="0"/>
              </a:spcBef>
              <a:spcAft>
                <a:spcPts val="0"/>
              </a:spcAft>
              <a:buSzPts val="6000"/>
              <a:buNone/>
              <a:defRPr sz="8000"/>
            </a:lvl4pPr>
            <a:lvl5pPr lvl="4">
              <a:spcBef>
                <a:spcPts val="0"/>
              </a:spcBef>
              <a:spcAft>
                <a:spcPts val="0"/>
              </a:spcAft>
              <a:buSzPts val="6000"/>
              <a:buNone/>
              <a:defRPr sz="8000"/>
            </a:lvl5pPr>
            <a:lvl6pPr lvl="5">
              <a:spcBef>
                <a:spcPts val="0"/>
              </a:spcBef>
              <a:spcAft>
                <a:spcPts val="0"/>
              </a:spcAft>
              <a:buSzPts val="6000"/>
              <a:buNone/>
              <a:defRPr sz="8000"/>
            </a:lvl6pPr>
            <a:lvl7pPr lvl="6">
              <a:spcBef>
                <a:spcPts val="0"/>
              </a:spcBef>
              <a:spcAft>
                <a:spcPts val="0"/>
              </a:spcAft>
              <a:buSzPts val="6000"/>
              <a:buNone/>
              <a:defRPr sz="8000"/>
            </a:lvl7pPr>
            <a:lvl8pPr lvl="7">
              <a:spcBef>
                <a:spcPts val="0"/>
              </a:spcBef>
              <a:spcAft>
                <a:spcPts val="0"/>
              </a:spcAft>
              <a:buSzPts val="6000"/>
              <a:buNone/>
              <a:defRPr sz="8000"/>
            </a:lvl8pPr>
            <a:lvl9pPr lvl="8">
              <a:spcBef>
                <a:spcPts val="0"/>
              </a:spcBef>
              <a:spcAft>
                <a:spcPts val="0"/>
              </a:spcAft>
              <a:buSzPts val="6000"/>
              <a:buNone/>
              <a:defRPr sz="8000"/>
            </a:lvl9pPr>
          </a:lstStyle>
          <a:p>
            <a:endParaRPr/>
          </a:p>
        </p:txBody>
      </p:sp>
    </p:spTree>
    <p:extLst>
      <p:ext uri="{BB962C8B-B14F-4D97-AF65-F5344CB8AC3E}">
        <p14:creationId xmlns:p14="http://schemas.microsoft.com/office/powerpoint/2010/main" val="24778432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82"/>
        <p:cNvGrpSpPr/>
        <p:nvPr/>
      </p:nvGrpSpPr>
      <p:grpSpPr>
        <a:xfrm>
          <a:off x="0" y="0"/>
          <a:ext cx="0" cy="0"/>
          <a:chOff x="0" y="0"/>
          <a:chExt cx="0" cy="0"/>
        </a:xfrm>
      </p:grpSpPr>
      <p:sp>
        <p:nvSpPr>
          <p:cNvPr id="83" name="Google Shape;83;p9"/>
          <p:cNvSpPr txBox="1">
            <a:spLocks noGrp="1"/>
          </p:cNvSpPr>
          <p:nvPr>
            <p:ph type="title"/>
          </p:nvPr>
        </p:nvSpPr>
        <p:spPr>
          <a:xfrm>
            <a:off x="2847400" y="1585467"/>
            <a:ext cx="6497200" cy="2619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500"/>
              <a:buNone/>
              <a:defRPr sz="60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
        <p:nvSpPr>
          <p:cNvPr id="84" name="Google Shape;84;p9"/>
          <p:cNvSpPr txBox="1">
            <a:spLocks noGrp="1"/>
          </p:cNvSpPr>
          <p:nvPr>
            <p:ph type="subTitle" idx="1"/>
          </p:nvPr>
        </p:nvSpPr>
        <p:spPr>
          <a:xfrm>
            <a:off x="2847400" y="4204667"/>
            <a:ext cx="6497200" cy="894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sz="2133"/>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Tree>
    <p:extLst>
      <p:ext uri="{BB962C8B-B14F-4D97-AF65-F5344CB8AC3E}">
        <p14:creationId xmlns:p14="http://schemas.microsoft.com/office/powerpoint/2010/main" val="23770668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85"/>
        <p:cNvGrpSpPr/>
        <p:nvPr/>
      </p:nvGrpSpPr>
      <p:grpSpPr>
        <a:xfrm>
          <a:off x="0" y="0"/>
          <a:ext cx="0" cy="0"/>
          <a:chOff x="0" y="0"/>
          <a:chExt cx="0" cy="0"/>
        </a:xfrm>
      </p:grpSpPr>
      <p:sp>
        <p:nvSpPr>
          <p:cNvPr id="86" name="Google Shape;86;p10"/>
          <p:cNvSpPr>
            <a:spLocks noGrp="1"/>
          </p:cNvSpPr>
          <p:nvPr>
            <p:ph type="pic" idx="2"/>
          </p:nvPr>
        </p:nvSpPr>
        <p:spPr>
          <a:xfrm>
            <a:off x="0" y="-19833"/>
            <a:ext cx="12192000" cy="6878000"/>
          </a:xfrm>
          <a:prstGeom prst="rect">
            <a:avLst/>
          </a:prstGeom>
          <a:noFill/>
          <a:ln>
            <a:noFill/>
          </a:ln>
        </p:spPr>
      </p:sp>
      <p:sp>
        <p:nvSpPr>
          <p:cNvPr id="87" name="Google Shape;87;p10"/>
          <p:cNvSpPr txBox="1">
            <a:spLocks noGrp="1"/>
          </p:cNvSpPr>
          <p:nvPr>
            <p:ph type="title"/>
          </p:nvPr>
        </p:nvSpPr>
        <p:spPr>
          <a:xfrm>
            <a:off x="950967" y="5407200"/>
            <a:ext cx="10290000" cy="731600"/>
          </a:xfrm>
          <a:prstGeom prst="rect">
            <a:avLst/>
          </a:prstGeom>
          <a:solidFill>
            <a:schemeClr val="lt1"/>
          </a:solidFill>
          <a:ln>
            <a:noFill/>
          </a:ln>
        </p:spPr>
        <p:txBody>
          <a:bodyPr spcFirstLastPara="1" wrap="square" lIns="91425" tIns="91425" rIns="91425" bIns="91425" anchor="t" anchorCtr="0">
            <a:noAutofit/>
          </a:bodyPr>
          <a:lstStyle>
            <a:lvl1pPr lvl="0" algn="ctr" rtl="0">
              <a:spcBef>
                <a:spcPts val="0"/>
              </a:spcBef>
              <a:spcAft>
                <a:spcPts val="0"/>
              </a:spcAft>
              <a:buSzPts val="3000"/>
              <a:buNone/>
              <a:defRPr sz="2400"/>
            </a:lvl1pPr>
            <a:lvl2pPr lvl="1" algn="ctr" rtl="0">
              <a:spcBef>
                <a:spcPts val="0"/>
              </a:spcBef>
              <a:spcAft>
                <a:spcPts val="0"/>
              </a:spcAft>
              <a:buSzPts val="3000"/>
              <a:buNone/>
              <a:defRPr/>
            </a:lvl2pPr>
            <a:lvl3pPr lvl="2" algn="ctr" rtl="0">
              <a:spcBef>
                <a:spcPts val="0"/>
              </a:spcBef>
              <a:spcAft>
                <a:spcPts val="0"/>
              </a:spcAft>
              <a:buSzPts val="3000"/>
              <a:buNone/>
              <a:defRPr/>
            </a:lvl3pPr>
            <a:lvl4pPr lvl="3" algn="ctr" rtl="0">
              <a:spcBef>
                <a:spcPts val="0"/>
              </a:spcBef>
              <a:spcAft>
                <a:spcPts val="0"/>
              </a:spcAft>
              <a:buSzPts val="3000"/>
              <a:buNone/>
              <a:defRPr/>
            </a:lvl4pPr>
            <a:lvl5pPr lvl="4" algn="ctr" rtl="0">
              <a:spcBef>
                <a:spcPts val="0"/>
              </a:spcBef>
              <a:spcAft>
                <a:spcPts val="0"/>
              </a:spcAft>
              <a:buSzPts val="3000"/>
              <a:buNone/>
              <a:defRPr/>
            </a:lvl5pPr>
            <a:lvl6pPr lvl="5" algn="ctr" rtl="0">
              <a:spcBef>
                <a:spcPts val="0"/>
              </a:spcBef>
              <a:spcAft>
                <a:spcPts val="0"/>
              </a:spcAft>
              <a:buSzPts val="3000"/>
              <a:buNone/>
              <a:defRPr/>
            </a:lvl6pPr>
            <a:lvl7pPr lvl="6" algn="ctr" rtl="0">
              <a:spcBef>
                <a:spcPts val="0"/>
              </a:spcBef>
              <a:spcAft>
                <a:spcPts val="0"/>
              </a:spcAft>
              <a:buSzPts val="3000"/>
              <a:buNone/>
              <a:defRPr/>
            </a:lvl7pPr>
            <a:lvl8pPr lvl="7" algn="ctr" rtl="0">
              <a:spcBef>
                <a:spcPts val="0"/>
              </a:spcBef>
              <a:spcAft>
                <a:spcPts val="0"/>
              </a:spcAft>
              <a:buSzPts val="3000"/>
              <a:buNone/>
              <a:defRPr/>
            </a:lvl8pPr>
            <a:lvl9pPr lvl="8" algn="ctr" rtl="0">
              <a:spcBef>
                <a:spcPts val="0"/>
              </a:spcBef>
              <a:spcAft>
                <a:spcPts val="0"/>
              </a:spcAft>
              <a:buSzPts val="3000"/>
              <a:buNone/>
              <a:defRPr/>
            </a:lvl9pPr>
          </a:lstStyle>
          <a:p>
            <a:endParaRPr/>
          </a:p>
        </p:txBody>
      </p:sp>
    </p:spTree>
    <p:extLst>
      <p:ext uri="{BB962C8B-B14F-4D97-AF65-F5344CB8AC3E}">
        <p14:creationId xmlns:p14="http://schemas.microsoft.com/office/powerpoint/2010/main" val="33846966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88"/>
        <p:cNvGrpSpPr/>
        <p:nvPr/>
      </p:nvGrpSpPr>
      <p:grpSpPr>
        <a:xfrm>
          <a:off x="0" y="0"/>
          <a:ext cx="0" cy="0"/>
          <a:chOff x="0" y="0"/>
          <a:chExt cx="0" cy="0"/>
        </a:xfrm>
      </p:grpSpPr>
      <p:grpSp>
        <p:nvGrpSpPr>
          <p:cNvPr id="89" name="Google Shape;89;p11"/>
          <p:cNvGrpSpPr/>
          <p:nvPr/>
        </p:nvGrpSpPr>
        <p:grpSpPr>
          <a:xfrm>
            <a:off x="243800" y="240800"/>
            <a:ext cx="11704400" cy="6376400"/>
            <a:chOff x="182850" y="180600"/>
            <a:chExt cx="8778300" cy="4782300"/>
          </a:xfrm>
        </p:grpSpPr>
        <p:grpSp>
          <p:nvGrpSpPr>
            <p:cNvPr id="90" name="Google Shape;90;p11"/>
            <p:cNvGrpSpPr/>
            <p:nvPr/>
          </p:nvGrpSpPr>
          <p:grpSpPr>
            <a:xfrm>
              <a:off x="182850" y="180600"/>
              <a:ext cx="8778300" cy="4782300"/>
              <a:chOff x="182850" y="180600"/>
              <a:chExt cx="8778300" cy="4782300"/>
            </a:xfrm>
          </p:grpSpPr>
          <p:sp>
            <p:nvSpPr>
              <p:cNvPr id="91" name="Google Shape;91;p11"/>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92" name="Google Shape;92;p11"/>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93" name="Google Shape;93;p11"/>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94" name="Google Shape;94;p11"/>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95" name="Google Shape;95;p11"/>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96" name="Google Shape;96;p11"/>
          <p:cNvSpPr txBox="1">
            <a:spLocks noGrp="1"/>
          </p:cNvSpPr>
          <p:nvPr>
            <p:ph type="title" hasCustomPrompt="1"/>
          </p:nvPr>
        </p:nvSpPr>
        <p:spPr>
          <a:xfrm>
            <a:off x="3048000" y="2058997"/>
            <a:ext cx="6096000" cy="1463200"/>
          </a:xfrm>
          <a:prstGeom prst="rect">
            <a:avLst/>
          </a:prstGeom>
          <a:noFill/>
        </p:spPr>
        <p:txBody>
          <a:bodyPr spcFirstLastPara="1" wrap="square" lIns="91425" tIns="91425" rIns="91425" bIns="91425" anchor="ctr" anchorCtr="0">
            <a:noAutofit/>
          </a:bodyPr>
          <a:lstStyle>
            <a:lvl1pPr lvl="0" algn="ctr">
              <a:spcBef>
                <a:spcPts val="0"/>
              </a:spcBef>
              <a:spcAft>
                <a:spcPts val="0"/>
              </a:spcAft>
              <a:buSzPts val="9600"/>
              <a:buNone/>
              <a:defRPr sz="8000"/>
            </a:lvl1pPr>
            <a:lvl2pPr lvl="1" algn="ctr">
              <a:spcBef>
                <a:spcPts val="0"/>
              </a:spcBef>
              <a:spcAft>
                <a:spcPts val="0"/>
              </a:spcAft>
              <a:buSzPts val="9600"/>
              <a:buNone/>
              <a:defRPr sz="12800"/>
            </a:lvl2pPr>
            <a:lvl3pPr lvl="2" algn="ctr">
              <a:spcBef>
                <a:spcPts val="0"/>
              </a:spcBef>
              <a:spcAft>
                <a:spcPts val="0"/>
              </a:spcAft>
              <a:buSzPts val="9600"/>
              <a:buNone/>
              <a:defRPr sz="12800"/>
            </a:lvl3pPr>
            <a:lvl4pPr lvl="3" algn="ctr">
              <a:spcBef>
                <a:spcPts val="0"/>
              </a:spcBef>
              <a:spcAft>
                <a:spcPts val="0"/>
              </a:spcAft>
              <a:buSzPts val="9600"/>
              <a:buNone/>
              <a:defRPr sz="12800"/>
            </a:lvl4pPr>
            <a:lvl5pPr lvl="4" algn="ctr">
              <a:spcBef>
                <a:spcPts val="0"/>
              </a:spcBef>
              <a:spcAft>
                <a:spcPts val="0"/>
              </a:spcAft>
              <a:buSzPts val="9600"/>
              <a:buNone/>
              <a:defRPr sz="12800"/>
            </a:lvl5pPr>
            <a:lvl6pPr lvl="5" algn="ctr">
              <a:spcBef>
                <a:spcPts val="0"/>
              </a:spcBef>
              <a:spcAft>
                <a:spcPts val="0"/>
              </a:spcAft>
              <a:buSzPts val="9600"/>
              <a:buNone/>
              <a:defRPr sz="12800"/>
            </a:lvl6pPr>
            <a:lvl7pPr lvl="6" algn="ctr">
              <a:spcBef>
                <a:spcPts val="0"/>
              </a:spcBef>
              <a:spcAft>
                <a:spcPts val="0"/>
              </a:spcAft>
              <a:buSzPts val="9600"/>
              <a:buNone/>
              <a:defRPr sz="12800"/>
            </a:lvl7pPr>
            <a:lvl8pPr lvl="7" algn="ctr">
              <a:spcBef>
                <a:spcPts val="0"/>
              </a:spcBef>
              <a:spcAft>
                <a:spcPts val="0"/>
              </a:spcAft>
              <a:buSzPts val="9600"/>
              <a:buNone/>
              <a:defRPr sz="12800"/>
            </a:lvl8pPr>
            <a:lvl9pPr lvl="8" algn="ctr">
              <a:spcBef>
                <a:spcPts val="0"/>
              </a:spcBef>
              <a:spcAft>
                <a:spcPts val="0"/>
              </a:spcAft>
              <a:buSzPts val="9600"/>
              <a:buNone/>
              <a:defRPr sz="12800"/>
            </a:lvl9pPr>
          </a:lstStyle>
          <a:p>
            <a:r>
              <a:t>xx%</a:t>
            </a:r>
          </a:p>
        </p:txBody>
      </p:sp>
      <p:sp>
        <p:nvSpPr>
          <p:cNvPr id="97" name="Google Shape;97;p11"/>
          <p:cNvSpPr txBox="1">
            <a:spLocks noGrp="1"/>
          </p:cNvSpPr>
          <p:nvPr>
            <p:ph type="subTitle" idx="1"/>
          </p:nvPr>
        </p:nvSpPr>
        <p:spPr>
          <a:xfrm>
            <a:off x="4267200" y="4006603"/>
            <a:ext cx="3657600" cy="7924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600"/>
              <a:buNone/>
              <a:defRPr sz="1867"/>
            </a:lvl1pPr>
            <a:lvl2pPr lvl="1" algn="ctr" rtl="0">
              <a:lnSpc>
                <a:spcPct val="100000"/>
              </a:lnSpc>
              <a:spcBef>
                <a:spcPts val="0"/>
              </a:spcBef>
              <a:spcAft>
                <a:spcPts val="0"/>
              </a:spcAft>
              <a:buSzPts val="1600"/>
              <a:buNone/>
              <a:defRPr sz="2133"/>
            </a:lvl2pPr>
            <a:lvl3pPr lvl="2" algn="ctr" rtl="0">
              <a:lnSpc>
                <a:spcPct val="100000"/>
              </a:lnSpc>
              <a:spcBef>
                <a:spcPts val="0"/>
              </a:spcBef>
              <a:spcAft>
                <a:spcPts val="0"/>
              </a:spcAft>
              <a:buSzPts val="1600"/>
              <a:buNone/>
              <a:defRPr sz="2133"/>
            </a:lvl3pPr>
            <a:lvl4pPr lvl="3" algn="ctr" rtl="0">
              <a:lnSpc>
                <a:spcPct val="100000"/>
              </a:lnSpc>
              <a:spcBef>
                <a:spcPts val="0"/>
              </a:spcBef>
              <a:spcAft>
                <a:spcPts val="0"/>
              </a:spcAft>
              <a:buSzPts val="1600"/>
              <a:buNone/>
              <a:defRPr sz="2133"/>
            </a:lvl4pPr>
            <a:lvl5pPr lvl="4" algn="ctr" rtl="0">
              <a:lnSpc>
                <a:spcPct val="100000"/>
              </a:lnSpc>
              <a:spcBef>
                <a:spcPts val="0"/>
              </a:spcBef>
              <a:spcAft>
                <a:spcPts val="0"/>
              </a:spcAft>
              <a:buSzPts val="1600"/>
              <a:buNone/>
              <a:defRPr sz="2133"/>
            </a:lvl5pPr>
            <a:lvl6pPr lvl="5" algn="ctr" rtl="0">
              <a:lnSpc>
                <a:spcPct val="100000"/>
              </a:lnSpc>
              <a:spcBef>
                <a:spcPts val="0"/>
              </a:spcBef>
              <a:spcAft>
                <a:spcPts val="0"/>
              </a:spcAft>
              <a:buSzPts val="1600"/>
              <a:buNone/>
              <a:defRPr sz="2133"/>
            </a:lvl6pPr>
            <a:lvl7pPr lvl="6" algn="ctr" rtl="0">
              <a:lnSpc>
                <a:spcPct val="100000"/>
              </a:lnSpc>
              <a:spcBef>
                <a:spcPts val="0"/>
              </a:spcBef>
              <a:spcAft>
                <a:spcPts val="0"/>
              </a:spcAft>
              <a:buSzPts val="1600"/>
              <a:buNone/>
              <a:defRPr sz="2133"/>
            </a:lvl7pPr>
            <a:lvl8pPr lvl="7" algn="ctr" rtl="0">
              <a:lnSpc>
                <a:spcPct val="100000"/>
              </a:lnSpc>
              <a:spcBef>
                <a:spcPts val="0"/>
              </a:spcBef>
              <a:spcAft>
                <a:spcPts val="0"/>
              </a:spcAft>
              <a:buSzPts val="1600"/>
              <a:buNone/>
              <a:defRPr sz="2133"/>
            </a:lvl8pPr>
            <a:lvl9pPr lvl="8" algn="ctr" rtl="0">
              <a:lnSpc>
                <a:spcPct val="100000"/>
              </a:lnSpc>
              <a:spcBef>
                <a:spcPts val="0"/>
              </a:spcBef>
              <a:spcAft>
                <a:spcPts val="0"/>
              </a:spcAft>
              <a:buSzPts val="1600"/>
              <a:buNone/>
              <a:defRPr sz="2133"/>
            </a:lvl9pPr>
          </a:lstStyle>
          <a:p>
            <a:endParaRPr/>
          </a:p>
        </p:txBody>
      </p:sp>
    </p:spTree>
    <p:extLst>
      <p:ext uri="{BB962C8B-B14F-4D97-AF65-F5344CB8AC3E}">
        <p14:creationId xmlns:p14="http://schemas.microsoft.com/office/powerpoint/2010/main" val="356708594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accent6"/>
        </a:solidFill>
        <a:effectLst/>
      </p:bgPr>
    </p:bg>
    <p:spTree>
      <p:nvGrpSpPr>
        <p:cNvPr id="1" name="Shape 98"/>
        <p:cNvGrpSpPr/>
        <p:nvPr/>
      </p:nvGrpSpPr>
      <p:grpSpPr>
        <a:xfrm>
          <a:off x="0" y="0"/>
          <a:ext cx="0" cy="0"/>
          <a:chOff x="0" y="0"/>
          <a:chExt cx="0" cy="0"/>
        </a:xfrm>
      </p:grpSpPr>
    </p:spTree>
    <p:extLst>
      <p:ext uri="{BB962C8B-B14F-4D97-AF65-F5344CB8AC3E}">
        <p14:creationId xmlns:p14="http://schemas.microsoft.com/office/powerpoint/2010/main" val="31813117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text 1">
  <p:cSld name="Title and text 1">
    <p:spTree>
      <p:nvGrpSpPr>
        <p:cNvPr id="1" name="Shape 144"/>
        <p:cNvGrpSpPr/>
        <p:nvPr/>
      </p:nvGrpSpPr>
      <p:grpSpPr>
        <a:xfrm>
          <a:off x="0" y="0"/>
          <a:ext cx="0" cy="0"/>
          <a:chOff x="0" y="0"/>
          <a:chExt cx="0" cy="0"/>
        </a:xfrm>
      </p:grpSpPr>
      <p:grpSp>
        <p:nvGrpSpPr>
          <p:cNvPr id="145" name="Google Shape;145;p15"/>
          <p:cNvGrpSpPr/>
          <p:nvPr/>
        </p:nvGrpSpPr>
        <p:grpSpPr>
          <a:xfrm>
            <a:off x="243800" y="240800"/>
            <a:ext cx="11704400" cy="6376400"/>
            <a:chOff x="182850" y="180600"/>
            <a:chExt cx="8778300" cy="4782300"/>
          </a:xfrm>
        </p:grpSpPr>
        <p:grpSp>
          <p:nvGrpSpPr>
            <p:cNvPr id="146" name="Google Shape;146;p15"/>
            <p:cNvGrpSpPr/>
            <p:nvPr/>
          </p:nvGrpSpPr>
          <p:grpSpPr>
            <a:xfrm>
              <a:off x="182850" y="180600"/>
              <a:ext cx="8778300" cy="4782300"/>
              <a:chOff x="182850" y="180600"/>
              <a:chExt cx="8778300" cy="4782300"/>
            </a:xfrm>
          </p:grpSpPr>
          <p:sp>
            <p:nvSpPr>
              <p:cNvPr id="147" name="Google Shape;147;p15"/>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48" name="Google Shape;148;p15"/>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49" name="Google Shape;149;p15"/>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50" name="Google Shape;150;p15"/>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51" name="Google Shape;151;p15"/>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52" name="Google Shape;152;p15"/>
          <p:cNvSpPr txBox="1">
            <a:spLocks noGrp="1"/>
          </p:cNvSpPr>
          <p:nvPr>
            <p:ph type="title"/>
          </p:nvPr>
        </p:nvSpPr>
        <p:spPr>
          <a:xfrm>
            <a:off x="950967" y="3822200"/>
            <a:ext cx="4906000" cy="85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53" name="Google Shape;153;p15"/>
          <p:cNvSpPr txBox="1">
            <a:spLocks noGrp="1"/>
          </p:cNvSpPr>
          <p:nvPr>
            <p:ph type="subTitle" idx="1"/>
          </p:nvPr>
        </p:nvSpPr>
        <p:spPr>
          <a:xfrm>
            <a:off x="950967" y="4919467"/>
            <a:ext cx="4906000" cy="1219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54" name="Google Shape;154;p15"/>
          <p:cNvSpPr>
            <a:spLocks noGrp="1"/>
          </p:cNvSpPr>
          <p:nvPr>
            <p:ph type="pic" idx="2"/>
          </p:nvPr>
        </p:nvSpPr>
        <p:spPr>
          <a:xfrm>
            <a:off x="6335367" y="1018000"/>
            <a:ext cx="4905600" cy="5120800"/>
          </a:xfrm>
          <a:prstGeom prst="rect">
            <a:avLst/>
          </a:prstGeom>
          <a:noFill/>
          <a:ln w="9525" cap="flat" cmpd="sng">
            <a:solidFill>
              <a:schemeClr val="dk1"/>
            </a:solidFill>
            <a:prstDash val="solid"/>
            <a:round/>
            <a:headEnd type="none" w="sm" len="sm"/>
            <a:tailEnd type="none" w="sm" len="sm"/>
          </a:ln>
        </p:spPr>
      </p:sp>
      <p:sp>
        <p:nvSpPr>
          <p:cNvPr id="155" name="Google Shape;155;p15"/>
          <p:cNvSpPr>
            <a:spLocks noGrp="1"/>
          </p:cNvSpPr>
          <p:nvPr>
            <p:ph type="pic" idx="3"/>
          </p:nvPr>
        </p:nvSpPr>
        <p:spPr>
          <a:xfrm>
            <a:off x="951167" y="1018000"/>
            <a:ext cx="4905600" cy="2560400"/>
          </a:xfrm>
          <a:prstGeom prst="rect">
            <a:avLst/>
          </a:prstGeom>
          <a:noFill/>
          <a:ln w="9525" cap="flat" cmpd="sng">
            <a:solidFill>
              <a:schemeClr val="dk1"/>
            </a:solidFill>
            <a:prstDash val="solid"/>
            <a:round/>
            <a:headEnd type="none" w="sm" len="sm"/>
            <a:tailEnd type="none" w="sm" len="sm"/>
          </a:ln>
        </p:spPr>
      </p:sp>
    </p:spTree>
    <p:extLst>
      <p:ext uri="{BB962C8B-B14F-4D97-AF65-F5344CB8AC3E}">
        <p14:creationId xmlns:p14="http://schemas.microsoft.com/office/powerpoint/2010/main" val="22355521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nd text 2">
  <p:cSld name="Title and text 2">
    <p:spTree>
      <p:nvGrpSpPr>
        <p:cNvPr id="1" name="Shape 156"/>
        <p:cNvGrpSpPr/>
        <p:nvPr/>
      </p:nvGrpSpPr>
      <p:grpSpPr>
        <a:xfrm>
          <a:off x="0" y="0"/>
          <a:ext cx="0" cy="0"/>
          <a:chOff x="0" y="0"/>
          <a:chExt cx="0" cy="0"/>
        </a:xfrm>
      </p:grpSpPr>
      <p:grpSp>
        <p:nvGrpSpPr>
          <p:cNvPr id="157" name="Google Shape;157;p16"/>
          <p:cNvGrpSpPr/>
          <p:nvPr/>
        </p:nvGrpSpPr>
        <p:grpSpPr>
          <a:xfrm>
            <a:off x="243800" y="240800"/>
            <a:ext cx="11704400" cy="6376400"/>
            <a:chOff x="182850" y="180600"/>
            <a:chExt cx="8778300" cy="4782300"/>
          </a:xfrm>
        </p:grpSpPr>
        <p:grpSp>
          <p:nvGrpSpPr>
            <p:cNvPr id="158" name="Google Shape;158;p16"/>
            <p:cNvGrpSpPr/>
            <p:nvPr/>
          </p:nvGrpSpPr>
          <p:grpSpPr>
            <a:xfrm>
              <a:off x="182850" y="180600"/>
              <a:ext cx="8778300" cy="4782300"/>
              <a:chOff x="182850" y="180600"/>
              <a:chExt cx="8778300" cy="4782300"/>
            </a:xfrm>
          </p:grpSpPr>
          <p:sp>
            <p:nvSpPr>
              <p:cNvPr id="159" name="Google Shape;159;p16"/>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60" name="Google Shape;160;p16"/>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61" name="Google Shape;161;p16"/>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62" name="Google Shape;162;p16"/>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63" name="Google Shape;163;p16"/>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64" name="Google Shape;164;p16"/>
          <p:cNvSpPr txBox="1">
            <a:spLocks noGrp="1"/>
          </p:cNvSpPr>
          <p:nvPr>
            <p:ph type="title"/>
          </p:nvPr>
        </p:nvSpPr>
        <p:spPr>
          <a:xfrm>
            <a:off x="6335233" y="719333"/>
            <a:ext cx="4906000" cy="85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65" name="Google Shape;165;p16"/>
          <p:cNvSpPr txBox="1">
            <a:spLocks noGrp="1"/>
          </p:cNvSpPr>
          <p:nvPr>
            <p:ph type="subTitle" idx="1"/>
          </p:nvPr>
        </p:nvSpPr>
        <p:spPr>
          <a:xfrm>
            <a:off x="6335233" y="1816600"/>
            <a:ext cx="49060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166" name="Google Shape;166;p16"/>
          <p:cNvSpPr>
            <a:spLocks noGrp="1"/>
          </p:cNvSpPr>
          <p:nvPr>
            <p:ph type="pic" idx="2"/>
          </p:nvPr>
        </p:nvSpPr>
        <p:spPr>
          <a:xfrm>
            <a:off x="950967" y="1018000"/>
            <a:ext cx="4901200" cy="5120800"/>
          </a:xfrm>
          <a:prstGeom prst="rect">
            <a:avLst/>
          </a:prstGeom>
          <a:noFill/>
          <a:ln w="9525" cap="flat" cmpd="sng">
            <a:solidFill>
              <a:schemeClr val="dk1"/>
            </a:solidFill>
            <a:prstDash val="solid"/>
            <a:round/>
            <a:headEnd type="none" w="sm" len="sm"/>
            <a:tailEnd type="none" w="sm" len="sm"/>
          </a:ln>
        </p:spPr>
      </p:sp>
      <p:sp>
        <p:nvSpPr>
          <p:cNvPr id="167" name="Google Shape;167;p16"/>
          <p:cNvSpPr>
            <a:spLocks noGrp="1"/>
          </p:cNvSpPr>
          <p:nvPr>
            <p:ph type="pic" idx="3"/>
          </p:nvPr>
        </p:nvSpPr>
        <p:spPr>
          <a:xfrm>
            <a:off x="6335433" y="3273467"/>
            <a:ext cx="4905600" cy="2865200"/>
          </a:xfrm>
          <a:prstGeom prst="rect">
            <a:avLst/>
          </a:prstGeom>
          <a:noFill/>
          <a:ln w="9525" cap="flat" cmpd="sng">
            <a:solidFill>
              <a:schemeClr val="dk1"/>
            </a:solidFill>
            <a:prstDash val="solid"/>
            <a:round/>
            <a:headEnd type="none" w="sm" len="sm"/>
            <a:tailEnd type="none" w="sm" len="sm"/>
          </a:ln>
        </p:spPr>
      </p:sp>
    </p:spTree>
    <p:extLst>
      <p:ext uri="{BB962C8B-B14F-4D97-AF65-F5344CB8AC3E}">
        <p14:creationId xmlns:p14="http://schemas.microsoft.com/office/powerpoint/2010/main" val="136520314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168"/>
        <p:cNvGrpSpPr/>
        <p:nvPr/>
      </p:nvGrpSpPr>
      <p:grpSpPr>
        <a:xfrm>
          <a:off x="0" y="0"/>
          <a:ext cx="0" cy="0"/>
          <a:chOff x="0" y="0"/>
          <a:chExt cx="0" cy="0"/>
        </a:xfrm>
      </p:grpSpPr>
      <p:grpSp>
        <p:nvGrpSpPr>
          <p:cNvPr id="169" name="Google Shape;169;p17"/>
          <p:cNvGrpSpPr/>
          <p:nvPr/>
        </p:nvGrpSpPr>
        <p:grpSpPr>
          <a:xfrm>
            <a:off x="243800" y="240800"/>
            <a:ext cx="11704400" cy="6376400"/>
            <a:chOff x="182850" y="180600"/>
            <a:chExt cx="8778300" cy="4782300"/>
          </a:xfrm>
        </p:grpSpPr>
        <p:grpSp>
          <p:nvGrpSpPr>
            <p:cNvPr id="170" name="Google Shape;170;p17"/>
            <p:cNvGrpSpPr/>
            <p:nvPr/>
          </p:nvGrpSpPr>
          <p:grpSpPr>
            <a:xfrm>
              <a:off x="182850" y="180600"/>
              <a:ext cx="8778300" cy="4782300"/>
              <a:chOff x="182850" y="180600"/>
              <a:chExt cx="8778300" cy="4782300"/>
            </a:xfrm>
          </p:grpSpPr>
          <p:sp>
            <p:nvSpPr>
              <p:cNvPr id="171" name="Google Shape;171;p17"/>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72" name="Google Shape;172;p17"/>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73" name="Google Shape;173;p17"/>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74" name="Google Shape;174;p17"/>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75" name="Google Shape;175;p17"/>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76" name="Google Shape;176;p17"/>
          <p:cNvSpPr txBox="1">
            <a:spLocks noGrp="1"/>
          </p:cNvSpPr>
          <p:nvPr>
            <p:ph type="title"/>
          </p:nvPr>
        </p:nvSpPr>
        <p:spPr>
          <a:xfrm>
            <a:off x="950967" y="719333"/>
            <a:ext cx="4906000" cy="853600"/>
          </a:xfrm>
          <a:prstGeom prst="rect">
            <a:avLst/>
          </a:prstGeom>
        </p:spPr>
        <p:txBody>
          <a:bodyPr spcFirstLastPara="1" wrap="square" lIns="91425" tIns="91425" rIns="91425" bIns="91425" anchor="t" anchorCtr="0">
            <a:noAutofit/>
          </a:bodyPr>
          <a:lstStyle>
            <a:lvl1pPr lvl="0"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77" name="Google Shape;177;p17"/>
          <p:cNvSpPr txBox="1">
            <a:spLocks noGrp="1"/>
          </p:cNvSpPr>
          <p:nvPr>
            <p:ph type="body" idx="1"/>
          </p:nvPr>
        </p:nvSpPr>
        <p:spPr>
          <a:xfrm>
            <a:off x="951000" y="1816600"/>
            <a:ext cx="10290000" cy="3048000"/>
          </a:xfrm>
          <a:prstGeom prst="rect">
            <a:avLst/>
          </a:prstGeom>
        </p:spPr>
        <p:txBody>
          <a:bodyPr spcFirstLastPara="1" wrap="square" lIns="91425" tIns="91425" rIns="91425" bIns="91425" anchor="t" anchorCtr="0">
            <a:noAutofit/>
          </a:bodyPr>
          <a:lstStyle>
            <a:lvl1pPr marL="609585" lvl="0" indent="-406390" rtl="0">
              <a:lnSpc>
                <a:spcPct val="100000"/>
              </a:lnSpc>
              <a:spcBef>
                <a:spcPts val="0"/>
              </a:spcBef>
              <a:spcAft>
                <a:spcPts val="0"/>
              </a:spcAft>
              <a:buSzPts val="1200"/>
              <a:buFont typeface="Nunito Light"/>
              <a:buChar char="●"/>
              <a:defRPr/>
            </a:lvl1pPr>
            <a:lvl2pPr marL="1219170" lvl="1" indent="-406390" rtl="0">
              <a:lnSpc>
                <a:spcPct val="100000"/>
              </a:lnSpc>
              <a:spcBef>
                <a:spcPts val="1600"/>
              </a:spcBef>
              <a:spcAft>
                <a:spcPts val="0"/>
              </a:spcAft>
              <a:buSzPts val="1200"/>
              <a:buFont typeface="Nunito Light"/>
              <a:buChar char="○"/>
              <a:defRPr/>
            </a:lvl2pPr>
            <a:lvl3pPr marL="1828754" lvl="2" indent="-406390" rtl="0">
              <a:lnSpc>
                <a:spcPct val="100000"/>
              </a:lnSpc>
              <a:spcBef>
                <a:spcPts val="0"/>
              </a:spcBef>
              <a:spcAft>
                <a:spcPts val="0"/>
              </a:spcAft>
              <a:buSzPts val="1200"/>
              <a:buFont typeface="Nunito Light"/>
              <a:buChar char="■"/>
              <a:defRPr/>
            </a:lvl3pPr>
            <a:lvl4pPr marL="2438339" lvl="3" indent="-406390" rtl="0">
              <a:lnSpc>
                <a:spcPct val="100000"/>
              </a:lnSpc>
              <a:spcBef>
                <a:spcPts val="0"/>
              </a:spcBef>
              <a:spcAft>
                <a:spcPts val="0"/>
              </a:spcAft>
              <a:buSzPts val="1200"/>
              <a:buFont typeface="Nunito Light"/>
              <a:buChar char="●"/>
              <a:defRPr/>
            </a:lvl4pPr>
            <a:lvl5pPr marL="3047924" lvl="4" indent="-406390" rtl="0">
              <a:lnSpc>
                <a:spcPct val="100000"/>
              </a:lnSpc>
              <a:spcBef>
                <a:spcPts val="0"/>
              </a:spcBef>
              <a:spcAft>
                <a:spcPts val="0"/>
              </a:spcAft>
              <a:buSzPts val="1200"/>
              <a:buFont typeface="Nunito Light"/>
              <a:buChar char="○"/>
              <a:defRPr/>
            </a:lvl5pPr>
            <a:lvl6pPr marL="3657509" lvl="5" indent="-406390" rtl="0">
              <a:lnSpc>
                <a:spcPct val="100000"/>
              </a:lnSpc>
              <a:spcBef>
                <a:spcPts val="0"/>
              </a:spcBef>
              <a:spcAft>
                <a:spcPts val="0"/>
              </a:spcAft>
              <a:buSzPts val="1200"/>
              <a:buFont typeface="Nunito Light"/>
              <a:buChar char="■"/>
              <a:defRPr/>
            </a:lvl6pPr>
            <a:lvl7pPr marL="4267093" lvl="6" indent="-406390" rtl="0">
              <a:lnSpc>
                <a:spcPct val="100000"/>
              </a:lnSpc>
              <a:spcBef>
                <a:spcPts val="0"/>
              </a:spcBef>
              <a:spcAft>
                <a:spcPts val="0"/>
              </a:spcAft>
              <a:buSzPts val="1200"/>
              <a:buFont typeface="Nunito Light"/>
              <a:buChar char="●"/>
              <a:defRPr/>
            </a:lvl7pPr>
            <a:lvl8pPr marL="4876678" lvl="7" indent="-406390" rtl="0">
              <a:lnSpc>
                <a:spcPct val="100000"/>
              </a:lnSpc>
              <a:spcBef>
                <a:spcPts val="0"/>
              </a:spcBef>
              <a:spcAft>
                <a:spcPts val="0"/>
              </a:spcAft>
              <a:buSzPts val="1200"/>
              <a:buFont typeface="Nunito Light"/>
              <a:buChar char="○"/>
              <a:defRPr/>
            </a:lvl8pPr>
            <a:lvl9pPr marL="5486263" lvl="8" indent="-406390" rtl="0">
              <a:lnSpc>
                <a:spcPct val="100000"/>
              </a:lnSpc>
              <a:spcBef>
                <a:spcPts val="0"/>
              </a:spcBef>
              <a:spcAft>
                <a:spcPts val="0"/>
              </a:spcAft>
              <a:buSzPts val="1200"/>
              <a:buFont typeface="Nunito Light"/>
              <a:buChar char="■"/>
              <a:defRPr/>
            </a:lvl9pPr>
          </a:lstStyle>
          <a:p>
            <a:endParaRPr/>
          </a:p>
        </p:txBody>
      </p:sp>
    </p:spTree>
    <p:extLst>
      <p:ext uri="{BB962C8B-B14F-4D97-AF65-F5344CB8AC3E}">
        <p14:creationId xmlns:p14="http://schemas.microsoft.com/office/powerpoint/2010/main" val="29735270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1"/>
        <p:cNvGrpSpPr/>
        <p:nvPr/>
      </p:nvGrpSpPr>
      <p:grpSpPr>
        <a:xfrm>
          <a:off x="0" y="0"/>
          <a:ext cx="0" cy="0"/>
          <a:chOff x="0" y="0"/>
          <a:chExt cx="0" cy="0"/>
        </a:xfrm>
      </p:grpSpPr>
      <p:sp>
        <p:nvSpPr>
          <p:cNvPr id="32" name="Google Shape;32;p27"/>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3" name="Google Shape;33;p27"/>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2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5" name="Google Shape;35;p2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36" name="Google Shape;36;p2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and text 4">
  <p:cSld name="Title and text 4">
    <p:spTree>
      <p:nvGrpSpPr>
        <p:cNvPr id="1" name="Shape 178"/>
        <p:cNvGrpSpPr/>
        <p:nvPr/>
      </p:nvGrpSpPr>
      <p:grpSpPr>
        <a:xfrm>
          <a:off x="0" y="0"/>
          <a:ext cx="0" cy="0"/>
          <a:chOff x="0" y="0"/>
          <a:chExt cx="0" cy="0"/>
        </a:xfrm>
      </p:grpSpPr>
      <p:grpSp>
        <p:nvGrpSpPr>
          <p:cNvPr id="179" name="Google Shape;179;p18"/>
          <p:cNvGrpSpPr/>
          <p:nvPr/>
        </p:nvGrpSpPr>
        <p:grpSpPr>
          <a:xfrm>
            <a:off x="243800" y="240800"/>
            <a:ext cx="11704400" cy="6376400"/>
            <a:chOff x="182850" y="180600"/>
            <a:chExt cx="8778300" cy="4782300"/>
          </a:xfrm>
        </p:grpSpPr>
        <p:grpSp>
          <p:nvGrpSpPr>
            <p:cNvPr id="180" name="Google Shape;180;p18"/>
            <p:cNvGrpSpPr/>
            <p:nvPr/>
          </p:nvGrpSpPr>
          <p:grpSpPr>
            <a:xfrm>
              <a:off x="182850" y="180600"/>
              <a:ext cx="8778300" cy="4782300"/>
              <a:chOff x="182850" y="180600"/>
              <a:chExt cx="8778300" cy="4782300"/>
            </a:xfrm>
          </p:grpSpPr>
          <p:sp>
            <p:nvSpPr>
              <p:cNvPr id="181" name="Google Shape;181;p18"/>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82" name="Google Shape;182;p18"/>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83" name="Google Shape;183;p18"/>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84" name="Google Shape;184;p18"/>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85" name="Google Shape;185;p18"/>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86" name="Google Shape;186;p18"/>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87" name="Google Shape;187;p18"/>
          <p:cNvSpPr txBox="1">
            <a:spLocks noGrp="1"/>
          </p:cNvSpPr>
          <p:nvPr>
            <p:ph type="body" idx="1"/>
          </p:nvPr>
        </p:nvSpPr>
        <p:spPr>
          <a:xfrm>
            <a:off x="951000" y="1816600"/>
            <a:ext cx="4905600" cy="4322000"/>
          </a:xfrm>
          <a:prstGeom prst="rect">
            <a:avLst/>
          </a:prstGeom>
        </p:spPr>
        <p:txBody>
          <a:bodyPr spcFirstLastPara="1" wrap="square" lIns="91425" tIns="91425" rIns="91425" bIns="91425" anchor="t" anchorCtr="0">
            <a:noAutofit/>
          </a:bodyPr>
          <a:lstStyle>
            <a:lvl1pPr marL="609585" lvl="0" indent="-406390" rtl="0">
              <a:spcBef>
                <a:spcPts val="0"/>
              </a:spcBef>
              <a:spcAft>
                <a:spcPts val="0"/>
              </a:spcAft>
              <a:buSzPts val="1200"/>
              <a:buChar char="●"/>
              <a:defRPr/>
            </a:lvl1pPr>
            <a:lvl2pPr marL="1219170" lvl="1" indent="-406390" rtl="0">
              <a:lnSpc>
                <a:spcPct val="100000"/>
              </a:lnSpc>
              <a:spcBef>
                <a:spcPts val="1333"/>
              </a:spcBef>
              <a:spcAft>
                <a:spcPts val="0"/>
              </a:spcAft>
              <a:buSzPts val="1200"/>
              <a:buChar char="○"/>
              <a:defRPr/>
            </a:lvl2pPr>
            <a:lvl3pPr marL="1828754" lvl="2" indent="-406390" rtl="0">
              <a:lnSpc>
                <a:spcPct val="100000"/>
              </a:lnSpc>
              <a:spcBef>
                <a:spcPts val="0"/>
              </a:spcBef>
              <a:spcAft>
                <a:spcPts val="0"/>
              </a:spcAft>
              <a:buSzPts val="1200"/>
              <a:buChar char="■"/>
              <a:defRPr/>
            </a:lvl3pPr>
            <a:lvl4pPr marL="2438339" lvl="3" indent="-406390" rtl="0">
              <a:lnSpc>
                <a:spcPct val="100000"/>
              </a:lnSpc>
              <a:spcBef>
                <a:spcPts val="0"/>
              </a:spcBef>
              <a:spcAft>
                <a:spcPts val="0"/>
              </a:spcAft>
              <a:buSzPts val="1200"/>
              <a:buChar char="●"/>
              <a:defRPr/>
            </a:lvl4pPr>
            <a:lvl5pPr marL="3047924" lvl="4" indent="-406390" rtl="0">
              <a:lnSpc>
                <a:spcPct val="100000"/>
              </a:lnSpc>
              <a:spcBef>
                <a:spcPts val="0"/>
              </a:spcBef>
              <a:spcAft>
                <a:spcPts val="0"/>
              </a:spcAft>
              <a:buSzPts val="1200"/>
              <a:buChar char="○"/>
              <a:defRPr/>
            </a:lvl5pPr>
            <a:lvl6pPr marL="3657509" lvl="5" indent="-406390" rtl="0">
              <a:lnSpc>
                <a:spcPct val="100000"/>
              </a:lnSpc>
              <a:spcBef>
                <a:spcPts val="0"/>
              </a:spcBef>
              <a:spcAft>
                <a:spcPts val="0"/>
              </a:spcAft>
              <a:buSzPts val="1200"/>
              <a:buChar char="■"/>
              <a:defRPr/>
            </a:lvl6pPr>
            <a:lvl7pPr marL="4267093" lvl="6" indent="-406390" rtl="0">
              <a:lnSpc>
                <a:spcPct val="100000"/>
              </a:lnSpc>
              <a:spcBef>
                <a:spcPts val="0"/>
              </a:spcBef>
              <a:spcAft>
                <a:spcPts val="0"/>
              </a:spcAft>
              <a:buSzPts val="1200"/>
              <a:buChar char="●"/>
              <a:defRPr/>
            </a:lvl7pPr>
            <a:lvl8pPr marL="4876678" lvl="7" indent="-406390" rtl="0">
              <a:lnSpc>
                <a:spcPct val="100000"/>
              </a:lnSpc>
              <a:spcBef>
                <a:spcPts val="0"/>
              </a:spcBef>
              <a:spcAft>
                <a:spcPts val="0"/>
              </a:spcAft>
              <a:buSzPts val="1200"/>
              <a:buChar char="○"/>
              <a:defRPr/>
            </a:lvl8pPr>
            <a:lvl9pPr marL="5486263" lvl="8" indent="-406390" rtl="0">
              <a:lnSpc>
                <a:spcPct val="100000"/>
              </a:lnSpc>
              <a:spcBef>
                <a:spcPts val="0"/>
              </a:spcBef>
              <a:spcAft>
                <a:spcPts val="0"/>
              </a:spcAft>
              <a:buSzPts val="1200"/>
              <a:buChar char="■"/>
              <a:defRPr/>
            </a:lvl9pPr>
          </a:lstStyle>
          <a:p>
            <a:endParaRPr/>
          </a:p>
        </p:txBody>
      </p:sp>
    </p:spTree>
    <p:extLst>
      <p:ext uri="{BB962C8B-B14F-4D97-AF65-F5344CB8AC3E}">
        <p14:creationId xmlns:p14="http://schemas.microsoft.com/office/powerpoint/2010/main" val="287675708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two columns 1">
  <p:cSld name="Title and two columns 1">
    <p:spTree>
      <p:nvGrpSpPr>
        <p:cNvPr id="1" name="Shape 188"/>
        <p:cNvGrpSpPr/>
        <p:nvPr/>
      </p:nvGrpSpPr>
      <p:grpSpPr>
        <a:xfrm>
          <a:off x="0" y="0"/>
          <a:ext cx="0" cy="0"/>
          <a:chOff x="0" y="0"/>
          <a:chExt cx="0" cy="0"/>
        </a:xfrm>
      </p:grpSpPr>
      <p:grpSp>
        <p:nvGrpSpPr>
          <p:cNvPr id="189" name="Google Shape;189;p19"/>
          <p:cNvGrpSpPr/>
          <p:nvPr/>
        </p:nvGrpSpPr>
        <p:grpSpPr>
          <a:xfrm>
            <a:off x="243800" y="240800"/>
            <a:ext cx="11704400" cy="6376400"/>
            <a:chOff x="182850" y="180600"/>
            <a:chExt cx="8778300" cy="4782300"/>
          </a:xfrm>
        </p:grpSpPr>
        <p:grpSp>
          <p:nvGrpSpPr>
            <p:cNvPr id="190" name="Google Shape;190;p19"/>
            <p:cNvGrpSpPr/>
            <p:nvPr/>
          </p:nvGrpSpPr>
          <p:grpSpPr>
            <a:xfrm>
              <a:off x="182850" y="180600"/>
              <a:ext cx="8778300" cy="4782300"/>
              <a:chOff x="182850" y="180600"/>
              <a:chExt cx="8778300" cy="4782300"/>
            </a:xfrm>
          </p:grpSpPr>
          <p:sp>
            <p:nvSpPr>
              <p:cNvPr id="191" name="Google Shape;191;p19"/>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92" name="Google Shape;192;p19"/>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93" name="Google Shape;193;p19"/>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94" name="Google Shape;194;p19"/>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95" name="Google Shape;195;p19"/>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196" name="Google Shape;196;p19"/>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197" name="Google Shape;197;p19"/>
          <p:cNvSpPr txBox="1">
            <a:spLocks noGrp="1"/>
          </p:cNvSpPr>
          <p:nvPr>
            <p:ph type="subTitle" idx="1"/>
          </p:nvPr>
        </p:nvSpPr>
        <p:spPr>
          <a:xfrm>
            <a:off x="6335301" y="1816600"/>
            <a:ext cx="4905600" cy="432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Char char="●"/>
              <a:defRPr b="0"/>
            </a:lvl1pPr>
            <a:lvl2pPr lvl="1" algn="ctr" rtl="0">
              <a:lnSpc>
                <a:spcPct val="100000"/>
              </a:lnSpc>
              <a:spcBef>
                <a:spcPts val="0"/>
              </a:spcBef>
              <a:spcAft>
                <a:spcPts val="0"/>
              </a:spcAft>
              <a:buSzPts val="1200"/>
              <a:buChar char="○"/>
              <a:defRPr/>
            </a:lvl2pPr>
            <a:lvl3pPr lvl="2" algn="ctr" rtl="0">
              <a:lnSpc>
                <a:spcPct val="100000"/>
              </a:lnSpc>
              <a:spcBef>
                <a:spcPts val="0"/>
              </a:spcBef>
              <a:spcAft>
                <a:spcPts val="0"/>
              </a:spcAft>
              <a:buSzPts val="1200"/>
              <a:buChar char="■"/>
              <a:defRPr/>
            </a:lvl3pPr>
            <a:lvl4pPr lvl="3" algn="ctr" rtl="0">
              <a:lnSpc>
                <a:spcPct val="100000"/>
              </a:lnSpc>
              <a:spcBef>
                <a:spcPts val="0"/>
              </a:spcBef>
              <a:spcAft>
                <a:spcPts val="0"/>
              </a:spcAft>
              <a:buSzPts val="1200"/>
              <a:buChar char="●"/>
              <a:defRPr/>
            </a:lvl4pPr>
            <a:lvl5pPr lvl="4" algn="ctr" rtl="0">
              <a:lnSpc>
                <a:spcPct val="100000"/>
              </a:lnSpc>
              <a:spcBef>
                <a:spcPts val="0"/>
              </a:spcBef>
              <a:spcAft>
                <a:spcPts val="0"/>
              </a:spcAft>
              <a:buSzPts val="1200"/>
              <a:buChar char="○"/>
              <a:defRPr/>
            </a:lvl5pPr>
            <a:lvl6pPr lvl="5" algn="ctr" rtl="0">
              <a:lnSpc>
                <a:spcPct val="100000"/>
              </a:lnSpc>
              <a:spcBef>
                <a:spcPts val="0"/>
              </a:spcBef>
              <a:spcAft>
                <a:spcPts val="0"/>
              </a:spcAft>
              <a:buSzPts val="1200"/>
              <a:buChar char="■"/>
              <a:defRPr/>
            </a:lvl6pPr>
            <a:lvl7pPr lvl="6" algn="ctr" rtl="0">
              <a:lnSpc>
                <a:spcPct val="100000"/>
              </a:lnSpc>
              <a:spcBef>
                <a:spcPts val="0"/>
              </a:spcBef>
              <a:spcAft>
                <a:spcPts val="0"/>
              </a:spcAft>
              <a:buSzPts val="1200"/>
              <a:buChar char="●"/>
              <a:defRPr/>
            </a:lvl7pPr>
            <a:lvl8pPr lvl="7" algn="ctr" rtl="0">
              <a:lnSpc>
                <a:spcPct val="100000"/>
              </a:lnSpc>
              <a:spcBef>
                <a:spcPts val="0"/>
              </a:spcBef>
              <a:spcAft>
                <a:spcPts val="0"/>
              </a:spcAft>
              <a:buSzPts val="1200"/>
              <a:buChar char="○"/>
              <a:defRPr/>
            </a:lvl8pPr>
            <a:lvl9pPr lvl="8" algn="ctr" rtl="0">
              <a:lnSpc>
                <a:spcPct val="100000"/>
              </a:lnSpc>
              <a:spcBef>
                <a:spcPts val="0"/>
              </a:spcBef>
              <a:spcAft>
                <a:spcPts val="0"/>
              </a:spcAft>
              <a:buSzPts val="1200"/>
              <a:buChar char="■"/>
              <a:defRPr/>
            </a:lvl9pPr>
          </a:lstStyle>
          <a:p>
            <a:endParaRPr/>
          </a:p>
        </p:txBody>
      </p:sp>
      <p:sp>
        <p:nvSpPr>
          <p:cNvPr id="198" name="Google Shape;198;p19"/>
          <p:cNvSpPr txBox="1">
            <a:spLocks noGrp="1"/>
          </p:cNvSpPr>
          <p:nvPr>
            <p:ph type="subTitle" idx="2"/>
          </p:nvPr>
        </p:nvSpPr>
        <p:spPr>
          <a:xfrm>
            <a:off x="951200" y="1816600"/>
            <a:ext cx="4905600" cy="4322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rgbClr val="0D0D0D"/>
              </a:buClr>
              <a:buSzPts val="1400"/>
              <a:buChar char="●"/>
              <a:defRPr b="0"/>
            </a:lvl1pPr>
            <a:lvl2pPr lvl="1" algn="ctr" rtl="0">
              <a:lnSpc>
                <a:spcPct val="100000"/>
              </a:lnSpc>
              <a:spcBef>
                <a:spcPts val="0"/>
              </a:spcBef>
              <a:spcAft>
                <a:spcPts val="0"/>
              </a:spcAft>
              <a:buClr>
                <a:srgbClr val="0D0D0D"/>
              </a:buClr>
              <a:buSzPts val="1400"/>
              <a:buChar char="○"/>
              <a:defRPr/>
            </a:lvl2pPr>
            <a:lvl3pPr lvl="2" algn="ctr" rtl="0">
              <a:lnSpc>
                <a:spcPct val="100000"/>
              </a:lnSpc>
              <a:spcBef>
                <a:spcPts val="0"/>
              </a:spcBef>
              <a:spcAft>
                <a:spcPts val="0"/>
              </a:spcAft>
              <a:buClr>
                <a:srgbClr val="0D0D0D"/>
              </a:buClr>
              <a:buSzPts val="1400"/>
              <a:buChar char="■"/>
              <a:defRPr/>
            </a:lvl3pPr>
            <a:lvl4pPr lvl="3" algn="ctr" rtl="0">
              <a:lnSpc>
                <a:spcPct val="100000"/>
              </a:lnSpc>
              <a:spcBef>
                <a:spcPts val="0"/>
              </a:spcBef>
              <a:spcAft>
                <a:spcPts val="0"/>
              </a:spcAft>
              <a:buClr>
                <a:srgbClr val="0D0D0D"/>
              </a:buClr>
              <a:buSzPts val="1400"/>
              <a:buChar char="●"/>
              <a:defRPr/>
            </a:lvl4pPr>
            <a:lvl5pPr lvl="4" algn="ctr" rtl="0">
              <a:lnSpc>
                <a:spcPct val="100000"/>
              </a:lnSpc>
              <a:spcBef>
                <a:spcPts val="0"/>
              </a:spcBef>
              <a:spcAft>
                <a:spcPts val="0"/>
              </a:spcAft>
              <a:buClr>
                <a:srgbClr val="0D0D0D"/>
              </a:buClr>
              <a:buSzPts val="1400"/>
              <a:buChar char="○"/>
              <a:defRPr/>
            </a:lvl5pPr>
            <a:lvl6pPr lvl="5" algn="ctr" rtl="0">
              <a:lnSpc>
                <a:spcPct val="100000"/>
              </a:lnSpc>
              <a:spcBef>
                <a:spcPts val="0"/>
              </a:spcBef>
              <a:spcAft>
                <a:spcPts val="0"/>
              </a:spcAft>
              <a:buClr>
                <a:srgbClr val="0D0D0D"/>
              </a:buClr>
              <a:buSzPts val="1400"/>
              <a:buChar char="■"/>
              <a:defRPr/>
            </a:lvl6pPr>
            <a:lvl7pPr lvl="6" algn="ctr" rtl="0">
              <a:lnSpc>
                <a:spcPct val="100000"/>
              </a:lnSpc>
              <a:spcBef>
                <a:spcPts val="0"/>
              </a:spcBef>
              <a:spcAft>
                <a:spcPts val="0"/>
              </a:spcAft>
              <a:buClr>
                <a:srgbClr val="0D0D0D"/>
              </a:buClr>
              <a:buSzPts val="1400"/>
              <a:buChar char="●"/>
              <a:defRPr/>
            </a:lvl7pPr>
            <a:lvl8pPr lvl="7" algn="ctr" rtl="0">
              <a:lnSpc>
                <a:spcPct val="100000"/>
              </a:lnSpc>
              <a:spcBef>
                <a:spcPts val="0"/>
              </a:spcBef>
              <a:spcAft>
                <a:spcPts val="0"/>
              </a:spcAft>
              <a:buClr>
                <a:srgbClr val="0D0D0D"/>
              </a:buClr>
              <a:buSzPts val="1400"/>
              <a:buChar char="○"/>
              <a:defRPr/>
            </a:lvl8pPr>
            <a:lvl9pPr lvl="8" algn="ctr" rtl="0">
              <a:lnSpc>
                <a:spcPct val="100000"/>
              </a:lnSpc>
              <a:spcBef>
                <a:spcPts val="0"/>
              </a:spcBef>
              <a:spcAft>
                <a:spcPts val="0"/>
              </a:spcAft>
              <a:buClr>
                <a:srgbClr val="0D0D0D"/>
              </a:buClr>
              <a:buSzPts val="1400"/>
              <a:buChar char="■"/>
              <a:defRPr/>
            </a:lvl9pPr>
          </a:lstStyle>
          <a:p>
            <a:endParaRPr/>
          </a:p>
        </p:txBody>
      </p:sp>
    </p:spTree>
    <p:extLst>
      <p:ext uri="{BB962C8B-B14F-4D97-AF65-F5344CB8AC3E}">
        <p14:creationId xmlns:p14="http://schemas.microsoft.com/office/powerpoint/2010/main" val="1687068326"/>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four columns">
  <p:cSld name="Title and four columns">
    <p:spTree>
      <p:nvGrpSpPr>
        <p:cNvPr id="1" name="Shape 223"/>
        <p:cNvGrpSpPr/>
        <p:nvPr/>
      </p:nvGrpSpPr>
      <p:grpSpPr>
        <a:xfrm>
          <a:off x="0" y="0"/>
          <a:ext cx="0" cy="0"/>
          <a:chOff x="0" y="0"/>
          <a:chExt cx="0" cy="0"/>
        </a:xfrm>
      </p:grpSpPr>
      <p:grpSp>
        <p:nvGrpSpPr>
          <p:cNvPr id="224" name="Google Shape;224;p21"/>
          <p:cNvGrpSpPr/>
          <p:nvPr/>
        </p:nvGrpSpPr>
        <p:grpSpPr>
          <a:xfrm>
            <a:off x="243800" y="240800"/>
            <a:ext cx="11704400" cy="6376400"/>
            <a:chOff x="182850" y="180600"/>
            <a:chExt cx="8778300" cy="4782300"/>
          </a:xfrm>
        </p:grpSpPr>
        <p:grpSp>
          <p:nvGrpSpPr>
            <p:cNvPr id="225" name="Google Shape;225;p21"/>
            <p:cNvGrpSpPr/>
            <p:nvPr/>
          </p:nvGrpSpPr>
          <p:grpSpPr>
            <a:xfrm>
              <a:off x="182850" y="180600"/>
              <a:ext cx="8778300" cy="4782300"/>
              <a:chOff x="182850" y="180600"/>
              <a:chExt cx="8778300" cy="4782300"/>
            </a:xfrm>
          </p:grpSpPr>
          <p:sp>
            <p:nvSpPr>
              <p:cNvPr id="226" name="Google Shape;226;p21"/>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227" name="Google Shape;227;p21"/>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228" name="Google Shape;228;p21"/>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29" name="Google Shape;229;p21"/>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30" name="Google Shape;230;p21"/>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231" name="Google Shape;231;p21"/>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32" name="Google Shape;232;p21"/>
          <p:cNvSpPr txBox="1">
            <a:spLocks noGrp="1"/>
          </p:cNvSpPr>
          <p:nvPr>
            <p:ph type="subTitle" idx="1"/>
          </p:nvPr>
        </p:nvSpPr>
        <p:spPr>
          <a:xfrm>
            <a:off x="1930767" y="2758479"/>
            <a:ext cx="39256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33" name="Google Shape;233;p21"/>
          <p:cNvSpPr txBox="1">
            <a:spLocks noGrp="1"/>
          </p:cNvSpPr>
          <p:nvPr>
            <p:ph type="subTitle" idx="2"/>
          </p:nvPr>
        </p:nvSpPr>
        <p:spPr>
          <a:xfrm>
            <a:off x="7315032" y="2758479"/>
            <a:ext cx="39260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34" name="Google Shape;234;p21"/>
          <p:cNvSpPr txBox="1">
            <a:spLocks noGrp="1"/>
          </p:cNvSpPr>
          <p:nvPr>
            <p:ph type="subTitle" idx="3"/>
          </p:nvPr>
        </p:nvSpPr>
        <p:spPr>
          <a:xfrm>
            <a:off x="1930867" y="4831128"/>
            <a:ext cx="39256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35" name="Google Shape;235;p21"/>
          <p:cNvSpPr txBox="1">
            <a:spLocks noGrp="1"/>
          </p:cNvSpPr>
          <p:nvPr>
            <p:ph type="subTitle" idx="4"/>
          </p:nvPr>
        </p:nvSpPr>
        <p:spPr>
          <a:xfrm>
            <a:off x="7315032" y="4831128"/>
            <a:ext cx="3926000" cy="9752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36" name="Google Shape;236;p21"/>
          <p:cNvSpPr txBox="1">
            <a:spLocks noGrp="1"/>
          </p:cNvSpPr>
          <p:nvPr>
            <p:ph type="subTitle" idx="5"/>
          </p:nvPr>
        </p:nvSpPr>
        <p:spPr>
          <a:xfrm>
            <a:off x="1930767" y="2148884"/>
            <a:ext cx="3925600" cy="609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37" name="Google Shape;237;p21"/>
          <p:cNvSpPr txBox="1">
            <a:spLocks noGrp="1"/>
          </p:cNvSpPr>
          <p:nvPr>
            <p:ph type="subTitle" idx="6"/>
          </p:nvPr>
        </p:nvSpPr>
        <p:spPr>
          <a:xfrm>
            <a:off x="1930767" y="4221532"/>
            <a:ext cx="3925600" cy="609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38" name="Google Shape;238;p21"/>
          <p:cNvSpPr txBox="1">
            <a:spLocks noGrp="1"/>
          </p:cNvSpPr>
          <p:nvPr>
            <p:ph type="subTitle" idx="7"/>
          </p:nvPr>
        </p:nvSpPr>
        <p:spPr>
          <a:xfrm>
            <a:off x="7315032" y="2148884"/>
            <a:ext cx="3926000" cy="609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39" name="Google Shape;239;p21"/>
          <p:cNvSpPr txBox="1">
            <a:spLocks noGrp="1"/>
          </p:cNvSpPr>
          <p:nvPr>
            <p:ph type="subTitle" idx="8"/>
          </p:nvPr>
        </p:nvSpPr>
        <p:spPr>
          <a:xfrm>
            <a:off x="7315032" y="4221532"/>
            <a:ext cx="3926000" cy="6096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grpSp>
        <p:nvGrpSpPr>
          <p:cNvPr id="240" name="Google Shape;240;p21"/>
          <p:cNvGrpSpPr/>
          <p:nvPr/>
        </p:nvGrpSpPr>
        <p:grpSpPr>
          <a:xfrm>
            <a:off x="-60960" y="1145291"/>
            <a:ext cx="11667824" cy="4993512"/>
            <a:chOff x="-45720" y="858968"/>
            <a:chExt cx="8750868" cy="3745134"/>
          </a:xfrm>
        </p:grpSpPr>
        <p:pic>
          <p:nvPicPr>
            <p:cNvPr id="241" name="Google Shape;241;p21"/>
            <p:cNvPicPr preferRelativeResize="0"/>
            <p:nvPr/>
          </p:nvPicPr>
          <p:blipFill>
            <a:blip r:embed="rId2">
              <a:alphaModFix/>
            </a:blip>
            <a:stretch>
              <a:fillRect/>
            </a:stretch>
          </p:blipFill>
          <p:spPr>
            <a:xfrm>
              <a:off x="-45720" y="4144575"/>
              <a:ext cx="914399" cy="459527"/>
            </a:xfrm>
            <a:prstGeom prst="rect">
              <a:avLst/>
            </a:prstGeom>
            <a:noFill/>
            <a:ln>
              <a:noFill/>
            </a:ln>
          </p:spPr>
        </p:pic>
        <p:grpSp>
          <p:nvGrpSpPr>
            <p:cNvPr id="242" name="Google Shape;242;p21"/>
            <p:cNvGrpSpPr/>
            <p:nvPr/>
          </p:nvGrpSpPr>
          <p:grpSpPr>
            <a:xfrm>
              <a:off x="7973515" y="858968"/>
              <a:ext cx="731633" cy="1006952"/>
              <a:chOff x="7973515" y="858968"/>
              <a:chExt cx="731633" cy="1006952"/>
            </a:xfrm>
          </p:grpSpPr>
          <p:pic>
            <p:nvPicPr>
              <p:cNvPr id="243" name="Google Shape;243;p21"/>
              <p:cNvPicPr preferRelativeResize="0"/>
              <p:nvPr/>
            </p:nvPicPr>
            <p:blipFill>
              <a:blip r:embed="rId3">
                <a:alphaModFix/>
              </a:blip>
              <a:stretch>
                <a:fillRect/>
              </a:stretch>
            </p:blipFill>
            <p:spPr>
              <a:xfrm rot="10800000" flipH="1">
                <a:off x="7973515" y="1180331"/>
                <a:ext cx="457200" cy="510540"/>
              </a:xfrm>
              <a:prstGeom prst="rect">
                <a:avLst/>
              </a:prstGeom>
              <a:noFill/>
              <a:ln>
                <a:noFill/>
              </a:ln>
            </p:spPr>
          </p:pic>
          <p:grpSp>
            <p:nvGrpSpPr>
              <p:cNvPr id="244" name="Google Shape;244;p21"/>
              <p:cNvGrpSpPr/>
              <p:nvPr/>
            </p:nvGrpSpPr>
            <p:grpSpPr>
              <a:xfrm rot="5400000">
                <a:off x="8155922" y="1316694"/>
                <a:ext cx="1006952" cy="91500"/>
                <a:chOff x="712180" y="1362450"/>
                <a:chExt cx="1006953" cy="91500"/>
              </a:xfrm>
            </p:grpSpPr>
            <p:cxnSp>
              <p:nvCxnSpPr>
                <p:cNvPr id="245" name="Google Shape;245;p21"/>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246" name="Google Shape;246;p21"/>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47" name="Google Shape;247;p21"/>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grpSp>
    </p:spTree>
    <p:extLst>
      <p:ext uri="{BB962C8B-B14F-4D97-AF65-F5344CB8AC3E}">
        <p14:creationId xmlns:p14="http://schemas.microsoft.com/office/powerpoint/2010/main" val="1889058779"/>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spTree>
      <p:nvGrpSpPr>
        <p:cNvPr id="1" name="Shape 248"/>
        <p:cNvGrpSpPr/>
        <p:nvPr/>
      </p:nvGrpSpPr>
      <p:grpSpPr>
        <a:xfrm>
          <a:off x="0" y="0"/>
          <a:ext cx="0" cy="0"/>
          <a:chOff x="0" y="0"/>
          <a:chExt cx="0" cy="0"/>
        </a:xfrm>
      </p:grpSpPr>
      <p:grpSp>
        <p:nvGrpSpPr>
          <p:cNvPr id="249" name="Google Shape;249;p22"/>
          <p:cNvGrpSpPr/>
          <p:nvPr/>
        </p:nvGrpSpPr>
        <p:grpSpPr>
          <a:xfrm>
            <a:off x="243800" y="240800"/>
            <a:ext cx="11704400" cy="6376400"/>
            <a:chOff x="182850" y="180600"/>
            <a:chExt cx="8778300" cy="4782300"/>
          </a:xfrm>
        </p:grpSpPr>
        <p:grpSp>
          <p:nvGrpSpPr>
            <p:cNvPr id="250" name="Google Shape;250;p22"/>
            <p:cNvGrpSpPr/>
            <p:nvPr/>
          </p:nvGrpSpPr>
          <p:grpSpPr>
            <a:xfrm>
              <a:off x="182850" y="180600"/>
              <a:ext cx="8778300" cy="4782300"/>
              <a:chOff x="182850" y="180600"/>
              <a:chExt cx="8778300" cy="4782300"/>
            </a:xfrm>
          </p:grpSpPr>
          <p:sp>
            <p:nvSpPr>
              <p:cNvPr id="251" name="Google Shape;251;p22"/>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252" name="Google Shape;252;p22"/>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253" name="Google Shape;253;p22"/>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54" name="Google Shape;254;p22"/>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55" name="Google Shape;255;p22"/>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
        <p:nvSpPr>
          <p:cNvPr id="256" name="Google Shape;256;p22"/>
          <p:cNvSpPr txBox="1">
            <a:spLocks noGrp="1"/>
          </p:cNvSpPr>
          <p:nvPr>
            <p:ph type="title"/>
          </p:nvPr>
        </p:nvSpPr>
        <p:spPr>
          <a:xfrm>
            <a:off x="950967" y="719333"/>
            <a:ext cx="10290000" cy="85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3000"/>
              <a:buNone/>
              <a:defRPr/>
            </a:lvl1pPr>
            <a:lvl2pPr lvl="1" rtl="0">
              <a:spcBef>
                <a:spcPts val="0"/>
              </a:spcBef>
              <a:spcAft>
                <a:spcPts val="0"/>
              </a:spcAft>
              <a:buSzPts val="3000"/>
              <a:buNone/>
              <a:defRPr/>
            </a:lvl2pPr>
            <a:lvl3pPr lvl="2" rtl="0">
              <a:spcBef>
                <a:spcPts val="0"/>
              </a:spcBef>
              <a:spcAft>
                <a:spcPts val="0"/>
              </a:spcAft>
              <a:buSzPts val="3000"/>
              <a:buNone/>
              <a:defRPr/>
            </a:lvl3pPr>
            <a:lvl4pPr lvl="3" rtl="0">
              <a:spcBef>
                <a:spcPts val="0"/>
              </a:spcBef>
              <a:spcAft>
                <a:spcPts val="0"/>
              </a:spcAft>
              <a:buSzPts val="3000"/>
              <a:buNone/>
              <a:defRPr/>
            </a:lvl4pPr>
            <a:lvl5pPr lvl="4" rtl="0">
              <a:spcBef>
                <a:spcPts val="0"/>
              </a:spcBef>
              <a:spcAft>
                <a:spcPts val="0"/>
              </a:spcAft>
              <a:buSzPts val="3000"/>
              <a:buNone/>
              <a:defRPr/>
            </a:lvl5pPr>
            <a:lvl6pPr lvl="5" rtl="0">
              <a:spcBef>
                <a:spcPts val="0"/>
              </a:spcBef>
              <a:spcAft>
                <a:spcPts val="0"/>
              </a:spcAft>
              <a:buSzPts val="3000"/>
              <a:buNone/>
              <a:defRPr/>
            </a:lvl6pPr>
            <a:lvl7pPr lvl="6" rtl="0">
              <a:spcBef>
                <a:spcPts val="0"/>
              </a:spcBef>
              <a:spcAft>
                <a:spcPts val="0"/>
              </a:spcAft>
              <a:buSzPts val="3000"/>
              <a:buNone/>
              <a:defRPr/>
            </a:lvl7pPr>
            <a:lvl8pPr lvl="7" rtl="0">
              <a:spcBef>
                <a:spcPts val="0"/>
              </a:spcBef>
              <a:spcAft>
                <a:spcPts val="0"/>
              </a:spcAft>
              <a:buSzPts val="3000"/>
              <a:buNone/>
              <a:defRPr/>
            </a:lvl8pPr>
            <a:lvl9pPr lvl="8" rtl="0">
              <a:spcBef>
                <a:spcPts val="0"/>
              </a:spcBef>
              <a:spcAft>
                <a:spcPts val="0"/>
              </a:spcAft>
              <a:buSzPts val="3000"/>
              <a:buNone/>
              <a:defRPr/>
            </a:lvl9pPr>
          </a:lstStyle>
          <a:p>
            <a:endParaRPr/>
          </a:p>
        </p:txBody>
      </p:sp>
      <p:sp>
        <p:nvSpPr>
          <p:cNvPr id="257" name="Google Shape;257;p22"/>
          <p:cNvSpPr txBox="1">
            <a:spLocks noGrp="1"/>
          </p:cNvSpPr>
          <p:nvPr>
            <p:ph type="subTitle" idx="1"/>
          </p:nvPr>
        </p:nvSpPr>
        <p:spPr>
          <a:xfrm>
            <a:off x="944476" y="2636865"/>
            <a:ext cx="31044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58" name="Google Shape;258;p22"/>
          <p:cNvSpPr txBox="1">
            <a:spLocks noGrp="1"/>
          </p:cNvSpPr>
          <p:nvPr>
            <p:ph type="subTitle" idx="2"/>
          </p:nvPr>
        </p:nvSpPr>
        <p:spPr>
          <a:xfrm>
            <a:off x="4546956" y="2636865"/>
            <a:ext cx="31044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59" name="Google Shape;259;p22"/>
          <p:cNvSpPr txBox="1">
            <a:spLocks noGrp="1"/>
          </p:cNvSpPr>
          <p:nvPr>
            <p:ph type="subTitle" idx="3"/>
          </p:nvPr>
        </p:nvSpPr>
        <p:spPr>
          <a:xfrm>
            <a:off x="942276" y="4709521"/>
            <a:ext cx="31088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60" name="Google Shape;260;p22"/>
          <p:cNvSpPr txBox="1">
            <a:spLocks noGrp="1"/>
          </p:cNvSpPr>
          <p:nvPr>
            <p:ph type="subTitle" idx="4"/>
          </p:nvPr>
        </p:nvSpPr>
        <p:spPr>
          <a:xfrm>
            <a:off x="4544756" y="4709521"/>
            <a:ext cx="31088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61" name="Google Shape;261;p22"/>
          <p:cNvSpPr txBox="1">
            <a:spLocks noGrp="1"/>
          </p:cNvSpPr>
          <p:nvPr>
            <p:ph type="subTitle" idx="5"/>
          </p:nvPr>
        </p:nvSpPr>
        <p:spPr>
          <a:xfrm>
            <a:off x="8143124" y="2636865"/>
            <a:ext cx="31044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62" name="Google Shape;262;p22"/>
          <p:cNvSpPr txBox="1">
            <a:spLocks noGrp="1"/>
          </p:cNvSpPr>
          <p:nvPr>
            <p:ph type="subTitle" idx="6"/>
          </p:nvPr>
        </p:nvSpPr>
        <p:spPr>
          <a:xfrm>
            <a:off x="8140924" y="4709521"/>
            <a:ext cx="3108800" cy="1219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200"/>
              <a:buNone/>
              <a:defRPr/>
            </a:lvl1pPr>
            <a:lvl2pPr lvl="1" algn="ctr" rtl="0">
              <a:lnSpc>
                <a:spcPct val="100000"/>
              </a:lnSpc>
              <a:spcBef>
                <a:spcPts val="0"/>
              </a:spcBef>
              <a:spcAft>
                <a:spcPts val="0"/>
              </a:spcAft>
              <a:buSzPts val="1200"/>
              <a:buNone/>
              <a:defRPr/>
            </a:lvl2pPr>
            <a:lvl3pPr lvl="2" algn="ctr" rtl="0">
              <a:lnSpc>
                <a:spcPct val="100000"/>
              </a:lnSpc>
              <a:spcBef>
                <a:spcPts val="0"/>
              </a:spcBef>
              <a:spcAft>
                <a:spcPts val="0"/>
              </a:spcAft>
              <a:buSzPts val="1200"/>
              <a:buNone/>
              <a:defRPr/>
            </a:lvl3pPr>
            <a:lvl4pPr lvl="3" algn="ctr" rtl="0">
              <a:lnSpc>
                <a:spcPct val="100000"/>
              </a:lnSpc>
              <a:spcBef>
                <a:spcPts val="0"/>
              </a:spcBef>
              <a:spcAft>
                <a:spcPts val="0"/>
              </a:spcAft>
              <a:buSzPts val="1200"/>
              <a:buNone/>
              <a:defRPr/>
            </a:lvl4pPr>
            <a:lvl5pPr lvl="4" algn="ctr" rtl="0">
              <a:lnSpc>
                <a:spcPct val="100000"/>
              </a:lnSpc>
              <a:spcBef>
                <a:spcPts val="0"/>
              </a:spcBef>
              <a:spcAft>
                <a:spcPts val="0"/>
              </a:spcAft>
              <a:buSzPts val="1200"/>
              <a:buNone/>
              <a:defRPr/>
            </a:lvl5pPr>
            <a:lvl6pPr lvl="5" algn="ctr" rtl="0">
              <a:lnSpc>
                <a:spcPct val="100000"/>
              </a:lnSpc>
              <a:spcBef>
                <a:spcPts val="0"/>
              </a:spcBef>
              <a:spcAft>
                <a:spcPts val="0"/>
              </a:spcAft>
              <a:buSzPts val="1200"/>
              <a:buNone/>
              <a:defRPr/>
            </a:lvl6pPr>
            <a:lvl7pPr lvl="6" algn="ctr" rtl="0">
              <a:lnSpc>
                <a:spcPct val="100000"/>
              </a:lnSpc>
              <a:spcBef>
                <a:spcPts val="0"/>
              </a:spcBef>
              <a:spcAft>
                <a:spcPts val="0"/>
              </a:spcAft>
              <a:buSzPts val="1200"/>
              <a:buNone/>
              <a:defRPr/>
            </a:lvl7pPr>
            <a:lvl8pPr lvl="7" algn="ctr" rtl="0">
              <a:lnSpc>
                <a:spcPct val="100000"/>
              </a:lnSpc>
              <a:spcBef>
                <a:spcPts val="0"/>
              </a:spcBef>
              <a:spcAft>
                <a:spcPts val="0"/>
              </a:spcAft>
              <a:buSzPts val="1200"/>
              <a:buNone/>
              <a:defRPr/>
            </a:lvl8pPr>
            <a:lvl9pPr lvl="8" algn="ctr" rtl="0">
              <a:lnSpc>
                <a:spcPct val="100000"/>
              </a:lnSpc>
              <a:spcBef>
                <a:spcPts val="0"/>
              </a:spcBef>
              <a:spcAft>
                <a:spcPts val="0"/>
              </a:spcAft>
              <a:buSzPts val="1200"/>
              <a:buNone/>
              <a:defRPr/>
            </a:lvl9pPr>
          </a:lstStyle>
          <a:p>
            <a:endParaRPr/>
          </a:p>
        </p:txBody>
      </p:sp>
      <p:sp>
        <p:nvSpPr>
          <p:cNvPr id="263" name="Google Shape;263;p22"/>
          <p:cNvSpPr txBox="1">
            <a:spLocks noGrp="1"/>
          </p:cNvSpPr>
          <p:nvPr>
            <p:ph type="subTitle" idx="7"/>
          </p:nvPr>
        </p:nvSpPr>
        <p:spPr>
          <a:xfrm>
            <a:off x="944476" y="2027259"/>
            <a:ext cx="31044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4" name="Google Shape;264;p22"/>
          <p:cNvSpPr txBox="1">
            <a:spLocks noGrp="1"/>
          </p:cNvSpPr>
          <p:nvPr>
            <p:ph type="subTitle" idx="8"/>
          </p:nvPr>
        </p:nvSpPr>
        <p:spPr>
          <a:xfrm>
            <a:off x="4544756" y="2027259"/>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5" name="Google Shape;265;p22"/>
          <p:cNvSpPr txBox="1">
            <a:spLocks noGrp="1"/>
          </p:cNvSpPr>
          <p:nvPr>
            <p:ph type="subTitle" idx="9"/>
          </p:nvPr>
        </p:nvSpPr>
        <p:spPr>
          <a:xfrm>
            <a:off x="8143124" y="2027259"/>
            <a:ext cx="31044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6" name="Google Shape;266;p22"/>
          <p:cNvSpPr txBox="1">
            <a:spLocks noGrp="1"/>
          </p:cNvSpPr>
          <p:nvPr>
            <p:ph type="subTitle" idx="13"/>
          </p:nvPr>
        </p:nvSpPr>
        <p:spPr>
          <a:xfrm>
            <a:off x="942276" y="4099915"/>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7" name="Google Shape;267;p22"/>
          <p:cNvSpPr txBox="1">
            <a:spLocks noGrp="1"/>
          </p:cNvSpPr>
          <p:nvPr>
            <p:ph type="subTitle" idx="14"/>
          </p:nvPr>
        </p:nvSpPr>
        <p:spPr>
          <a:xfrm>
            <a:off x="4544756" y="4099915"/>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sp>
        <p:nvSpPr>
          <p:cNvPr id="268" name="Google Shape;268;p22"/>
          <p:cNvSpPr txBox="1">
            <a:spLocks noGrp="1"/>
          </p:cNvSpPr>
          <p:nvPr>
            <p:ph type="subTitle" idx="15"/>
          </p:nvPr>
        </p:nvSpPr>
        <p:spPr>
          <a:xfrm>
            <a:off x="8140924" y="4099915"/>
            <a:ext cx="3108800" cy="6096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1800"/>
              <a:buFont typeface="Poppins SemiBold"/>
              <a:buNone/>
              <a:defRPr sz="2400">
                <a:solidFill>
                  <a:schemeClr val="dk1"/>
                </a:solidFill>
                <a:latin typeface="Poppins SemiBold"/>
                <a:ea typeface="Poppins SemiBold"/>
                <a:cs typeface="Poppins SemiBold"/>
                <a:sym typeface="Poppins SemiBold"/>
              </a:defRPr>
            </a:lvl1pPr>
            <a:lvl2pPr lvl="1"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2pPr>
            <a:lvl3pPr lvl="2"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3pPr>
            <a:lvl4pPr lvl="3"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4pPr>
            <a:lvl5pPr lvl="4"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5pPr>
            <a:lvl6pPr lvl="5"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6pPr>
            <a:lvl7pPr lvl="6"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7pPr>
            <a:lvl8pPr lvl="7"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8pPr>
            <a:lvl9pPr lvl="8" algn="ctr" rtl="0">
              <a:lnSpc>
                <a:spcPct val="100000"/>
              </a:lnSpc>
              <a:spcBef>
                <a:spcPts val="0"/>
              </a:spcBef>
              <a:spcAft>
                <a:spcPts val="0"/>
              </a:spcAft>
              <a:buSzPts val="1800"/>
              <a:buFont typeface="Poppins SemiBold"/>
              <a:buNone/>
              <a:defRPr sz="2400">
                <a:latin typeface="Poppins SemiBold"/>
                <a:ea typeface="Poppins SemiBold"/>
                <a:cs typeface="Poppins SemiBold"/>
                <a:sym typeface="Poppins SemiBold"/>
              </a:defRPr>
            </a:lvl9pPr>
          </a:lstStyle>
          <a:p>
            <a:endParaRPr/>
          </a:p>
        </p:txBody>
      </p:sp>
      <p:pic>
        <p:nvPicPr>
          <p:cNvPr id="269" name="Google Shape;269;p22"/>
          <p:cNvPicPr preferRelativeResize="0"/>
          <p:nvPr/>
        </p:nvPicPr>
        <p:blipFill>
          <a:blip r:embed="rId2">
            <a:alphaModFix/>
          </a:blip>
          <a:stretch>
            <a:fillRect/>
          </a:stretch>
        </p:blipFill>
        <p:spPr>
          <a:xfrm rot="5400000">
            <a:off x="372950" y="6008772"/>
            <a:ext cx="487668" cy="544547"/>
          </a:xfrm>
          <a:prstGeom prst="rect">
            <a:avLst/>
          </a:prstGeom>
          <a:noFill/>
          <a:ln>
            <a:noFill/>
          </a:ln>
        </p:spPr>
      </p:pic>
      <p:grpSp>
        <p:nvGrpSpPr>
          <p:cNvPr id="270" name="Google Shape;270;p22"/>
          <p:cNvGrpSpPr/>
          <p:nvPr/>
        </p:nvGrpSpPr>
        <p:grpSpPr>
          <a:xfrm rot="10800000" flipH="1">
            <a:off x="436815" y="6241003"/>
            <a:ext cx="956336" cy="86900"/>
            <a:chOff x="712180" y="1362450"/>
            <a:chExt cx="1006953" cy="91500"/>
          </a:xfrm>
        </p:grpSpPr>
        <p:cxnSp>
          <p:nvCxnSpPr>
            <p:cNvPr id="271" name="Google Shape;271;p22"/>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272" name="Google Shape;272;p22"/>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73" name="Google Shape;273;p22"/>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Tree>
    <p:extLst>
      <p:ext uri="{BB962C8B-B14F-4D97-AF65-F5344CB8AC3E}">
        <p14:creationId xmlns:p14="http://schemas.microsoft.com/office/powerpoint/2010/main" val="346203742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accent1"/>
        </a:solidFill>
        <a:effectLst/>
      </p:bgPr>
    </p:bg>
    <p:spTree>
      <p:nvGrpSpPr>
        <p:cNvPr id="1" name="Shape 293"/>
        <p:cNvGrpSpPr/>
        <p:nvPr/>
      </p:nvGrpSpPr>
      <p:grpSpPr>
        <a:xfrm>
          <a:off x="0" y="0"/>
          <a:ext cx="0" cy="0"/>
          <a:chOff x="0" y="0"/>
          <a:chExt cx="0" cy="0"/>
        </a:xfrm>
      </p:grpSpPr>
      <p:grpSp>
        <p:nvGrpSpPr>
          <p:cNvPr id="294" name="Google Shape;294;p25"/>
          <p:cNvGrpSpPr/>
          <p:nvPr/>
        </p:nvGrpSpPr>
        <p:grpSpPr>
          <a:xfrm>
            <a:off x="243800" y="240800"/>
            <a:ext cx="11704400" cy="6376400"/>
            <a:chOff x="182850" y="180600"/>
            <a:chExt cx="8778300" cy="4782300"/>
          </a:xfrm>
        </p:grpSpPr>
        <p:grpSp>
          <p:nvGrpSpPr>
            <p:cNvPr id="295" name="Google Shape;295;p25"/>
            <p:cNvGrpSpPr/>
            <p:nvPr/>
          </p:nvGrpSpPr>
          <p:grpSpPr>
            <a:xfrm>
              <a:off x="182850" y="180600"/>
              <a:ext cx="8778300" cy="4782300"/>
              <a:chOff x="182850" y="180600"/>
              <a:chExt cx="8778300" cy="4782300"/>
            </a:xfrm>
          </p:grpSpPr>
          <p:sp>
            <p:nvSpPr>
              <p:cNvPr id="296" name="Google Shape;296;p25"/>
              <p:cNvSpPr/>
              <p:nvPr/>
            </p:nvSpPr>
            <p:spPr>
              <a:xfrm>
                <a:off x="182850" y="180600"/>
                <a:ext cx="8778300" cy="4782300"/>
              </a:xfrm>
              <a:prstGeom prst="rect">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297" name="Google Shape;297;p25"/>
              <p:cNvCxnSpPr/>
              <p:nvPr/>
            </p:nvCxnSpPr>
            <p:spPr>
              <a:xfrm>
                <a:off x="182850" y="454800"/>
                <a:ext cx="8778300" cy="0"/>
              </a:xfrm>
              <a:prstGeom prst="straightConnector1">
                <a:avLst/>
              </a:prstGeom>
              <a:noFill/>
              <a:ln w="19050" cap="flat" cmpd="sng">
                <a:solidFill>
                  <a:schemeClr val="lt1"/>
                </a:solidFill>
                <a:prstDash val="solid"/>
                <a:round/>
                <a:headEnd type="none" w="med" len="med"/>
                <a:tailEnd type="none" w="med" len="med"/>
              </a:ln>
            </p:spPr>
          </p:cxnSp>
        </p:grpSp>
        <p:sp>
          <p:nvSpPr>
            <p:cNvPr id="298" name="Google Shape;298;p25"/>
            <p:cNvSpPr/>
            <p:nvPr/>
          </p:nvSpPr>
          <p:spPr>
            <a:xfrm>
              <a:off x="594150" y="249150"/>
              <a:ext cx="137100" cy="137100"/>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299" name="Google Shape;299;p25"/>
            <p:cNvSpPr/>
            <p:nvPr/>
          </p:nvSpPr>
          <p:spPr>
            <a:xfrm>
              <a:off x="868350" y="249150"/>
              <a:ext cx="137100" cy="137100"/>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300" name="Google Shape;300;p25"/>
            <p:cNvSpPr/>
            <p:nvPr/>
          </p:nvSpPr>
          <p:spPr>
            <a:xfrm>
              <a:off x="319950" y="249150"/>
              <a:ext cx="137100" cy="137100"/>
            </a:xfrm>
            <a:prstGeom prst="ellipse">
              <a:avLst/>
            </a:prstGeom>
            <a:noFill/>
            <a:ln w="19050"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Tree>
    <p:extLst>
      <p:ext uri="{BB962C8B-B14F-4D97-AF65-F5344CB8AC3E}">
        <p14:creationId xmlns:p14="http://schemas.microsoft.com/office/powerpoint/2010/main" val="69808090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1 Título"/>
          <p:cNvSpPr>
            <a:spLocks noGrp="1"/>
          </p:cNvSpPr>
          <p:nvPr>
            <p:ph type="ctrTitle"/>
          </p:nvPr>
        </p:nvSpPr>
        <p:spPr>
          <a:xfrm>
            <a:off x="914400" y="2130426"/>
            <a:ext cx="10363200" cy="1470025"/>
          </a:xfrm>
        </p:spPr>
        <p:txBody>
          <a:bodyPr/>
          <a:lstStyle/>
          <a:p>
            <a:r>
              <a:rPr lang="es-ES"/>
              <a:t>Haga clic para modificar el estilo de título del patrón</a:t>
            </a:r>
          </a:p>
        </p:txBody>
      </p:sp>
      <p:sp>
        <p:nvSpPr>
          <p:cNvPr id="3" name="2 Subtítulo"/>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s-ES"/>
              <a:t>Haga clic para modificar el estilo de subtítulo del patrón</a:t>
            </a:r>
          </a:p>
        </p:txBody>
      </p:sp>
      <p:sp>
        <p:nvSpPr>
          <p:cNvPr id="4" name="3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2631A4DB-CA48-4605-A659-9DD06E964898}"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28/09/2025</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5" name="4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6" name="5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B5BBC502-625A-457D-A6A8-F8D0B0EEBBC4}"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2062815491"/>
      </p:ext>
    </p:extLst>
  </p:cSld>
  <p:clrMapOvr>
    <a:masterClrMapping/>
  </p:clrMapOvr>
  <p:transition spd="slow">
    <p:circl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idx="1"/>
          </p:nvPr>
        </p:nvSpPr>
        <p:spPr/>
        <p:txBody>
          <a:body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EC6E9410-9FA9-4D54-810C-003392F971F0}"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28/09/2025</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5" name="4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6" name="5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D563B94C-4ACA-4578-A928-73D372829591}"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1180205352"/>
      </p:ext>
    </p:extLst>
  </p:cSld>
  <p:clrMapOvr>
    <a:masterClrMapping/>
  </p:clrMapOvr>
  <p:transition spd="slow">
    <p:circl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1 Título"/>
          <p:cNvSpPr>
            <a:spLocks noGrp="1"/>
          </p:cNvSpPr>
          <p:nvPr>
            <p:ph type="title"/>
          </p:nvPr>
        </p:nvSpPr>
        <p:spPr>
          <a:xfrm>
            <a:off x="963084" y="4406901"/>
            <a:ext cx="10363200" cy="1362075"/>
          </a:xfrm>
        </p:spPr>
        <p:txBody>
          <a:bodyPr anchor="t"/>
          <a:lstStyle>
            <a:lvl1pPr algn="l">
              <a:defRPr sz="4000" b="1" cap="all"/>
            </a:lvl1pPr>
          </a:lstStyle>
          <a:p>
            <a:r>
              <a:rPr lang="es-ES"/>
              <a:t>Haga clic para modificar el estilo de título del patrón</a:t>
            </a:r>
          </a:p>
        </p:txBody>
      </p:sp>
      <p:sp>
        <p:nvSpPr>
          <p:cNvPr id="3" name="2 Marcador de texto"/>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s-ES"/>
              <a:t>Haga clic para modificar el estilo de texto del patrón</a:t>
            </a:r>
          </a:p>
        </p:txBody>
      </p:sp>
      <p:sp>
        <p:nvSpPr>
          <p:cNvPr id="4" name="3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E8D15859-1997-4B7D-98AA-830D64D7D533}"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28/09/2025</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5" name="4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6" name="5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C892B69F-D9EC-480F-B2B8-A8B30D4002B6}"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1714278643"/>
      </p:ext>
    </p:extLst>
  </p:cSld>
  <p:clrMapOvr>
    <a:masterClrMapping/>
  </p:clrMapOvr>
  <p:transition spd="slow">
    <p:circl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contenido"/>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contenido"/>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3D2CBFED-1082-4547-A2C7-E96714D6627F}"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28/09/2025</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6" name="5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7" name="6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1E8D3B71-C0B4-4F93-B359-F1502143D081}"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4208244767"/>
      </p:ext>
    </p:extLst>
  </p:cSld>
  <p:clrMapOvr>
    <a:masterClrMapping/>
  </p:clrMapOvr>
  <p:transition spd="slow">
    <p:circl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lvl1pPr>
              <a:defRPr/>
            </a:lvl1pPr>
          </a:lstStyle>
          <a:p>
            <a:r>
              <a:rPr lang="es-ES"/>
              <a:t>Haga clic para modificar el estilo de título del patrón</a:t>
            </a:r>
          </a:p>
        </p:txBody>
      </p:sp>
      <p:sp>
        <p:nvSpPr>
          <p:cNvPr id="3" name="2 Marcador de texto"/>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4" name="3 Marcador de contenido"/>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5" name="4 Marcador de texto"/>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el estilo de texto del patrón</a:t>
            </a:r>
          </a:p>
        </p:txBody>
      </p:sp>
      <p:sp>
        <p:nvSpPr>
          <p:cNvPr id="6" name="5 Marcador de contenido"/>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7" name="6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E9F4B68D-B3B3-48B8-8B45-5B44366AD165}"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28/09/2025</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8" name="7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9" name="8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6AD6BA3C-1E2A-47CF-AB18-4E810C66C74D}"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4021946035"/>
      </p:ext>
    </p:extLst>
  </p:cSld>
  <p:clrMapOvr>
    <a:masterClrMapping/>
  </p:clrMapOvr>
  <p:transition spd="slow">
    <p:circl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7"/>
        <p:cNvGrpSpPr/>
        <p:nvPr/>
      </p:nvGrpSpPr>
      <p:grpSpPr>
        <a:xfrm>
          <a:off x="0" y="0"/>
          <a:ext cx="0" cy="0"/>
          <a:chOff x="0" y="0"/>
          <a:chExt cx="0" cy="0"/>
        </a:xfrm>
      </p:grpSpPr>
      <p:sp>
        <p:nvSpPr>
          <p:cNvPr id="38" name="Google Shape;38;p28"/>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39" name="Google Shape;39;p28"/>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28"/>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2" name="Google Shape;42;p2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2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76AD1F81-C445-4D37-9CB2-D451E2E3F173}"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28/09/2025</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4" name="3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5" name="4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E3E54843-7CBC-49F9-8A2C-E5ACE71041D2}"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848207905"/>
      </p:ext>
    </p:extLst>
  </p:cSld>
  <p:clrMapOvr>
    <a:masterClrMapping/>
  </p:clrMapOvr>
  <p:transition spd="slow">
    <p:circl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1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99111F0E-8065-40C1-890B-EF263AB7DEC2}"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28/09/2025</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3" name="2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4" name="3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A22D07BB-6C91-4BFD-A5B7-C4A4E527996F}"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2905704638"/>
      </p:ext>
    </p:extLst>
  </p:cSld>
  <p:clrMapOvr>
    <a:masterClrMapping/>
  </p:clrMapOvr>
  <p:transition spd="slow">
    <p:circl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609601" y="273050"/>
            <a:ext cx="4011084" cy="1162050"/>
          </a:xfrm>
        </p:spPr>
        <p:txBody>
          <a:bodyPr anchor="b"/>
          <a:lstStyle>
            <a:lvl1pPr algn="l">
              <a:defRPr sz="2000" b="1"/>
            </a:lvl1pPr>
          </a:lstStyle>
          <a:p>
            <a:r>
              <a:rPr lang="es-ES"/>
              <a:t>Haga clic para modificar el estilo de título del patrón</a:t>
            </a:r>
          </a:p>
        </p:txBody>
      </p:sp>
      <p:sp>
        <p:nvSpPr>
          <p:cNvPr id="3" name="2 Marcador de contenido"/>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texto"/>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26DB3FB6-A372-41E9-A82A-869B3C3221D9}"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28/09/2025</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6" name="5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7" name="6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48EE438E-FCFF-4751-80D1-D4AD31A2029E}"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3620653444"/>
      </p:ext>
    </p:extLst>
  </p:cSld>
  <p:clrMapOvr>
    <a:masterClrMapping/>
  </p:clrMapOvr>
  <p:transition spd="slow">
    <p:circl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1 Título"/>
          <p:cNvSpPr>
            <a:spLocks noGrp="1"/>
          </p:cNvSpPr>
          <p:nvPr>
            <p:ph type="title"/>
          </p:nvPr>
        </p:nvSpPr>
        <p:spPr>
          <a:xfrm>
            <a:off x="2389717" y="4800600"/>
            <a:ext cx="7315200" cy="566738"/>
          </a:xfrm>
        </p:spPr>
        <p:txBody>
          <a:bodyPr anchor="b"/>
          <a:lstStyle>
            <a:lvl1pPr algn="l">
              <a:defRPr sz="2000" b="1"/>
            </a:lvl1pPr>
          </a:lstStyle>
          <a:p>
            <a:r>
              <a:rPr lang="es-ES"/>
              <a:t>Haga clic para modificar el estilo de título del patrón</a:t>
            </a:r>
          </a:p>
        </p:txBody>
      </p:sp>
      <p:sp>
        <p:nvSpPr>
          <p:cNvPr id="3" name="2 Marcador de posición de imagen"/>
          <p:cNvSpPr>
            <a:spLocks noGrp="1"/>
          </p:cNvSpPr>
          <p:nvPr>
            <p:ph type="pic" idx="1"/>
          </p:nvPr>
        </p:nvSpPr>
        <p:spPr>
          <a:xfrm>
            <a:off x="2389717" y="612775"/>
            <a:ext cx="73152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s-ES" noProof="0"/>
          </a:p>
        </p:txBody>
      </p:sp>
      <p:sp>
        <p:nvSpPr>
          <p:cNvPr id="4" name="3 Marcador de texto"/>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s-ES"/>
              <a:t>Haga clic para modificar el estilo de texto del patrón</a:t>
            </a:r>
          </a:p>
        </p:txBody>
      </p:sp>
      <p:sp>
        <p:nvSpPr>
          <p:cNvPr id="5" name="4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AD250426-1470-40AB-8E0E-E7CE9EC306D6}"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28/09/2025</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6" name="5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7" name="6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E91B596F-C57C-4C59-A6E9-061142EBA287}"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1444204057"/>
      </p:ext>
    </p:extLst>
  </p:cSld>
  <p:clrMapOvr>
    <a:masterClrMapping/>
  </p:clrMapOvr>
  <p:transition spd="slow">
    <p:circl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ES"/>
              <a:t>Haga clic para modificar el estilo de título del patrón</a:t>
            </a:r>
          </a:p>
        </p:txBody>
      </p:sp>
      <p:sp>
        <p:nvSpPr>
          <p:cNvPr id="3" name="2 Marcador de texto vertical"/>
          <p:cNvSpPr>
            <a:spLocks noGrp="1"/>
          </p:cNvSpPr>
          <p:nvPr>
            <p:ph type="body" orient="vert" idx="1"/>
          </p:nvPr>
        </p:nvSpPr>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1F2039A7-38E2-48A9-A1F4-0FF765990497}"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28/09/2025</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5" name="4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6" name="5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3DF25C4D-E118-40BB-BF62-2C3D05778933}"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234656218"/>
      </p:ext>
    </p:extLst>
  </p:cSld>
  <p:clrMapOvr>
    <a:masterClrMapping/>
  </p:clrMapOvr>
  <p:transition spd="slow">
    <p:circl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8839200" y="274639"/>
            <a:ext cx="2743200" cy="5851525"/>
          </a:xfrm>
        </p:spPr>
        <p:txBody>
          <a:bodyPr vert="eaVert"/>
          <a:lstStyle/>
          <a:p>
            <a:r>
              <a:rPr lang="es-ES"/>
              <a:t>Haga clic para modificar el estilo de título del patrón</a:t>
            </a:r>
          </a:p>
        </p:txBody>
      </p:sp>
      <p:sp>
        <p:nvSpPr>
          <p:cNvPr id="3" name="2 Marcador de texto vertical"/>
          <p:cNvSpPr>
            <a:spLocks noGrp="1"/>
          </p:cNvSpPr>
          <p:nvPr>
            <p:ph type="body" orient="vert" idx="1"/>
          </p:nvPr>
        </p:nvSpPr>
        <p:spPr>
          <a:xfrm>
            <a:off x="609600" y="274639"/>
            <a:ext cx="8026400" cy="5851525"/>
          </a:xfrm>
        </p:spPr>
        <p:txBody>
          <a:bodyPr vert="eaVert"/>
          <a:lstStyle/>
          <a:p>
            <a:pPr lvl="0"/>
            <a:r>
              <a:rPr lang="es-ES"/>
              <a:t>Haga clic para modificar el estilo de texto del patrón</a:t>
            </a:r>
          </a:p>
          <a:p>
            <a:pPr lvl="1"/>
            <a:r>
              <a:rPr lang="es-ES"/>
              <a:t>Segundo nivel</a:t>
            </a:r>
          </a:p>
          <a:p>
            <a:pPr lvl="2"/>
            <a:r>
              <a:rPr lang="es-ES"/>
              <a:t>Tercer nivel</a:t>
            </a:r>
          </a:p>
          <a:p>
            <a:pPr lvl="3"/>
            <a:r>
              <a:rPr lang="es-ES"/>
              <a:t>Cuarto nivel</a:t>
            </a:r>
          </a:p>
          <a:p>
            <a:pPr lvl="4"/>
            <a:r>
              <a:rPr lang="es-ES"/>
              <a:t>Quinto nivel</a:t>
            </a:r>
          </a:p>
        </p:txBody>
      </p:sp>
      <p:sp>
        <p:nvSpPr>
          <p:cNvPr id="4" name="3 Marcador de fecha"/>
          <p:cNvSpPr>
            <a:spLocks noGrp="1"/>
          </p:cNvSpPr>
          <p:nvPr>
            <p:ph type="dt" sz="half" idx="10"/>
          </p:nvPr>
        </p:nvSpPr>
        <p:spPr/>
        <p:txBody>
          <a:bodyPr/>
          <a:lstStyle>
            <a:lvl1pPr>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196507AD-7224-4145-A7B6-946CCEA1581F}"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28/09/2025</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5" name="4 Marcador de pie de página"/>
          <p:cNvSpPr>
            <a:spLocks noGrp="1"/>
          </p:cNvSpPr>
          <p:nvPr>
            <p:ph type="ftr" sz="quarter" idx="11"/>
          </p:nvPr>
        </p:nvSpPr>
        <p:spPr/>
        <p:txBody>
          <a:bodyPr/>
          <a:lstStyle>
            <a:lvl1pPr>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6" name="5 Marcador de número de diapositiva"/>
          <p:cNvSpPr>
            <a:spLocks noGrp="1"/>
          </p:cNvSpPr>
          <p:nvPr>
            <p:ph type="sldNum" sz="quarter" idx="12"/>
          </p:nvPr>
        </p:nvSpPr>
        <p:spPr/>
        <p:txBody>
          <a:bodyPr/>
          <a:lstStyle>
            <a:lvl1pPr>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3BADE10F-1FBD-45AB-A6A6-D52E5AB715A0}"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2334216430"/>
      </p:ext>
    </p:extLst>
  </p:cSld>
  <p:clrMapOvr>
    <a:masterClrMapping/>
  </p:clrMapOvr>
  <p:transition spd="slow">
    <p:circl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4"/>
        <p:cNvGrpSpPr/>
        <p:nvPr/>
      </p:nvGrpSpPr>
      <p:grpSpPr>
        <a:xfrm>
          <a:off x="0" y="0"/>
          <a:ext cx="0" cy="0"/>
          <a:chOff x="0" y="0"/>
          <a:chExt cx="0" cy="0"/>
        </a:xfrm>
      </p:grpSpPr>
      <p:sp>
        <p:nvSpPr>
          <p:cNvPr id="45" name="Google Shape;45;p29"/>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6" name="Google Shape;46;p29"/>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29"/>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29"/>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29"/>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2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2" name="Google Shape;52;p2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31"/>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0" name="Google Shape;60;p31"/>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3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3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3" name="Google Shape;63;p3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4" name="Google Shape;64;p3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32"/>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7" name="Google Shape;67;p32"/>
          <p:cNvSpPr>
            <a:spLocks noGrp="1"/>
          </p:cNvSpPr>
          <p:nvPr>
            <p:ph type="pic" idx="2"/>
          </p:nvPr>
        </p:nvSpPr>
        <p:spPr>
          <a:xfrm>
            <a:off x="5183188" y="987425"/>
            <a:ext cx="6172200" cy="4873625"/>
          </a:xfrm>
          <a:prstGeom prst="rect">
            <a:avLst/>
          </a:prstGeom>
          <a:noFill/>
          <a:ln>
            <a:noFill/>
          </a:ln>
        </p:spPr>
      </p:sp>
      <p:sp>
        <p:nvSpPr>
          <p:cNvPr id="68" name="Google Shape;68;p32"/>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3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0" name="Google Shape;70;p3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1" name="Google Shape;71;p3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3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4" name="Google Shape;74;p33"/>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3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3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7" name="Google Shape;77;p3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34"/>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0" name="Google Shape;80;p34"/>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3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2" name="Google Shape;82;p3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3" name="Google Shape;83;p3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1828800" y="1815084"/>
            <a:ext cx="8534400" cy="2194400"/>
          </a:xfrm>
          <a:prstGeom prst="rect">
            <a:avLst/>
          </a:prstGeom>
          <a:noFill/>
        </p:spPr>
        <p:txBody>
          <a:bodyPr spcFirstLastPara="1" wrap="square" lIns="91425" tIns="91425" rIns="91425" bIns="91425" anchor="t" anchorCtr="0">
            <a:noAutofit/>
          </a:bodyPr>
          <a:lstStyle>
            <a:lvl1pPr lvl="0" algn="ctr">
              <a:spcBef>
                <a:spcPts val="0"/>
              </a:spcBef>
              <a:spcAft>
                <a:spcPts val="0"/>
              </a:spcAft>
              <a:buClr>
                <a:srgbClr val="191919"/>
              </a:buClr>
              <a:buSzPts val="5200"/>
              <a:buNone/>
              <a:defRPr sz="6667"/>
            </a:lvl1pPr>
            <a:lvl2pPr lvl="1" algn="ctr">
              <a:spcBef>
                <a:spcPts val="0"/>
              </a:spcBef>
              <a:spcAft>
                <a:spcPts val="0"/>
              </a:spcAft>
              <a:buClr>
                <a:srgbClr val="191919"/>
              </a:buClr>
              <a:buSzPts val="5200"/>
              <a:buNone/>
              <a:defRPr sz="6933">
                <a:solidFill>
                  <a:srgbClr val="191919"/>
                </a:solidFill>
              </a:defRPr>
            </a:lvl2pPr>
            <a:lvl3pPr lvl="2" algn="ctr">
              <a:spcBef>
                <a:spcPts val="0"/>
              </a:spcBef>
              <a:spcAft>
                <a:spcPts val="0"/>
              </a:spcAft>
              <a:buClr>
                <a:srgbClr val="191919"/>
              </a:buClr>
              <a:buSzPts val="5200"/>
              <a:buNone/>
              <a:defRPr sz="6933">
                <a:solidFill>
                  <a:srgbClr val="191919"/>
                </a:solidFill>
              </a:defRPr>
            </a:lvl3pPr>
            <a:lvl4pPr lvl="3" algn="ctr">
              <a:spcBef>
                <a:spcPts val="0"/>
              </a:spcBef>
              <a:spcAft>
                <a:spcPts val="0"/>
              </a:spcAft>
              <a:buClr>
                <a:srgbClr val="191919"/>
              </a:buClr>
              <a:buSzPts val="5200"/>
              <a:buNone/>
              <a:defRPr sz="6933">
                <a:solidFill>
                  <a:srgbClr val="191919"/>
                </a:solidFill>
              </a:defRPr>
            </a:lvl4pPr>
            <a:lvl5pPr lvl="4" algn="ctr">
              <a:spcBef>
                <a:spcPts val="0"/>
              </a:spcBef>
              <a:spcAft>
                <a:spcPts val="0"/>
              </a:spcAft>
              <a:buClr>
                <a:srgbClr val="191919"/>
              </a:buClr>
              <a:buSzPts val="5200"/>
              <a:buNone/>
              <a:defRPr sz="6933">
                <a:solidFill>
                  <a:srgbClr val="191919"/>
                </a:solidFill>
              </a:defRPr>
            </a:lvl5pPr>
            <a:lvl6pPr lvl="5" algn="ctr">
              <a:spcBef>
                <a:spcPts val="0"/>
              </a:spcBef>
              <a:spcAft>
                <a:spcPts val="0"/>
              </a:spcAft>
              <a:buClr>
                <a:srgbClr val="191919"/>
              </a:buClr>
              <a:buSzPts val="5200"/>
              <a:buNone/>
              <a:defRPr sz="6933">
                <a:solidFill>
                  <a:srgbClr val="191919"/>
                </a:solidFill>
              </a:defRPr>
            </a:lvl6pPr>
            <a:lvl7pPr lvl="6" algn="ctr">
              <a:spcBef>
                <a:spcPts val="0"/>
              </a:spcBef>
              <a:spcAft>
                <a:spcPts val="0"/>
              </a:spcAft>
              <a:buClr>
                <a:srgbClr val="191919"/>
              </a:buClr>
              <a:buSzPts val="5200"/>
              <a:buNone/>
              <a:defRPr sz="6933">
                <a:solidFill>
                  <a:srgbClr val="191919"/>
                </a:solidFill>
              </a:defRPr>
            </a:lvl7pPr>
            <a:lvl8pPr lvl="7" algn="ctr">
              <a:spcBef>
                <a:spcPts val="0"/>
              </a:spcBef>
              <a:spcAft>
                <a:spcPts val="0"/>
              </a:spcAft>
              <a:buClr>
                <a:srgbClr val="191919"/>
              </a:buClr>
              <a:buSzPts val="5200"/>
              <a:buNone/>
              <a:defRPr sz="6933">
                <a:solidFill>
                  <a:srgbClr val="191919"/>
                </a:solidFill>
              </a:defRPr>
            </a:lvl8pPr>
            <a:lvl9pPr lvl="8" algn="ctr">
              <a:spcBef>
                <a:spcPts val="0"/>
              </a:spcBef>
              <a:spcAft>
                <a:spcPts val="0"/>
              </a:spcAft>
              <a:buClr>
                <a:srgbClr val="191919"/>
              </a:buClr>
              <a:buSzPts val="5200"/>
              <a:buNone/>
              <a:defRPr sz="6933">
                <a:solidFill>
                  <a:srgbClr val="191919"/>
                </a:solidFill>
              </a:defRPr>
            </a:lvl9pPr>
          </a:lstStyle>
          <a:p>
            <a:endParaRPr/>
          </a:p>
        </p:txBody>
      </p:sp>
      <p:sp>
        <p:nvSpPr>
          <p:cNvPr id="10" name="Google Shape;10;p2"/>
          <p:cNvSpPr txBox="1">
            <a:spLocks noGrp="1"/>
          </p:cNvSpPr>
          <p:nvPr>
            <p:ph type="subTitle" idx="1"/>
          </p:nvPr>
        </p:nvSpPr>
        <p:spPr>
          <a:xfrm>
            <a:off x="3048000" y="4494116"/>
            <a:ext cx="6096000" cy="5488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1200"/>
              <a:buNone/>
              <a:defRPr sz="1867">
                <a:solidFill>
                  <a:schemeClr val="dk1"/>
                </a:solidFill>
              </a:defRPr>
            </a:lvl1pPr>
            <a:lvl2pPr lvl="1" algn="ctr">
              <a:lnSpc>
                <a:spcPct val="100000"/>
              </a:lnSpc>
              <a:spcBef>
                <a:spcPts val="0"/>
              </a:spcBef>
              <a:spcAft>
                <a:spcPts val="0"/>
              </a:spcAft>
              <a:buSzPts val="1800"/>
              <a:buNone/>
              <a:defRPr sz="2400"/>
            </a:lvl2pPr>
            <a:lvl3pPr lvl="2" algn="ctr">
              <a:lnSpc>
                <a:spcPct val="100000"/>
              </a:lnSpc>
              <a:spcBef>
                <a:spcPts val="0"/>
              </a:spcBef>
              <a:spcAft>
                <a:spcPts val="0"/>
              </a:spcAft>
              <a:buSzPts val="1800"/>
              <a:buNone/>
              <a:defRPr sz="2400"/>
            </a:lvl3pPr>
            <a:lvl4pPr lvl="3" algn="ctr">
              <a:lnSpc>
                <a:spcPct val="100000"/>
              </a:lnSpc>
              <a:spcBef>
                <a:spcPts val="0"/>
              </a:spcBef>
              <a:spcAft>
                <a:spcPts val="0"/>
              </a:spcAft>
              <a:buSzPts val="1800"/>
              <a:buNone/>
              <a:defRPr sz="2400"/>
            </a:lvl4pPr>
            <a:lvl5pPr lvl="4" algn="ctr">
              <a:lnSpc>
                <a:spcPct val="100000"/>
              </a:lnSpc>
              <a:spcBef>
                <a:spcPts val="0"/>
              </a:spcBef>
              <a:spcAft>
                <a:spcPts val="0"/>
              </a:spcAft>
              <a:buSzPts val="1800"/>
              <a:buNone/>
              <a:defRPr sz="2400"/>
            </a:lvl5pPr>
            <a:lvl6pPr lvl="5" algn="ctr">
              <a:lnSpc>
                <a:spcPct val="100000"/>
              </a:lnSpc>
              <a:spcBef>
                <a:spcPts val="0"/>
              </a:spcBef>
              <a:spcAft>
                <a:spcPts val="0"/>
              </a:spcAft>
              <a:buSzPts val="1800"/>
              <a:buNone/>
              <a:defRPr sz="2400"/>
            </a:lvl6pPr>
            <a:lvl7pPr lvl="6" algn="ctr">
              <a:lnSpc>
                <a:spcPct val="100000"/>
              </a:lnSpc>
              <a:spcBef>
                <a:spcPts val="0"/>
              </a:spcBef>
              <a:spcAft>
                <a:spcPts val="0"/>
              </a:spcAft>
              <a:buSzPts val="1800"/>
              <a:buNone/>
              <a:defRPr sz="2400"/>
            </a:lvl7pPr>
            <a:lvl8pPr lvl="7" algn="ctr">
              <a:lnSpc>
                <a:spcPct val="100000"/>
              </a:lnSpc>
              <a:spcBef>
                <a:spcPts val="0"/>
              </a:spcBef>
              <a:spcAft>
                <a:spcPts val="0"/>
              </a:spcAft>
              <a:buSzPts val="1800"/>
              <a:buNone/>
              <a:defRPr sz="2400"/>
            </a:lvl8pPr>
            <a:lvl9pPr lvl="8" algn="ctr">
              <a:lnSpc>
                <a:spcPct val="100000"/>
              </a:lnSpc>
              <a:spcBef>
                <a:spcPts val="0"/>
              </a:spcBef>
              <a:spcAft>
                <a:spcPts val="0"/>
              </a:spcAft>
              <a:buSzPts val="1800"/>
              <a:buNone/>
              <a:defRPr sz="2400"/>
            </a:lvl9pPr>
          </a:lstStyle>
          <a:p>
            <a:endParaRPr/>
          </a:p>
        </p:txBody>
      </p:sp>
      <p:grpSp>
        <p:nvGrpSpPr>
          <p:cNvPr id="11" name="Google Shape;11;p2"/>
          <p:cNvGrpSpPr/>
          <p:nvPr/>
        </p:nvGrpSpPr>
        <p:grpSpPr>
          <a:xfrm>
            <a:off x="243800" y="240800"/>
            <a:ext cx="11704400" cy="6376400"/>
            <a:chOff x="182850" y="180600"/>
            <a:chExt cx="8778300" cy="4782300"/>
          </a:xfrm>
        </p:grpSpPr>
        <p:grpSp>
          <p:nvGrpSpPr>
            <p:cNvPr id="12" name="Google Shape;12;p2"/>
            <p:cNvGrpSpPr/>
            <p:nvPr/>
          </p:nvGrpSpPr>
          <p:grpSpPr>
            <a:xfrm>
              <a:off x="182850" y="180600"/>
              <a:ext cx="8778300" cy="4782300"/>
              <a:chOff x="182850" y="180600"/>
              <a:chExt cx="8778300" cy="4782300"/>
            </a:xfrm>
          </p:grpSpPr>
          <p:sp>
            <p:nvSpPr>
              <p:cNvPr id="13" name="Google Shape;13;p2"/>
              <p:cNvSpPr/>
              <p:nvPr/>
            </p:nvSpPr>
            <p:spPr>
              <a:xfrm>
                <a:off x="182850" y="180600"/>
                <a:ext cx="8778300" cy="4782300"/>
              </a:xfrm>
              <a:prstGeom prst="rect">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cxnSp>
            <p:nvCxnSpPr>
              <p:cNvPr id="14" name="Google Shape;14;p2"/>
              <p:cNvCxnSpPr/>
              <p:nvPr/>
            </p:nvCxnSpPr>
            <p:spPr>
              <a:xfrm>
                <a:off x="182850" y="454800"/>
                <a:ext cx="8778300" cy="0"/>
              </a:xfrm>
              <a:prstGeom prst="straightConnector1">
                <a:avLst/>
              </a:prstGeom>
              <a:noFill/>
              <a:ln w="9525" cap="flat" cmpd="sng">
                <a:solidFill>
                  <a:schemeClr val="dk1"/>
                </a:solidFill>
                <a:prstDash val="solid"/>
                <a:round/>
                <a:headEnd type="none" w="med" len="med"/>
                <a:tailEnd type="none" w="med" len="med"/>
              </a:ln>
            </p:spPr>
          </p:cxnSp>
        </p:grpSp>
        <p:sp>
          <p:nvSpPr>
            <p:cNvPr id="15" name="Google Shape;15;p2"/>
            <p:cNvSpPr/>
            <p:nvPr/>
          </p:nvSpPr>
          <p:spPr>
            <a:xfrm>
              <a:off x="5941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6" name="Google Shape;16;p2"/>
            <p:cNvSpPr/>
            <p:nvPr/>
          </p:nvSpPr>
          <p:spPr>
            <a:xfrm>
              <a:off x="8683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17" name="Google Shape;17;p2"/>
            <p:cNvSpPr/>
            <p:nvPr/>
          </p:nvSpPr>
          <p:spPr>
            <a:xfrm>
              <a:off x="319950" y="249150"/>
              <a:ext cx="137100" cy="137100"/>
            </a:xfrm>
            <a:prstGeom prst="ellipse">
              <a:avLst/>
            </a:prstGeom>
            <a:noFill/>
            <a:ln w="9525"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spTree>
    <p:extLst>
      <p:ext uri="{BB962C8B-B14F-4D97-AF65-F5344CB8AC3E}">
        <p14:creationId xmlns:p14="http://schemas.microsoft.com/office/powerpoint/2010/main" val="124111868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6.xml"/><Relationship Id="rId13" Type="http://schemas.openxmlformats.org/officeDocument/2006/relationships/slideLayout" Target="../slideLayouts/slideLayout21.xml"/><Relationship Id="rId3" Type="http://schemas.openxmlformats.org/officeDocument/2006/relationships/slideLayout" Target="../slideLayouts/slideLayout11.xml"/><Relationship Id="rId7" Type="http://schemas.openxmlformats.org/officeDocument/2006/relationships/slideLayout" Target="../slideLayouts/slideLayout15.xml"/><Relationship Id="rId12" Type="http://schemas.openxmlformats.org/officeDocument/2006/relationships/slideLayout" Target="../slideLayouts/slideLayout20.xml"/><Relationship Id="rId17" Type="http://schemas.openxmlformats.org/officeDocument/2006/relationships/theme" Target="../theme/theme2.xml"/><Relationship Id="rId2" Type="http://schemas.openxmlformats.org/officeDocument/2006/relationships/slideLayout" Target="../slideLayouts/slideLayout10.xml"/><Relationship Id="rId16" Type="http://schemas.openxmlformats.org/officeDocument/2006/relationships/slideLayout" Target="../slideLayouts/slideLayout24.xml"/><Relationship Id="rId1" Type="http://schemas.openxmlformats.org/officeDocument/2006/relationships/slideLayout" Target="../slideLayouts/slideLayout9.xml"/><Relationship Id="rId6" Type="http://schemas.openxmlformats.org/officeDocument/2006/relationships/slideLayout" Target="../slideLayouts/slideLayout14.xml"/><Relationship Id="rId11" Type="http://schemas.openxmlformats.org/officeDocument/2006/relationships/slideLayout" Target="../slideLayouts/slideLayout19.xml"/><Relationship Id="rId5" Type="http://schemas.openxmlformats.org/officeDocument/2006/relationships/slideLayout" Target="../slideLayouts/slideLayout13.xml"/><Relationship Id="rId15" Type="http://schemas.openxmlformats.org/officeDocument/2006/relationships/slideLayout" Target="../slideLayouts/slideLayout23.xml"/><Relationship Id="rId10" Type="http://schemas.openxmlformats.org/officeDocument/2006/relationships/slideLayout" Target="../slideLayouts/slideLayout18.xml"/><Relationship Id="rId4" Type="http://schemas.openxmlformats.org/officeDocument/2006/relationships/slideLayout" Target="../slideLayouts/slideLayout12.xml"/><Relationship Id="rId9" Type="http://schemas.openxmlformats.org/officeDocument/2006/relationships/slideLayout" Target="../slideLayouts/slideLayout17.xml"/><Relationship Id="rId14"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image" Target="../media/image4.jpeg"/><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theme" Target="../theme/theme3.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3"/>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2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2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2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51" r:id="rId1"/>
    <p:sldLayoutId id="2147483652" r:id="rId2"/>
    <p:sldLayoutId id="2147483653" r:id="rId3"/>
    <p:sldLayoutId id="2147483654" r:id="rId4"/>
    <p:sldLayoutId id="2147483656" r:id="rId5"/>
    <p:sldLayoutId id="2147483657" r:id="rId6"/>
    <p:sldLayoutId id="2147483658" r:id="rId7"/>
    <p:sldLayoutId id="2147483659" r:id="rId8"/>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967" y="593367"/>
            <a:ext cx="10290000" cy="763600"/>
          </a:xfrm>
          <a:prstGeom prst="rect">
            <a:avLst/>
          </a:prstGeom>
          <a:noFill/>
          <a:ln>
            <a:noFill/>
          </a:ln>
        </p:spPr>
        <p:txBody>
          <a:bodyPr spcFirstLastPara="1" wrap="square" lIns="91425" tIns="91425" rIns="91425" bIns="91425" anchor="t" anchorCtr="0">
            <a:noAutofit/>
          </a:bodyPr>
          <a:lstStyle>
            <a:lvl1pPr lvl="0"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1pPr>
            <a:lvl2pPr lvl="1"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2pPr>
            <a:lvl3pPr lvl="2"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3pPr>
            <a:lvl4pPr lvl="3"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4pPr>
            <a:lvl5pPr lvl="4"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5pPr>
            <a:lvl6pPr lvl="5"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6pPr>
            <a:lvl7pPr lvl="6"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7pPr>
            <a:lvl8pPr lvl="7"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8pPr>
            <a:lvl9pPr lvl="8" rtl="0">
              <a:spcBef>
                <a:spcPts val="0"/>
              </a:spcBef>
              <a:spcAft>
                <a:spcPts val="0"/>
              </a:spcAft>
              <a:buClr>
                <a:schemeClr val="dk1"/>
              </a:buClr>
              <a:buSzPts val="3000"/>
              <a:buFont typeface="Poppins SemiBold"/>
              <a:buNone/>
              <a:defRPr sz="3000">
                <a:solidFill>
                  <a:schemeClr val="dk1"/>
                </a:solidFill>
                <a:latin typeface="Poppins SemiBold"/>
                <a:ea typeface="Poppins SemiBold"/>
                <a:cs typeface="Poppins SemiBold"/>
                <a:sym typeface="Poppins SemiBold"/>
              </a:defRPr>
            </a:lvl9pPr>
          </a:lstStyle>
          <a:p>
            <a:endParaRPr/>
          </a:p>
        </p:txBody>
      </p:sp>
      <p:sp>
        <p:nvSpPr>
          <p:cNvPr id="7" name="Google Shape;7;p1"/>
          <p:cNvSpPr txBox="1">
            <a:spLocks noGrp="1"/>
          </p:cNvSpPr>
          <p:nvPr>
            <p:ph type="body" idx="1"/>
          </p:nvPr>
        </p:nvSpPr>
        <p:spPr>
          <a:xfrm>
            <a:off x="950967" y="1536633"/>
            <a:ext cx="10290000" cy="4555200"/>
          </a:xfrm>
          <a:prstGeom prst="rect">
            <a:avLst/>
          </a:prstGeom>
          <a:noFill/>
          <a:ln>
            <a:noFill/>
          </a:ln>
        </p:spPr>
        <p:txBody>
          <a:bodyPr spcFirstLastPara="1" wrap="square" lIns="91425" tIns="91425" rIns="91425" bIns="91425" anchor="t" anchorCtr="0">
            <a:noAutofit/>
          </a:bodyPr>
          <a:lstStyle>
            <a:lvl1pPr marL="457200" lvl="0"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1pPr>
            <a:lvl2pPr marL="914400" lvl="1"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2pPr>
            <a:lvl3pPr marL="1371600" lvl="2"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3pPr>
            <a:lvl4pPr marL="1828800" lvl="3"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4pPr>
            <a:lvl5pPr marL="2286000" lvl="4"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5pPr>
            <a:lvl6pPr marL="2743200" lvl="5"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6pPr>
            <a:lvl7pPr marL="3200400" lvl="6"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7pPr>
            <a:lvl8pPr marL="3657600" lvl="7"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8pPr>
            <a:lvl9pPr marL="4114800" lvl="8" indent="-304800">
              <a:lnSpc>
                <a:spcPct val="100000"/>
              </a:lnSpc>
              <a:spcBef>
                <a:spcPts val="0"/>
              </a:spcBef>
              <a:spcAft>
                <a:spcPts val="0"/>
              </a:spcAft>
              <a:buClr>
                <a:schemeClr val="dk1"/>
              </a:buClr>
              <a:buSzPts val="1200"/>
              <a:buFont typeface="Asap"/>
              <a:buChar char="■"/>
              <a:defRPr sz="1200">
                <a:solidFill>
                  <a:schemeClr val="dk1"/>
                </a:solidFill>
                <a:latin typeface="Asap"/>
                <a:ea typeface="Asap"/>
                <a:cs typeface="Asap"/>
                <a:sym typeface="Asap"/>
              </a:defRPr>
            </a:lvl9pPr>
          </a:lstStyle>
          <a:p>
            <a:endParaRPr/>
          </a:p>
        </p:txBody>
      </p:sp>
    </p:spTree>
    <p:extLst>
      <p:ext uri="{BB962C8B-B14F-4D97-AF65-F5344CB8AC3E}">
        <p14:creationId xmlns:p14="http://schemas.microsoft.com/office/powerpoint/2010/main" val="1387010781"/>
      </p:ext>
    </p:extLst>
  </p:cSld>
  <p:clrMap bg1="lt1" tx1="dk1" bg2="dk2" tx2="lt2" accent1="accent1" accent2="accent2" accent3="accent3" accent4="accent4" accent5="accent5" accent6="accent6" hlink="hlink" folHlink="folHlink"/>
  <p:sldLayoutIdLst>
    <p:sldLayoutId id="2147483661" r:id="rId1"/>
    <p:sldLayoutId id="2147483663" r:id="rId2"/>
    <p:sldLayoutId id="2147483664" r:id="rId3"/>
    <p:sldLayoutId id="2147483665" r:id="rId4"/>
    <p:sldLayoutId id="2147483666" r:id="rId5"/>
    <p:sldLayoutId id="2147483667" r:id="rId6"/>
    <p:sldLayoutId id="2147483668" r:id="rId7"/>
    <p:sldLayoutId id="2147483669" r:id="rId8"/>
    <p:sldLayoutId id="2147483672" r:id="rId9"/>
    <p:sldLayoutId id="2147483673" r:id="rId10"/>
    <p:sldLayoutId id="2147483674" r:id="rId11"/>
    <p:sldLayoutId id="2147483675" r:id="rId12"/>
    <p:sldLayoutId id="2147483676" r:id="rId13"/>
    <p:sldLayoutId id="2147483677" r:id="rId14"/>
    <p:sldLayoutId id="2147483678" r:id="rId15"/>
    <p:sldLayoutId id="2147483680" r:id="rId1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1 Marcador de título"/>
          <p:cNvSpPr>
            <a:spLocks noGrp="1"/>
          </p:cNvSpPr>
          <p:nvPr>
            <p:ph type="title"/>
          </p:nvPr>
        </p:nvSpPr>
        <p:spPr bwMode="auto">
          <a:xfrm>
            <a:off x="609600" y="274638"/>
            <a:ext cx="109728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s-ES" altLang="en-US"/>
              <a:t>Haga clic para modificar el estilo de título del patrón</a:t>
            </a:r>
          </a:p>
        </p:txBody>
      </p:sp>
      <p:sp>
        <p:nvSpPr>
          <p:cNvPr id="1027" name="2 Marcador de texto"/>
          <p:cNvSpPr>
            <a:spLocks noGrp="1"/>
          </p:cNvSpPr>
          <p:nvPr>
            <p:ph type="body" idx="1"/>
          </p:nvPr>
        </p:nvSpPr>
        <p:spPr bwMode="auto">
          <a:xfrm>
            <a:off x="609600" y="1600201"/>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s-ES" altLang="en-US"/>
              <a:t>Haga clic para modificar el estilo de texto del patrón</a:t>
            </a:r>
          </a:p>
          <a:p>
            <a:pPr lvl="1"/>
            <a:r>
              <a:rPr lang="es-ES" altLang="en-US"/>
              <a:t>Segundo nivel</a:t>
            </a:r>
          </a:p>
          <a:p>
            <a:pPr lvl="2"/>
            <a:r>
              <a:rPr lang="es-ES" altLang="en-US"/>
              <a:t>Tercer nivel</a:t>
            </a:r>
          </a:p>
          <a:p>
            <a:pPr lvl="3"/>
            <a:r>
              <a:rPr lang="es-ES" altLang="en-US"/>
              <a:t>Cuarto nivel</a:t>
            </a:r>
          </a:p>
          <a:p>
            <a:pPr lvl="4"/>
            <a:r>
              <a:rPr lang="es-ES" altLang="en-US"/>
              <a:t>Quinto nivel</a:t>
            </a:r>
          </a:p>
        </p:txBody>
      </p:sp>
      <p:sp>
        <p:nvSpPr>
          <p:cNvPr id="4" name="3 Marcador de fecha"/>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defRPr>
            </a:lvl1pPr>
          </a:lstStyle>
          <a:p>
            <a:pPr marL="0" marR="0" lvl="0" indent="0" algn="l" defTabSz="914400" rtl="0" eaLnBrk="1" fontAlgn="auto" latinLnBrk="0" hangingPunct="1">
              <a:lnSpc>
                <a:spcPct val="100000"/>
              </a:lnSpc>
              <a:spcBef>
                <a:spcPts val="0"/>
              </a:spcBef>
              <a:spcAft>
                <a:spcPts val="0"/>
              </a:spcAft>
              <a:buClrTx/>
              <a:buSzTx/>
              <a:buFont typeface="Arial"/>
              <a:buNone/>
              <a:tabLst/>
              <a:defRPr/>
            </a:pPr>
            <a:fld id="{6FB4D73A-891B-468D-9050-834265A8068B}" type="datetimeFigureOut">
              <a:rPr kumimoji="0" lang="es-ES" sz="1200" b="0" i="0" u="none" strike="noStrike" kern="1200" cap="none" spc="0" normalizeH="0" baseline="0" noProof="0" smtClean="0">
                <a:ln>
                  <a:noFill/>
                </a:ln>
                <a:solidFill>
                  <a:prstClr val="black">
                    <a:tint val="75000"/>
                  </a:prstClr>
                </a:solidFill>
                <a:effectLst/>
                <a:uLnTx/>
                <a:uFillTx/>
                <a:latin typeface="Calibri"/>
                <a:ea typeface="+mn-ea"/>
                <a:cs typeface="Arial"/>
                <a:sym typeface="Arial"/>
              </a:rPr>
              <a:pPr marL="0" marR="0" lvl="0" indent="0" algn="l" defTabSz="914400" rtl="0" eaLnBrk="1" fontAlgn="auto" latinLnBrk="0" hangingPunct="1">
                <a:lnSpc>
                  <a:spcPct val="100000"/>
                </a:lnSpc>
                <a:spcBef>
                  <a:spcPts val="0"/>
                </a:spcBef>
                <a:spcAft>
                  <a:spcPts val="0"/>
                </a:spcAft>
                <a:buClrTx/>
                <a:buSzTx/>
                <a:buFont typeface="Arial"/>
                <a:buNone/>
                <a:tabLst/>
                <a:defRPr/>
              </a:pPr>
              <a:t>28/09/2025</a:t>
            </a:fld>
            <a:endPar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endParaRPr>
          </a:p>
        </p:txBody>
      </p:sp>
      <p:sp>
        <p:nvSpPr>
          <p:cNvPr id="5" name="4 Marcador de pie de página"/>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defRPr>
            </a:lvl1pP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r>
              <a:rPr kumimoji="0" lang="es-ES" sz="1200" b="0" i="0" u="none" strike="noStrike" kern="1200" cap="none" spc="0" normalizeH="0" baseline="0" noProof="0">
                <a:ln>
                  <a:noFill/>
                </a:ln>
                <a:solidFill>
                  <a:prstClr val="black">
                    <a:tint val="75000"/>
                  </a:prstClr>
                </a:solidFill>
                <a:effectLst/>
                <a:uLnTx/>
                <a:uFillTx/>
                <a:latin typeface="Calibri"/>
                <a:ea typeface="+mn-ea"/>
                <a:cs typeface="Arial"/>
                <a:sym typeface="Arial"/>
              </a:rPr>
              <a:t>0967215789</a:t>
            </a:r>
          </a:p>
        </p:txBody>
      </p:sp>
      <p:sp>
        <p:nvSpPr>
          <p:cNvPr id="6" name="5 Marcador de número de diapositiva"/>
          <p:cNvSpPr>
            <a:spLocks noGrp="1"/>
          </p:cNvSpPr>
          <p:nvPr>
            <p:ph type="sldNum" sz="quarter" idx="4"/>
          </p:nvPr>
        </p:nvSpPr>
        <p:spPr>
          <a:xfrm>
            <a:off x="8737600" y="6356351"/>
            <a:ext cx="28448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1200">
                <a:solidFill>
                  <a:srgbClr val="898989"/>
                </a:solidFill>
              </a:defRPr>
            </a:lvl1pPr>
          </a:lstStyle>
          <a:p>
            <a:pPr marL="0" marR="0" lvl="0" indent="0" algn="r" defTabSz="914400" rtl="0" eaLnBrk="1" fontAlgn="base" latinLnBrk="0" hangingPunct="1">
              <a:lnSpc>
                <a:spcPct val="100000"/>
              </a:lnSpc>
              <a:spcBef>
                <a:spcPct val="0"/>
              </a:spcBef>
              <a:spcAft>
                <a:spcPct val="0"/>
              </a:spcAft>
              <a:buClrTx/>
              <a:buSzTx/>
              <a:buFont typeface="Arial"/>
              <a:buNone/>
              <a:tabLst/>
              <a:defRPr/>
            </a:pPr>
            <a:fld id="{6E2B1E25-539C-4ACE-A11E-C0D23D1653D0}" type="slidenum">
              <a:rPr kumimoji="0" lang="es-ES" altLang="en-US" sz="1200" b="0" i="0" u="none" strike="noStrike" kern="1200" cap="none" spc="0" normalizeH="0" baseline="0" noProof="0" smtClean="0">
                <a:ln>
                  <a:noFill/>
                </a:ln>
                <a:solidFill>
                  <a:srgbClr val="898989"/>
                </a:solidFill>
                <a:effectLst/>
                <a:uLnTx/>
                <a:uFillTx/>
                <a:latin typeface="Calibri" panose="020F0502020204030204" pitchFamily="34" charset="0"/>
                <a:ea typeface="+mn-ea"/>
                <a:cs typeface="Arial"/>
                <a:sym typeface="Arial"/>
              </a:rPr>
              <a:pPr marL="0" marR="0" lvl="0" indent="0" algn="r" defTabSz="914400" rtl="0" eaLnBrk="1" fontAlgn="base" latinLnBrk="0" hangingPunct="1">
                <a:lnSpc>
                  <a:spcPct val="100000"/>
                </a:lnSpc>
                <a:spcBef>
                  <a:spcPct val="0"/>
                </a:spcBef>
                <a:spcAft>
                  <a:spcPct val="0"/>
                </a:spcAft>
                <a:buClrTx/>
                <a:buSzTx/>
                <a:buFont typeface="Arial"/>
                <a:buNone/>
                <a:tabLst/>
                <a:defRPr/>
              </a:pPr>
              <a:t>‹#›</a:t>
            </a:fld>
            <a:endParaRPr kumimoji="0" lang="es-ES"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a:sym typeface="Arial"/>
            </a:endParaRPr>
          </a:p>
        </p:txBody>
      </p:sp>
    </p:spTree>
    <p:extLst>
      <p:ext uri="{BB962C8B-B14F-4D97-AF65-F5344CB8AC3E}">
        <p14:creationId xmlns:p14="http://schemas.microsoft.com/office/powerpoint/2010/main" val="2860049120"/>
      </p:ext>
    </p:extLst>
  </p:cSld>
  <p:clrMap bg1="lt1" tx1="dk1" bg2="lt2" tx2="dk2" accent1="accent1" accent2="accent2" accent3="accent3" accent4="accent4" accent5="accent5" accent6="accent6" hlink="hlink" folHlink="folHlink"/>
  <p:sldLayoutIdLst>
    <p:sldLayoutId id="2147483682" r:id="rId1"/>
    <p:sldLayoutId id="2147483683" r:id="rId2"/>
    <p:sldLayoutId id="2147483684" r:id="rId3"/>
    <p:sldLayoutId id="2147483685" r:id="rId4"/>
    <p:sldLayoutId id="2147483686" r:id="rId5"/>
    <p:sldLayoutId id="2147483687" r:id="rId6"/>
    <p:sldLayoutId id="2147483688" r:id="rId7"/>
    <p:sldLayoutId id="2147483689" r:id="rId8"/>
    <p:sldLayoutId id="2147483690" r:id="rId9"/>
    <p:sldLayoutId id="2147483691" r:id="rId10"/>
    <p:sldLayoutId id="2147483692" r:id="rId11"/>
  </p:sldLayoutIdLst>
  <p:transition spd="slow">
    <p:circle/>
  </p:transition>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defRPr>
      </a:lvl2pPr>
      <a:lvl3pPr algn="ctr" rtl="0" eaLnBrk="0" fontAlgn="base" hangingPunct="0">
        <a:spcBef>
          <a:spcPct val="0"/>
        </a:spcBef>
        <a:spcAft>
          <a:spcPct val="0"/>
        </a:spcAft>
        <a:defRPr sz="4400">
          <a:solidFill>
            <a:schemeClr val="tx1"/>
          </a:solidFill>
          <a:latin typeface="Calibri" pitchFamily="34" charset="0"/>
        </a:defRPr>
      </a:lvl3pPr>
      <a:lvl4pPr algn="ctr" rtl="0" eaLnBrk="0" fontAlgn="base" hangingPunct="0">
        <a:spcBef>
          <a:spcPct val="0"/>
        </a:spcBef>
        <a:spcAft>
          <a:spcPct val="0"/>
        </a:spcAft>
        <a:defRPr sz="4400">
          <a:solidFill>
            <a:schemeClr val="tx1"/>
          </a:solidFill>
          <a:latin typeface="Calibri" pitchFamily="34" charset="0"/>
        </a:defRPr>
      </a:lvl4pPr>
      <a:lvl5pPr algn="ctr" rtl="0" eaLnBrk="0" fontAlgn="base" hangingPunct="0">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s-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9.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 Id="rId9" Type="http://schemas.openxmlformats.org/officeDocument/2006/relationships/image" Target="../media/image11.png"/></Relationships>
</file>

<file path=ppt/slides/_rels/slide14.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 Id="rId9" Type="http://schemas.openxmlformats.org/officeDocument/2006/relationships/image" Target="../media/image11.png"/></Relationships>
</file>

<file path=ppt/slides/_rels/slide1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png"/><Relationship Id="rId5" Type="http://schemas.openxmlformats.org/officeDocument/2006/relationships/image" Target="../media/image10.png"/><Relationship Id="rId4" Type="http://schemas.microsoft.com/office/2007/relationships/hdphoto" Target="../media/hdphoto1.wdp"/></Relationships>
</file>

<file path=ppt/slides/_rels/slide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audio" Target="../media/audio1.wav"/><Relationship Id="rId1" Type="http://schemas.openxmlformats.org/officeDocument/2006/relationships/slideLayout" Target="../slideLayouts/slideLayout25.xml"/><Relationship Id="rId5" Type="http://schemas.openxmlformats.org/officeDocument/2006/relationships/image" Target="../media/image16.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25.xml"/><Relationship Id="rId7" Type="http://schemas.openxmlformats.org/officeDocument/2006/relationships/image" Target="../media/image19.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31.xml"/><Relationship Id="rId7" Type="http://schemas.openxmlformats.org/officeDocument/2006/relationships/image" Target="../media/image19.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8" Type="http://schemas.openxmlformats.org/officeDocument/2006/relationships/image" Target="../media/image19.png"/><Relationship Id="rId3" Type="http://schemas.openxmlformats.org/officeDocument/2006/relationships/slideLayout" Target="../slideLayouts/slideLayout31.xml"/><Relationship Id="rId7" Type="http://schemas.openxmlformats.org/officeDocument/2006/relationships/image" Target="../media/image21.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17.png"/><Relationship Id="rId5" Type="http://schemas.openxmlformats.org/officeDocument/2006/relationships/image" Target="../media/image18.png"/><Relationship Id="rId4" Type="http://schemas.openxmlformats.org/officeDocument/2006/relationships/notesSlide" Target="../notesSlides/notesSlide7.xml"/><Relationship Id="rId9" Type="http://schemas.openxmlformats.org/officeDocument/2006/relationships/image" Target="../media/image20.png"/></Relationships>
</file>

<file path=ppt/slides/_rels/slide9.xml.rels><?xml version="1.0" encoding="UTF-8" standalone="yes"?>
<Relationships xmlns="http://schemas.openxmlformats.org/package/2006/relationships"><Relationship Id="rId8" Type="http://schemas.openxmlformats.org/officeDocument/2006/relationships/image" Target="../media/image20.png"/><Relationship Id="rId3" Type="http://schemas.openxmlformats.org/officeDocument/2006/relationships/slideLayout" Target="../slideLayouts/slideLayout31.xml"/><Relationship Id="rId7" Type="http://schemas.openxmlformats.org/officeDocument/2006/relationships/image" Target="../media/image19.png"/><Relationship Id="rId2" Type="http://schemas.openxmlformats.org/officeDocument/2006/relationships/audio" Target="../media/media1.wav"/><Relationship Id="rId1" Type="http://schemas.microsoft.com/office/2007/relationships/media" Target="../media/media1.wav"/><Relationship Id="rId6" Type="http://schemas.openxmlformats.org/officeDocument/2006/relationships/image" Target="../media/image22.png"/><Relationship Id="rId5" Type="http://schemas.openxmlformats.org/officeDocument/2006/relationships/image" Target="../media/image17.png"/><Relationship Id="rId4" Type="http://schemas.openxmlformats.org/officeDocument/2006/relationships/notesSlide" Target="../notesSlides/notesSlide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sp>
        <p:nvSpPr>
          <p:cNvPr id="311" name="Google Shape;311;p29"/>
          <p:cNvSpPr txBox="1">
            <a:spLocks noGrp="1"/>
          </p:cNvSpPr>
          <p:nvPr>
            <p:ph type="ctrTitle"/>
          </p:nvPr>
        </p:nvSpPr>
        <p:spPr>
          <a:xfrm>
            <a:off x="96707" y="1611808"/>
            <a:ext cx="11144250" cy="2194400"/>
          </a:xfrm>
          <a:prstGeom prst="rect">
            <a:avLst/>
          </a:prstGeom>
        </p:spPr>
        <p:txBody>
          <a:bodyPr spcFirstLastPara="1" wrap="square" lIns="121900" tIns="121900" rIns="121900" bIns="121900" anchor="t" anchorCtr="0">
            <a:noAutofit/>
          </a:bodyPr>
          <a:lstStyle/>
          <a:p>
            <a:r>
              <a:rPr lang="en-US" sz="6000" dirty="0"/>
              <a:t>Unit 7: Viet Nam And International </a:t>
            </a:r>
            <a:r>
              <a:rPr lang="en-US" sz="6000" dirty="0" err="1"/>
              <a:t>Organisations</a:t>
            </a:r>
            <a:endParaRPr lang="en-US" sz="6000" dirty="0"/>
          </a:p>
        </p:txBody>
      </p:sp>
      <p:sp>
        <p:nvSpPr>
          <p:cNvPr id="312" name="Google Shape;312;p29"/>
          <p:cNvSpPr txBox="1">
            <a:spLocks noGrp="1"/>
          </p:cNvSpPr>
          <p:nvPr>
            <p:ph type="subTitle" idx="1"/>
          </p:nvPr>
        </p:nvSpPr>
        <p:spPr>
          <a:xfrm>
            <a:off x="1729018" y="3771746"/>
            <a:ext cx="8461129" cy="548800"/>
          </a:xfrm>
          <a:prstGeom prst="rect">
            <a:avLst/>
          </a:prstGeom>
        </p:spPr>
        <p:txBody>
          <a:bodyPr spcFirstLastPara="1" wrap="square" lIns="121900" tIns="121900" rIns="121900" bIns="121900" anchor="t" anchorCtr="0">
            <a:noAutofit/>
          </a:bodyPr>
          <a:lstStyle/>
          <a:p>
            <a:pPr marL="0" indent="0"/>
            <a:r>
              <a:rPr lang="en-US" sz="3200" dirty="0"/>
              <a:t>Lesson 7: Communication and Culture / </a:t>
            </a:r>
            <a:r>
              <a:rPr lang="en-US" sz="3200" dirty="0" err="1"/>
              <a:t>Clil</a:t>
            </a:r>
            <a:endParaRPr lang="en-US" sz="3200" dirty="0"/>
          </a:p>
          <a:p>
            <a:pPr marL="0" lvl="0" indent="0"/>
            <a:r>
              <a:rPr lang="en-US" sz="2400" i="1" dirty="0">
                <a:solidFill>
                  <a:srgbClr val="0070C0"/>
                </a:solidFill>
                <a:latin typeface="Calibri" panose="020F0502020204030204" pitchFamily="34" charset="0"/>
                <a:cs typeface="Calibri" panose="020F0502020204030204" pitchFamily="34" charset="0"/>
              </a:rPr>
              <a:t>  </a:t>
            </a:r>
            <a:endParaRPr lang="en-US" dirty="0"/>
          </a:p>
        </p:txBody>
      </p:sp>
      <p:grpSp>
        <p:nvGrpSpPr>
          <p:cNvPr id="313" name="Google Shape;313;p29"/>
          <p:cNvGrpSpPr/>
          <p:nvPr/>
        </p:nvGrpSpPr>
        <p:grpSpPr>
          <a:xfrm>
            <a:off x="-60960" y="4622601"/>
            <a:ext cx="2662083" cy="1516207"/>
            <a:chOff x="-45720" y="3466950"/>
            <a:chExt cx="1996562" cy="1137155"/>
          </a:xfrm>
        </p:grpSpPr>
        <p:pic>
          <p:nvPicPr>
            <p:cNvPr id="314" name="Google Shape;314;p29"/>
            <p:cNvPicPr preferRelativeResize="0"/>
            <p:nvPr/>
          </p:nvPicPr>
          <p:blipFill>
            <a:blip r:embed="rId3">
              <a:alphaModFix/>
            </a:blip>
            <a:stretch>
              <a:fillRect/>
            </a:stretch>
          </p:blipFill>
          <p:spPr>
            <a:xfrm flipH="1">
              <a:off x="-45720" y="4104103"/>
              <a:ext cx="1828802" cy="500002"/>
            </a:xfrm>
            <a:prstGeom prst="rect">
              <a:avLst/>
            </a:prstGeom>
            <a:noFill/>
            <a:ln>
              <a:noFill/>
            </a:ln>
          </p:spPr>
        </p:pic>
        <p:pic>
          <p:nvPicPr>
            <p:cNvPr id="315" name="Google Shape;315;p29"/>
            <p:cNvPicPr preferRelativeResize="0"/>
            <p:nvPr/>
          </p:nvPicPr>
          <p:blipFill>
            <a:blip r:embed="rId4">
              <a:alphaModFix/>
            </a:blip>
            <a:stretch>
              <a:fillRect/>
            </a:stretch>
          </p:blipFill>
          <p:spPr>
            <a:xfrm>
              <a:off x="1036442" y="3466950"/>
              <a:ext cx="914400" cy="457200"/>
            </a:xfrm>
            <a:prstGeom prst="rect">
              <a:avLst/>
            </a:prstGeom>
            <a:noFill/>
            <a:ln>
              <a:noFill/>
            </a:ln>
          </p:spPr>
        </p:pic>
      </p:grpSp>
      <p:grpSp>
        <p:nvGrpSpPr>
          <p:cNvPr id="316" name="Google Shape;316;p29"/>
          <p:cNvGrpSpPr/>
          <p:nvPr/>
        </p:nvGrpSpPr>
        <p:grpSpPr>
          <a:xfrm>
            <a:off x="950974" y="3974323"/>
            <a:ext cx="3618335" cy="2311869"/>
            <a:chOff x="713230" y="2980742"/>
            <a:chExt cx="2713751" cy="1733902"/>
          </a:xfrm>
        </p:grpSpPr>
        <p:grpSp>
          <p:nvGrpSpPr>
            <p:cNvPr id="317" name="Google Shape;317;p29"/>
            <p:cNvGrpSpPr/>
            <p:nvPr/>
          </p:nvGrpSpPr>
          <p:grpSpPr>
            <a:xfrm>
              <a:off x="1965960" y="4352544"/>
              <a:ext cx="1461021" cy="362100"/>
              <a:chOff x="1726575" y="1666225"/>
              <a:chExt cx="1461021" cy="362100"/>
            </a:xfrm>
          </p:grpSpPr>
          <p:grpSp>
            <p:nvGrpSpPr>
              <p:cNvPr id="318" name="Google Shape;318;p29"/>
              <p:cNvGrpSpPr/>
              <p:nvPr/>
            </p:nvGrpSpPr>
            <p:grpSpPr>
              <a:xfrm>
                <a:off x="1726575" y="1666225"/>
                <a:ext cx="362100" cy="362100"/>
                <a:chOff x="1726575" y="1666225"/>
                <a:chExt cx="362100" cy="362100"/>
              </a:xfrm>
            </p:grpSpPr>
            <p:cxnSp>
              <p:nvCxnSpPr>
                <p:cNvPr id="319" name="Google Shape;319;p29"/>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320" name="Google Shape;320;p29"/>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nvGrpSpPr>
              <p:cNvPr id="321" name="Google Shape;321;p29"/>
              <p:cNvGrpSpPr/>
              <p:nvPr/>
            </p:nvGrpSpPr>
            <p:grpSpPr>
              <a:xfrm>
                <a:off x="2276036" y="1666225"/>
                <a:ext cx="362100" cy="362100"/>
                <a:chOff x="1726575" y="1666225"/>
                <a:chExt cx="362100" cy="362100"/>
              </a:xfrm>
            </p:grpSpPr>
            <p:cxnSp>
              <p:nvCxnSpPr>
                <p:cNvPr id="322" name="Google Shape;322;p29"/>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323" name="Google Shape;323;p29"/>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nvGrpSpPr>
              <p:cNvPr id="324" name="Google Shape;324;p29"/>
              <p:cNvGrpSpPr/>
              <p:nvPr/>
            </p:nvGrpSpPr>
            <p:grpSpPr>
              <a:xfrm>
                <a:off x="2825496" y="1666225"/>
                <a:ext cx="362100" cy="362100"/>
                <a:chOff x="1726575" y="1666225"/>
                <a:chExt cx="362100" cy="362100"/>
              </a:xfrm>
            </p:grpSpPr>
            <p:cxnSp>
              <p:nvCxnSpPr>
                <p:cNvPr id="325" name="Google Shape;325;p29"/>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326" name="Google Shape;326;p29"/>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nvGrpSpPr>
            <p:cNvPr id="327" name="Google Shape;327;p29"/>
            <p:cNvGrpSpPr/>
            <p:nvPr/>
          </p:nvGrpSpPr>
          <p:grpSpPr>
            <a:xfrm rot="5400000">
              <a:off x="301749" y="3392222"/>
              <a:ext cx="1463100" cy="640140"/>
              <a:chOff x="667512" y="1847088"/>
              <a:chExt cx="1463100" cy="640140"/>
            </a:xfrm>
          </p:grpSpPr>
          <p:sp>
            <p:nvSpPr>
              <p:cNvPr id="328" name="Google Shape;328;p29"/>
              <p:cNvSpPr/>
              <p:nvPr/>
            </p:nvSpPr>
            <p:spPr>
              <a:xfrm>
                <a:off x="713225" y="1889475"/>
                <a:ext cx="1371600" cy="5487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329" name="Google Shape;329;p29"/>
              <p:cNvSpPr/>
              <p:nvPr/>
            </p:nvSpPr>
            <p:spPr>
              <a:xfrm>
                <a:off x="20391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330" name="Google Shape;330;p29"/>
              <p:cNvSpPr/>
              <p:nvPr/>
            </p:nvSpPr>
            <p:spPr>
              <a:xfrm>
                <a:off x="667512" y="184708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331" name="Google Shape;331;p29"/>
              <p:cNvSpPr/>
              <p:nvPr/>
            </p:nvSpPr>
            <p:spPr>
              <a:xfrm>
                <a:off x="20391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332" name="Google Shape;332;p29"/>
              <p:cNvSpPr/>
              <p:nvPr/>
            </p:nvSpPr>
            <p:spPr>
              <a:xfrm>
                <a:off x="667512" y="2395728"/>
                <a:ext cx="91500" cy="915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grpSp>
        <p:nvGrpSpPr>
          <p:cNvPr id="333" name="Google Shape;333;p29"/>
          <p:cNvGrpSpPr/>
          <p:nvPr/>
        </p:nvGrpSpPr>
        <p:grpSpPr>
          <a:xfrm>
            <a:off x="9631053" y="719205"/>
            <a:ext cx="2621907" cy="3261871"/>
            <a:chOff x="7223290" y="539403"/>
            <a:chExt cx="1966430" cy="2446403"/>
          </a:xfrm>
        </p:grpSpPr>
        <p:pic>
          <p:nvPicPr>
            <p:cNvPr id="334" name="Google Shape;334;p29"/>
            <p:cNvPicPr preferRelativeResize="0"/>
            <p:nvPr/>
          </p:nvPicPr>
          <p:blipFill>
            <a:blip r:embed="rId5">
              <a:alphaModFix/>
            </a:blip>
            <a:stretch>
              <a:fillRect/>
            </a:stretch>
          </p:blipFill>
          <p:spPr>
            <a:xfrm>
              <a:off x="7909560" y="539403"/>
              <a:ext cx="1280160" cy="846875"/>
            </a:xfrm>
            <a:prstGeom prst="rect">
              <a:avLst/>
            </a:prstGeom>
            <a:noFill/>
            <a:ln>
              <a:noFill/>
            </a:ln>
          </p:spPr>
        </p:pic>
        <p:pic>
          <p:nvPicPr>
            <p:cNvPr id="335" name="Google Shape;335;p29"/>
            <p:cNvPicPr preferRelativeResize="0"/>
            <p:nvPr/>
          </p:nvPicPr>
          <p:blipFill>
            <a:blip r:embed="rId6">
              <a:alphaModFix/>
            </a:blip>
            <a:stretch>
              <a:fillRect/>
            </a:stretch>
          </p:blipFill>
          <p:spPr>
            <a:xfrm>
              <a:off x="8064959" y="2254286"/>
              <a:ext cx="731519" cy="731519"/>
            </a:xfrm>
            <a:prstGeom prst="rect">
              <a:avLst/>
            </a:prstGeom>
            <a:noFill/>
            <a:ln>
              <a:noFill/>
            </a:ln>
          </p:spPr>
        </p:pic>
        <p:pic>
          <p:nvPicPr>
            <p:cNvPr id="336" name="Google Shape;336;p29"/>
            <p:cNvPicPr preferRelativeResize="0"/>
            <p:nvPr/>
          </p:nvPicPr>
          <p:blipFill>
            <a:blip r:embed="rId7">
              <a:alphaModFix/>
            </a:blip>
            <a:stretch>
              <a:fillRect/>
            </a:stretch>
          </p:blipFill>
          <p:spPr>
            <a:xfrm>
              <a:off x="7223290" y="672492"/>
              <a:ext cx="457200" cy="510540"/>
            </a:xfrm>
            <a:prstGeom prst="rect">
              <a:avLst/>
            </a:prstGeom>
            <a:noFill/>
            <a:ln>
              <a:noFill/>
            </a:ln>
          </p:spPr>
        </p:pic>
      </p:grpSp>
      <p:grpSp>
        <p:nvGrpSpPr>
          <p:cNvPr id="337" name="Google Shape;337;p29"/>
          <p:cNvGrpSpPr/>
          <p:nvPr/>
        </p:nvGrpSpPr>
        <p:grpSpPr>
          <a:xfrm>
            <a:off x="8778240" y="1024128"/>
            <a:ext cx="2345283" cy="3405581"/>
            <a:chOff x="6583680" y="768096"/>
            <a:chExt cx="1758962" cy="2554186"/>
          </a:xfrm>
        </p:grpSpPr>
        <p:grpSp>
          <p:nvGrpSpPr>
            <p:cNvPr id="338" name="Google Shape;338;p29"/>
            <p:cNvGrpSpPr/>
            <p:nvPr/>
          </p:nvGrpSpPr>
          <p:grpSpPr>
            <a:xfrm>
              <a:off x="7830560" y="2810200"/>
              <a:ext cx="512082" cy="512082"/>
              <a:chOff x="3917134" y="511959"/>
              <a:chExt cx="512082" cy="512082"/>
            </a:xfrm>
          </p:grpSpPr>
          <p:sp>
            <p:nvSpPr>
              <p:cNvPr id="339" name="Google Shape;339;p29"/>
              <p:cNvSpPr/>
              <p:nvPr/>
            </p:nvSpPr>
            <p:spPr>
              <a:xfrm>
                <a:off x="3944575" y="539400"/>
                <a:ext cx="457200" cy="457200"/>
              </a:xfrm>
              <a:prstGeom prst="rect">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nvGrpSpPr>
              <p:cNvPr id="340" name="Google Shape;340;p29"/>
              <p:cNvGrpSpPr/>
              <p:nvPr/>
            </p:nvGrpSpPr>
            <p:grpSpPr>
              <a:xfrm rot="2700000">
                <a:off x="3992126" y="586951"/>
                <a:ext cx="362097" cy="362097"/>
                <a:chOff x="1726575" y="1666225"/>
                <a:chExt cx="362100" cy="362100"/>
              </a:xfrm>
            </p:grpSpPr>
            <p:cxnSp>
              <p:nvCxnSpPr>
                <p:cNvPr id="341" name="Google Shape;341;p29"/>
                <p:cNvCxnSpPr/>
                <p:nvPr/>
              </p:nvCxnSpPr>
              <p:spPr>
                <a:xfrm>
                  <a:off x="1726575" y="1847275"/>
                  <a:ext cx="362100" cy="0"/>
                </a:xfrm>
                <a:prstGeom prst="straightConnector1">
                  <a:avLst/>
                </a:prstGeom>
                <a:noFill/>
                <a:ln w="9525" cap="rnd" cmpd="sng">
                  <a:solidFill>
                    <a:schemeClr val="dk1"/>
                  </a:solidFill>
                  <a:prstDash val="solid"/>
                  <a:round/>
                  <a:headEnd type="none" w="med" len="med"/>
                  <a:tailEnd type="none" w="med" len="med"/>
                </a:ln>
              </p:spPr>
            </p:cxnSp>
            <p:cxnSp>
              <p:nvCxnSpPr>
                <p:cNvPr id="342" name="Google Shape;342;p29"/>
                <p:cNvCxnSpPr/>
                <p:nvPr/>
              </p:nvCxnSpPr>
              <p:spPr>
                <a:xfrm rot="5400000">
                  <a:off x="1726575" y="1847275"/>
                  <a:ext cx="362100" cy="0"/>
                </a:xfrm>
                <a:prstGeom prst="straightConnector1">
                  <a:avLst/>
                </a:prstGeom>
                <a:noFill/>
                <a:ln w="9525" cap="rnd" cmpd="sng">
                  <a:solidFill>
                    <a:schemeClr val="dk1"/>
                  </a:solidFill>
                  <a:prstDash val="solid"/>
                  <a:round/>
                  <a:headEnd type="none" w="med" len="med"/>
                  <a:tailEnd type="none" w="med" len="med"/>
                </a:ln>
              </p:spPr>
            </p:cxnSp>
          </p:grpSp>
        </p:grpSp>
        <p:grpSp>
          <p:nvGrpSpPr>
            <p:cNvPr id="343" name="Google Shape;343;p29"/>
            <p:cNvGrpSpPr/>
            <p:nvPr/>
          </p:nvGrpSpPr>
          <p:grpSpPr>
            <a:xfrm flipH="1">
              <a:off x="6583680" y="768096"/>
              <a:ext cx="1006953" cy="91500"/>
              <a:chOff x="712180" y="1362450"/>
              <a:chExt cx="1006953" cy="91500"/>
            </a:xfrm>
          </p:grpSpPr>
          <p:cxnSp>
            <p:nvCxnSpPr>
              <p:cNvPr id="344" name="Google Shape;344;p29"/>
              <p:cNvCxnSpPr/>
              <p:nvPr/>
            </p:nvCxnSpPr>
            <p:spPr>
              <a:xfrm>
                <a:off x="756063" y="1408200"/>
                <a:ext cx="914400" cy="0"/>
              </a:xfrm>
              <a:prstGeom prst="straightConnector1">
                <a:avLst/>
              </a:prstGeom>
              <a:noFill/>
              <a:ln w="9525" cap="rnd" cmpd="sng">
                <a:solidFill>
                  <a:schemeClr val="dk1"/>
                </a:solidFill>
                <a:prstDash val="solid"/>
                <a:round/>
                <a:headEnd type="none" w="med" len="med"/>
                <a:tailEnd type="none" w="med" len="med"/>
              </a:ln>
            </p:spPr>
          </p:cxnSp>
          <p:sp>
            <p:nvSpPr>
              <p:cNvPr id="345" name="Google Shape;345;p29"/>
              <p:cNvSpPr/>
              <p:nvPr/>
            </p:nvSpPr>
            <p:spPr>
              <a:xfrm>
                <a:off x="1627632"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sp>
            <p:nvSpPr>
              <p:cNvPr id="346" name="Google Shape;346;p29"/>
              <p:cNvSpPr/>
              <p:nvPr/>
            </p:nvSpPr>
            <p:spPr>
              <a:xfrm>
                <a:off x="712180" y="1362450"/>
                <a:ext cx="91500" cy="91500"/>
              </a:xfrm>
              <a:prstGeom prst="ellipse">
                <a:avLst/>
              </a:prstGeom>
              <a:noFill/>
              <a:ln w="9525" cap="flat" cmpd="sng">
                <a:solidFill>
                  <a:schemeClr val="dk1"/>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ctr" defTabSz="1219170" rtl="0" eaLnBrk="1" fontAlgn="auto" latinLnBrk="0" hangingPunct="1">
                  <a:lnSpc>
                    <a:spcPct val="100000"/>
                  </a:lnSpc>
                  <a:spcBef>
                    <a:spcPts val="0"/>
                  </a:spcBef>
                  <a:spcAft>
                    <a:spcPts val="0"/>
                  </a:spcAft>
                  <a:buClr>
                    <a:srgbClr val="000000"/>
                  </a:buClr>
                  <a:buSzTx/>
                  <a:buFont typeface="Arial"/>
                  <a:buNone/>
                  <a:tabLst/>
                  <a:defRPr/>
                </a:pPr>
                <a:endParaRPr kumimoji="0" sz="1867" b="0" i="0" u="none" strike="noStrike" kern="0" cap="none" spc="0" normalizeH="0" baseline="0" noProof="0">
                  <a:ln>
                    <a:noFill/>
                  </a:ln>
                  <a:solidFill>
                    <a:srgbClr val="000000"/>
                  </a:solidFill>
                  <a:effectLst/>
                  <a:uLnTx/>
                  <a:uFillTx/>
                  <a:latin typeface="Asap"/>
                  <a:ea typeface="Asap"/>
                  <a:cs typeface="Asap"/>
                  <a:sym typeface="Asap"/>
                </a:endParaRPr>
              </a:p>
            </p:txBody>
          </p:sp>
        </p:grpSp>
      </p:grpSp>
    </p:spTree>
    <p:extLst>
      <p:ext uri="{BB962C8B-B14F-4D97-AF65-F5344CB8AC3E}">
        <p14:creationId xmlns:p14="http://schemas.microsoft.com/office/powerpoint/2010/main" val="391934522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5"/>
          <p:cNvSpPr txBox="1"/>
          <p:nvPr/>
        </p:nvSpPr>
        <p:spPr>
          <a:xfrm>
            <a:off x="1431677" y="1002108"/>
            <a:ext cx="9611133" cy="769401"/>
          </a:xfrm>
          <a:prstGeom prst="rect">
            <a:avLst/>
          </a:prstGeom>
          <a:noFill/>
          <a:ln>
            <a:noFill/>
          </a:ln>
        </p:spPr>
        <p:txBody>
          <a:bodyPr spcFirstLastPara="1" wrap="square" lIns="91425" tIns="45700" rIns="91425" bIns="45700" anchor="t" anchorCtr="0">
            <a:spAutoFit/>
          </a:bodyPr>
          <a:lstStyle/>
          <a:p>
            <a:pPr lvl="0"/>
            <a:r>
              <a:rPr lang="en-US" sz="2200" b="1" dirty="0">
                <a:solidFill>
                  <a:srgbClr val="0FB7BD"/>
                </a:solidFill>
                <a:latin typeface="Calibri"/>
                <a:ea typeface="Calibri"/>
                <a:cs typeface="Calibri"/>
                <a:sym typeface="Calibri"/>
              </a:rPr>
              <a:t>You want to invite a friend to join you in an activity. Work in pairs. Make similar conversations like the ones in 1. Use the useful expressions below to help you. </a:t>
            </a:r>
            <a:endParaRPr kumimoji="0" sz="2200" b="1" i="0" u="none" strike="noStrike" kern="0" cap="none" spc="0" normalizeH="0" baseline="0" noProof="0" dirty="0">
              <a:ln>
                <a:noFill/>
              </a:ln>
              <a:solidFill>
                <a:srgbClr val="0FB7BD"/>
              </a:solidFill>
              <a:effectLst/>
              <a:uLnTx/>
              <a:uFillTx/>
              <a:latin typeface="Calibri"/>
              <a:ea typeface="Calibri"/>
              <a:cs typeface="Calibri"/>
              <a:sym typeface="Calibri"/>
            </a:endParaRPr>
          </a:p>
        </p:txBody>
      </p:sp>
      <p:sp>
        <p:nvSpPr>
          <p:cNvPr id="7" name="Google Shape;214;p12">
            <a:extLst>
              <a:ext uri="{FF2B5EF4-FFF2-40B4-BE49-F238E27FC236}">
                <a16:creationId xmlns:a16="http://schemas.microsoft.com/office/drawing/2014/main" id="{B86111F2-5EB4-496F-86D7-52B4BD848BA0}"/>
              </a:ext>
            </a:extLst>
          </p:cNvPr>
          <p:cNvSpPr txBox="1"/>
          <p:nvPr/>
        </p:nvSpPr>
        <p:spPr>
          <a:xfrm>
            <a:off x="733099" y="1039279"/>
            <a:ext cx="449821"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FFFFFF"/>
                </a:solidFill>
                <a:effectLst/>
                <a:uLnTx/>
                <a:uFillTx/>
                <a:latin typeface="Open Sans"/>
                <a:ea typeface="Open Sans"/>
                <a:cs typeface="Open Sans"/>
                <a:sym typeface="Open Sans"/>
              </a:rPr>
              <a:t>1</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sp>
        <p:nvSpPr>
          <p:cNvPr id="10" name="Google Shape;216;p10">
            <a:extLst>
              <a:ext uri="{FF2B5EF4-FFF2-40B4-BE49-F238E27FC236}">
                <a16:creationId xmlns:a16="http://schemas.microsoft.com/office/drawing/2014/main" id="{D0414924-7BB2-4DEB-A319-5F7CFBB399A8}"/>
              </a:ext>
            </a:extLst>
          </p:cNvPr>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48DA4"/>
              </a:solidFill>
              <a:effectLst/>
              <a:uLnTx/>
              <a:uFillTx/>
              <a:latin typeface="Calibri"/>
              <a:ea typeface="Calibri"/>
              <a:cs typeface="Calibri"/>
              <a:sym typeface="Calibri"/>
            </a:endParaRPr>
          </a:p>
        </p:txBody>
      </p:sp>
      <p:sp>
        <p:nvSpPr>
          <p:cNvPr id="11" name="Google Shape;217;p10">
            <a:extLst>
              <a:ext uri="{FF2B5EF4-FFF2-40B4-BE49-F238E27FC236}">
                <a16:creationId xmlns:a16="http://schemas.microsoft.com/office/drawing/2014/main" id="{C4454D1E-5F23-46D3-8426-285F9F3CAAC8}"/>
              </a:ext>
            </a:extLst>
          </p:cNvPr>
          <p:cNvSpPr txBox="1"/>
          <p:nvPr/>
        </p:nvSpPr>
        <p:spPr>
          <a:xfrm>
            <a:off x="981856" y="1002108"/>
            <a:ext cx="431477"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4000" b="1" dirty="0">
                <a:solidFill>
                  <a:srgbClr val="FFFFFF"/>
                </a:solidFill>
                <a:latin typeface="Open Sans"/>
                <a:ea typeface="Open Sans"/>
                <a:cs typeface="Open Sans"/>
                <a:sym typeface="Open Sans"/>
              </a:rPr>
              <a:t>2</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sp>
        <p:nvSpPr>
          <p:cNvPr id="9" name="Rounded Rectangle 3">
            <a:extLst>
              <a:ext uri="{FF2B5EF4-FFF2-40B4-BE49-F238E27FC236}">
                <a16:creationId xmlns:a16="http://schemas.microsoft.com/office/drawing/2014/main" id="{CE458761-B15C-4DC0-A40F-CE14B5BEE2E9}"/>
              </a:ext>
            </a:extLst>
          </p:cNvPr>
          <p:cNvSpPr/>
          <p:nvPr/>
        </p:nvSpPr>
        <p:spPr>
          <a:xfrm>
            <a:off x="937120" y="1977585"/>
            <a:ext cx="10378580" cy="4532072"/>
          </a:xfrm>
          <a:prstGeom prst="roundRect">
            <a:avLst/>
          </a:prstGeom>
          <a:noFill/>
          <a:ln w="9525" cap="flat" cmpd="sng" algn="ctr">
            <a:solidFill>
              <a:schemeClr val="accent2"/>
            </a:solidFill>
            <a:prstDash val="solid"/>
            <a:round/>
            <a:headEnd type="none" w="med" len="med"/>
            <a:tailEnd type="none" w="med" len="med"/>
          </a:ln>
        </p:spPr>
        <p:style>
          <a:lnRef idx="0">
            <a:scrgbClr r="0" g="0" b="0"/>
          </a:lnRef>
          <a:fillRef idx="0">
            <a:scrgbClr r="0" g="0" b="0"/>
          </a:fillRef>
          <a:effectRef idx="0">
            <a:scrgbClr r="0" g="0" b="0"/>
          </a:effectRef>
          <a:fontRef idx="minor">
            <a:schemeClr val="accent2"/>
          </a:fontRef>
        </p:style>
        <p:txBody>
          <a:bodyPr rtlCol="0" anchor="ctr"/>
          <a:lstStyle/>
          <a:p>
            <a:pPr algn="ctr"/>
            <a:r>
              <a:rPr lang="vi-VN" sz="2400" b="1" dirty="0">
                <a:solidFill>
                  <a:schemeClr val="tx1"/>
                </a:solidFill>
                <a:latin typeface="Calibri" panose="020F0502020204030204" pitchFamily="34" charset="0"/>
                <a:cs typeface="Calibri" panose="020F0502020204030204" pitchFamily="34" charset="0"/>
              </a:rPr>
              <a:t>Game: Social butterfly</a:t>
            </a:r>
          </a:p>
          <a:p>
            <a:pPr algn="just"/>
            <a:r>
              <a:rPr lang="vi-VN" sz="2400" b="1" dirty="0">
                <a:solidFill>
                  <a:schemeClr val="tx1"/>
                </a:solidFill>
                <a:latin typeface="Calibri" panose="020F0502020204030204" pitchFamily="34" charset="0"/>
                <a:cs typeface="Calibri" panose="020F0502020204030204" pitchFamily="34" charset="0"/>
              </a:rPr>
              <a:t>Step 1: </a:t>
            </a:r>
            <a:r>
              <a:rPr lang="vi-VN" sz="2400" dirty="0">
                <a:solidFill>
                  <a:schemeClr val="tx1"/>
                </a:solidFill>
                <a:latin typeface="Calibri" panose="020F0502020204030204" pitchFamily="34" charset="0"/>
                <a:cs typeface="Calibri" panose="020F0502020204030204" pitchFamily="34" charset="0"/>
              </a:rPr>
              <a:t>Take out a piece of paper and create an event that you like (</a:t>
            </a:r>
            <a:r>
              <a:rPr lang="en-US" sz="2400" dirty="0">
                <a:solidFill>
                  <a:schemeClr val="tx1"/>
                </a:solidFill>
                <a:latin typeface="Calibri" panose="020F0502020204030204" pitchFamily="34" charset="0"/>
                <a:cs typeface="Calibri" panose="020F0502020204030204" pitchFamily="34" charset="0"/>
              </a:rPr>
              <a:t>write down the place and time of that event</a:t>
            </a:r>
            <a:r>
              <a:rPr lang="vi-VN" sz="2400" dirty="0">
                <a:solidFill>
                  <a:schemeClr val="tx1"/>
                </a:solidFill>
                <a:latin typeface="Calibri" panose="020F0502020204030204" pitchFamily="34" charset="0"/>
                <a:cs typeface="Calibri" panose="020F0502020204030204" pitchFamily="34" charset="0"/>
              </a:rPr>
              <a:t>, and a list of people you want to invite)</a:t>
            </a:r>
          </a:p>
          <a:p>
            <a:pPr algn="just"/>
            <a:r>
              <a:rPr lang="vi-VN" sz="2400" dirty="0">
                <a:solidFill>
                  <a:schemeClr val="tx1"/>
                </a:solidFill>
                <a:latin typeface="Calibri" panose="020F0502020204030204" pitchFamily="34" charset="0"/>
                <a:cs typeface="Calibri" panose="020F0502020204030204" pitchFamily="34" charset="0"/>
              </a:rPr>
              <a:t>Eg. Blackpink concert – at My Dinh Stadium, next Saturday (April 16).</a:t>
            </a:r>
          </a:p>
          <a:p>
            <a:pPr algn="just"/>
            <a:r>
              <a:rPr lang="vi-VN" sz="2400" b="1" dirty="0">
                <a:solidFill>
                  <a:schemeClr val="tx1"/>
                </a:solidFill>
                <a:latin typeface="Calibri" panose="020F0502020204030204" pitchFamily="34" charset="0"/>
                <a:cs typeface="Calibri" panose="020F0502020204030204" pitchFamily="34" charset="0"/>
              </a:rPr>
              <a:t>Step 2</a:t>
            </a:r>
            <a:r>
              <a:rPr lang="vi-VN" sz="2400" dirty="0">
                <a:solidFill>
                  <a:schemeClr val="tx1"/>
                </a:solidFill>
                <a:latin typeface="Calibri" panose="020F0502020204030204" pitchFamily="34" charset="0"/>
                <a:cs typeface="Calibri" panose="020F0502020204030204" pitchFamily="34" charset="0"/>
              </a:rPr>
              <a:t>: Go around the class and invite people from your “guest list” to join you. </a:t>
            </a:r>
            <a:r>
              <a:rPr lang="vi-VN" sz="2400" b="1" u="sng" dirty="0">
                <a:solidFill>
                  <a:schemeClr val="tx1"/>
                </a:solidFill>
                <a:latin typeface="Calibri" panose="020F0502020204030204" pitchFamily="34" charset="0"/>
                <a:cs typeface="Calibri" panose="020F0502020204030204" pitchFamily="34" charset="0"/>
              </a:rPr>
              <a:t>Invite as many as you can</a:t>
            </a:r>
            <a:r>
              <a:rPr lang="vi-VN" sz="2400" b="1" dirty="0">
                <a:solidFill>
                  <a:schemeClr val="tx1"/>
                </a:solidFill>
                <a:latin typeface="Calibri" panose="020F0502020204030204" pitchFamily="34" charset="0"/>
                <a:cs typeface="Calibri" panose="020F0502020204030204" pitchFamily="34" charset="0"/>
              </a:rPr>
              <a:t> </a:t>
            </a:r>
            <a:r>
              <a:rPr lang="vi-VN" sz="2400" dirty="0">
                <a:solidFill>
                  <a:schemeClr val="tx1"/>
                </a:solidFill>
                <a:latin typeface="Calibri" panose="020F0502020204030204" pitchFamily="34" charset="0"/>
                <a:cs typeface="Calibri" panose="020F0502020204030204" pitchFamily="34" charset="0"/>
              </a:rPr>
              <a:t>and write their names in your list!</a:t>
            </a:r>
          </a:p>
          <a:p>
            <a:pPr algn="just"/>
            <a:r>
              <a:rPr lang="vi-VN" sz="2400" b="1" dirty="0">
                <a:solidFill>
                  <a:schemeClr val="tx1"/>
                </a:solidFill>
                <a:latin typeface="Calibri" panose="020F0502020204030204" pitchFamily="34" charset="0"/>
                <a:cs typeface="Calibri" panose="020F0502020204030204" pitchFamily="34" charset="0"/>
              </a:rPr>
              <a:t>Step 3: </a:t>
            </a:r>
            <a:r>
              <a:rPr lang="vi-VN" sz="2400" dirty="0">
                <a:solidFill>
                  <a:schemeClr val="tx1"/>
                </a:solidFill>
                <a:latin typeface="Calibri" panose="020F0502020204030204" pitchFamily="34" charset="0"/>
                <a:cs typeface="Calibri" panose="020F0502020204030204" pitchFamily="34" charset="0"/>
              </a:rPr>
              <a:t>If you accept others’ invitation, write their events in your own </a:t>
            </a:r>
            <a:r>
              <a:rPr lang="en-US" sz="2400" dirty="0">
                <a:solidFill>
                  <a:schemeClr val="tx1"/>
                </a:solidFill>
                <a:latin typeface="Calibri" panose="020F0502020204030204" pitchFamily="34" charset="0"/>
                <a:cs typeface="Calibri" panose="020F0502020204030204" pitchFamily="34" charset="0"/>
              </a:rPr>
              <a:t>schedule</a:t>
            </a:r>
            <a:r>
              <a:rPr lang="vi-VN" sz="2400" dirty="0">
                <a:solidFill>
                  <a:schemeClr val="tx1"/>
                </a:solidFill>
                <a:latin typeface="Calibri" panose="020F0502020204030204" pitchFamily="34" charset="0"/>
                <a:cs typeface="Calibri" panose="020F0502020204030204" pitchFamily="34" charset="0"/>
              </a:rPr>
              <a:t> to share later.</a:t>
            </a:r>
            <a:endParaRPr lang="vi-VN" sz="2400" b="1" dirty="0">
              <a:solidFill>
                <a:schemeClr val="tx1"/>
              </a:solidFill>
              <a:latin typeface="Calibri" panose="020F0502020204030204" pitchFamily="34" charset="0"/>
              <a:cs typeface="Calibri" panose="020F0502020204030204" pitchFamily="34" charset="0"/>
            </a:endParaRPr>
          </a:p>
          <a:p>
            <a:pPr algn="just"/>
            <a:r>
              <a:rPr lang="vi-VN" sz="2400" b="1" u="sng" dirty="0">
                <a:solidFill>
                  <a:schemeClr val="tx1"/>
                </a:solidFill>
                <a:latin typeface="Calibri" panose="020F0502020204030204" pitchFamily="34" charset="0"/>
                <a:cs typeface="Calibri" panose="020F0502020204030204" pitchFamily="34" charset="0"/>
              </a:rPr>
              <a:t>Note</a:t>
            </a:r>
            <a:r>
              <a:rPr lang="vi-VN" sz="2400" b="1" dirty="0">
                <a:solidFill>
                  <a:schemeClr val="tx1"/>
                </a:solidFill>
                <a:latin typeface="Calibri" panose="020F0502020204030204" pitchFamily="34" charset="0"/>
                <a:cs typeface="Calibri" panose="020F0502020204030204" pitchFamily="34" charset="0"/>
              </a:rPr>
              <a:t>: </a:t>
            </a:r>
            <a:r>
              <a:rPr lang="vi-VN" sz="2400" i="1" dirty="0">
                <a:solidFill>
                  <a:schemeClr val="tx1"/>
                </a:solidFill>
                <a:latin typeface="Calibri" panose="020F0502020204030204" pitchFamily="34" charset="0"/>
                <a:cs typeface="Calibri" panose="020F0502020204030204" pitchFamily="34" charset="0"/>
              </a:rPr>
              <a:t>O</a:t>
            </a:r>
            <a:r>
              <a:rPr lang="en-US" sz="2400" i="1" dirty="0" err="1">
                <a:solidFill>
                  <a:schemeClr val="tx1"/>
                </a:solidFill>
                <a:latin typeface="Calibri" panose="020F0502020204030204" pitchFamily="34" charset="0"/>
                <a:cs typeface="Calibri" panose="020F0502020204030204" pitchFamily="34" charset="0"/>
              </a:rPr>
              <a:t>nly</a:t>
            </a:r>
            <a:r>
              <a:rPr lang="en-US" sz="2400" i="1" dirty="0">
                <a:solidFill>
                  <a:schemeClr val="tx1"/>
                </a:solidFill>
                <a:latin typeface="Calibri" panose="020F0502020204030204" pitchFamily="34" charset="0"/>
                <a:cs typeface="Calibri" panose="020F0502020204030204" pitchFamily="34" charset="0"/>
              </a:rPr>
              <a:t> accept an invitation if y</a:t>
            </a:r>
            <a:r>
              <a:rPr lang="vi-VN" sz="2400" i="1" dirty="0">
                <a:solidFill>
                  <a:schemeClr val="tx1"/>
                </a:solidFill>
                <a:latin typeface="Calibri" panose="020F0502020204030204" pitchFamily="34" charset="0"/>
                <a:cs typeface="Calibri" panose="020F0502020204030204" pitchFamily="34" charset="0"/>
              </a:rPr>
              <a:t>ou</a:t>
            </a:r>
            <a:r>
              <a:rPr lang="en-US" sz="2400" i="1" dirty="0">
                <a:solidFill>
                  <a:schemeClr val="tx1"/>
                </a:solidFill>
                <a:latin typeface="Calibri" panose="020F0502020204030204" pitchFamily="34" charset="0"/>
                <a:cs typeface="Calibri" panose="020F0502020204030204" pitchFamily="34" charset="0"/>
              </a:rPr>
              <a:t> really want to go and are free at that time. If not, decline the invitation and give an excuse</a:t>
            </a:r>
            <a:r>
              <a:rPr lang="vi-VN" sz="2400" i="1" dirty="0">
                <a:solidFill>
                  <a:schemeClr val="tx1"/>
                </a:solidFill>
                <a:latin typeface="Calibri" panose="020F0502020204030204" pitchFamily="34" charset="0"/>
                <a:cs typeface="Calibri" panose="020F0502020204030204" pitchFamily="34" charset="0"/>
              </a:rPr>
              <a:t>.</a:t>
            </a:r>
          </a:p>
        </p:txBody>
      </p:sp>
      <p:pic>
        <p:nvPicPr>
          <p:cNvPr id="12" name="Google Shape;356;p30"/>
          <p:cNvPicPr preferRelativeResize="0"/>
          <p:nvPr/>
        </p:nvPicPr>
        <p:blipFill>
          <a:blip r:embed="rId3">
            <a:alphaModFix/>
          </a:blip>
          <a:stretch>
            <a:fillRect/>
          </a:stretch>
        </p:blipFill>
        <p:spPr>
          <a:xfrm>
            <a:off x="67271" y="5967366"/>
            <a:ext cx="853439" cy="853439"/>
          </a:xfrm>
          <a:prstGeom prst="rect">
            <a:avLst/>
          </a:prstGeom>
          <a:noFill/>
          <a:ln>
            <a:noFill/>
          </a:ln>
        </p:spPr>
      </p:pic>
      <p:pic>
        <p:nvPicPr>
          <p:cNvPr id="13" name="Google Shape;358;p30"/>
          <p:cNvPicPr preferRelativeResize="0"/>
          <p:nvPr/>
        </p:nvPicPr>
        <p:blipFill>
          <a:blip r:embed="rId4">
            <a:alphaModFix/>
          </a:blip>
          <a:stretch>
            <a:fillRect/>
          </a:stretch>
        </p:blipFill>
        <p:spPr>
          <a:xfrm>
            <a:off x="11717168" y="37194"/>
            <a:ext cx="407561" cy="1584960"/>
          </a:xfrm>
          <a:prstGeom prst="rect">
            <a:avLst/>
          </a:prstGeom>
          <a:noFill/>
          <a:ln>
            <a:noFill/>
          </a:ln>
        </p:spPr>
      </p:pic>
      <p:sp>
        <p:nvSpPr>
          <p:cNvPr id="14" name="Google Shape;152;p5"/>
          <p:cNvSpPr txBox="1"/>
          <p:nvPr/>
        </p:nvSpPr>
        <p:spPr>
          <a:xfrm>
            <a:off x="3371412" y="181544"/>
            <a:ext cx="5837231" cy="64629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FF0000"/>
                </a:solidFill>
                <a:effectLst/>
                <a:uLnTx/>
                <a:uFillTx/>
                <a:latin typeface="Arial"/>
                <a:ea typeface="Arial"/>
                <a:cs typeface="Arial"/>
                <a:sym typeface="Arial"/>
              </a:rPr>
              <a:t>EVERYDAY ENGLISH</a:t>
            </a:r>
            <a:endParaRPr kumimoji="0" sz="3600" b="1" i="0" u="none" strike="noStrike" kern="0" cap="none" spc="0" normalizeH="0" baseline="0" noProof="0" dirty="0">
              <a:ln>
                <a:noFill/>
              </a:ln>
              <a:solidFill>
                <a:srgbClr val="FF0000"/>
              </a:solidFill>
              <a:effectLst/>
              <a:uLnTx/>
              <a:uFillTx/>
              <a:latin typeface="Arial"/>
              <a:ea typeface="Arial"/>
              <a:cs typeface="Arial"/>
              <a:sym typeface="Arial"/>
            </a:endParaRPr>
          </a:p>
        </p:txBody>
      </p:sp>
    </p:spTree>
    <p:extLst>
      <p:ext uri="{BB962C8B-B14F-4D97-AF65-F5344CB8AC3E}">
        <p14:creationId xmlns:p14="http://schemas.microsoft.com/office/powerpoint/2010/main" val="3928770627"/>
      </p:ext>
    </p:extLst>
  </p:cSld>
  <p:clrMapOvr>
    <a:masterClrMapping/>
  </p:clrMapOvr>
  <p:transition spd="slow">
    <p:wipe/>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383321536"/>
              </p:ext>
            </p:extLst>
          </p:nvPr>
        </p:nvGraphicFramePr>
        <p:xfrm>
          <a:off x="1674504" y="1622154"/>
          <a:ext cx="8788401" cy="3848100"/>
        </p:xfrm>
        <a:graphic>
          <a:graphicData uri="http://schemas.openxmlformats.org/drawingml/2006/table">
            <a:tbl>
              <a:tblPr firstRow="1" bandRow="1">
                <a:tableStyleId>{5DA37D80-6434-44D0-A028-1B22A696006F}</a:tableStyleId>
              </a:tblPr>
              <a:tblGrid>
                <a:gridCol w="2929467">
                  <a:extLst>
                    <a:ext uri="{9D8B030D-6E8A-4147-A177-3AD203B41FA5}">
                      <a16:colId xmlns:a16="http://schemas.microsoft.com/office/drawing/2014/main" val="2239979863"/>
                    </a:ext>
                  </a:extLst>
                </a:gridCol>
                <a:gridCol w="2929467">
                  <a:extLst>
                    <a:ext uri="{9D8B030D-6E8A-4147-A177-3AD203B41FA5}">
                      <a16:colId xmlns:a16="http://schemas.microsoft.com/office/drawing/2014/main" val="2015799312"/>
                    </a:ext>
                  </a:extLst>
                </a:gridCol>
                <a:gridCol w="2929467">
                  <a:extLst>
                    <a:ext uri="{9D8B030D-6E8A-4147-A177-3AD203B41FA5}">
                      <a16:colId xmlns:a16="http://schemas.microsoft.com/office/drawing/2014/main" val="1340689377"/>
                    </a:ext>
                  </a:extLst>
                </a:gridCol>
              </a:tblGrid>
              <a:tr h="457695">
                <a:tc gridSpan="3">
                  <a:txBody>
                    <a:bodyPr/>
                    <a:lstStyle/>
                    <a:p>
                      <a:pPr algn="ctr"/>
                      <a:r>
                        <a:rPr lang="en-US" sz="2400" b="1" dirty="0"/>
                        <a:t>Useful expressions</a:t>
                      </a:r>
                      <a:endParaRPr lang="en-US" sz="2400" b="1" dirty="0">
                        <a:solidFill>
                          <a:schemeClr val="accent2">
                            <a:lumMod val="50000"/>
                          </a:schemeClr>
                        </a:solidFill>
                        <a:latin typeface="Calibri" panose="020F0502020204030204" pitchFamily="34" charset="0"/>
                        <a:cs typeface="Calibri" panose="020F0502020204030204" pitchFamily="34" charset="0"/>
                      </a:endParaRPr>
                    </a:p>
                  </a:txBody>
                  <a:tcPr anchor="ctr"/>
                </a:tc>
                <a:tc hMerge="1">
                  <a:txBody>
                    <a:bodyPr/>
                    <a:lstStyle/>
                    <a:p>
                      <a:endParaRPr lang="en-US"/>
                    </a:p>
                  </a:txBody>
                  <a:tcPr/>
                </a:tc>
                <a:tc hMerge="1">
                  <a:txBody>
                    <a:bodyPr/>
                    <a:lstStyle/>
                    <a:p>
                      <a:endParaRPr lang="en-US" dirty="0"/>
                    </a:p>
                  </a:txBody>
                  <a:tcPr/>
                </a:tc>
                <a:extLst>
                  <a:ext uri="{0D108BD9-81ED-4DB2-BD59-A6C34878D82A}">
                    <a16:rowId xmlns:a16="http://schemas.microsoft.com/office/drawing/2014/main" val="3512101504"/>
                  </a:ext>
                </a:extLst>
              </a:tr>
              <a:tr h="457695">
                <a:tc>
                  <a:txBody>
                    <a:bodyPr/>
                    <a:lstStyle/>
                    <a:p>
                      <a:pPr algn="ctr"/>
                      <a:r>
                        <a:rPr lang="en-US" sz="1600" dirty="0"/>
                        <a:t>Making invitations</a:t>
                      </a:r>
                      <a:endParaRPr lang="en-US" sz="1600" b="1" dirty="0">
                        <a:solidFill>
                          <a:schemeClr val="accent2">
                            <a:lumMod val="50000"/>
                          </a:schemeClr>
                        </a:solidFill>
                        <a:latin typeface="Calibri" panose="020F0502020204030204" pitchFamily="34" charset="0"/>
                        <a:cs typeface="Calibri" panose="020F0502020204030204" pitchFamily="34" charset="0"/>
                      </a:endParaRPr>
                    </a:p>
                  </a:txBody>
                  <a:tcPr anchor="ctr"/>
                </a:tc>
                <a:tc gridSpan="2">
                  <a:txBody>
                    <a:bodyPr/>
                    <a:lstStyle/>
                    <a:p>
                      <a:pPr algn="ctr"/>
                      <a:r>
                        <a:rPr lang="en-US" sz="1600" dirty="0"/>
                        <a:t>Responding to invitations</a:t>
                      </a:r>
                      <a:endParaRPr lang="en-US" sz="1600" b="1" dirty="0">
                        <a:solidFill>
                          <a:schemeClr val="accent2">
                            <a:lumMod val="50000"/>
                          </a:schemeClr>
                        </a:solidFill>
                        <a:latin typeface="Calibri" panose="020F0502020204030204" pitchFamily="34" charset="0"/>
                        <a:cs typeface="Calibri" panose="020F0502020204030204" pitchFamily="34" charset="0"/>
                      </a:endParaRPr>
                    </a:p>
                  </a:txBody>
                  <a:tcPr anchor="ctr"/>
                </a:tc>
                <a:tc hMerge="1">
                  <a:txBody>
                    <a:bodyPr/>
                    <a:lstStyle/>
                    <a:p>
                      <a:endParaRPr lang="en-US" dirty="0"/>
                    </a:p>
                  </a:txBody>
                  <a:tcPr/>
                </a:tc>
                <a:extLst>
                  <a:ext uri="{0D108BD9-81ED-4DB2-BD59-A6C34878D82A}">
                    <a16:rowId xmlns:a16="http://schemas.microsoft.com/office/drawing/2014/main" val="270896927"/>
                  </a:ext>
                </a:extLst>
              </a:tr>
              <a:tr h="457695">
                <a:tc>
                  <a:txBody>
                    <a:bodyPr/>
                    <a:lstStyle/>
                    <a:p>
                      <a:pPr algn="ctr"/>
                      <a:endParaRPr lang="en-US" sz="1600" b="1">
                        <a:solidFill>
                          <a:schemeClr val="accent2">
                            <a:lumMod val="50000"/>
                          </a:schemeClr>
                        </a:solidFill>
                        <a:latin typeface="Calibri" panose="020F0502020204030204" pitchFamily="34" charset="0"/>
                        <a:cs typeface="Calibri" panose="020F0502020204030204" pitchFamily="34" charset="0"/>
                      </a:endParaRPr>
                    </a:p>
                  </a:txBody>
                  <a:tcPr anchor="ctr"/>
                </a:tc>
                <a:tc>
                  <a:txBody>
                    <a:bodyPr/>
                    <a:lstStyle/>
                    <a:p>
                      <a:pPr algn="ctr"/>
                      <a:r>
                        <a:rPr lang="en-US" sz="1600" dirty="0"/>
                        <a:t>Accepting an invitation</a:t>
                      </a:r>
                      <a:endParaRPr lang="en-US" sz="1600" b="1" dirty="0">
                        <a:solidFill>
                          <a:schemeClr val="accent2">
                            <a:lumMod val="50000"/>
                          </a:schemeClr>
                        </a:solidFill>
                        <a:latin typeface="Calibri" panose="020F0502020204030204" pitchFamily="34" charset="0"/>
                        <a:cs typeface="Calibri" panose="020F0502020204030204" pitchFamily="34" charset="0"/>
                      </a:endParaRPr>
                    </a:p>
                  </a:txBody>
                  <a:tcPr anchor="ctr"/>
                </a:tc>
                <a:tc>
                  <a:txBody>
                    <a:bodyPr/>
                    <a:lstStyle/>
                    <a:p>
                      <a:pPr algn="ctr"/>
                      <a:r>
                        <a:rPr lang="en-US" sz="1600" dirty="0"/>
                        <a:t>Declining an invitation</a:t>
                      </a:r>
                      <a:endParaRPr lang="en-US" sz="1600" b="1" dirty="0">
                        <a:solidFill>
                          <a:schemeClr val="accent2">
                            <a:lumMod val="50000"/>
                          </a:schemeClr>
                        </a:solidFill>
                        <a:latin typeface="Calibri" panose="020F0502020204030204" pitchFamily="34" charset="0"/>
                        <a:cs typeface="Calibri" panose="020F0502020204030204" pitchFamily="34" charset="0"/>
                      </a:endParaRPr>
                    </a:p>
                  </a:txBody>
                  <a:tcPr anchor="ctr"/>
                </a:tc>
                <a:extLst>
                  <a:ext uri="{0D108BD9-81ED-4DB2-BD59-A6C34878D82A}">
                    <a16:rowId xmlns:a16="http://schemas.microsoft.com/office/drawing/2014/main" val="1620371238"/>
                  </a:ext>
                </a:extLst>
              </a:tr>
              <a:tr h="1110584">
                <a:tc>
                  <a:txBody>
                    <a:bodyPr/>
                    <a:lstStyle/>
                    <a:p>
                      <a:pPr algn="l"/>
                      <a:r>
                        <a:rPr lang="en-US" sz="1600" dirty="0"/>
                        <a:t>Informal </a:t>
                      </a:r>
                    </a:p>
                    <a:p>
                      <a:pPr algn="l"/>
                      <a:r>
                        <a:rPr lang="en-US" sz="1600" dirty="0"/>
                        <a:t>• Do you want to …? </a:t>
                      </a:r>
                    </a:p>
                    <a:p>
                      <a:pPr algn="l"/>
                      <a:r>
                        <a:rPr lang="en-US" sz="1600" dirty="0"/>
                        <a:t>• Do you feel like …? </a:t>
                      </a:r>
                    </a:p>
                    <a:p>
                      <a:pPr algn="l"/>
                      <a:r>
                        <a:rPr lang="en-US" sz="1600" dirty="0"/>
                        <a:t>• Let’s go to …</a:t>
                      </a:r>
                      <a:endParaRPr lang="en-US" sz="1600" dirty="0">
                        <a:solidFill>
                          <a:schemeClr val="accent2">
                            <a:lumMod val="50000"/>
                          </a:schemeClr>
                        </a:solidFill>
                        <a:latin typeface="Calibri" panose="020F0502020204030204" pitchFamily="34" charset="0"/>
                        <a:cs typeface="Calibri" panose="020F0502020204030204" pitchFamily="34" charset="0"/>
                      </a:endParaRPr>
                    </a:p>
                  </a:txBody>
                  <a:tcPr/>
                </a:tc>
                <a:tc>
                  <a:txBody>
                    <a:bodyPr/>
                    <a:lstStyle/>
                    <a:p>
                      <a:pPr algn="l"/>
                      <a:r>
                        <a:rPr lang="en-US" sz="1600" dirty="0"/>
                        <a:t>Informal </a:t>
                      </a:r>
                    </a:p>
                    <a:p>
                      <a:pPr algn="l"/>
                      <a:r>
                        <a:rPr lang="en-US" sz="1600" dirty="0"/>
                        <a:t>• Sure. I'll be there. </a:t>
                      </a:r>
                    </a:p>
                    <a:p>
                      <a:pPr algn="l"/>
                      <a:r>
                        <a:rPr lang="en-US" sz="1600" dirty="0"/>
                        <a:t>• Yes, I’d love to. </a:t>
                      </a:r>
                      <a:endParaRPr lang="en-US" sz="1600" dirty="0">
                        <a:solidFill>
                          <a:schemeClr val="accent2">
                            <a:lumMod val="50000"/>
                          </a:schemeClr>
                        </a:solidFill>
                        <a:latin typeface="Calibri" panose="020F0502020204030204" pitchFamily="34" charset="0"/>
                        <a:cs typeface="Calibri" panose="020F0502020204030204" pitchFamily="34" charset="0"/>
                      </a:endParaRPr>
                    </a:p>
                  </a:txBody>
                  <a:tcPr/>
                </a:tc>
                <a:tc>
                  <a:txBody>
                    <a:bodyPr/>
                    <a:lstStyle/>
                    <a:p>
                      <a:pPr algn="l"/>
                      <a:r>
                        <a:rPr lang="en-US" sz="1600" dirty="0"/>
                        <a:t>Informal </a:t>
                      </a:r>
                    </a:p>
                    <a:p>
                      <a:pPr algn="l"/>
                      <a:r>
                        <a:rPr lang="en-US" sz="1600" dirty="0"/>
                        <a:t>• I'm sorry, but I can't. </a:t>
                      </a:r>
                    </a:p>
                    <a:p>
                      <a:pPr algn="l"/>
                      <a:r>
                        <a:rPr lang="en-US" sz="1600" dirty="0"/>
                        <a:t>• Sorry, maybe next time. </a:t>
                      </a:r>
                      <a:endParaRPr lang="en-US" sz="1600" dirty="0">
                        <a:solidFill>
                          <a:schemeClr val="accent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1237090553"/>
                  </a:ext>
                </a:extLst>
              </a:tr>
              <a:tr h="1364431">
                <a:tc>
                  <a:txBody>
                    <a:bodyPr/>
                    <a:lstStyle/>
                    <a:p>
                      <a:pPr marL="0" marR="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dirty="0"/>
                        <a:t>Formal </a:t>
                      </a:r>
                    </a:p>
                    <a:p>
                      <a:pPr marL="0" marR="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dirty="0"/>
                        <a:t>• Would you like to …? </a:t>
                      </a:r>
                    </a:p>
                    <a:p>
                      <a:pPr marL="0" marR="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dirty="0"/>
                        <a:t>• Would you care to …?</a:t>
                      </a:r>
                      <a:endParaRPr lang="en-US" sz="1600" dirty="0">
                        <a:solidFill>
                          <a:schemeClr val="accent2">
                            <a:lumMod val="50000"/>
                          </a:schemeClr>
                        </a:solidFill>
                      </a:endParaRPr>
                    </a:p>
                  </a:txBody>
                  <a:tcPr/>
                </a:tc>
                <a:tc>
                  <a:txBody>
                    <a:bodyPr/>
                    <a:lstStyle/>
                    <a:p>
                      <a:pPr algn="l"/>
                      <a:r>
                        <a:rPr lang="en-US" sz="1600" dirty="0"/>
                        <a:t>Formal </a:t>
                      </a:r>
                    </a:p>
                    <a:p>
                      <a:pPr algn="l"/>
                      <a:r>
                        <a:rPr lang="en-US" sz="1600" dirty="0"/>
                        <a:t>• I would be delighted. </a:t>
                      </a:r>
                    </a:p>
                    <a:p>
                      <a:pPr algn="l"/>
                      <a:r>
                        <a:rPr lang="en-US" sz="1600" dirty="0"/>
                        <a:t>• Thank you very much for inviting me</a:t>
                      </a:r>
                      <a:endParaRPr lang="en-US" sz="1600" dirty="0">
                        <a:solidFill>
                          <a:schemeClr val="accent2">
                            <a:lumMod val="50000"/>
                          </a:schemeClr>
                        </a:solidFill>
                        <a:latin typeface="Calibri" panose="020F0502020204030204" pitchFamily="34" charset="0"/>
                        <a:cs typeface="Calibri" panose="020F0502020204030204" pitchFamily="34" charset="0"/>
                      </a:endParaRPr>
                    </a:p>
                  </a:txBody>
                  <a:tcPr/>
                </a:tc>
                <a:tc>
                  <a:txBody>
                    <a:bodyPr/>
                    <a:lstStyle/>
                    <a:p>
                      <a:pPr marL="0" marR="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dirty="0"/>
                        <a:t>Formal </a:t>
                      </a:r>
                    </a:p>
                    <a:p>
                      <a:pPr marL="0" marR="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dirty="0"/>
                        <a:t>• Oh, I'd love to, but … </a:t>
                      </a:r>
                    </a:p>
                    <a:p>
                      <a:pPr marL="0" marR="0" indent="0" algn="l" defTabSz="914400" rtl="0" eaLnBrk="1" fontAlgn="auto" latinLnBrk="0" hangingPunct="1">
                        <a:lnSpc>
                          <a:spcPct val="100000"/>
                        </a:lnSpc>
                        <a:spcBef>
                          <a:spcPts val="0"/>
                        </a:spcBef>
                        <a:spcAft>
                          <a:spcPts val="0"/>
                        </a:spcAft>
                        <a:buClr>
                          <a:srgbClr val="000000"/>
                        </a:buClr>
                        <a:buSzTx/>
                        <a:buFont typeface="Arial"/>
                        <a:buNone/>
                        <a:tabLst/>
                        <a:defRPr/>
                      </a:pPr>
                      <a:r>
                        <a:rPr lang="en-US" sz="1600" dirty="0"/>
                        <a:t>• That's very kind of you, but …</a:t>
                      </a:r>
                    </a:p>
                    <a:p>
                      <a:pPr algn="l"/>
                      <a:endParaRPr lang="en-US" sz="1600" dirty="0">
                        <a:solidFill>
                          <a:schemeClr val="accent2">
                            <a:lumMod val="50000"/>
                          </a:schemeClr>
                        </a:solidFill>
                        <a:latin typeface="Calibri" panose="020F0502020204030204" pitchFamily="34" charset="0"/>
                        <a:cs typeface="Calibri" panose="020F0502020204030204" pitchFamily="34" charset="0"/>
                      </a:endParaRPr>
                    </a:p>
                  </a:txBody>
                  <a:tcPr/>
                </a:tc>
                <a:extLst>
                  <a:ext uri="{0D108BD9-81ED-4DB2-BD59-A6C34878D82A}">
                    <a16:rowId xmlns:a16="http://schemas.microsoft.com/office/drawing/2014/main" val="2395386810"/>
                  </a:ext>
                </a:extLst>
              </a:tr>
            </a:tbl>
          </a:graphicData>
        </a:graphic>
      </p:graphicFrame>
      <p:pic>
        <p:nvPicPr>
          <p:cNvPr id="5" name="Google Shape;356;p30"/>
          <p:cNvPicPr preferRelativeResize="0"/>
          <p:nvPr/>
        </p:nvPicPr>
        <p:blipFill>
          <a:blip r:embed="rId3">
            <a:alphaModFix/>
          </a:blip>
          <a:stretch>
            <a:fillRect/>
          </a:stretch>
        </p:blipFill>
        <p:spPr>
          <a:xfrm>
            <a:off x="67271" y="5967366"/>
            <a:ext cx="853439" cy="853439"/>
          </a:xfrm>
          <a:prstGeom prst="rect">
            <a:avLst/>
          </a:prstGeom>
          <a:noFill/>
          <a:ln>
            <a:noFill/>
          </a:ln>
        </p:spPr>
      </p:pic>
      <p:pic>
        <p:nvPicPr>
          <p:cNvPr id="6" name="Google Shape;358;p30"/>
          <p:cNvPicPr preferRelativeResize="0"/>
          <p:nvPr/>
        </p:nvPicPr>
        <p:blipFill>
          <a:blip r:embed="rId4">
            <a:alphaModFix/>
          </a:blip>
          <a:stretch>
            <a:fillRect/>
          </a:stretch>
        </p:blipFill>
        <p:spPr>
          <a:xfrm>
            <a:off x="11717168" y="37194"/>
            <a:ext cx="407561" cy="1584960"/>
          </a:xfrm>
          <a:prstGeom prst="rect">
            <a:avLst/>
          </a:prstGeom>
          <a:noFill/>
          <a:ln>
            <a:noFill/>
          </a:ln>
        </p:spPr>
      </p:pic>
      <p:sp>
        <p:nvSpPr>
          <p:cNvPr id="7" name="Google Shape;152;p5"/>
          <p:cNvSpPr txBox="1"/>
          <p:nvPr/>
        </p:nvSpPr>
        <p:spPr>
          <a:xfrm>
            <a:off x="3371412" y="181544"/>
            <a:ext cx="5837231" cy="646290"/>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3600" b="1" i="0" u="none" strike="noStrike" kern="0" cap="none" spc="0" normalizeH="0" baseline="0" noProof="0" dirty="0">
                <a:ln>
                  <a:noFill/>
                </a:ln>
                <a:solidFill>
                  <a:srgbClr val="FF0000"/>
                </a:solidFill>
                <a:effectLst/>
                <a:uLnTx/>
                <a:uFillTx/>
                <a:latin typeface="Arial"/>
                <a:ea typeface="Arial"/>
                <a:cs typeface="Arial"/>
                <a:sym typeface="Arial"/>
              </a:rPr>
              <a:t>EVERYDAY ENGLISH</a:t>
            </a:r>
            <a:endParaRPr kumimoji="0" sz="3600" b="1" i="0" u="none" strike="noStrike" kern="0" cap="none" spc="0" normalizeH="0" baseline="0" noProof="0" dirty="0">
              <a:ln>
                <a:noFill/>
              </a:ln>
              <a:solidFill>
                <a:srgbClr val="FF0000"/>
              </a:solidFill>
              <a:effectLst/>
              <a:uLnTx/>
              <a:uFillTx/>
              <a:latin typeface="Arial"/>
              <a:ea typeface="Arial"/>
              <a:cs typeface="Arial"/>
              <a:sym typeface="Arial"/>
            </a:endParaRPr>
          </a:p>
        </p:txBody>
      </p:sp>
    </p:spTree>
    <p:extLst>
      <p:ext uri="{BB962C8B-B14F-4D97-AF65-F5344CB8AC3E}">
        <p14:creationId xmlns:p14="http://schemas.microsoft.com/office/powerpoint/2010/main" val="1371953227"/>
      </p:ext>
    </p:extLst>
  </p:cSld>
  <p:clrMapOvr>
    <a:masterClrMapping/>
  </p:clrMapOvr>
  <p:transition spd="slow">
    <p:wipe/>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5"/>
          <p:cNvSpPr txBox="1"/>
          <p:nvPr/>
        </p:nvSpPr>
        <p:spPr>
          <a:xfrm>
            <a:off x="1431677" y="1100970"/>
            <a:ext cx="9611133" cy="461624"/>
          </a:xfrm>
          <a:prstGeom prst="rect">
            <a:avLst/>
          </a:prstGeom>
          <a:noFill/>
          <a:ln>
            <a:noFill/>
          </a:ln>
        </p:spPr>
        <p:txBody>
          <a:bodyPr spcFirstLastPara="1" wrap="square" lIns="91425" tIns="45700" rIns="91425" bIns="45700" anchor="t" anchorCtr="0">
            <a:spAutoFit/>
          </a:bodyPr>
          <a:lstStyle/>
          <a:p>
            <a:pPr lvl="0"/>
            <a:r>
              <a:rPr lang="en-US" sz="2400" b="1" dirty="0">
                <a:solidFill>
                  <a:srgbClr val="0FB7BD"/>
                </a:solidFill>
                <a:latin typeface="Calibri"/>
                <a:ea typeface="Calibri"/>
                <a:cs typeface="Calibri"/>
                <a:sym typeface="Calibri"/>
              </a:rPr>
              <a:t>Read the text below and complete the diagram.</a:t>
            </a:r>
            <a:endParaRPr kumimoji="0" sz="2400" b="1" i="0" u="none" strike="noStrike" kern="0" cap="none" spc="0" normalizeH="0" baseline="0" noProof="0" dirty="0">
              <a:ln>
                <a:noFill/>
              </a:ln>
              <a:solidFill>
                <a:srgbClr val="0FB7BD"/>
              </a:solidFill>
              <a:effectLst/>
              <a:uLnTx/>
              <a:uFillTx/>
              <a:latin typeface="Calibri"/>
              <a:ea typeface="Calibri"/>
              <a:cs typeface="Calibri"/>
              <a:sym typeface="Calibri"/>
            </a:endParaRPr>
          </a:p>
        </p:txBody>
      </p:sp>
      <p:sp>
        <p:nvSpPr>
          <p:cNvPr id="152" name="Google Shape;152;p5"/>
          <p:cNvSpPr txBox="1"/>
          <p:nvPr/>
        </p:nvSpPr>
        <p:spPr>
          <a:xfrm>
            <a:off x="5326881" y="223827"/>
            <a:ext cx="4572000"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3600" b="1" i="0" u="none" strike="noStrike" kern="0" cap="none" spc="0" normalizeH="0" baseline="0" noProof="0" dirty="0">
                <a:ln>
                  <a:noFill/>
                </a:ln>
                <a:solidFill>
                  <a:srgbClr val="FF0000"/>
                </a:solidFill>
                <a:effectLst/>
                <a:uLnTx/>
                <a:uFillTx/>
                <a:latin typeface="Arial"/>
                <a:ea typeface="Arial"/>
                <a:cs typeface="Arial"/>
                <a:sym typeface="Arial"/>
              </a:rPr>
              <a:t>CULTURE</a:t>
            </a:r>
            <a:endParaRPr kumimoji="0" sz="3600" b="1" i="0" u="none" strike="noStrike" kern="0" cap="none" spc="0" normalizeH="0" baseline="0" noProof="0" dirty="0">
              <a:ln>
                <a:noFill/>
              </a:ln>
              <a:solidFill>
                <a:srgbClr val="FF0000"/>
              </a:solidFill>
              <a:effectLst/>
              <a:uLnTx/>
              <a:uFillTx/>
              <a:latin typeface="Arial"/>
              <a:ea typeface="Arial"/>
              <a:cs typeface="Arial"/>
              <a:sym typeface="Arial"/>
            </a:endParaRPr>
          </a:p>
        </p:txBody>
      </p:sp>
      <p:sp>
        <p:nvSpPr>
          <p:cNvPr id="7" name="Google Shape;214;p12">
            <a:extLst>
              <a:ext uri="{FF2B5EF4-FFF2-40B4-BE49-F238E27FC236}">
                <a16:creationId xmlns:a16="http://schemas.microsoft.com/office/drawing/2014/main" id="{B86111F2-5EB4-496F-86D7-52B4BD848BA0}"/>
              </a:ext>
            </a:extLst>
          </p:cNvPr>
          <p:cNvSpPr txBox="1"/>
          <p:nvPr/>
        </p:nvSpPr>
        <p:spPr>
          <a:xfrm>
            <a:off x="733099" y="1039279"/>
            <a:ext cx="449821"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FFFFFF"/>
                </a:solidFill>
                <a:effectLst/>
                <a:uLnTx/>
                <a:uFillTx/>
                <a:latin typeface="Open Sans"/>
                <a:ea typeface="Open Sans"/>
                <a:cs typeface="Open Sans"/>
                <a:sym typeface="Open Sans"/>
              </a:rPr>
              <a:t>1</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sp>
        <p:nvSpPr>
          <p:cNvPr id="10" name="Google Shape;216;p10">
            <a:extLst>
              <a:ext uri="{FF2B5EF4-FFF2-40B4-BE49-F238E27FC236}">
                <a16:creationId xmlns:a16="http://schemas.microsoft.com/office/drawing/2014/main" id="{D0414924-7BB2-4DEB-A319-5F7CFBB399A8}"/>
              </a:ext>
            </a:extLst>
          </p:cNvPr>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48DA4"/>
              </a:solidFill>
              <a:effectLst/>
              <a:uLnTx/>
              <a:uFillTx/>
              <a:latin typeface="Calibri"/>
              <a:ea typeface="Calibri"/>
              <a:cs typeface="Calibri"/>
              <a:sym typeface="Calibri"/>
            </a:endParaRPr>
          </a:p>
        </p:txBody>
      </p:sp>
      <p:sp>
        <p:nvSpPr>
          <p:cNvPr id="11" name="Google Shape;217;p10">
            <a:extLst>
              <a:ext uri="{FF2B5EF4-FFF2-40B4-BE49-F238E27FC236}">
                <a16:creationId xmlns:a16="http://schemas.microsoft.com/office/drawing/2014/main" id="{C4454D1E-5F23-46D3-8426-285F9F3CAAC8}"/>
              </a:ext>
            </a:extLst>
          </p:cNvPr>
          <p:cNvSpPr txBox="1"/>
          <p:nvPr/>
        </p:nvSpPr>
        <p:spPr>
          <a:xfrm>
            <a:off x="981856" y="1002108"/>
            <a:ext cx="431477"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4000" b="1" i="0" u="none" strike="noStrike" kern="0" cap="none" spc="0" normalizeH="0" baseline="0" dirty="0">
                <a:ln>
                  <a:noFill/>
                </a:ln>
                <a:solidFill>
                  <a:srgbClr val="FFFFFF"/>
                </a:solidFill>
                <a:effectLst/>
                <a:uLnTx/>
                <a:uFillTx/>
                <a:latin typeface="Open Sans"/>
                <a:ea typeface="Open Sans"/>
                <a:cs typeface="Open Sans"/>
                <a:sym typeface="Open Sans"/>
              </a:rPr>
              <a:t>1</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sp>
        <p:nvSpPr>
          <p:cNvPr id="5" name="Rectangle 4"/>
          <p:cNvSpPr/>
          <p:nvPr/>
        </p:nvSpPr>
        <p:spPr>
          <a:xfrm>
            <a:off x="487293" y="1562594"/>
            <a:ext cx="11499899" cy="5170646"/>
          </a:xfrm>
          <a:prstGeom prst="rect">
            <a:avLst/>
          </a:prstGeom>
        </p:spPr>
        <p:txBody>
          <a:bodyPr wrap="square">
            <a:spAutoFit/>
          </a:bodyPr>
          <a:lstStyle/>
          <a:p>
            <a:pPr algn="ctr">
              <a:lnSpc>
                <a:spcPct val="150000"/>
              </a:lnSpc>
            </a:pPr>
            <a:r>
              <a:rPr lang="en-US" sz="2000" b="1" dirty="0">
                <a:solidFill>
                  <a:schemeClr val="tx1"/>
                </a:solidFill>
                <a:latin typeface="Calibri" panose="020F0502020204030204" pitchFamily="34" charset="0"/>
                <a:cs typeface="Calibri" panose="020F0502020204030204" pitchFamily="34" charset="0"/>
              </a:rPr>
              <a:t>FAO and its activities in Viet Nam </a:t>
            </a:r>
          </a:p>
          <a:p>
            <a:pPr algn="just">
              <a:lnSpc>
                <a:spcPct val="150000"/>
              </a:lnSpc>
            </a:pPr>
            <a:r>
              <a:rPr lang="en-US" sz="2000" dirty="0">
                <a:solidFill>
                  <a:schemeClr val="tx1"/>
                </a:solidFill>
                <a:latin typeface="Calibri" panose="020F0502020204030204" pitchFamily="34" charset="0"/>
                <a:cs typeface="Calibri" panose="020F0502020204030204" pitchFamily="34" charset="0"/>
              </a:rPr>
              <a:t>The Food and Agriculture </a:t>
            </a:r>
            <a:r>
              <a:rPr lang="en-US" sz="2000" dirty="0" err="1">
                <a:solidFill>
                  <a:schemeClr val="tx1"/>
                </a:solidFill>
                <a:latin typeface="Calibri" panose="020F0502020204030204" pitchFamily="34" charset="0"/>
                <a:cs typeface="Calibri" panose="020F0502020204030204" pitchFamily="34" charset="0"/>
              </a:rPr>
              <a:t>Organisation</a:t>
            </a:r>
            <a:r>
              <a:rPr lang="en-US" sz="2000" dirty="0">
                <a:solidFill>
                  <a:schemeClr val="tx1"/>
                </a:solidFill>
                <a:latin typeface="Calibri" panose="020F0502020204030204" pitchFamily="34" charset="0"/>
                <a:cs typeface="Calibri" panose="020F0502020204030204" pitchFamily="34" charset="0"/>
              </a:rPr>
              <a:t> (FAO) of the United Nations was formed in 1945. Its main aim is to end hunger and poverty by making sure all people have access to healthy food. It hopes to raise the levels of nutrition and the standard of living in its member countries. It also tries to improve the production of food and agricultural products, and make sure they reach all groups of society. </a:t>
            </a:r>
          </a:p>
          <a:p>
            <a:pPr algn="just">
              <a:lnSpc>
                <a:spcPct val="150000"/>
              </a:lnSpc>
            </a:pPr>
            <a:r>
              <a:rPr lang="en-US" sz="2000" dirty="0">
                <a:solidFill>
                  <a:schemeClr val="tx1"/>
                </a:solidFill>
                <a:latin typeface="Calibri" panose="020F0502020204030204" pitchFamily="34" charset="0"/>
                <a:cs typeface="Calibri" panose="020F0502020204030204" pitchFamily="34" charset="0"/>
              </a:rPr>
              <a:t>FAO started working in Viet Nam in 1978. Since then, it has provided Viet Nam with technical support and advice to the government in the field of agriculture. It has also helped Viet Nam carry out hundreds of projects in different areas. </a:t>
            </a:r>
          </a:p>
          <a:p>
            <a:pPr algn="just">
              <a:lnSpc>
                <a:spcPct val="150000"/>
              </a:lnSpc>
            </a:pPr>
            <a:r>
              <a:rPr lang="en-US" sz="2000" dirty="0">
                <a:solidFill>
                  <a:schemeClr val="tx1"/>
                </a:solidFill>
                <a:latin typeface="Calibri" panose="020F0502020204030204" pitchFamily="34" charset="0"/>
                <a:cs typeface="Calibri" panose="020F0502020204030204" pitchFamily="34" charset="0"/>
              </a:rPr>
              <a:t>In response to FAO’s support, Viet Nam has actively participated in FAO activities, including food security and nutrition. Food security means that all people have access to enough and safe food while good nutrition or getting the right type of food is essential for normal growth and development.</a:t>
            </a:r>
          </a:p>
        </p:txBody>
      </p:sp>
      <p:pic>
        <p:nvPicPr>
          <p:cNvPr id="9" name="Google Shape;356;p30"/>
          <p:cNvPicPr preferRelativeResize="0"/>
          <p:nvPr/>
        </p:nvPicPr>
        <p:blipFill>
          <a:blip r:embed="rId3">
            <a:alphaModFix/>
          </a:blip>
          <a:stretch>
            <a:fillRect/>
          </a:stretch>
        </p:blipFill>
        <p:spPr>
          <a:xfrm>
            <a:off x="-426720" y="6004561"/>
            <a:ext cx="853439" cy="853439"/>
          </a:xfrm>
          <a:prstGeom prst="rect">
            <a:avLst/>
          </a:prstGeom>
          <a:noFill/>
          <a:ln>
            <a:noFill/>
          </a:ln>
        </p:spPr>
      </p:pic>
      <p:pic>
        <p:nvPicPr>
          <p:cNvPr id="12" name="Google Shape;358;p30"/>
          <p:cNvPicPr preferRelativeResize="0"/>
          <p:nvPr/>
        </p:nvPicPr>
        <p:blipFill>
          <a:blip r:embed="rId4">
            <a:alphaModFix/>
          </a:blip>
          <a:stretch>
            <a:fillRect/>
          </a:stretch>
        </p:blipFill>
        <p:spPr>
          <a:xfrm>
            <a:off x="11717168" y="37194"/>
            <a:ext cx="407561" cy="1584960"/>
          </a:xfrm>
          <a:prstGeom prst="rect">
            <a:avLst/>
          </a:prstGeom>
          <a:noFill/>
          <a:ln>
            <a:noFill/>
          </a:ln>
        </p:spPr>
      </p:pic>
    </p:spTree>
    <p:extLst>
      <p:ext uri="{BB962C8B-B14F-4D97-AF65-F5344CB8AC3E}">
        <p14:creationId xmlns:p14="http://schemas.microsoft.com/office/powerpoint/2010/main" val="1054087435"/>
      </p:ext>
    </p:extLst>
  </p:cSld>
  <p:clrMapOvr>
    <a:masterClrMapping/>
  </p:clrMapOvr>
  <p:transition spd="slow">
    <p:wipe/>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5"/>
          <p:cNvSpPr txBox="1"/>
          <p:nvPr/>
        </p:nvSpPr>
        <p:spPr>
          <a:xfrm>
            <a:off x="1431677" y="1100970"/>
            <a:ext cx="9611133" cy="461624"/>
          </a:xfrm>
          <a:prstGeom prst="rect">
            <a:avLst/>
          </a:prstGeom>
          <a:noFill/>
          <a:ln>
            <a:noFill/>
          </a:ln>
        </p:spPr>
        <p:txBody>
          <a:bodyPr spcFirstLastPara="1" wrap="square" lIns="91425" tIns="45700" rIns="91425" bIns="45700" anchor="t" anchorCtr="0">
            <a:spAutoFit/>
          </a:bodyPr>
          <a:lstStyle/>
          <a:p>
            <a:pPr lvl="0"/>
            <a:r>
              <a:rPr lang="en-US" sz="2400" b="1" dirty="0">
                <a:solidFill>
                  <a:srgbClr val="0FB7BD"/>
                </a:solidFill>
                <a:latin typeface="Calibri"/>
                <a:ea typeface="Calibri"/>
                <a:cs typeface="Calibri"/>
                <a:sym typeface="Calibri"/>
              </a:rPr>
              <a:t>Read the text below and complete the diagram.</a:t>
            </a:r>
            <a:endParaRPr kumimoji="0" sz="2400" b="1" i="0" u="none" strike="noStrike" kern="0" cap="none" spc="0" normalizeH="0" baseline="0" noProof="0" dirty="0">
              <a:ln>
                <a:noFill/>
              </a:ln>
              <a:solidFill>
                <a:srgbClr val="0FB7BD"/>
              </a:solidFill>
              <a:effectLst/>
              <a:uLnTx/>
              <a:uFillTx/>
              <a:latin typeface="Calibri"/>
              <a:ea typeface="Calibri"/>
              <a:cs typeface="Calibri"/>
              <a:sym typeface="Calibri"/>
            </a:endParaRPr>
          </a:p>
        </p:txBody>
      </p:sp>
      <p:sp>
        <p:nvSpPr>
          <p:cNvPr id="7" name="Google Shape;214;p12">
            <a:extLst>
              <a:ext uri="{FF2B5EF4-FFF2-40B4-BE49-F238E27FC236}">
                <a16:creationId xmlns:a16="http://schemas.microsoft.com/office/drawing/2014/main" id="{B86111F2-5EB4-496F-86D7-52B4BD848BA0}"/>
              </a:ext>
            </a:extLst>
          </p:cNvPr>
          <p:cNvSpPr txBox="1"/>
          <p:nvPr/>
        </p:nvSpPr>
        <p:spPr>
          <a:xfrm>
            <a:off x="733099" y="1039279"/>
            <a:ext cx="449821"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FFFFFF"/>
                </a:solidFill>
                <a:effectLst/>
                <a:uLnTx/>
                <a:uFillTx/>
                <a:latin typeface="Open Sans"/>
                <a:ea typeface="Open Sans"/>
                <a:cs typeface="Open Sans"/>
                <a:sym typeface="Open Sans"/>
              </a:rPr>
              <a:t>1</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sp>
        <p:nvSpPr>
          <p:cNvPr id="10" name="Google Shape;216;p10">
            <a:extLst>
              <a:ext uri="{FF2B5EF4-FFF2-40B4-BE49-F238E27FC236}">
                <a16:creationId xmlns:a16="http://schemas.microsoft.com/office/drawing/2014/main" id="{D0414924-7BB2-4DEB-A319-5F7CFBB399A8}"/>
              </a:ext>
            </a:extLst>
          </p:cNvPr>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48DA4"/>
              </a:solidFill>
              <a:effectLst/>
              <a:uLnTx/>
              <a:uFillTx/>
              <a:latin typeface="Calibri"/>
              <a:ea typeface="Calibri"/>
              <a:cs typeface="Calibri"/>
              <a:sym typeface="Calibri"/>
            </a:endParaRPr>
          </a:p>
        </p:txBody>
      </p:sp>
      <p:sp>
        <p:nvSpPr>
          <p:cNvPr id="11" name="Google Shape;217;p10">
            <a:extLst>
              <a:ext uri="{FF2B5EF4-FFF2-40B4-BE49-F238E27FC236}">
                <a16:creationId xmlns:a16="http://schemas.microsoft.com/office/drawing/2014/main" id="{C4454D1E-5F23-46D3-8426-285F9F3CAAC8}"/>
              </a:ext>
            </a:extLst>
          </p:cNvPr>
          <p:cNvSpPr txBox="1"/>
          <p:nvPr/>
        </p:nvSpPr>
        <p:spPr>
          <a:xfrm>
            <a:off x="981856" y="1002108"/>
            <a:ext cx="431477"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4000" b="1" dirty="0">
                <a:solidFill>
                  <a:srgbClr val="FFFFFF"/>
                </a:solidFill>
                <a:latin typeface="Open Sans"/>
                <a:ea typeface="Open Sans"/>
                <a:cs typeface="Open Sans"/>
                <a:sym typeface="Open Sans"/>
              </a:rPr>
              <a:t>1</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graphicFrame>
        <p:nvGraphicFramePr>
          <p:cNvPr id="2" name="Diagram 1"/>
          <p:cNvGraphicFramePr/>
          <p:nvPr>
            <p:extLst>
              <p:ext uri="{D42A27DB-BD31-4B8C-83A1-F6EECF244321}">
                <p14:modId xmlns:p14="http://schemas.microsoft.com/office/powerpoint/2010/main" val="3292262067"/>
              </p:ext>
            </p:extLst>
          </p:nvPr>
        </p:nvGraphicFramePr>
        <p:xfrm>
          <a:off x="2173243" y="1039279"/>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Google Shape;356;p30"/>
          <p:cNvPicPr preferRelativeResize="0"/>
          <p:nvPr/>
        </p:nvPicPr>
        <p:blipFill>
          <a:blip r:embed="rId8">
            <a:alphaModFix/>
          </a:blip>
          <a:stretch>
            <a:fillRect/>
          </a:stretch>
        </p:blipFill>
        <p:spPr>
          <a:xfrm>
            <a:off x="67271" y="5967366"/>
            <a:ext cx="853439" cy="853439"/>
          </a:xfrm>
          <a:prstGeom prst="rect">
            <a:avLst/>
          </a:prstGeom>
          <a:noFill/>
          <a:ln>
            <a:noFill/>
          </a:ln>
        </p:spPr>
      </p:pic>
      <p:pic>
        <p:nvPicPr>
          <p:cNvPr id="12" name="Google Shape;358;p30"/>
          <p:cNvPicPr preferRelativeResize="0"/>
          <p:nvPr/>
        </p:nvPicPr>
        <p:blipFill>
          <a:blip r:embed="rId9">
            <a:alphaModFix/>
          </a:blip>
          <a:stretch>
            <a:fillRect/>
          </a:stretch>
        </p:blipFill>
        <p:spPr>
          <a:xfrm>
            <a:off x="11717168" y="37194"/>
            <a:ext cx="407561" cy="1584960"/>
          </a:xfrm>
          <a:prstGeom prst="rect">
            <a:avLst/>
          </a:prstGeom>
          <a:noFill/>
          <a:ln>
            <a:noFill/>
          </a:ln>
        </p:spPr>
      </p:pic>
      <p:sp>
        <p:nvSpPr>
          <p:cNvPr id="13" name="Google Shape;152;p5"/>
          <p:cNvSpPr txBox="1"/>
          <p:nvPr/>
        </p:nvSpPr>
        <p:spPr>
          <a:xfrm>
            <a:off x="5326881" y="223827"/>
            <a:ext cx="4572000"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3600" b="1" i="0" u="none" strike="noStrike" kern="0" cap="none" spc="0" normalizeH="0" baseline="0" noProof="0" dirty="0">
                <a:ln>
                  <a:noFill/>
                </a:ln>
                <a:solidFill>
                  <a:srgbClr val="FF0000"/>
                </a:solidFill>
                <a:effectLst/>
                <a:uLnTx/>
                <a:uFillTx/>
                <a:latin typeface="Arial"/>
                <a:ea typeface="Arial"/>
                <a:cs typeface="Arial"/>
                <a:sym typeface="Arial"/>
              </a:rPr>
              <a:t>CULTURE</a:t>
            </a:r>
            <a:endParaRPr kumimoji="0" sz="3600" b="1" i="0" u="none" strike="noStrike" kern="0" cap="none" spc="0" normalizeH="0" baseline="0" noProof="0" dirty="0">
              <a:ln>
                <a:noFill/>
              </a:ln>
              <a:solidFill>
                <a:srgbClr val="FF0000"/>
              </a:solidFill>
              <a:effectLst/>
              <a:uLnTx/>
              <a:uFillTx/>
              <a:latin typeface="Arial"/>
              <a:ea typeface="Arial"/>
              <a:cs typeface="Arial"/>
              <a:sym typeface="Arial"/>
            </a:endParaRPr>
          </a:p>
        </p:txBody>
      </p:sp>
    </p:spTree>
    <p:extLst>
      <p:ext uri="{BB962C8B-B14F-4D97-AF65-F5344CB8AC3E}">
        <p14:creationId xmlns:p14="http://schemas.microsoft.com/office/powerpoint/2010/main" val="2924596892"/>
      </p:ext>
    </p:extLst>
  </p:cSld>
  <p:clrMapOvr>
    <a:masterClrMapping/>
  </p:clrMapOvr>
  <p:transition spd="slow">
    <p:wipe/>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1" name="Google Shape;151;p5"/>
          <p:cNvSpPr txBox="1"/>
          <p:nvPr/>
        </p:nvSpPr>
        <p:spPr>
          <a:xfrm>
            <a:off x="1431677" y="1100970"/>
            <a:ext cx="9611133" cy="461624"/>
          </a:xfrm>
          <a:prstGeom prst="rect">
            <a:avLst/>
          </a:prstGeom>
          <a:noFill/>
          <a:ln>
            <a:noFill/>
          </a:ln>
        </p:spPr>
        <p:txBody>
          <a:bodyPr spcFirstLastPara="1" wrap="square" lIns="91425" tIns="45700" rIns="91425" bIns="45700" anchor="t" anchorCtr="0">
            <a:spAutoFit/>
          </a:bodyPr>
          <a:lstStyle/>
          <a:p>
            <a:pPr lvl="0"/>
            <a:r>
              <a:rPr lang="en-US" sz="2400" b="1" dirty="0">
                <a:solidFill>
                  <a:srgbClr val="0FB7BD"/>
                </a:solidFill>
                <a:latin typeface="Calibri"/>
                <a:ea typeface="Calibri"/>
                <a:cs typeface="Calibri"/>
                <a:sym typeface="Calibri"/>
              </a:rPr>
              <a:t>Read the text below and complete the diagram.</a:t>
            </a:r>
            <a:endParaRPr kumimoji="0" sz="2400" b="1" i="0" u="none" strike="noStrike" kern="0" cap="none" spc="0" normalizeH="0" baseline="0" noProof="0" dirty="0">
              <a:ln>
                <a:noFill/>
              </a:ln>
              <a:solidFill>
                <a:srgbClr val="0FB7BD"/>
              </a:solidFill>
              <a:effectLst/>
              <a:uLnTx/>
              <a:uFillTx/>
              <a:latin typeface="Calibri"/>
              <a:ea typeface="Calibri"/>
              <a:cs typeface="Calibri"/>
              <a:sym typeface="Calibri"/>
            </a:endParaRPr>
          </a:p>
        </p:txBody>
      </p:sp>
      <p:sp>
        <p:nvSpPr>
          <p:cNvPr id="7" name="Google Shape;214;p12">
            <a:extLst>
              <a:ext uri="{FF2B5EF4-FFF2-40B4-BE49-F238E27FC236}">
                <a16:creationId xmlns:a16="http://schemas.microsoft.com/office/drawing/2014/main" id="{B86111F2-5EB4-496F-86D7-52B4BD848BA0}"/>
              </a:ext>
            </a:extLst>
          </p:cNvPr>
          <p:cNvSpPr txBox="1"/>
          <p:nvPr/>
        </p:nvSpPr>
        <p:spPr>
          <a:xfrm>
            <a:off x="733099" y="1039279"/>
            <a:ext cx="449821"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FFFFFF"/>
                </a:solidFill>
                <a:effectLst/>
                <a:uLnTx/>
                <a:uFillTx/>
                <a:latin typeface="Open Sans"/>
                <a:ea typeface="Open Sans"/>
                <a:cs typeface="Open Sans"/>
                <a:sym typeface="Open Sans"/>
              </a:rPr>
              <a:t>1</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sp>
        <p:nvSpPr>
          <p:cNvPr id="10" name="Google Shape;216;p10">
            <a:extLst>
              <a:ext uri="{FF2B5EF4-FFF2-40B4-BE49-F238E27FC236}">
                <a16:creationId xmlns:a16="http://schemas.microsoft.com/office/drawing/2014/main" id="{D0414924-7BB2-4DEB-A319-5F7CFBB399A8}"/>
              </a:ext>
            </a:extLst>
          </p:cNvPr>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48DA4"/>
              </a:solidFill>
              <a:effectLst/>
              <a:uLnTx/>
              <a:uFillTx/>
              <a:latin typeface="Calibri"/>
              <a:ea typeface="Calibri"/>
              <a:cs typeface="Calibri"/>
              <a:sym typeface="Calibri"/>
            </a:endParaRPr>
          </a:p>
        </p:txBody>
      </p:sp>
      <p:sp>
        <p:nvSpPr>
          <p:cNvPr id="11" name="Google Shape;217;p10">
            <a:extLst>
              <a:ext uri="{FF2B5EF4-FFF2-40B4-BE49-F238E27FC236}">
                <a16:creationId xmlns:a16="http://schemas.microsoft.com/office/drawing/2014/main" id="{C4454D1E-5F23-46D3-8426-285F9F3CAAC8}"/>
              </a:ext>
            </a:extLst>
          </p:cNvPr>
          <p:cNvSpPr txBox="1"/>
          <p:nvPr/>
        </p:nvSpPr>
        <p:spPr>
          <a:xfrm>
            <a:off x="981856" y="1002108"/>
            <a:ext cx="431477"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lang="en-US" sz="4000" b="1" noProof="0" dirty="0">
                <a:solidFill>
                  <a:srgbClr val="FFFFFF"/>
                </a:solidFill>
                <a:latin typeface="Open Sans"/>
                <a:ea typeface="Open Sans"/>
                <a:cs typeface="Open Sans"/>
                <a:sym typeface="Open Sans"/>
              </a:rPr>
              <a:t>1</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graphicFrame>
        <p:nvGraphicFramePr>
          <p:cNvPr id="2" name="Diagram 1"/>
          <p:cNvGraphicFramePr/>
          <p:nvPr>
            <p:extLst>
              <p:ext uri="{D42A27DB-BD31-4B8C-83A1-F6EECF244321}">
                <p14:modId xmlns:p14="http://schemas.microsoft.com/office/powerpoint/2010/main" val="2700553164"/>
              </p:ext>
            </p:extLst>
          </p:nvPr>
        </p:nvGraphicFramePr>
        <p:xfrm>
          <a:off x="2173243" y="1039279"/>
          <a:ext cx="8128000" cy="541866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9" name="Google Shape;356;p30"/>
          <p:cNvPicPr preferRelativeResize="0"/>
          <p:nvPr/>
        </p:nvPicPr>
        <p:blipFill>
          <a:blip r:embed="rId8">
            <a:alphaModFix/>
          </a:blip>
          <a:stretch>
            <a:fillRect/>
          </a:stretch>
        </p:blipFill>
        <p:spPr>
          <a:xfrm>
            <a:off x="67271" y="5967366"/>
            <a:ext cx="853439" cy="853439"/>
          </a:xfrm>
          <a:prstGeom prst="rect">
            <a:avLst/>
          </a:prstGeom>
          <a:noFill/>
          <a:ln>
            <a:noFill/>
          </a:ln>
        </p:spPr>
      </p:pic>
      <p:pic>
        <p:nvPicPr>
          <p:cNvPr id="12" name="Google Shape;358;p30"/>
          <p:cNvPicPr preferRelativeResize="0"/>
          <p:nvPr/>
        </p:nvPicPr>
        <p:blipFill>
          <a:blip r:embed="rId9">
            <a:alphaModFix/>
          </a:blip>
          <a:stretch>
            <a:fillRect/>
          </a:stretch>
        </p:blipFill>
        <p:spPr>
          <a:xfrm>
            <a:off x="11717168" y="37194"/>
            <a:ext cx="407561" cy="1584960"/>
          </a:xfrm>
          <a:prstGeom prst="rect">
            <a:avLst/>
          </a:prstGeom>
          <a:noFill/>
          <a:ln>
            <a:noFill/>
          </a:ln>
        </p:spPr>
      </p:pic>
      <p:sp>
        <p:nvSpPr>
          <p:cNvPr id="13" name="Google Shape;152;p5"/>
          <p:cNvSpPr txBox="1"/>
          <p:nvPr/>
        </p:nvSpPr>
        <p:spPr>
          <a:xfrm>
            <a:off x="5326881" y="223827"/>
            <a:ext cx="4572000"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3600" b="1" i="0" u="none" strike="noStrike" kern="0" cap="none" spc="0" normalizeH="0" baseline="0" noProof="0" dirty="0">
                <a:ln>
                  <a:noFill/>
                </a:ln>
                <a:solidFill>
                  <a:srgbClr val="FF0000"/>
                </a:solidFill>
                <a:effectLst/>
                <a:uLnTx/>
                <a:uFillTx/>
                <a:latin typeface="Arial"/>
                <a:ea typeface="Arial"/>
                <a:cs typeface="Arial"/>
                <a:sym typeface="Arial"/>
              </a:rPr>
              <a:t>CULTURE</a:t>
            </a:r>
            <a:endParaRPr kumimoji="0" sz="3600" b="1" i="0" u="none" strike="noStrike" kern="0" cap="none" spc="0" normalizeH="0" baseline="0" noProof="0" dirty="0">
              <a:ln>
                <a:noFill/>
              </a:ln>
              <a:solidFill>
                <a:srgbClr val="FF0000"/>
              </a:solidFill>
              <a:effectLst/>
              <a:uLnTx/>
              <a:uFillTx/>
              <a:latin typeface="Arial"/>
              <a:ea typeface="Arial"/>
              <a:cs typeface="Arial"/>
              <a:sym typeface="Arial"/>
            </a:endParaRPr>
          </a:p>
        </p:txBody>
      </p:sp>
      <p:sp>
        <p:nvSpPr>
          <p:cNvPr id="15" name="Google Shape;152;p5"/>
          <p:cNvSpPr txBox="1"/>
          <p:nvPr/>
        </p:nvSpPr>
        <p:spPr>
          <a:xfrm>
            <a:off x="5326881" y="180877"/>
            <a:ext cx="4572000"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3600" b="1" i="0" u="none" strike="noStrike" kern="0" cap="none" spc="0" normalizeH="0" baseline="0" noProof="0" dirty="0">
                <a:ln>
                  <a:noFill/>
                </a:ln>
                <a:solidFill>
                  <a:srgbClr val="FF0000"/>
                </a:solidFill>
                <a:effectLst/>
                <a:uLnTx/>
                <a:uFillTx/>
                <a:latin typeface="Arial"/>
                <a:ea typeface="Arial"/>
                <a:cs typeface="Arial"/>
                <a:sym typeface="Arial"/>
              </a:rPr>
              <a:t>CULTURE</a:t>
            </a:r>
            <a:endParaRPr kumimoji="0" sz="3600" b="1" i="0" u="none" strike="noStrike" kern="0" cap="none" spc="0" normalizeH="0" baseline="0" noProof="0" dirty="0">
              <a:ln>
                <a:noFill/>
              </a:ln>
              <a:solidFill>
                <a:srgbClr val="FF0000"/>
              </a:solidFill>
              <a:effectLst/>
              <a:uLnTx/>
              <a:uFillTx/>
              <a:latin typeface="Arial"/>
              <a:ea typeface="Arial"/>
              <a:cs typeface="Arial"/>
              <a:sym typeface="Arial"/>
            </a:endParaRPr>
          </a:p>
        </p:txBody>
      </p:sp>
    </p:spTree>
    <p:extLst>
      <p:ext uri="{BB962C8B-B14F-4D97-AF65-F5344CB8AC3E}">
        <p14:creationId xmlns:p14="http://schemas.microsoft.com/office/powerpoint/2010/main" val="1906850217"/>
      </p:ext>
    </p:extLst>
  </p:cSld>
  <p:clrMapOvr>
    <a:masterClrMapping/>
  </p:clrMapOvr>
  <p:transition spd="slow">
    <p:wipe/>
  </p:transition>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9000" b="-9000"/>
          </a:stretch>
        </a:blipFill>
        <a:effectLst/>
      </p:bgPr>
    </p:bg>
    <p:spTree>
      <p:nvGrpSpPr>
        <p:cNvPr id="1" name="Shape 149"/>
        <p:cNvGrpSpPr/>
        <p:nvPr/>
      </p:nvGrpSpPr>
      <p:grpSpPr>
        <a:xfrm>
          <a:off x="0" y="0"/>
          <a:ext cx="0" cy="0"/>
          <a:chOff x="0" y="0"/>
          <a:chExt cx="0" cy="0"/>
        </a:xfrm>
      </p:grpSpPr>
      <p:sp>
        <p:nvSpPr>
          <p:cNvPr id="151" name="Google Shape;151;p5"/>
          <p:cNvSpPr txBox="1"/>
          <p:nvPr/>
        </p:nvSpPr>
        <p:spPr>
          <a:xfrm>
            <a:off x="1431677" y="1039279"/>
            <a:ext cx="9823203" cy="830956"/>
          </a:xfrm>
          <a:prstGeom prst="rect">
            <a:avLst/>
          </a:prstGeom>
          <a:noFill/>
          <a:ln>
            <a:noFill/>
          </a:ln>
        </p:spPr>
        <p:txBody>
          <a:bodyPr spcFirstLastPara="1" wrap="square" lIns="91425" tIns="45700" rIns="91425" bIns="45700" anchor="t" anchorCtr="0">
            <a:spAutoFit/>
          </a:bodyPr>
          <a:lstStyle/>
          <a:p>
            <a:pPr lvl="0"/>
            <a:r>
              <a:rPr lang="en-US" sz="2400" b="1" dirty="0">
                <a:solidFill>
                  <a:srgbClr val="0FB7BD"/>
                </a:solidFill>
                <a:latin typeface="Calibri"/>
                <a:ea typeface="Calibri"/>
                <a:cs typeface="Calibri"/>
                <a:sym typeface="Calibri"/>
              </a:rPr>
              <a:t>Work in pairs. Use the diagram in</a:t>
            </a:r>
            <a:r>
              <a:rPr lang="vi-VN" sz="2400" b="1" dirty="0">
                <a:solidFill>
                  <a:srgbClr val="0FB7BD"/>
                </a:solidFill>
                <a:latin typeface="Calibri"/>
                <a:ea typeface="Calibri"/>
                <a:cs typeface="Calibri"/>
                <a:sym typeface="Calibri"/>
              </a:rPr>
              <a:t> Task</a:t>
            </a:r>
            <a:r>
              <a:rPr lang="en-US" sz="2400" b="1" dirty="0">
                <a:solidFill>
                  <a:srgbClr val="0FB7BD"/>
                </a:solidFill>
                <a:latin typeface="Calibri"/>
                <a:ea typeface="Calibri"/>
                <a:cs typeface="Calibri"/>
                <a:sym typeface="Calibri"/>
              </a:rPr>
              <a:t> 1 to talk about FAO and its activities in Viet Nam.</a:t>
            </a:r>
            <a:endParaRPr kumimoji="0" lang="en-US" sz="2400" b="1" i="0" u="none" strike="noStrike" kern="0" cap="none" spc="0" normalizeH="0" baseline="0" noProof="0" dirty="0">
              <a:ln>
                <a:noFill/>
              </a:ln>
              <a:solidFill>
                <a:srgbClr val="0FB7BD"/>
              </a:solidFill>
              <a:effectLst/>
              <a:uLnTx/>
              <a:uFillTx/>
              <a:latin typeface="Calibri"/>
              <a:ea typeface="Calibri"/>
              <a:cs typeface="Calibri"/>
              <a:sym typeface="Calibri"/>
            </a:endParaRPr>
          </a:p>
        </p:txBody>
      </p:sp>
      <p:sp>
        <p:nvSpPr>
          <p:cNvPr id="7" name="Google Shape;214;p12">
            <a:extLst>
              <a:ext uri="{FF2B5EF4-FFF2-40B4-BE49-F238E27FC236}">
                <a16:creationId xmlns:a16="http://schemas.microsoft.com/office/drawing/2014/main" id="{B86111F2-5EB4-496F-86D7-52B4BD848BA0}"/>
              </a:ext>
            </a:extLst>
          </p:cNvPr>
          <p:cNvSpPr txBox="1"/>
          <p:nvPr/>
        </p:nvSpPr>
        <p:spPr>
          <a:xfrm>
            <a:off x="733099" y="1039279"/>
            <a:ext cx="449821"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n-US" sz="4000" b="1" i="0" u="none" strike="noStrike" kern="0" cap="none" spc="0" normalizeH="0" baseline="0" noProof="0" dirty="0">
                <a:ln>
                  <a:noFill/>
                </a:ln>
                <a:solidFill>
                  <a:srgbClr val="FFFFFF"/>
                </a:solidFill>
                <a:effectLst/>
                <a:uLnTx/>
                <a:uFillTx/>
                <a:latin typeface="Open Sans"/>
                <a:ea typeface="Open Sans"/>
                <a:cs typeface="Open Sans"/>
                <a:sym typeface="Open Sans"/>
              </a:rPr>
              <a:t>1</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sp>
        <p:nvSpPr>
          <p:cNvPr id="10" name="Google Shape;216;p10">
            <a:extLst>
              <a:ext uri="{FF2B5EF4-FFF2-40B4-BE49-F238E27FC236}">
                <a16:creationId xmlns:a16="http://schemas.microsoft.com/office/drawing/2014/main" id="{D0414924-7BB2-4DEB-A319-5F7CFBB399A8}"/>
              </a:ext>
            </a:extLst>
          </p:cNvPr>
          <p:cNvSpPr/>
          <p:nvPr/>
        </p:nvSpPr>
        <p:spPr>
          <a:xfrm>
            <a:off x="937120" y="1104748"/>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endParaRPr kumimoji="0" sz="1800" b="0" i="0" u="none" strike="noStrike" kern="0" cap="none" spc="0" normalizeH="0" baseline="0" noProof="0">
              <a:ln>
                <a:noFill/>
              </a:ln>
              <a:solidFill>
                <a:srgbClr val="048DA4"/>
              </a:solidFill>
              <a:effectLst/>
              <a:uLnTx/>
              <a:uFillTx/>
              <a:latin typeface="Calibri"/>
              <a:ea typeface="Calibri"/>
              <a:cs typeface="Calibri"/>
              <a:sym typeface="Calibri"/>
            </a:endParaRPr>
          </a:p>
        </p:txBody>
      </p:sp>
      <p:sp>
        <p:nvSpPr>
          <p:cNvPr id="11" name="Google Shape;217;p10">
            <a:extLst>
              <a:ext uri="{FF2B5EF4-FFF2-40B4-BE49-F238E27FC236}">
                <a16:creationId xmlns:a16="http://schemas.microsoft.com/office/drawing/2014/main" id="{C4454D1E-5F23-46D3-8426-285F9F3CAAC8}"/>
              </a:ext>
            </a:extLst>
          </p:cNvPr>
          <p:cNvSpPr txBox="1"/>
          <p:nvPr/>
        </p:nvSpPr>
        <p:spPr>
          <a:xfrm>
            <a:off x="981856" y="1002108"/>
            <a:ext cx="431477" cy="707886"/>
          </a:xfrm>
          <a:prstGeom prst="rect">
            <a:avLst/>
          </a:prstGeom>
          <a:noFill/>
          <a:ln>
            <a:noFill/>
          </a:ln>
        </p:spPr>
        <p:txBody>
          <a:bodyPr spcFirstLastPara="1" wrap="square" lIns="91425" tIns="45700" rIns="91425" bIns="45700" anchor="t" anchorCtr="0">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4000" b="1" i="0" u="none" strike="noStrike" kern="0" cap="none" spc="0" normalizeH="0" baseline="0" dirty="0">
                <a:ln>
                  <a:noFill/>
                </a:ln>
                <a:solidFill>
                  <a:srgbClr val="FFFFFF"/>
                </a:solidFill>
                <a:effectLst/>
                <a:uLnTx/>
                <a:uFillTx/>
                <a:latin typeface="Open Sans"/>
                <a:ea typeface="Open Sans"/>
                <a:cs typeface="Open Sans"/>
                <a:sym typeface="Open Sans"/>
              </a:rPr>
              <a:t>2</a:t>
            </a:r>
            <a:endParaRPr kumimoji="0" sz="4000" b="1" i="0" u="none" strike="noStrike" kern="0" cap="none" spc="0" normalizeH="0" baseline="0" noProof="0" dirty="0">
              <a:ln>
                <a:noFill/>
              </a:ln>
              <a:solidFill>
                <a:srgbClr val="FFFFFF"/>
              </a:solidFill>
              <a:effectLst/>
              <a:uLnTx/>
              <a:uFillTx/>
              <a:latin typeface="Open Sans"/>
              <a:ea typeface="Open Sans"/>
              <a:cs typeface="Open Sans"/>
              <a:sym typeface="Open Sans"/>
            </a:endParaRPr>
          </a:p>
        </p:txBody>
      </p:sp>
      <p:pic>
        <p:nvPicPr>
          <p:cNvPr id="8" name="Google Shape;356;p30"/>
          <p:cNvPicPr preferRelativeResize="0"/>
          <p:nvPr/>
        </p:nvPicPr>
        <p:blipFill>
          <a:blip r:embed="rId4">
            <a:alphaModFix/>
          </a:blip>
          <a:stretch>
            <a:fillRect/>
          </a:stretch>
        </p:blipFill>
        <p:spPr>
          <a:xfrm>
            <a:off x="-426720" y="6565243"/>
            <a:ext cx="853439" cy="853439"/>
          </a:xfrm>
          <a:prstGeom prst="rect">
            <a:avLst/>
          </a:prstGeom>
          <a:noFill/>
          <a:ln>
            <a:noFill/>
          </a:ln>
        </p:spPr>
      </p:pic>
      <p:pic>
        <p:nvPicPr>
          <p:cNvPr id="9" name="Google Shape;358;p30"/>
          <p:cNvPicPr preferRelativeResize="0"/>
          <p:nvPr/>
        </p:nvPicPr>
        <p:blipFill>
          <a:blip r:embed="rId5">
            <a:alphaModFix/>
          </a:blip>
          <a:stretch>
            <a:fillRect/>
          </a:stretch>
        </p:blipFill>
        <p:spPr>
          <a:xfrm>
            <a:off x="11717168" y="37194"/>
            <a:ext cx="407561" cy="1584960"/>
          </a:xfrm>
          <a:prstGeom prst="rect">
            <a:avLst/>
          </a:prstGeom>
          <a:noFill/>
          <a:ln>
            <a:noFill/>
          </a:ln>
        </p:spPr>
      </p:pic>
      <p:sp>
        <p:nvSpPr>
          <p:cNvPr id="12" name="Google Shape;152;p5"/>
          <p:cNvSpPr txBox="1"/>
          <p:nvPr/>
        </p:nvSpPr>
        <p:spPr>
          <a:xfrm>
            <a:off x="5326881" y="223827"/>
            <a:ext cx="4572000" cy="646331"/>
          </a:xfrm>
          <a:prstGeom prst="rect">
            <a:avLst/>
          </a:prstGeom>
          <a:noFill/>
          <a:ln>
            <a:noFill/>
          </a:ln>
        </p:spPr>
        <p:txBody>
          <a:bodyPr spcFirstLastPara="1" wrap="square" lIns="91425" tIns="45700" rIns="91425" bIns="45700" anchor="t" anchorCtr="0">
            <a:sp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r>
              <a:rPr kumimoji="0" lang="vi-VN" sz="3600" b="1" i="0" u="none" strike="noStrike" kern="0" cap="none" spc="0" normalizeH="0" baseline="0" noProof="0" dirty="0">
                <a:ln>
                  <a:noFill/>
                </a:ln>
                <a:solidFill>
                  <a:srgbClr val="FF0000"/>
                </a:solidFill>
                <a:effectLst/>
                <a:uLnTx/>
                <a:uFillTx/>
                <a:latin typeface="Arial"/>
                <a:ea typeface="Arial"/>
                <a:cs typeface="Arial"/>
                <a:sym typeface="Arial"/>
              </a:rPr>
              <a:t>CULTURE</a:t>
            </a:r>
            <a:endParaRPr kumimoji="0" sz="3600" b="1" i="0" u="none" strike="noStrike" kern="0" cap="none" spc="0" normalizeH="0" baseline="0" noProof="0" dirty="0">
              <a:ln>
                <a:noFill/>
              </a:ln>
              <a:solidFill>
                <a:srgbClr val="FF0000"/>
              </a:solidFill>
              <a:effectLst/>
              <a:uLnTx/>
              <a:uFillTx/>
              <a:latin typeface="Arial"/>
              <a:ea typeface="Arial"/>
              <a:cs typeface="Arial"/>
              <a:sym typeface="Arial"/>
            </a:endParaRPr>
          </a:p>
        </p:txBody>
      </p:sp>
    </p:spTree>
    <p:extLst>
      <p:ext uri="{BB962C8B-B14F-4D97-AF65-F5344CB8AC3E}">
        <p14:creationId xmlns:p14="http://schemas.microsoft.com/office/powerpoint/2010/main" val="1201892547"/>
      </p:ext>
    </p:extLst>
  </p:cSld>
  <p:clrMapOvr>
    <a:masterClrMapping/>
  </p:clrMapOvr>
  <p:transition spd="slow">
    <p:wipe/>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8" name="Google Shape;378;p20"/>
          <p:cNvSpPr/>
          <p:nvPr/>
        </p:nvSpPr>
        <p:spPr>
          <a:xfrm>
            <a:off x="702927" y="1107630"/>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48DA4"/>
              </a:solidFill>
              <a:latin typeface="Calibri"/>
              <a:ea typeface="Calibri"/>
              <a:cs typeface="Calibri"/>
              <a:sym typeface="Calibri"/>
            </a:endParaRPr>
          </a:p>
        </p:txBody>
      </p:sp>
      <p:sp>
        <p:nvSpPr>
          <p:cNvPr id="379" name="Google Shape;379;p20"/>
          <p:cNvSpPr txBox="1"/>
          <p:nvPr/>
        </p:nvSpPr>
        <p:spPr>
          <a:xfrm>
            <a:off x="733099" y="1039279"/>
            <a:ext cx="449821"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n-US" sz="4000" b="1">
                <a:solidFill>
                  <a:schemeClr val="lt1"/>
                </a:solidFill>
                <a:latin typeface="Open Sans"/>
                <a:ea typeface="Open Sans"/>
                <a:cs typeface="Open Sans"/>
                <a:sym typeface="Open Sans"/>
              </a:rPr>
              <a:t>1</a:t>
            </a:r>
            <a:endParaRPr sz="4000" b="1">
              <a:solidFill>
                <a:schemeClr val="lt1"/>
              </a:solidFill>
              <a:latin typeface="Open Sans"/>
              <a:ea typeface="Open Sans"/>
              <a:cs typeface="Open Sans"/>
              <a:sym typeface="Open Sans"/>
            </a:endParaRPr>
          </a:p>
        </p:txBody>
      </p:sp>
      <p:sp>
        <p:nvSpPr>
          <p:cNvPr id="380" name="Google Shape;380;p20"/>
          <p:cNvSpPr txBox="1"/>
          <p:nvPr/>
        </p:nvSpPr>
        <p:spPr>
          <a:xfrm>
            <a:off x="4037693" y="183343"/>
            <a:ext cx="4572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dirty="0">
                <a:solidFill>
                  <a:srgbClr val="FF0000"/>
                </a:solidFill>
                <a:sym typeface="Arial"/>
              </a:rPr>
              <a:t>CONSOLIDATION</a:t>
            </a:r>
            <a:endParaRPr dirty="0">
              <a:solidFill>
                <a:srgbClr val="FF0000"/>
              </a:solidFill>
            </a:endParaRPr>
          </a:p>
        </p:txBody>
      </p:sp>
      <p:sp>
        <p:nvSpPr>
          <p:cNvPr id="381" name="Google Shape;381;p20"/>
          <p:cNvSpPr/>
          <p:nvPr/>
        </p:nvSpPr>
        <p:spPr>
          <a:xfrm>
            <a:off x="1358390" y="1107630"/>
            <a:ext cx="4572000" cy="58473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vi-VN" sz="3200" b="1" dirty="0">
                <a:solidFill>
                  <a:srgbClr val="F26532"/>
                </a:solidFill>
              </a:rPr>
              <a:t>Wrap-up</a:t>
            </a:r>
            <a:endParaRPr dirty="0"/>
          </a:p>
        </p:txBody>
      </p:sp>
      <p:sp>
        <p:nvSpPr>
          <p:cNvPr id="382" name="Google Shape;382;p20"/>
          <p:cNvSpPr txBox="1"/>
          <p:nvPr/>
        </p:nvSpPr>
        <p:spPr>
          <a:xfrm>
            <a:off x="1358389" y="2317712"/>
            <a:ext cx="10766339" cy="1077178"/>
          </a:xfrm>
          <a:prstGeom prst="rect">
            <a:avLst/>
          </a:prstGeom>
          <a:noFill/>
          <a:ln>
            <a:noFill/>
          </a:ln>
        </p:spPr>
        <p:txBody>
          <a:bodyPr spcFirstLastPara="1" wrap="square" lIns="91425" tIns="45700" rIns="91425" bIns="45700" anchor="t" anchorCtr="0">
            <a:spAutoFit/>
          </a:bodyPr>
          <a:lstStyle/>
          <a:p>
            <a:pPr marL="457200" lvl="0" indent="-457200">
              <a:buClrTx/>
              <a:buSzPts val="3200"/>
              <a:buFont typeface="Wingdings" panose="05000000000000000000" pitchFamily="2" charset="2"/>
              <a:buChar char="ü"/>
            </a:pPr>
            <a:r>
              <a:rPr lang="vi-VN" sz="3200" dirty="0">
                <a:solidFill>
                  <a:schemeClr val="tx1"/>
                </a:solidFill>
                <a:latin typeface="Calibri"/>
                <a:ea typeface="Calibri"/>
                <a:cs typeface="Calibri"/>
                <a:sym typeface="Calibri"/>
              </a:rPr>
              <a:t>Communication: Making and responding to invitations</a:t>
            </a:r>
          </a:p>
          <a:p>
            <a:pPr marL="457200" lvl="0" indent="-457200">
              <a:buClrTx/>
              <a:buSzPts val="3200"/>
              <a:buFont typeface="Wingdings" panose="05000000000000000000" pitchFamily="2" charset="2"/>
              <a:buChar char="ü"/>
            </a:pPr>
            <a:r>
              <a:rPr lang="vi-VN" sz="3200" dirty="0">
                <a:solidFill>
                  <a:schemeClr val="tx1"/>
                </a:solidFill>
                <a:latin typeface="Calibri"/>
                <a:ea typeface="Calibri"/>
                <a:cs typeface="Calibri"/>
                <a:sym typeface="Calibri"/>
              </a:rPr>
              <a:t>Culture: FAO and its activities in Viet</a:t>
            </a:r>
            <a:r>
              <a:rPr lang="en-US" sz="3200" dirty="0">
                <a:solidFill>
                  <a:schemeClr val="tx1"/>
                </a:solidFill>
                <a:latin typeface="Calibri"/>
                <a:ea typeface="Calibri"/>
                <a:cs typeface="Calibri"/>
                <a:sym typeface="Calibri"/>
              </a:rPr>
              <a:t> N</a:t>
            </a:r>
            <a:r>
              <a:rPr lang="vi-VN" sz="3200" dirty="0">
                <a:solidFill>
                  <a:schemeClr val="tx1"/>
                </a:solidFill>
                <a:latin typeface="Calibri"/>
                <a:ea typeface="Calibri"/>
                <a:cs typeface="Calibri"/>
                <a:sym typeface="Calibri"/>
              </a:rPr>
              <a:t>am</a:t>
            </a:r>
            <a:endParaRPr lang="en-US" sz="3200" dirty="0">
              <a:solidFill>
                <a:schemeClr val="tx1"/>
              </a:solidFill>
              <a:latin typeface="Calibri"/>
              <a:ea typeface="Calibri"/>
              <a:cs typeface="Calibri"/>
              <a:sym typeface="Calibri"/>
            </a:endParaRPr>
          </a:p>
        </p:txBody>
      </p:sp>
      <p:pic>
        <p:nvPicPr>
          <p:cNvPr id="8" name="Google Shape;356;p30"/>
          <p:cNvPicPr preferRelativeResize="0"/>
          <p:nvPr/>
        </p:nvPicPr>
        <p:blipFill>
          <a:blip r:embed="rId3">
            <a:alphaModFix/>
          </a:blip>
          <a:stretch>
            <a:fillRect/>
          </a:stretch>
        </p:blipFill>
        <p:spPr>
          <a:xfrm>
            <a:off x="67271" y="5967366"/>
            <a:ext cx="853439" cy="853439"/>
          </a:xfrm>
          <a:prstGeom prst="rect">
            <a:avLst/>
          </a:prstGeom>
          <a:noFill/>
          <a:ln>
            <a:noFill/>
          </a:ln>
        </p:spPr>
      </p:pic>
      <p:pic>
        <p:nvPicPr>
          <p:cNvPr id="9" name="Google Shape;358;p30"/>
          <p:cNvPicPr preferRelativeResize="0"/>
          <p:nvPr/>
        </p:nvPicPr>
        <p:blipFill>
          <a:blip r:embed="rId4">
            <a:alphaModFix/>
          </a:blip>
          <a:stretch>
            <a:fillRect/>
          </a:stretch>
        </p:blipFill>
        <p:spPr>
          <a:xfrm>
            <a:off x="11717168" y="37194"/>
            <a:ext cx="407561" cy="1584960"/>
          </a:xfrm>
          <a:prstGeom prst="rect">
            <a:avLst/>
          </a:prstGeom>
          <a:noFill/>
          <a:ln>
            <a:noFill/>
          </a:ln>
        </p:spPr>
      </p:pic>
    </p:spTree>
    <p:extLst>
      <p:ext uri="{BB962C8B-B14F-4D97-AF65-F5344CB8AC3E}">
        <p14:creationId xmlns:p14="http://schemas.microsoft.com/office/powerpoint/2010/main" val="4098919565"/>
      </p:ext>
    </p:extLst>
  </p:cSld>
  <p:clrMapOvr>
    <a:masterClrMapping/>
  </p:clrMapOvr>
  <p:transition spd="slow">
    <p:wipe/>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sp>
        <p:nvSpPr>
          <p:cNvPr id="378" name="Google Shape;378;p20"/>
          <p:cNvSpPr/>
          <p:nvPr/>
        </p:nvSpPr>
        <p:spPr>
          <a:xfrm>
            <a:off x="702927" y="1107630"/>
            <a:ext cx="502606" cy="502606"/>
          </a:xfrm>
          <a:prstGeom prst="roundRect">
            <a:avLst>
              <a:gd name="adj" fmla="val 16667"/>
            </a:avLst>
          </a:prstGeom>
          <a:solidFill>
            <a:srgbClr val="F2653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48DA4"/>
              </a:solidFill>
              <a:latin typeface="Calibri"/>
              <a:ea typeface="Calibri"/>
              <a:cs typeface="Calibri"/>
              <a:sym typeface="Calibri"/>
            </a:endParaRPr>
          </a:p>
        </p:txBody>
      </p:sp>
      <p:sp>
        <p:nvSpPr>
          <p:cNvPr id="379" name="Google Shape;379;p20"/>
          <p:cNvSpPr txBox="1"/>
          <p:nvPr/>
        </p:nvSpPr>
        <p:spPr>
          <a:xfrm>
            <a:off x="733099" y="1039279"/>
            <a:ext cx="449821" cy="70788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vi-VN" sz="4000" b="1" dirty="0">
                <a:solidFill>
                  <a:schemeClr val="lt1"/>
                </a:solidFill>
                <a:latin typeface="Open Sans"/>
                <a:ea typeface="Open Sans"/>
                <a:cs typeface="Open Sans"/>
                <a:sym typeface="Open Sans"/>
              </a:rPr>
              <a:t>2</a:t>
            </a:r>
            <a:endParaRPr sz="4000" b="1" dirty="0">
              <a:solidFill>
                <a:schemeClr val="lt1"/>
              </a:solidFill>
              <a:latin typeface="Open Sans"/>
              <a:ea typeface="Open Sans"/>
              <a:cs typeface="Open Sans"/>
              <a:sym typeface="Open Sans"/>
            </a:endParaRPr>
          </a:p>
        </p:txBody>
      </p:sp>
      <p:sp>
        <p:nvSpPr>
          <p:cNvPr id="381" name="Google Shape;381;p20"/>
          <p:cNvSpPr/>
          <p:nvPr/>
        </p:nvSpPr>
        <p:spPr>
          <a:xfrm>
            <a:off x="1358390" y="1107630"/>
            <a:ext cx="4572000" cy="58477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3200" b="1" dirty="0">
                <a:solidFill>
                  <a:srgbClr val="F26532"/>
                </a:solidFill>
                <a:latin typeface="Arial"/>
                <a:ea typeface="Arial"/>
                <a:cs typeface="Arial"/>
                <a:sym typeface="Arial"/>
              </a:rPr>
              <a:t>Homework</a:t>
            </a:r>
            <a:endParaRPr dirty="0"/>
          </a:p>
        </p:txBody>
      </p:sp>
      <p:sp>
        <p:nvSpPr>
          <p:cNvPr id="382" name="Google Shape;382;p20"/>
          <p:cNvSpPr txBox="1"/>
          <p:nvPr/>
        </p:nvSpPr>
        <p:spPr>
          <a:xfrm>
            <a:off x="1358390" y="2317712"/>
            <a:ext cx="9382536" cy="584735"/>
          </a:xfrm>
          <a:prstGeom prst="rect">
            <a:avLst/>
          </a:prstGeom>
          <a:noFill/>
          <a:ln>
            <a:noFill/>
          </a:ln>
        </p:spPr>
        <p:txBody>
          <a:bodyPr spcFirstLastPara="1" wrap="square" lIns="91425" tIns="45700" rIns="91425" bIns="45700" anchor="t" anchorCtr="0">
            <a:spAutoFit/>
          </a:bodyPr>
          <a:lstStyle/>
          <a:p>
            <a:pPr lvl="0">
              <a:buClr>
                <a:srgbClr val="A21E2B"/>
              </a:buClr>
              <a:buSzPts val="3200"/>
            </a:pPr>
            <a:r>
              <a:rPr lang="en-US" sz="3200" dirty="0">
                <a:solidFill>
                  <a:schemeClr val="tx1"/>
                </a:solidFill>
                <a:latin typeface="Calibri"/>
                <a:ea typeface="Calibri"/>
                <a:cs typeface="Calibri"/>
                <a:sym typeface="Calibri"/>
              </a:rPr>
              <a:t>Project preparation</a:t>
            </a:r>
          </a:p>
        </p:txBody>
      </p:sp>
      <p:pic>
        <p:nvPicPr>
          <p:cNvPr id="8" name="Google Shape;356;p30"/>
          <p:cNvPicPr preferRelativeResize="0"/>
          <p:nvPr/>
        </p:nvPicPr>
        <p:blipFill>
          <a:blip r:embed="rId3">
            <a:alphaModFix/>
          </a:blip>
          <a:stretch>
            <a:fillRect/>
          </a:stretch>
        </p:blipFill>
        <p:spPr>
          <a:xfrm>
            <a:off x="67271" y="5967366"/>
            <a:ext cx="853439" cy="853439"/>
          </a:xfrm>
          <a:prstGeom prst="rect">
            <a:avLst/>
          </a:prstGeom>
          <a:noFill/>
          <a:ln>
            <a:noFill/>
          </a:ln>
        </p:spPr>
      </p:pic>
      <p:pic>
        <p:nvPicPr>
          <p:cNvPr id="9" name="Google Shape;358;p30"/>
          <p:cNvPicPr preferRelativeResize="0"/>
          <p:nvPr/>
        </p:nvPicPr>
        <p:blipFill>
          <a:blip r:embed="rId4">
            <a:alphaModFix/>
          </a:blip>
          <a:stretch>
            <a:fillRect/>
          </a:stretch>
        </p:blipFill>
        <p:spPr>
          <a:xfrm>
            <a:off x="11717168" y="37194"/>
            <a:ext cx="407561" cy="1584960"/>
          </a:xfrm>
          <a:prstGeom prst="rect">
            <a:avLst/>
          </a:prstGeom>
          <a:noFill/>
          <a:ln>
            <a:noFill/>
          </a:ln>
        </p:spPr>
      </p:pic>
      <p:sp>
        <p:nvSpPr>
          <p:cNvPr id="10" name="Google Shape;380;p20"/>
          <p:cNvSpPr txBox="1"/>
          <p:nvPr/>
        </p:nvSpPr>
        <p:spPr>
          <a:xfrm>
            <a:off x="4037693" y="183343"/>
            <a:ext cx="4572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dirty="0">
                <a:solidFill>
                  <a:srgbClr val="FF0000"/>
                </a:solidFill>
                <a:sym typeface="Arial"/>
              </a:rPr>
              <a:t>CONSOLIDATION</a:t>
            </a:r>
            <a:endParaRPr dirty="0">
              <a:solidFill>
                <a:srgbClr val="FF0000"/>
              </a:solidFill>
            </a:endParaRPr>
          </a:p>
        </p:txBody>
      </p:sp>
    </p:spTree>
    <p:extLst>
      <p:ext uri="{BB962C8B-B14F-4D97-AF65-F5344CB8AC3E}">
        <p14:creationId xmlns:p14="http://schemas.microsoft.com/office/powerpoint/2010/main" val="3963823164"/>
      </p:ext>
    </p:extLst>
  </p:cSld>
  <p:clrMapOvr>
    <a:masterClrMapping/>
  </p:clrMapOvr>
  <p:transition spd="slow">
    <p:wip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5" name="Google Shape;165;p6"/>
          <p:cNvSpPr txBox="1"/>
          <p:nvPr/>
        </p:nvSpPr>
        <p:spPr>
          <a:xfrm>
            <a:off x="-1" y="2767300"/>
            <a:ext cx="6719455" cy="1323399"/>
          </a:xfrm>
          <a:prstGeom prst="rect">
            <a:avLst/>
          </a:prstGeom>
          <a:noFill/>
          <a:ln>
            <a:noFill/>
          </a:ln>
        </p:spPr>
        <p:txBody>
          <a:bodyPr spcFirstLastPara="1" wrap="square" lIns="91425" tIns="45700" rIns="91425" bIns="45700" anchor="t" anchorCtr="0">
            <a:spAutoFit/>
          </a:bodyPr>
          <a:lstStyle/>
          <a:p>
            <a:pPr lvl="0" algn="ctr"/>
            <a:r>
              <a:rPr lang="vi-VN" sz="4000" b="1" dirty="0">
                <a:solidFill>
                  <a:srgbClr val="0FB7BD"/>
                </a:solidFill>
                <a:latin typeface="Calibri"/>
                <a:ea typeface="Calibri"/>
                <a:cs typeface="Calibri"/>
                <a:sym typeface="Calibri"/>
              </a:rPr>
              <a:t>Which event are these cards referring to?</a:t>
            </a:r>
          </a:p>
        </p:txBody>
      </p:sp>
      <p:sp>
        <p:nvSpPr>
          <p:cNvPr id="166" name="Google Shape;166;p6"/>
          <p:cNvSpPr txBox="1"/>
          <p:nvPr/>
        </p:nvSpPr>
        <p:spPr>
          <a:xfrm>
            <a:off x="596620" y="126170"/>
            <a:ext cx="4572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dirty="0">
                <a:solidFill>
                  <a:srgbClr val="FF0000"/>
                </a:solidFill>
                <a:sym typeface="Arial"/>
              </a:rPr>
              <a:t>WARM-UP</a:t>
            </a:r>
            <a:endParaRPr dirty="0">
              <a:solidFill>
                <a:srgbClr val="FF0000"/>
              </a:solidFill>
            </a:endParaRPr>
          </a:p>
        </p:txBody>
      </p:sp>
      <p:pic>
        <p:nvPicPr>
          <p:cNvPr id="6" name="Picture 5">
            <a:extLst>
              <a:ext uri="{FF2B5EF4-FFF2-40B4-BE49-F238E27FC236}">
                <a16:creationId xmlns:a16="http://schemas.microsoft.com/office/drawing/2014/main" id="{B1D57AF6-B4B4-44B7-B8AB-05CA9BC01856}"/>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7681340" y="898672"/>
            <a:ext cx="4510660" cy="5926783"/>
          </a:xfrm>
          <a:prstGeom prst="rect">
            <a:avLst/>
          </a:prstGeom>
          <a:noFill/>
          <a:ln>
            <a:noFill/>
          </a:ln>
        </p:spPr>
      </p:pic>
      <p:sp>
        <p:nvSpPr>
          <p:cNvPr id="2" name="TextBox 1">
            <a:extLst>
              <a:ext uri="{FF2B5EF4-FFF2-40B4-BE49-F238E27FC236}">
                <a16:creationId xmlns:a16="http://schemas.microsoft.com/office/drawing/2014/main" id="{223E5FAD-DB84-4618-9E2A-7D9713C243EC}"/>
              </a:ext>
            </a:extLst>
          </p:cNvPr>
          <p:cNvSpPr txBox="1"/>
          <p:nvPr/>
        </p:nvSpPr>
        <p:spPr>
          <a:xfrm>
            <a:off x="2556155" y="4408715"/>
            <a:ext cx="2569029" cy="584775"/>
          </a:xfrm>
          <a:prstGeom prst="rect">
            <a:avLst/>
          </a:prstGeom>
          <a:noFill/>
        </p:spPr>
        <p:txBody>
          <a:bodyPr wrap="square" rtlCol="0">
            <a:spAutoFit/>
          </a:bodyPr>
          <a:lstStyle/>
          <a:p>
            <a:r>
              <a:rPr lang="vi-VN" sz="3200" dirty="0"/>
              <a:t>A wedding</a:t>
            </a:r>
            <a:endParaRPr lang="en-US" sz="3200" dirty="0"/>
          </a:p>
        </p:txBody>
      </p:sp>
      <p:pic>
        <p:nvPicPr>
          <p:cNvPr id="7" name="Google Shape;356;p30"/>
          <p:cNvPicPr preferRelativeResize="0"/>
          <p:nvPr/>
        </p:nvPicPr>
        <p:blipFill>
          <a:blip r:embed="rId4">
            <a:alphaModFix/>
          </a:blip>
          <a:stretch>
            <a:fillRect/>
          </a:stretch>
        </p:blipFill>
        <p:spPr>
          <a:xfrm>
            <a:off x="67271" y="5967366"/>
            <a:ext cx="853439" cy="853439"/>
          </a:xfrm>
          <a:prstGeom prst="rect">
            <a:avLst/>
          </a:prstGeom>
          <a:noFill/>
          <a:ln>
            <a:noFill/>
          </a:ln>
        </p:spPr>
      </p:pic>
      <p:pic>
        <p:nvPicPr>
          <p:cNvPr id="8" name="Google Shape;358;p30"/>
          <p:cNvPicPr preferRelativeResize="0"/>
          <p:nvPr/>
        </p:nvPicPr>
        <p:blipFill>
          <a:blip r:embed="rId5">
            <a:alphaModFix/>
          </a:blip>
          <a:stretch>
            <a:fillRect/>
          </a:stretch>
        </p:blipFill>
        <p:spPr>
          <a:xfrm>
            <a:off x="11717168" y="37194"/>
            <a:ext cx="407561" cy="1584960"/>
          </a:xfrm>
          <a:prstGeom prst="rect">
            <a:avLst/>
          </a:prstGeom>
          <a:noFill/>
          <a:ln>
            <a:noFill/>
          </a:ln>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5" name="Google Shape;165;p6"/>
          <p:cNvSpPr txBox="1"/>
          <p:nvPr/>
        </p:nvSpPr>
        <p:spPr>
          <a:xfrm>
            <a:off x="-520439" y="2662087"/>
            <a:ext cx="9027130" cy="707846"/>
          </a:xfrm>
          <a:prstGeom prst="rect">
            <a:avLst/>
          </a:prstGeom>
          <a:noFill/>
          <a:ln>
            <a:noFill/>
          </a:ln>
        </p:spPr>
        <p:txBody>
          <a:bodyPr spcFirstLastPara="1" wrap="square" lIns="91425" tIns="45700" rIns="91425" bIns="45700" anchor="t" anchorCtr="0">
            <a:spAutoFit/>
          </a:bodyPr>
          <a:lstStyle/>
          <a:p>
            <a:pPr lvl="0" algn="ctr"/>
            <a:r>
              <a:rPr lang="vi-VN" sz="4000" b="1" dirty="0">
                <a:solidFill>
                  <a:srgbClr val="0FB7BD"/>
                </a:solidFill>
                <a:latin typeface="Calibri"/>
                <a:ea typeface="Calibri"/>
                <a:cs typeface="Calibri"/>
                <a:sym typeface="Calibri"/>
              </a:rPr>
              <a:t>Which event </a:t>
            </a:r>
            <a:r>
              <a:rPr lang="en-US" sz="4000" b="1" dirty="0">
                <a:solidFill>
                  <a:srgbClr val="0FB7BD"/>
                </a:solidFill>
                <a:latin typeface="Calibri"/>
                <a:ea typeface="Calibri"/>
                <a:cs typeface="Calibri"/>
                <a:sym typeface="Calibri"/>
              </a:rPr>
              <a:t>is</a:t>
            </a:r>
            <a:r>
              <a:rPr lang="vi-VN" sz="4000" b="1" dirty="0">
                <a:solidFill>
                  <a:srgbClr val="0FB7BD"/>
                </a:solidFill>
                <a:latin typeface="Calibri"/>
                <a:ea typeface="Calibri"/>
                <a:cs typeface="Calibri"/>
                <a:sym typeface="Calibri"/>
              </a:rPr>
              <a:t> t</a:t>
            </a:r>
            <a:r>
              <a:rPr lang="en-US" sz="4000" b="1" dirty="0">
                <a:solidFill>
                  <a:srgbClr val="0FB7BD"/>
                </a:solidFill>
                <a:latin typeface="Calibri"/>
                <a:ea typeface="Calibri"/>
                <a:cs typeface="Calibri"/>
                <a:sym typeface="Calibri"/>
              </a:rPr>
              <a:t>his </a:t>
            </a:r>
            <a:r>
              <a:rPr lang="vi-VN" sz="4000" b="1" dirty="0">
                <a:solidFill>
                  <a:srgbClr val="0FB7BD"/>
                </a:solidFill>
                <a:latin typeface="Calibri"/>
                <a:ea typeface="Calibri"/>
                <a:cs typeface="Calibri"/>
                <a:sym typeface="Calibri"/>
              </a:rPr>
              <a:t>card referring to?</a:t>
            </a:r>
          </a:p>
        </p:txBody>
      </p:sp>
      <p:sp>
        <p:nvSpPr>
          <p:cNvPr id="166" name="Google Shape;166;p6"/>
          <p:cNvSpPr txBox="1"/>
          <p:nvPr/>
        </p:nvSpPr>
        <p:spPr>
          <a:xfrm>
            <a:off x="596620" y="126170"/>
            <a:ext cx="4572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dirty="0">
                <a:solidFill>
                  <a:srgbClr val="FF0000"/>
                </a:solidFill>
                <a:sym typeface="Arial"/>
              </a:rPr>
              <a:t>WARM-UP</a:t>
            </a:r>
            <a:endParaRPr dirty="0">
              <a:solidFill>
                <a:srgbClr val="FF0000"/>
              </a:solidFill>
            </a:endParaRPr>
          </a:p>
        </p:txBody>
      </p:sp>
      <p:pic>
        <p:nvPicPr>
          <p:cNvPr id="7" name="Picture 6" descr="Virtual Graduation Ceremony Class of 2020 Invitation Card with Toilet  Paper. Funny Graduation Party Invite. Coronavirus COVID-19 Stock Vector -  Illustration of isolation, black: 185485455">
            <a:extLst>
              <a:ext uri="{FF2B5EF4-FFF2-40B4-BE49-F238E27FC236}">
                <a16:creationId xmlns:a16="http://schemas.microsoft.com/office/drawing/2014/main" id="{6F8D5380-B93C-4EBA-978F-6259F8A4CE0A}"/>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19172" t="8282" r="21252" b="11386"/>
          <a:stretch/>
        </p:blipFill>
        <p:spPr bwMode="auto">
          <a:xfrm>
            <a:off x="7992122" y="898673"/>
            <a:ext cx="4199877" cy="5959328"/>
          </a:xfrm>
          <a:prstGeom prst="rect">
            <a:avLst/>
          </a:prstGeom>
          <a:noFill/>
          <a:ln>
            <a:noFill/>
          </a:ln>
        </p:spPr>
      </p:pic>
      <p:sp>
        <p:nvSpPr>
          <p:cNvPr id="8" name="TextBox 7">
            <a:extLst>
              <a:ext uri="{FF2B5EF4-FFF2-40B4-BE49-F238E27FC236}">
                <a16:creationId xmlns:a16="http://schemas.microsoft.com/office/drawing/2014/main" id="{BED79350-36FB-4767-AEE8-CC6FC7F37BE4}"/>
              </a:ext>
            </a:extLst>
          </p:cNvPr>
          <p:cNvSpPr txBox="1"/>
          <p:nvPr/>
        </p:nvSpPr>
        <p:spPr>
          <a:xfrm>
            <a:off x="1610702" y="3369933"/>
            <a:ext cx="5524616" cy="584775"/>
          </a:xfrm>
          <a:prstGeom prst="rect">
            <a:avLst/>
          </a:prstGeom>
          <a:noFill/>
        </p:spPr>
        <p:txBody>
          <a:bodyPr wrap="square" rtlCol="0">
            <a:spAutoFit/>
          </a:bodyPr>
          <a:lstStyle/>
          <a:p>
            <a:pPr algn="ctr"/>
            <a:r>
              <a:rPr lang="vi-VN" sz="3200" dirty="0"/>
              <a:t>A graduation ceremony</a:t>
            </a:r>
            <a:endParaRPr lang="en-US" sz="3200" dirty="0"/>
          </a:p>
        </p:txBody>
      </p:sp>
      <p:pic>
        <p:nvPicPr>
          <p:cNvPr id="9" name="Google Shape;356;p30"/>
          <p:cNvPicPr preferRelativeResize="0"/>
          <p:nvPr/>
        </p:nvPicPr>
        <p:blipFill>
          <a:blip r:embed="rId4">
            <a:alphaModFix/>
          </a:blip>
          <a:stretch>
            <a:fillRect/>
          </a:stretch>
        </p:blipFill>
        <p:spPr>
          <a:xfrm>
            <a:off x="67271" y="5967366"/>
            <a:ext cx="853439" cy="853439"/>
          </a:xfrm>
          <a:prstGeom prst="rect">
            <a:avLst/>
          </a:prstGeom>
          <a:noFill/>
          <a:ln>
            <a:noFill/>
          </a:ln>
        </p:spPr>
      </p:pic>
      <p:pic>
        <p:nvPicPr>
          <p:cNvPr id="10" name="Google Shape;358;p30"/>
          <p:cNvPicPr preferRelativeResize="0"/>
          <p:nvPr/>
        </p:nvPicPr>
        <p:blipFill>
          <a:blip r:embed="rId5">
            <a:alphaModFix/>
          </a:blip>
          <a:stretch>
            <a:fillRect/>
          </a:stretch>
        </p:blipFill>
        <p:spPr>
          <a:xfrm>
            <a:off x="11717168" y="37194"/>
            <a:ext cx="407561" cy="1584960"/>
          </a:xfrm>
          <a:prstGeom prst="rect">
            <a:avLst/>
          </a:prstGeom>
          <a:noFill/>
          <a:ln>
            <a:noFill/>
          </a:ln>
        </p:spPr>
      </p:pic>
    </p:spTree>
    <p:extLst>
      <p:ext uri="{BB962C8B-B14F-4D97-AF65-F5344CB8AC3E}">
        <p14:creationId xmlns:p14="http://schemas.microsoft.com/office/powerpoint/2010/main" val="1988824304"/>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5" name="Google Shape;165;p6"/>
          <p:cNvSpPr txBox="1"/>
          <p:nvPr/>
        </p:nvSpPr>
        <p:spPr>
          <a:xfrm>
            <a:off x="683375" y="2970503"/>
            <a:ext cx="3814852" cy="1815841"/>
          </a:xfrm>
          <a:prstGeom prst="rect">
            <a:avLst/>
          </a:prstGeom>
          <a:noFill/>
          <a:ln>
            <a:noFill/>
          </a:ln>
        </p:spPr>
        <p:txBody>
          <a:bodyPr spcFirstLastPara="1" wrap="square" lIns="91425" tIns="45700" rIns="91425" bIns="45700" anchor="t" anchorCtr="0">
            <a:spAutoFit/>
          </a:bodyPr>
          <a:lstStyle/>
          <a:p>
            <a:pPr lvl="0" algn="ctr"/>
            <a:r>
              <a:rPr lang="vi-VN" sz="2800" b="1" dirty="0">
                <a:solidFill>
                  <a:schemeClr val="tx1"/>
                </a:solidFill>
                <a:latin typeface="Calibri"/>
                <a:ea typeface="Calibri"/>
                <a:cs typeface="Calibri"/>
                <a:sym typeface="Calibri"/>
              </a:rPr>
              <a:t>What else can you do to make invitation cards interesting, creative </a:t>
            </a:r>
          </a:p>
          <a:p>
            <a:pPr lvl="0" algn="ctr"/>
            <a:r>
              <a:rPr lang="vi-VN" sz="2800" b="1" dirty="0">
                <a:solidFill>
                  <a:schemeClr val="tx1"/>
                </a:solidFill>
                <a:latin typeface="Calibri"/>
                <a:ea typeface="Calibri"/>
                <a:cs typeface="Calibri"/>
                <a:sym typeface="Calibri"/>
              </a:rPr>
              <a:t>but appropriate?</a:t>
            </a:r>
          </a:p>
        </p:txBody>
      </p:sp>
      <p:sp>
        <p:nvSpPr>
          <p:cNvPr id="166" name="Google Shape;166;p6"/>
          <p:cNvSpPr txBox="1"/>
          <p:nvPr/>
        </p:nvSpPr>
        <p:spPr>
          <a:xfrm>
            <a:off x="596620" y="126170"/>
            <a:ext cx="4572000"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3600" b="1" dirty="0">
                <a:solidFill>
                  <a:srgbClr val="FF0000"/>
                </a:solidFill>
                <a:sym typeface="Arial"/>
              </a:rPr>
              <a:t>WARM-UP</a:t>
            </a:r>
            <a:endParaRPr dirty="0">
              <a:solidFill>
                <a:srgbClr val="FF0000"/>
              </a:solidFill>
            </a:endParaRPr>
          </a:p>
        </p:txBody>
      </p:sp>
      <p:pic>
        <p:nvPicPr>
          <p:cNvPr id="9" name="Picture 8" descr="9 Hilarious Wedding Invitations That Simply Can't Be Ignored | Bored Panda">
            <a:extLst>
              <a:ext uri="{FF2B5EF4-FFF2-40B4-BE49-F238E27FC236}">
                <a16:creationId xmlns:a16="http://schemas.microsoft.com/office/drawing/2014/main" id="{430C5CA6-04D4-46C6-9C55-C836A876CA11}"/>
              </a:ext>
            </a:extLst>
          </p:cNvPr>
          <p:cNvPicPr>
            <a:picLocks noChangeAspect="1"/>
          </p:cNvPicPr>
          <p:nvPr/>
        </p:nvPicPr>
        <p:blipFill rotWithShape="1">
          <a:blip r:embed="rId3">
            <a:extLst>
              <a:ext uri="{BEBA8EAE-BF5A-486C-A8C5-ECC9F3942E4B}">
                <a14:imgProps xmlns:a14="http://schemas.microsoft.com/office/drawing/2010/main">
                  <a14:imgLayer r:embed="rId4">
                    <a14:imgEffect>
                      <a14:brightnessContrast bright="40000" contrast="40000"/>
                    </a14:imgEffect>
                  </a14:imgLayer>
                </a14:imgProps>
              </a:ext>
              <a:ext uri="{28A0092B-C50C-407E-A947-70E740481C1C}">
                <a14:useLocalDpi xmlns:a14="http://schemas.microsoft.com/office/drawing/2010/main" val="0"/>
              </a:ext>
            </a:extLst>
          </a:blip>
          <a:srcRect l="6027" r="8082" b="5921"/>
          <a:stretch/>
        </p:blipFill>
        <p:spPr bwMode="auto">
          <a:xfrm>
            <a:off x="4914687" y="898672"/>
            <a:ext cx="7277313" cy="5959328"/>
          </a:xfrm>
          <a:prstGeom prst="rect">
            <a:avLst/>
          </a:prstGeom>
          <a:noFill/>
          <a:ln>
            <a:noFill/>
          </a:ln>
        </p:spPr>
      </p:pic>
      <p:pic>
        <p:nvPicPr>
          <p:cNvPr id="6" name="Google Shape;356;p30"/>
          <p:cNvPicPr preferRelativeResize="0"/>
          <p:nvPr/>
        </p:nvPicPr>
        <p:blipFill>
          <a:blip r:embed="rId5">
            <a:alphaModFix/>
          </a:blip>
          <a:stretch>
            <a:fillRect/>
          </a:stretch>
        </p:blipFill>
        <p:spPr>
          <a:xfrm>
            <a:off x="67271" y="5967366"/>
            <a:ext cx="853439" cy="853439"/>
          </a:xfrm>
          <a:prstGeom prst="rect">
            <a:avLst/>
          </a:prstGeom>
          <a:noFill/>
          <a:ln>
            <a:noFill/>
          </a:ln>
        </p:spPr>
      </p:pic>
      <p:pic>
        <p:nvPicPr>
          <p:cNvPr id="7" name="Google Shape;358;p30"/>
          <p:cNvPicPr preferRelativeResize="0"/>
          <p:nvPr/>
        </p:nvPicPr>
        <p:blipFill>
          <a:blip r:embed="rId6">
            <a:alphaModFix/>
          </a:blip>
          <a:stretch>
            <a:fillRect/>
          </a:stretch>
        </p:blipFill>
        <p:spPr>
          <a:xfrm>
            <a:off x="11717168" y="37194"/>
            <a:ext cx="407561" cy="1584960"/>
          </a:xfrm>
          <a:prstGeom prst="rect">
            <a:avLst/>
          </a:prstGeom>
          <a:noFill/>
          <a:ln>
            <a:noFill/>
          </a:ln>
        </p:spPr>
      </p:pic>
    </p:spTree>
    <p:extLst>
      <p:ext uri="{BB962C8B-B14F-4D97-AF65-F5344CB8AC3E}">
        <p14:creationId xmlns:p14="http://schemas.microsoft.com/office/powerpoint/2010/main" val="3094594317"/>
      </p:ext>
    </p:extLst>
  </p:cSld>
  <p:clrMapOvr>
    <a:masterClrMapping/>
  </p:clrMapOvr>
  <p:transition spd="slow">
    <p:wipe/>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12 Rectángulo"/>
          <p:cNvSpPr/>
          <p:nvPr/>
        </p:nvSpPr>
        <p:spPr>
          <a:xfrm>
            <a:off x="-1" y="0"/>
            <a:ext cx="12192001" cy="6830616"/>
          </a:xfrm>
          <a:prstGeom prst="rect">
            <a:avLst/>
          </a:prstGeom>
          <a:noFill/>
          <a:ln w="127000" cmpd="tri">
            <a:solidFill>
              <a:srgbClr val="FFC000"/>
            </a:solidFill>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800" b="0" i="0" u="none" strike="noStrike" kern="1200" cap="none" spc="0" normalizeH="0" baseline="0" noProof="0">
              <a:ln>
                <a:noFill/>
              </a:ln>
              <a:solidFill>
                <a:prstClr val="white"/>
              </a:solidFill>
              <a:effectLst/>
              <a:uLnTx/>
              <a:uFillTx/>
              <a:latin typeface="Calibri"/>
              <a:ea typeface="+mn-ea"/>
              <a:cs typeface="+mn-cs"/>
              <a:sym typeface="Arial"/>
            </a:endParaRPr>
          </a:p>
        </p:txBody>
      </p:sp>
      <p:pic>
        <p:nvPicPr>
          <p:cNvPr id="15"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956524">
            <a:off x="8483601" y="917576"/>
            <a:ext cx="1622425" cy="1654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626" name="Picture 2"/>
          <p:cNvPicPr>
            <a:picLocks noChangeAspect="1" noChangeArrowheads="1"/>
          </p:cNvPicPr>
          <p:nvPr/>
        </p:nvPicPr>
        <p:blipFill>
          <a:blip r:embed="rId4"/>
          <a:srcRect b="5682"/>
          <a:stretch>
            <a:fillRect/>
          </a:stretch>
        </p:blipFill>
        <p:spPr bwMode="auto">
          <a:xfrm>
            <a:off x="1789114" y="4133851"/>
            <a:ext cx="2128837" cy="2390775"/>
          </a:xfrm>
          <a:prstGeom prst="rect">
            <a:avLst/>
          </a:prstGeom>
          <a:noFill/>
          <a:ln>
            <a:noFill/>
          </a:ln>
          <a:effectLst>
            <a:outerShdw blurRad="508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20" name="Picture 3">
            <a:hlinkClick r:id="" action="ppaction://hlinkshowjump?jump=nextslide"/>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80039" y="4868864"/>
            <a:ext cx="1431925" cy="712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25789436"/>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p:cTn id="7" dur="1250" fill="hold"/>
                                        <p:tgtEl>
                                          <p:spTgt spid="15"/>
                                        </p:tgtEl>
                                        <p:attrNameLst>
                                          <p:attrName>ppt_w</p:attrName>
                                        </p:attrNameLst>
                                      </p:cBhvr>
                                      <p:tavLst>
                                        <p:tav tm="0">
                                          <p:val>
                                            <p:fltVal val="0"/>
                                          </p:val>
                                        </p:tav>
                                        <p:tav tm="100000">
                                          <p:val>
                                            <p:strVal val="#ppt_w"/>
                                          </p:val>
                                        </p:tav>
                                      </p:tavLst>
                                    </p:anim>
                                    <p:anim calcmode="lin" valueType="num">
                                      <p:cBhvr>
                                        <p:cTn id="8" dur="1250" fill="hold"/>
                                        <p:tgtEl>
                                          <p:spTgt spid="15"/>
                                        </p:tgtEl>
                                        <p:attrNameLst>
                                          <p:attrName>ppt_h</p:attrName>
                                        </p:attrNameLst>
                                      </p:cBhvr>
                                      <p:tavLst>
                                        <p:tav tm="0">
                                          <p:val>
                                            <p:fltVal val="0"/>
                                          </p:val>
                                        </p:tav>
                                        <p:tav tm="100000">
                                          <p:val>
                                            <p:strVal val="#ppt_h"/>
                                          </p:val>
                                        </p:tav>
                                      </p:tavLst>
                                    </p:anim>
                                    <p:animEffect transition="in" filter="fade">
                                      <p:cBhvr>
                                        <p:cTn id="9" dur="1250"/>
                                        <p:tgtEl>
                                          <p:spTgt spid="15"/>
                                        </p:tgtEl>
                                      </p:cBhvr>
                                    </p:animEffect>
                                  </p:childTnLst>
                                  <p:subTnLst>
                                    <p:audio>
                                      <p:cMediaNode>
                                        <p:cTn display="0" masterRel="sameClick">
                                          <p:stCondLst>
                                            <p:cond evt="begin" delay="0">
                                              <p:tn val="5"/>
                                            </p:cond>
                                          </p:stCondLst>
                                          <p:endCondLst>
                                            <p:cond evt="onStopAudio" delay="0">
                                              <p:tgtEl>
                                                <p:sldTgt/>
                                              </p:tgtEl>
                                            </p:cond>
                                          </p:endCondLst>
                                        </p:cTn>
                                        <p:tgtEl>
                                          <p:sndTgt r:embed="rId2" name="1.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5"/>
          <a:srcRect/>
          <a:stretch>
            <a:fillRect/>
          </a:stretch>
        </p:blipFill>
        <p:spPr bwMode="auto">
          <a:xfrm>
            <a:off x="1765300" y="4065588"/>
            <a:ext cx="2165350" cy="2413000"/>
          </a:xfrm>
          <a:prstGeom prst="rect">
            <a:avLst/>
          </a:prstGeom>
          <a:noFill/>
          <a:ln>
            <a:noFill/>
          </a:ln>
          <a:effectLst>
            <a:outerShdw blurRad="508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3 CuadroTexto"/>
          <p:cNvSpPr txBox="1"/>
          <p:nvPr/>
        </p:nvSpPr>
        <p:spPr>
          <a:xfrm>
            <a:off x="2038015" y="469214"/>
            <a:ext cx="8394843" cy="1736646"/>
          </a:xfrm>
          <a:prstGeom prst="roundRect">
            <a:avLst/>
          </a:prstGeom>
          <a:solidFill>
            <a:srgbClr val="7474F0"/>
          </a:solidFill>
          <a:scene3d>
            <a:camera prst="orthographicFront"/>
            <a:lightRig rig="threePt" dir="t"/>
          </a:scene3d>
          <a:sp3d>
            <a:bevelT w="165100" prst="coolSlant"/>
          </a:sp3d>
        </p:spPr>
        <p:txBody>
          <a:bodyPr>
            <a:spAutoFit/>
          </a:bodyPr>
          <a:lstStyle/>
          <a:p>
            <a:pPr lvl="0" algn="ctr">
              <a:buClrTx/>
              <a:defRPr/>
            </a:pPr>
            <a:r>
              <a:rPr lang="en-US" sz="3200" b="1" kern="1200" dirty="0">
                <a:solidFill>
                  <a:prstClr val="black"/>
                </a:solidFill>
                <a:latin typeface="Calibri"/>
                <a:ea typeface="+mn-ea"/>
              </a:rPr>
              <a:t>Nam: Lan, there'll be a talk about international </a:t>
            </a:r>
            <a:r>
              <a:rPr lang="en-US" sz="3200" b="1" kern="1200" dirty="0" err="1">
                <a:solidFill>
                  <a:prstClr val="black"/>
                </a:solidFill>
                <a:latin typeface="Calibri"/>
                <a:ea typeface="+mn-ea"/>
              </a:rPr>
              <a:t>organisations</a:t>
            </a:r>
            <a:r>
              <a:rPr lang="en-US" sz="3200" b="1" kern="1200" dirty="0">
                <a:solidFill>
                  <a:prstClr val="black"/>
                </a:solidFill>
                <a:latin typeface="Calibri"/>
                <a:ea typeface="+mn-ea"/>
              </a:rPr>
              <a:t> in my school on Sunday morning. (1) _____________________   ?</a:t>
            </a:r>
          </a:p>
        </p:txBody>
      </p:sp>
      <p:sp>
        <p:nvSpPr>
          <p:cNvPr id="2" name="1 CuadroTexto"/>
          <p:cNvSpPr txBox="1"/>
          <p:nvPr/>
        </p:nvSpPr>
        <p:spPr>
          <a:xfrm>
            <a:off x="3930650" y="1500188"/>
            <a:ext cx="4705349" cy="646331"/>
          </a:xfrm>
          <a:prstGeom prst="rect">
            <a:avLst/>
          </a:prstGeom>
          <a:noFill/>
        </p:spPr>
        <p:txBody>
          <a:bodyPr wrap="square">
            <a:spAutoFit/>
          </a:bodyPr>
          <a:lstStyle/>
          <a:p>
            <a:pPr lvl="0" algn="ctr">
              <a:buClrTx/>
              <a:defRPr/>
            </a:pPr>
            <a:r>
              <a:rPr lang="en-US" sz="3600" b="1" kern="1200" dirty="0">
                <a:solidFill>
                  <a:srgbClr val="FF0000"/>
                </a:solidFill>
                <a:effectLst>
                  <a:outerShdw blurRad="38100" dist="38100" dir="2700000" algn="tl">
                    <a:srgbClr val="000000">
                      <a:alpha val="43137"/>
                    </a:srgbClr>
                  </a:outerShdw>
                </a:effectLst>
                <a:latin typeface="Calibri"/>
                <a:ea typeface="+mn-ea"/>
              </a:rPr>
              <a:t>Do you want to join me    </a:t>
            </a:r>
          </a:p>
        </p:txBody>
      </p:sp>
      <p:sp>
        <p:nvSpPr>
          <p:cNvPr id="14348" name="4 CuadroTexto"/>
          <p:cNvSpPr txBox="1">
            <a:spLocks noChangeArrowheads="1"/>
          </p:cNvSpPr>
          <p:nvPr/>
        </p:nvSpPr>
        <p:spPr bwMode="auto">
          <a:xfrm>
            <a:off x="3784144" y="5991186"/>
            <a:ext cx="8316589"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90000"/>
              </a:lnSpc>
              <a:spcBef>
                <a:spcPct val="0"/>
              </a:spcBef>
              <a:spcAft>
                <a:spcPct val="0"/>
              </a:spcAft>
              <a:buClrTx/>
              <a:buSzTx/>
              <a:buFont typeface="Arial"/>
              <a:buNone/>
              <a:tabLst/>
              <a:defRPr/>
            </a:pPr>
            <a:r>
              <a:rPr kumimoji="0" lang="en-US" altLang="en-US" sz="2000" b="1" i="0" u="none" strike="noStrike" kern="1200" cap="none" spc="0" normalizeH="0" baseline="0" noProof="0" dirty="0">
                <a:ln>
                  <a:noFill/>
                </a:ln>
                <a:solidFill>
                  <a:srgbClr val="FF0000"/>
                </a:solidFill>
                <a:effectLst/>
                <a:uLnTx/>
                <a:uFillTx/>
                <a:latin typeface="#9Slide05 Aphrodite Pro" pitchFamily="2" charset="0"/>
                <a:ea typeface="+mn-ea"/>
                <a:cs typeface="Arial"/>
                <a:sym typeface="Arial"/>
              </a:rPr>
              <a:t>Listen and complete the sentence with no more than TWO words.</a:t>
            </a:r>
          </a:p>
        </p:txBody>
      </p:sp>
      <p:sp>
        <p:nvSpPr>
          <p:cNvPr id="13" name="12 Rectángulo"/>
          <p:cNvSpPr/>
          <p:nvPr/>
        </p:nvSpPr>
        <p:spPr>
          <a:xfrm>
            <a:off x="0" y="0"/>
            <a:ext cx="12192000" cy="6858000"/>
          </a:xfrm>
          <a:prstGeom prst="rect">
            <a:avLst/>
          </a:prstGeom>
          <a:noFill/>
          <a:ln w="127000" cmpd="tri">
            <a:solidFill>
              <a:srgbClr val="FFC000"/>
            </a:solidFill>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800" b="0" i="0" u="none" strike="noStrike" kern="1200" cap="none" spc="0" normalizeH="0" baseline="0" noProof="0">
              <a:ln>
                <a:noFill/>
              </a:ln>
              <a:solidFill>
                <a:prstClr val="white"/>
              </a:solidFill>
              <a:effectLst/>
              <a:uLnTx/>
              <a:uFillTx/>
              <a:latin typeface="Calibri"/>
              <a:ea typeface="+mn-ea"/>
              <a:cs typeface="+mn-cs"/>
              <a:sym typeface="Arial"/>
            </a:endParaRPr>
          </a:p>
        </p:txBody>
      </p:sp>
      <p:pic>
        <p:nvPicPr>
          <p:cNvPr id="15"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rot="956524">
            <a:off x="10353439" y="-210687"/>
            <a:ext cx="874712"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7"/>
          <a:stretch>
            <a:fillRect/>
          </a:stretch>
        </p:blipFill>
        <p:spPr>
          <a:xfrm>
            <a:off x="3671830" y="3909788"/>
            <a:ext cx="8039557" cy="1087200"/>
          </a:xfrm>
          <a:prstGeom prst="rect">
            <a:avLst/>
          </a:prstGeom>
        </p:spPr>
      </p:pic>
      <p:pic>
        <p:nvPicPr>
          <p:cNvPr id="12" name="05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825624" y="884780"/>
            <a:ext cx="609600" cy="609600"/>
          </a:xfrm>
          <a:prstGeom prst="rect">
            <a:avLst/>
          </a:prstGeom>
        </p:spPr>
      </p:pic>
    </p:spTree>
    <p:extLst>
      <p:ext uri="{BB962C8B-B14F-4D97-AF65-F5344CB8AC3E}">
        <p14:creationId xmlns:p14="http://schemas.microsoft.com/office/powerpoint/2010/main" val="3783510811"/>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78491" fill="hold"/>
                                        <p:tgtEl>
                                          <p:spTgt spid="12"/>
                                        </p:tgtEl>
                                      </p:cBhvr>
                                    </p:cmd>
                                  </p:childTnLst>
                                </p:cTn>
                              </p:par>
                            </p:childTnLst>
                          </p:cTn>
                        </p:par>
                        <p:par>
                          <p:cTn id="7" fill="hold">
                            <p:stCondLst>
                              <p:cond delay="78491"/>
                            </p:stCondLst>
                            <p:childTnLst>
                              <p:par>
                                <p:cTn id="8" presetID="53" presetClass="entr" presetSubtype="16"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1250" fill="hold"/>
                                        <p:tgtEl>
                                          <p:spTgt spid="15"/>
                                        </p:tgtEl>
                                        <p:attrNameLst>
                                          <p:attrName>ppt_w</p:attrName>
                                        </p:attrNameLst>
                                      </p:cBhvr>
                                      <p:tavLst>
                                        <p:tav tm="0">
                                          <p:val>
                                            <p:fltVal val="0"/>
                                          </p:val>
                                        </p:tav>
                                        <p:tav tm="100000">
                                          <p:val>
                                            <p:strVal val="#ppt_w"/>
                                          </p:val>
                                        </p:tav>
                                      </p:tavLst>
                                    </p:anim>
                                    <p:anim calcmode="lin" valueType="num">
                                      <p:cBhvr>
                                        <p:cTn id="11" dur="1250" fill="hold"/>
                                        <p:tgtEl>
                                          <p:spTgt spid="15"/>
                                        </p:tgtEl>
                                        <p:attrNameLst>
                                          <p:attrName>ppt_h</p:attrName>
                                        </p:attrNameLst>
                                      </p:cBhvr>
                                      <p:tavLst>
                                        <p:tav tm="0">
                                          <p:val>
                                            <p:fltVal val="0"/>
                                          </p:val>
                                        </p:tav>
                                        <p:tav tm="100000">
                                          <p:val>
                                            <p:strVal val="#ppt_h"/>
                                          </p:val>
                                        </p:tav>
                                      </p:tavLst>
                                    </p:anim>
                                    <p:animEffect transition="in" filter="fade">
                                      <p:cBhvr>
                                        <p:cTn id="12" dur="1250"/>
                                        <p:tgtEl>
                                          <p:spTgt spid="15"/>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 calcmode="lin" valueType="num">
                                      <p:cBhvr>
                                        <p:cTn id="15" dur="1000" fill="hold"/>
                                        <p:tgtEl>
                                          <p:spTgt spid="2"/>
                                        </p:tgtEl>
                                        <p:attrNameLst>
                                          <p:attrName>ppt_w</p:attrName>
                                        </p:attrNameLst>
                                      </p:cBhvr>
                                      <p:tavLst>
                                        <p:tav tm="0">
                                          <p:val>
                                            <p:fltVal val="0"/>
                                          </p:val>
                                        </p:tav>
                                        <p:tav tm="100000">
                                          <p:val>
                                            <p:strVal val="#ppt_w"/>
                                          </p:val>
                                        </p:tav>
                                      </p:tavLst>
                                    </p:anim>
                                    <p:anim calcmode="lin" valueType="num">
                                      <p:cBhvr>
                                        <p:cTn id="16" dur="1000" fill="hold"/>
                                        <p:tgtEl>
                                          <p:spTgt spid="2"/>
                                        </p:tgtEl>
                                        <p:attrNameLst>
                                          <p:attrName>ppt_h</p:attrName>
                                        </p:attrNameLst>
                                      </p:cBhvr>
                                      <p:tavLst>
                                        <p:tav tm="0">
                                          <p:val>
                                            <p:fltVal val="0"/>
                                          </p:val>
                                        </p:tav>
                                        <p:tav tm="100000">
                                          <p:val>
                                            <p:strVal val="#ppt_h"/>
                                          </p:val>
                                        </p:tav>
                                      </p:tavLst>
                                    </p:anim>
                                    <p:animEffect transition="in" filter="fade">
                                      <p:cBhvr>
                                        <p:cTn id="17"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8" fill="hold" display="0">
                  <p:stCondLst>
                    <p:cond delay="indefinite"/>
                  </p:stCondLst>
                  <p:endCondLst>
                    <p:cond evt="onStopAudio" delay="0">
                      <p:tgtEl>
                        <p:sldTgt/>
                      </p:tgtEl>
                    </p:cond>
                  </p:endCondLst>
                </p:cTn>
                <p:tgtEl>
                  <p:spTgt spid="12"/>
                </p:tgtEl>
              </p:cMediaNode>
            </p:audio>
          </p:childTnLst>
        </p:cTn>
      </p:par>
    </p:tnLst>
    <p:bldLst>
      <p:bldP spid="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038015" y="469214"/>
            <a:ext cx="8394843" cy="2281476"/>
          </a:xfrm>
          <a:prstGeom prst="roundRect">
            <a:avLst/>
          </a:prstGeom>
          <a:solidFill>
            <a:srgbClr val="7474F0"/>
          </a:solidFill>
          <a:scene3d>
            <a:camera prst="orthographicFront"/>
            <a:lightRig rig="threePt" dir="t"/>
          </a:scene3d>
          <a:sp3d>
            <a:bevelT w="165100" prst="coolSlant"/>
          </a:sp3d>
        </p:spPr>
        <p:txBody>
          <a:bodyPr>
            <a:spAutoFit/>
          </a:bodyPr>
          <a:lstStyle/>
          <a:p>
            <a:pPr lvl="0" algn="ctr">
              <a:buClrTx/>
              <a:defRPr/>
            </a:pPr>
            <a:r>
              <a:rPr lang="en-US" sz="3200" b="1" kern="1200" dirty="0">
                <a:solidFill>
                  <a:prstClr val="black"/>
                </a:solidFill>
                <a:latin typeface="Calibri"/>
                <a:ea typeface="+mn-ea"/>
              </a:rPr>
              <a:t>Lan: (2) ______________. Can you meet me outside the school gate? </a:t>
            </a:r>
          </a:p>
          <a:p>
            <a:pPr lvl="0" algn="ctr">
              <a:buClrTx/>
              <a:defRPr/>
            </a:pPr>
            <a:r>
              <a:rPr lang="en-US" sz="3200" b="1" kern="1200" dirty="0">
                <a:solidFill>
                  <a:prstClr val="black"/>
                </a:solidFill>
                <a:latin typeface="Calibri"/>
                <a:ea typeface="+mn-ea"/>
              </a:rPr>
              <a:t>Nam: OK, see you at 8 a.m. on Sunday then.</a:t>
            </a:r>
          </a:p>
          <a:p>
            <a:pPr lvl="0" algn="ctr">
              <a:buClrTx/>
              <a:defRPr/>
            </a:pPr>
            <a:r>
              <a:rPr lang="en-US" sz="3200" b="1" kern="1200" dirty="0">
                <a:solidFill>
                  <a:prstClr val="black"/>
                </a:solidFill>
                <a:latin typeface="Calibri"/>
                <a:ea typeface="+mn-ea"/>
              </a:rPr>
              <a:t>Lan: Yeah, I’ll be there on time. Bye.</a:t>
            </a:r>
          </a:p>
        </p:txBody>
      </p:sp>
      <p:sp>
        <p:nvSpPr>
          <p:cNvPr id="2" name="1 CuadroTexto"/>
          <p:cNvSpPr txBox="1"/>
          <p:nvPr/>
        </p:nvSpPr>
        <p:spPr>
          <a:xfrm>
            <a:off x="2752896" y="551218"/>
            <a:ext cx="4938712" cy="646331"/>
          </a:xfrm>
          <a:prstGeom prst="rect">
            <a:avLst/>
          </a:prstGeom>
          <a:noFill/>
        </p:spPr>
        <p:txBody>
          <a:bodyPr wrap="square">
            <a:spAutoFit/>
          </a:bodyPr>
          <a:lstStyle/>
          <a:p>
            <a:pPr lvl="0" algn="ctr">
              <a:buClrTx/>
              <a:defRPr/>
            </a:pPr>
            <a:r>
              <a:rPr lang="es-ES_tradnl" sz="3600" b="1" kern="1200" dirty="0">
                <a:solidFill>
                  <a:srgbClr val="FF0000"/>
                </a:solidFill>
                <a:effectLst>
                  <a:outerShdw blurRad="38100" dist="38100" dir="2700000" algn="tl">
                    <a:srgbClr val="000000">
                      <a:alpha val="43137"/>
                    </a:srgbClr>
                  </a:outerShdw>
                </a:effectLst>
                <a:latin typeface="Calibri"/>
                <a:ea typeface="+mn-ea"/>
              </a:rPr>
              <a:t>Yes, </a:t>
            </a:r>
            <a:r>
              <a:rPr lang="es-ES_tradnl" sz="3600" b="1" kern="1200" dirty="0" err="1">
                <a:solidFill>
                  <a:srgbClr val="FF0000"/>
                </a:solidFill>
                <a:effectLst>
                  <a:outerShdw blurRad="38100" dist="38100" dir="2700000" algn="tl">
                    <a:srgbClr val="000000">
                      <a:alpha val="43137"/>
                    </a:srgbClr>
                  </a:outerShdw>
                </a:effectLst>
                <a:latin typeface="Calibri"/>
                <a:ea typeface="+mn-ea"/>
              </a:rPr>
              <a:t>I’d</a:t>
            </a:r>
            <a:r>
              <a:rPr lang="es-ES_tradnl" sz="3600" b="1" kern="1200" dirty="0">
                <a:solidFill>
                  <a:srgbClr val="FF0000"/>
                </a:solidFill>
                <a:effectLst>
                  <a:outerShdw blurRad="38100" dist="38100" dir="2700000" algn="tl">
                    <a:srgbClr val="000000">
                      <a:alpha val="43137"/>
                    </a:srgbClr>
                  </a:outerShdw>
                </a:effectLst>
                <a:latin typeface="Calibri"/>
                <a:ea typeface="+mn-ea"/>
              </a:rPr>
              <a:t> </a:t>
            </a:r>
            <a:r>
              <a:rPr lang="es-ES_tradnl" sz="3600" b="1" kern="1200" dirty="0" err="1">
                <a:solidFill>
                  <a:srgbClr val="FF0000"/>
                </a:solidFill>
                <a:effectLst>
                  <a:outerShdw blurRad="38100" dist="38100" dir="2700000" algn="tl">
                    <a:srgbClr val="000000">
                      <a:alpha val="43137"/>
                    </a:srgbClr>
                  </a:outerShdw>
                </a:effectLst>
                <a:latin typeface="Calibri"/>
                <a:ea typeface="+mn-ea"/>
              </a:rPr>
              <a:t>love</a:t>
            </a:r>
            <a:r>
              <a:rPr lang="es-ES_tradnl" sz="3600" b="1" kern="1200" dirty="0">
                <a:solidFill>
                  <a:srgbClr val="FF0000"/>
                </a:solidFill>
                <a:effectLst>
                  <a:outerShdw blurRad="38100" dist="38100" dir="2700000" algn="tl">
                    <a:srgbClr val="000000">
                      <a:alpha val="43137"/>
                    </a:srgbClr>
                  </a:outerShdw>
                </a:effectLst>
                <a:latin typeface="Calibri"/>
                <a:ea typeface="+mn-ea"/>
              </a:rPr>
              <a:t> to</a:t>
            </a:r>
          </a:p>
        </p:txBody>
      </p:sp>
      <p:sp>
        <p:nvSpPr>
          <p:cNvPr id="15371" name="4 CuadroTexto"/>
          <p:cNvSpPr txBox="1">
            <a:spLocks noChangeArrowheads="1"/>
          </p:cNvSpPr>
          <p:nvPr/>
        </p:nvSpPr>
        <p:spPr bwMode="auto">
          <a:xfrm>
            <a:off x="3719514" y="6146800"/>
            <a:ext cx="8472486"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90000"/>
              </a:lnSpc>
              <a:spcBef>
                <a:spcPct val="0"/>
              </a:spcBef>
              <a:spcAft>
                <a:spcPct val="0"/>
              </a:spcAft>
              <a:buClrTx/>
              <a:buSzTx/>
              <a:buFont typeface="Arial"/>
              <a:buNone/>
              <a:tabLst/>
              <a:defRPr/>
            </a:pPr>
            <a:r>
              <a:rPr kumimoji="0" lang="en-US" altLang="en-US" sz="2000" b="1" i="0" u="none" strike="noStrike" kern="1200" cap="none" spc="0" normalizeH="0" baseline="0" noProof="0" dirty="0">
                <a:ln>
                  <a:noFill/>
                </a:ln>
                <a:solidFill>
                  <a:srgbClr val="FF0000"/>
                </a:solidFill>
                <a:effectLst/>
                <a:uLnTx/>
                <a:uFillTx/>
                <a:latin typeface="#9Slide05 Aphrodite Pro" pitchFamily="2" charset="0"/>
                <a:cs typeface="Arial"/>
                <a:sym typeface="Arial"/>
              </a:rPr>
              <a:t>Listen and complete the sentence with no more than TWO words.</a:t>
            </a:r>
          </a:p>
        </p:txBody>
      </p:sp>
      <p:sp>
        <p:nvSpPr>
          <p:cNvPr id="13" name="12 Rectángulo"/>
          <p:cNvSpPr/>
          <p:nvPr/>
        </p:nvSpPr>
        <p:spPr>
          <a:xfrm>
            <a:off x="0" y="0"/>
            <a:ext cx="12192000" cy="6858000"/>
          </a:xfrm>
          <a:prstGeom prst="rect">
            <a:avLst/>
          </a:prstGeom>
          <a:noFill/>
          <a:ln w="127000" cmpd="tri">
            <a:solidFill>
              <a:srgbClr val="FFC000"/>
            </a:solidFill>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800" b="0" i="0" u="none" strike="noStrike" kern="1200" cap="none" spc="0" normalizeH="0" baseline="0" noProof="0">
              <a:ln>
                <a:noFill/>
              </a:ln>
              <a:solidFill>
                <a:prstClr val="white"/>
              </a:solidFill>
              <a:effectLst/>
              <a:uLnTx/>
              <a:uFillTx/>
              <a:latin typeface="Calibri"/>
              <a:ea typeface="+mn-ea"/>
              <a:cs typeface="+mn-cs"/>
              <a:sym typeface="Arial"/>
            </a:endParaRPr>
          </a:p>
        </p:txBody>
      </p:sp>
      <p:pic>
        <p:nvPicPr>
          <p:cNvPr id="1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956524">
            <a:off x="9844088" y="122239"/>
            <a:ext cx="874712"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6"/>
          <a:srcRect/>
          <a:stretch>
            <a:fillRect/>
          </a:stretch>
        </p:blipFill>
        <p:spPr bwMode="auto">
          <a:xfrm>
            <a:off x="1765300" y="4065588"/>
            <a:ext cx="2165350" cy="2413000"/>
          </a:xfrm>
          <a:prstGeom prst="rect">
            <a:avLst/>
          </a:prstGeom>
          <a:noFill/>
          <a:ln>
            <a:noFill/>
          </a:ln>
          <a:effectLst>
            <a:outerShdw blurRad="508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7"/>
          <a:stretch>
            <a:fillRect/>
          </a:stretch>
        </p:blipFill>
        <p:spPr>
          <a:xfrm>
            <a:off x="3671830" y="3909788"/>
            <a:ext cx="8039557" cy="1087200"/>
          </a:xfrm>
          <a:prstGeom prst="rect">
            <a:avLst/>
          </a:prstGeom>
        </p:spPr>
      </p:pic>
      <p:pic>
        <p:nvPicPr>
          <p:cNvPr id="11" name="05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825624" y="884780"/>
            <a:ext cx="609600" cy="609600"/>
          </a:xfrm>
          <a:prstGeom prst="rect">
            <a:avLst/>
          </a:prstGeom>
        </p:spPr>
      </p:pic>
    </p:spTree>
    <p:extLst>
      <p:ext uri="{BB962C8B-B14F-4D97-AF65-F5344CB8AC3E}">
        <p14:creationId xmlns:p14="http://schemas.microsoft.com/office/powerpoint/2010/main" val="2551319979"/>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withEffect">
                                  <p:stCondLst>
                                    <p:cond delay="0"/>
                                  </p:stCondLst>
                                  <p:childTnLst>
                                    <p:cmd type="call" cmd="playFrom(0.0)">
                                      <p:cBhvr>
                                        <p:cTn id="6" dur="78491" fill="hold"/>
                                        <p:tgtEl>
                                          <p:spTgt spid="11"/>
                                        </p:tgtEl>
                                      </p:cBhvr>
                                    </p:cmd>
                                  </p:childTnLst>
                                </p:cTn>
                              </p:par>
                            </p:childTnLst>
                          </p:cTn>
                        </p:par>
                        <p:par>
                          <p:cTn id="7" fill="hold">
                            <p:stCondLst>
                              <p:cond delay="78491"/>
                            </p:stCondLst>
                            <p:childTnLst>
                              <p:par>
                                <p:cTn id="8" presetID="53" presetClass="entr" presetSubtype="16"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1250" fill="hold"/>
                                        <p:tgtEl>
                                          <p:spTgt spid="15"/>
                                        </p:tgtEl>
                                        <p:attrNameLst>
                                          <p:attrName>ppt_w</p:attrName>
                                        </p:attrNameLst>
                                      </p:cBhvr>
                                      <p:tavLst>
                                        <p:tav tm="0">
                                          <p:val>
                                            <p:fltVal val="0"/>
                                          </p:val>
                                        </p:tav>
                                        <p:tav tm="100000">
                                          <p:val>
                                            <p:strVal val="#ppt_w"/>
                                          </p:val>
                                        </p:tav>
                                      </p:tavLst>
                                    </p:anim>
                                    <p:anim calcmode="lin" valueType="num">
                                      <p:cBhvr>
                                        <p:cTn id="11" dur="1250" fill="hold"/>
                                        <p:tgtEl>
                                          <p:spTgt spid="15"/>
                                        </p:tgtEl>
                                        <p:attrNameLst>
                                          <p:attrName>ppt_h</p:attrName>
                                        </p:attrNameLst>
                                      </p:cBhvr>
                                      <p:tavLst>
                                        <p:tav tm="0">
                                          <p:val>
                                            <p:fltVal val="0"/>
                                          </p:val>
                                        </p:tav>
                                        <p:tav tm="100000">
                                          <p:val>
                                            <p:strVal val="#ppt_h"/>
                                          </p:val>
                                        </p:tav>
                                      </p:tavLst>
                                    </p:anim>
                                    <p:animEffect transition="in" filter="fade">
                                      <p:cBhvr>
                                        <p:cTn id="12" dur="125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Effect transition="in" filter="fade">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11"/>
                </p:tgtEl>
              </p:cMediaNode>
            </p:audio>
          </p:childTnLst>
        </p:cTn>
      </p:par>
    </p:tnLst>
    <p:bldLst>
      <p:bldP spid="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038015" y="469214"/>
            <a:ext cx="8394843" cy="1191816"/>
          </a:xfrm>
          <a:prstGeom prst="roundRect">
            <a:avLst/>
          </a:prstGeom>
          <a:solidFill>
            <a:srgbClr val="7474F0"/>
          </a:solidFill>
          <a:scene3d>
            <a:camera prst="orthographicFront"/>
            <a:lightRig rig="threePt" dir="t"/>
          </a:scene3d>
          <a:sp3d>
            <a:bevelT w="165100" prst="coolSlant"/>
          </a:sp3d>
        </p:spPr>
        <p:txBody>
          <a:bodyPr>
            <a:spAutoFit/>
          </a:bodyPr>
          <a:lstStyle/>
          <a:p>
            <a:pPr lvl="0" algn="ctr">
              <a:buClrTx/>
              <a:defRPr/>
            </a:pPr>
            <a:r>
              <a:rPr lang="en-US" sz="3200" b="1" kern="1200">
                <a:solidFill>
                  <a:prstClr val="black"/>
                </a:solidFill>
                <a:latin typeface="Calibri"/>
                <a:ea typeface="+mn-ea"/>
              </a:rPr>
              <a:t>Lan: Nam, there's an art exhibition near my school. (3) ________________ this afternoon.</a:t>
            </a:r>
            <a:endParaRPr lang="en-US" sz="3200" b="1" kern="1200" dirty="0">
              <a:solidFill>
                <a:prstClr val="black"/>
              </a:solidFill>
              <a:latin typeface="Calibri"/>
              <a:ea typeface="+mn-ea"/>
            </a:endParaRPr>
          </a:p>
        </p:txBody>
      </p:sp>
      <p:sp>
        <p:nvSpPr>
          <p:cNvPr id="2" name="1 CuadroTexto"/>
          <p:cNvSpPr txBox="1"/>
          <p:nvPr/>
        </p:nvSpPr>
        <p:spPr>
          <a:xfrm>
            <a:off x="3930650" y="955146"/>
            <a:ext cx="3549650" cy="646331"/>
          </a:xfrm>
          <a:prstGeom prst="rect">
            <a:avLst/>
          </a:prstGeom>
          <a:noFill/>
        </p:spPr>
        <p:txBody>
          <a:bodyPr wrap="square">
            <a:spAutoFit/>
          </a:bodyPr>
          <a:lstStyle/>
          <a:p>
            <a:pPr lvl="0" algn="ctr">
              <a:buClrTx/>
              <a:defRPr/>
            </a:pPr>
            <a:r>
              <a:rPr lang="en-US" sz="3600" b="1" kern="1200">
                <a:solidFill>
                  <a:srgbClr val="FF0000"/>
                </a:solidFill>
                <a:effectLst>
                  <a:outerShdw blurRad="38100" dist="38100" dir="2700000" algn="tl">
                    <a:srgbClr val="000000">
                      <a:alpha val="43137"/>
                    </a:srgbClr>
                  </a:outerShdw>
                </a:effectLst>
                <a:latin typeface="Calibri"/>
                <a:ea typeface="+mn-ea"/>
              </a:rPr>
              <a:t>Let’s go to see it</a:t>
            </a:r>
            <a:endParaRPr lang="en-US" sz="3600" b="1" kern="1200" dirty="0" err="1">
              <a:solidFill>
                <a:srgbClr val="FF0000"/>
              </a:solidFill>
              <a:effectLst>
                <a:outerShdw blurRad="38100" dist="38100" dir="2700000" algn="tl">
                  <a:srgbClr val="000000">
                    <a:alpha val="43137"/>
                  </a:srgbClr>
                </a:outerShdw>
              </a:effectLst>
              <a:latin typeface="Calibri"/>
              <a:ea typeface="+mn-ea"/>
            </a:endParaRPr>
          </a:p>
        </p:txBody>
      </p:sp>
      <p:sp>
        <p:nvSpPr>
          <p:cNvPr id="16395" name="4 CuadroTexto"/>
          <p:cNvSpPr txBox="1">
            <a:spLocks noChangeArrowheads="1"/>
          </p:cNvSpPr>
          <p:nvPr/>
        </p:nvSpPr>
        <p:spPr bwMode="auto">
          <a:xfrm>
            <a:off x="3641726" y="6135688"/>
            <a:ext cx="8550274" cy="677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90000"/>
              </a:lnSpc>
              <a:spcBef>
                <a:spcPct val="0"/>
              </a:spcBef>
              <a:spcAft>
                <a:spcPct val="0"/>
              </a:spcAft>
              <a:buClrTx/>
              <a:buSzTx/>
              <a:buFont typeface="Arial"/>
              <a:buNone/>
              <a:tabLst/>
              <a:defRPr/>
            </a:pPr>
            <a:r>
              <a:rPr kumimoji="0" lang="en-US" altLang="en-US" sz="2000" b="1" i="0" u="none" strike="noStrike" kern="1200" cap="none" spc="0" normalizeH="0" baseline="0" noProof="0" dirty="0">
                <a:ln>
                  <a:noFill/>
                </a:ln>
                <a:solidFill>
                  <a:srgbClr val="FF0000"/>
                </a:solidFill>
                <a:effectLst/>
                <a:uLnTx/>
                <a:uFillTx/>
                <a:latin typeface="#9Slide05 Aphrodite Pro" pitchFamily="2" charset="0"/>
                <a:cs typeface="Arial"/>
                <a:sym typeface="Arial"/>
              </a:rPr>
              <a:t>Listen and complete the sentence with no more than TWO words.</a:t>
            </a:r>
          </a:p>
        </p:txBody>
      </p:sp>
      <p:sp>
        <p:nvSpPr>
          <p:cNvPr id="13" name="12 Rectángulo"/>
          <p:cNvSpPr/>
          <p:nvPr/>
        </p:nvSpPr>
        <p:spPr>
          <a:xfrm>
            <a:off x="0" y="0"/>
            <a:ext cx="12192000" cy="6858000"/>
          </a:xfrm>
          <a:prstGeom prst="rect">
            <a:avLst/>
          </a:prstGeom>
          <a:noFill/>
          <a:ln w="127000" cmpd="tri">
            <a:solidFill>
              <a:srgbClr val="FFC000"/>
            </a:solidFill>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800" b="0" i="0" u="none" strike="noStrike" kern="1200" cap="none" spc="0" normalizeH="0" baseline="0" noProof="0">
              <a:ln>
                <a:noFill/>
              </a:ln>
              <a:solidFill>
                <a:prstClr val="white"/>
              </a:solidFill>
              <a:effectLst/>
              <a:uLnTx/>
              <a:uFillTx/>
              <a:latin typeface="Calibri"/>
              <a:ea typeface="+mn-ea"/>
              <a:cs typeface="+mn-cs"/>
              <a:sym typeface="Arial"/>
            </a:endParaRPr>
          </a:p>
        </p:txBody>
      </p:sp>
      <p:pic>
        <p:nvPicPr>
          <p:cNvPr id="1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rot="956524">
            <a:off x="10144042" y="194206"/>
            <a:ext cx="874712" cy="8905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6"/>
          <a:srcRect/>
          <a:stretch>
            <a:fillRect/>
          </a:stretch>
        </p:blipFill>
        <p:spPr bwMode="auto">
          <a:xfrm>
            <a:off x="1765300" y="4065588"/>
            <a:ext cx="2165350" cy="2413000"/>
          </a:xfrm>
          <a:prstGeom prst="rect">
            <a:avLst/>
          </a:prstGeom>
          <a:noFill/>
          <a:ln>
            <a:noFill/>
          </a:ln>
          <a:effectLst>
            <a:outerShdw blurRad="508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402" name="Picture 8"/>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8689976" y="1422400"/>
            <a:ext cx="1743075" cy="135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 name="Picture 10"/>
          <p:cNvPicPr>
            <a:picLocks noChangeAspect="1"/>
          </p:cNvPicPr>
          <p:nvPr/>
        </p:nvPicPr>
        <p:blipFill>
          <a:blip r:embed="rId8"/>
          <a:stretch>
            <a:fillRect/>
          </a:stretch>
        </p:blipFill>
        <p:spPr>
          <a:xfrm>
            <a:off x="3671830" y="3909788"/>
            <a:ext cx="8039557" cy="1087200"/>
          </a:xfrm>
          <a:prstGeom prst="rect">
            <a:avLst/>
          </a:prstGeom>
        </p:spPr>
      </p:pic>
      <p:pic>
        <p:nvPicPr>
          <p:cNvPr id="12" name="05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9"/>
          <a:stretch>
            <a:fillRect/>
          </a:stretch>
        </p:blipFill>
        <p:spPr>
          <a:xfrm>
            <a:off x="10825624" y="884780"/>
            <a:ext cx="609600" cy="609600"/>
          </a:xfrm>
          <a:prstGeom prst="rect">
            <a:avLst/>
          </a:prstGeom>
        </p:spPr>
      </p:pic>
    </p:spTree>
    <p:extLst>
      <p:ext uri="{BB962C8B-B14F-4D97-AF65-F5344CB8AC3E}">
        <p14:creationId xmlns:p14="http://schemas.microsoft.com/office/powerpoint/2010/main" val="3673060713"/>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withEffect">
                                  <p:stCondLst>
                                    <p:cond delay="0"/>
                                  </p:stCondLst>
                                  <p:childTnLst>
                                    <p:cmd type="call" cmd="playFrom(0.0)">
                                      <p:cBhvr>
                                        <p:cTn id="6" dur="78491" fill="hold"/>
                                        <p:tgtEl>
                                          <p:spTgt spid="12"/>
                                        </p:tgtEl>
                                      </p:cBhvr>
                                    </p:cmd>
                                  </p:childTnLst>
                                </p:cTn>
                              </p:par>
                            </p:childTnLst>
                          </p:cTn>
                        </p:par>
                        <p:par>
                          <p:cTn id="7" fill="hold">
                            <p:stCondLst>
                              <p:cond delay="78491"/>
                            </p:stCondLst>
                            <p:childTnLst>
                              <p:par>
                                <p:cTn id="8" presetID="53" presetClass="entr" presetSubtype="16" fill="hold" nodeType="afterEffect">
                                  <p:stCondLst>
                                    <p:cond delay="0"/>
                                  </p:stCondLst>
                                  <p:childTnLst>
                                    <p:set>
                                      <p:cBhvr>
                                        <p:cTn id="9" dur="1" fill="hold">
                                          <p:stCondLst>
                                            <p:cond delay="0"/>
                                          </p:stCondLst>
                                        </p:cTn>
                                        <p:tgtEl>
                                          <p:spTgt spid="15"/>
                                        </p:tgtEl>
                                        <p:attrNameLst>
                                          <p:attrName>style.visibility</p:attrName>
                                        </p:attrNameLst>
                                      </p:cBhvr>
                                      <p:to>
                                        <p:strVal val="visible"/>
                                      </p:to>
                                    </p:set>
                                    <p:anim calcmode="lin" valueType="num">
                                      <p:cBhvr>
                                        <p:cTn id="10" dur="1250" fill="hold"/>
                                        <p:tgtEl>
                                          <p:spTgt spid="15"/>
                                        </p:tgtEl>
                                        <p:attrNameLst>
                                          <p:attrName>ppt_w</p:attrName>
                                        </p:attrNameLst>
                                      </p:cBhvr>
                                      <p:tavLst>
                                        <p:tav tm="0">
                                          <p:val>
                                            <p:fltVal val="0"/>
                                          </p:val>
                                        </p:tav>
                                        <p:tav tm="100000">
                                          <p:val>
                                            <p:strVal val="#ppt_w"/>
                                          </p:val>
                                        </p:tav>
                                      </p:tavLst>
                                    </p:anim>
                                    <p:anim calcmode="lin" valueType="num">
                                      <p:cBhvr>
                                        <p:cTn id="11" dur="1250" fill="hold"/>
                                        <p:tgtEl>
                                          <p:spTgt spid="15"/>
                                        </p:tgtEl>
                                        <p:attrNameLst>
                                          <p:attrName>ppt_h</p:attrName>
                                        </p:attrNameLst>
                                      </p:cBhvr>
                                      <p:tavLst>
                                        <p:tav tm="0">
                                          <p:val>
                                            <p:fltVal val="0"/>
                                          </p:val>
                                        </p:tav>
                                        <p:tav tm="100000">
                                          <p:val>
                                            <p:strVal val="#ppt_h"/>
                                          </p:val>
                                        </p:tav>
                                      </p:tavLst>
                                    </p:anim>
                                    <p:animEffect transition="in" filter="fade">
                                      <p:cBhvr>
                                        <p:cTn id="12" dur="125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53" presetClass="entr" presetSubtype="16"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p:cTn id="17" dur="1000" fill="hold"/>
                                        <p:tgtEl>
                                          <p:spTgt spid="2"/>
                                        </p:tgtEl>
                                        <p:attrNameLst>
                                          <p:attrName>ppt_w</p:attrName>
                                        </p:attrNameLst>
                                      </p:cBhvr>
                                      <p:tavLst>
                                        <p:tav tm="0">
                                          <p:val>
                                            <p:fltVal val="0"/>
                                          </p:val>
                                        </p:tav>
                                        <p:tav tm="100000">
                                          <p:val>
                                            <p:strVal val="#ppt_w"/>
                                          </p:val>
                                        </p:tav>
                                      </p:tavLst>
                                    </p:anim>
                                    <p:anim calcmode="lin" valueType="num">
                                      <p:cBhvr>
                                        <p:cTn id="18" dur="1000" fill="hold"/>
                                        <p:tgtEl>
                                          <p:spTgt spid="2"/>
                                        </p:tgtEl>
                                        <p:attrNameLst>
                                          <p:attrName>ppt_h</p:attrName>
                                        </p:attrNameLst>
                                      </p:cBhvr>
                                      <p:tavLst>
                                        <p:tav tm="0">
                                          <p:val>
                                            <p:fltVal val="0"/>
                                          </p:val>
                                        </p:tav>
                                        <p:tav tm="100000">
                                          <p:val>
                                            <p:strVal val="#ppt_h"/>
                                          </p:val>
                                        </p:tav>
                                      </p:tavLst>
                                    </p:anim>
                                    <p:animEffect transition="in" filter="fade">
                                      <p:cBhvr>
                                        <p:cTn id="19"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20" fill="hold" display="0">
                  <p:stCondLst>
                    <p:cond delay="indefinite"/>
                  </p:stCondLst>
                  <p:endCondLst>
                    <p:cond evt="onStopAudio" delay="0">
                      <p:tgtEl>
                        <p:sldTgt/>
                      </p:tgtEl>
                    </p:cond>
                  </p:endCondLst>
                </p:cTn>
                <p:tgtEl>
                  <p:spTgt spid="12"/>
                </p:tgtEl>
              </p:cMediaNode>
            </p:audio>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CuadroTexto"/>
          <p:cNvSpPr txBox="1"/>
          <p:nvPr/>
        </p:nvSpPr>
        <p:spPr>
          <a:xfrm>
            <a:off x="2038015" y="469214"/>
            <a:ext cx="8394843" cy="1736646"/>
          </a:xfrm>
          <a:prstGeom prst="roundRect">
            <a:avLst/>
          </a:prstGeom>
          <a:solidFill>
            <a:srgbClr val="7474F0"/>
          </a:solidFill>
          <a:scene3d>
            <a:camera prst="orthographicFront"/>
            <a:lightRig rig="threePt" dir="t"/>
          </a:scene3d>
          <a:sp3d>
            <a:bevelT w="165100" prst="coolSlant"/>
          </a:sp3d>
        </p:spPr>
        <p:txBody>
          <a:bodyPr>
            <a:spAutoFit/>
          </a:bodyPr>
          <a:lstStyle/>
          <a:p>
            <a:pPr lvl="0" algn="ctr">
              <a:buClrTx/>
              <a:defRPr/>
            </a:pPr>
            <a:r>
              <a:rPr lang="en-US" sz="3200" b="1" kern="1200" dirty="0">
                <a:solidFill>
                  <a:prstClr val="black"/>
                </a:solidFill>
                <a:latin typeface="Calibri"/>
                <a:ea typeface="+mn-ea"/>
              </a:rPr>
              <a:t>Nam: Oh, (4) ____________________. I have to visit my grandparents today. </a:t>
            </a:r>
          </a:p>
          <a:p>
            <a:pPr lvl="0" algn="ctr">
              <a:buClrTx/>
              <a:defRPr/>
            </a:pPr>
            <a:r>
              <a:rPr lang="en-US" sz="3200" b="1" kern="1200" dirty="0">
                <a:solidFill>
                  <a:prstClr val="black"/>
                </a:solidFill>
                <a:latin typeface="Calibri"/>
                <a:ea typeface="+mn-ea"/>
              </a:rPr>
              <a:t>Lan: Never mind. Another time, perhaps.</a:t>
            </a:r>
          </a:p>
        </p:txBody>
      </p:sp>
      <p:sp>
        <p:nvSpPr>
          <p:cNvPr id="2" name="1 CuadroTexto"/>
          <p:cNvSpPr txBox="1"/>
          <p:nvPr/>
        </p:nvSpPr>
        <p:spPr>
          <a:xfrm>
            <a:off x="4101530" y="469496"/>
            <a:ext cx="4807266" cy="646331"/>
          </a:xfrm>
          <a:prstGeom prst="rect">
            <a:avLst/>
          </a:prstGeom>
          <a:noFill/>
        </p:spPr>
        <p:txBody>
          <a:bodyPr wrap="square">
            <a:spAutoFit/>
          </a:bodyPr>
          <a:lstStyle/>
          <a:p>
            <a:pPr lvl="0" algn="ctr">
              <a:buClrTx/>
              <a:defRPr/>
            </a:pPr>
            <a:r>
              <a:rPr lang="en-US" sz="3600" b="1" kern="1200" dirty="0">
                <a:solidFill>
                  <a:srgbClr val="FF0000"/>
                </a:solidFill>
                <a:effectLst>
                  <a:outerShdw blurRad="38100" dist="38100" dir="2700000" algn="tl">
                    <a:srgbClr val="000000">
                      <a:alpha val="43137"/>
                    </a:srgbClr>
                  </a:outerShdw>
                </a:effectLst>
                <a:latin typeface="Calibri"/>
                <a:ea typeface="+mn-ea"/>
              </a:rPr>
              <a:t>I’m sorry, but I can’t</a:t>
            </a:r>
          </a:p>
        </p:txBody>
      </p:sp>
      <p:sp>
        <p:nvSpPr>
          <p:cNvPr id="17419" name="4 CuadroTexto"/>
          <p:cNvSpPr txBox="1">
            <a:spLocks noChangeArrowheads="1"/>
          </p:cNvSpPr>
          <p:nvPr/>
        </p:nvSpPr>
        <p:spPr bwMode="auto">
          <a:xfrm>
            <a:off x="3641726" y="6135688"/>
            <a:ext cx="8550274" cy="5909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marL="0" marR="0" lvl="0" indent="0" algn="l" defTabSz="914400" rtl="0" eaLnBrk="1" fontAlgn="base" latinLnBrk="0" hangingPunct="1">
              <a:lnSpc>
                <a:spcPct val="190000"/>
              </a:lnSpc>
              <a:spcBef>
                <a:spcPct val="0"/>
              </a:spcBef>
              <a:spcAft>
                <a:spcPct val="0"/>
              </a:spcAft>
              <a:buClrTx/>
              <a:buSzTx/>
              <a:buFont typeface="Arial"/>
              <a:buNone/>
              <a:tabLst/>
              <a:defRPr/>
            </a:pPr>
            <a:r>
              <a:rPr kumimoji="0" lang="en-US" altLang="en-US" sz="2000" b="1" i="0" u="none" strike="noStrike" kern="1200" cap="none" spc="0" normalizeH="0" baseline="0" noProof="0" dirty="0">
                <a:ln>
                  <a:noFill/>
                </a:ln>
                <a:solidFill>
                  <a:srgbClr val="FF0000"/>
                </a:solidFill>
                <a:effectLst/>
                <a:uLnTx/>
                <a:uFillTx/>
                <a:latin typeface="#9Slide05 Aphrodite Pro" pitchFamily="2" charset="0"/>
                <a:cs typeface="Arial"/>
                <a:sym typeface="Arial"/>
              </a:rPr>
              <a:t>Listen and complete the sentence with no more than TWO words.</a:t>
            </a:r>
          </a:p>
        </p:txBody>
      </p:sp>
      <p:sp>
        <p:nvSpPr>
          <p:cNvPr id="13" name="12 Rectángulo"/>
          <p:cNvSpPr/>
          <p:nvPr/>
        </p:nvSpPr>
        <p:spPr>
          <a:xfrm>
            <a:off x="0" y="0"/>
            <a:ext cx="12192000" cy="6858000"/>
          </a:xfrm>
          <a:prstGeom prst="rect">
            <a:avLst/>
          </a:prstGeom>
          <a:noFill/>
          <a:ln w="127000" cmpd="tri">
            <a:solidFill>
              <a:srgbClr val="FFC000"/>
            </a:solidFill>
          </a:ln>
          <a:effectLst>
            <a:outerShdw blurRad="50800" dist="38100" dir="2700000" algn="tl" rotWithShape="0">
              <a:prstClr val="black">
                <a:alpha val="40000"/>
              </a:prstClr>
            </a:outerShdw>
          </a:effectLst>
          <a:scene3d>
            <a:camera prst="orthographicFront"/>
            <a:lightRig rig="threePt" dir="t"/>
          </a:scene3d>
          <a:sp3d>
            <a:bevelT w="165100" prst="coolSlant"/>
          </a:sp3d>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 typeface="Arial"/>
              <a:buNone/>
              <a:tabLst/>
              <a:defRPr/>
            </a:pPr>
            <a:endParaRPr kumimoji="0" lang="es-ES" sz="1800" b="0" i="0" u="none" strike="noStrike" kern="1200" cap="none" spc="0" normalizeH="0" baseline="0" noProof="0">
              <a:ln>
                <a:noFill/>
              </a:ln>
              <a:solidFill>
                <a:prstClr val="white"/>
              </a:solidFill>
              <a:effectLst/>
              <a:uLnTx/>
              <a:uFillTx/>
              <a:latin typeface="Calibri"/>
              <a:ea typeface="+mn-ea"/>
              <a:cs typeface="+mn-cs"/>
              <a:sym typeface="Arial"/>
            </a:endParaRPr>
          </a:p>
        </p:txBody>
      </p:sp>
      <p:pic>
        <p:nvPicPr>
          <p:cNvPr id="14" name="Picture 2"/>
          <p:cNvPicPr>
            <a:picLocks noChangeAspect="1" noChangeArrowheads="1"/>
          </p:cNvPicPr>
          <p:nvPr/>
        </p:nvPicPr>
        <p:blipFill>
          <a:blip r:embed="rId5"/>
          <a:srcRect/>
          <a:stretch>
            <a:fillRect/>
          </a:stretch>
        </p:blipFill>
        <p:spPr bwMode="auto">
          <a:xfrm>
            <a:off x="1765300" y="4065588"/>
            <a:ext cx="2165350" cy="2413000"/>
          </a:xfrm>
          <a:prstGeom prst="rect">
            <a:avLst/>
          </a:prstGeom>
          <a:noFill/>
          <a:ln>
            <a:noFill/>
          </a:ln>
          <a:effectLst>
            <a:outerShdw blurRad="50800" dist="38100" dir="2700000" algn="tl" rotWithShape="0">
              <a:srgbClr val="000000">
                <a:alpha val="39999"/>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26" name="Picture 8"/>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9802717" y="1594482"/>
            <a:ext cx="1509712" cy="1354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9"/>
          <p:cNvPicPr>
            <a:picLocks noChangeAspect="1"/>
          </p:cNvPicPr>
          <p:nvPr/>
        </p:nvPicPr>
        <p:blipFill>
          <a:blip r:embed="rId7"/>
          <a:stretch>
            <a:fillRect/>
          </a:stretch>
        </p:blipFill>
        <p:spPr>
          <a:xfrm>
            <a:off x="3671830" y="3909788"/>
            <a:ext cx="8039557" cy="1087200"/>
          </a:xfrm>
          <a:prstGeom prst="rect">
            <a:avLst/>
          </a:prstGeom>
        </p:spPr>
      </p:pic>
      <p:pic>
        <p:nvPicPr>
          <p:cNvPr id="11" name="056">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8"/>
          <a:stretch>
            <a:fillRect/>
          </a:stretch>
        </p:blipFill>
        <p:spPr>
          <a:xfrm>
            <a:off x="10825624" y="884780"/>
            <a:ext cx="609600" cy="609600"/>
          </a:xfrm>
          <a:prstGeom prst="rect">
            <a:avLst/>
          </a:prstGeom>
        </p:spPr>
      </p:pic>
    </p:spTree>
    <p:extLst>
      <p:ext uri="{BB962C8B-B14F-4D97-AF65-F5344CB8AC3E}">
        <p14:creationId xmlns:p14="http://schemas.microsoft.com/office/powerpoint/2010/main" val="3494793706"/>
      </p:ext>
    </p:extLst>
  </p:cSld>
  <p:clrMapOvr>
    <a:masterClrMapping/>
  </p:clrMapOvr>
  <p:transition spd="slow">
    <p:circle/>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1" presetClass="mediacall" presetSubtype="0" fill="hold" nodeType="withEffect">
                                  <p:stCondLst>
                                    <p:cond delay="0"/>
                                  </p:stCondLst>
                                  <p:childTnLst>
                                    <p:cmd type="call" cmd="playFrom(0.0)">
                                      <p:cBhvr>
                                        <p:cTn id="6" dur="78491" fill="hold"/>
                                        <p:tgtEl>
                                          <p:spTgt spid="11"/>
                                        </p:tgtEl>
                                      </p:cBhvr>
                                    </p:cmd>
                                  </p:childTnLst>
                                </p:cTn>
                              </p:par>
                            </p:childTnLst>
                          </p:cTn>
                        </p:par>
                      </p:childTnLst>
                    </p:cTn>
                  </p:par>
                  <p:par>
                    <p:cTn id="7" fill="hold">
                      <p:stCondLst>
                        <p:cond delay="indefinite"/>
                      </p:stCondLst>
                      <p:childTnLst>
                        <p:par>
                          <p:cTn id="8" fill="hold">
                            <p:stCondLst>
                              <p:cond delay="0"/>
                            </p:stCondLst>
                            <p:childTnLst>
                              <p:par>
                                <p:cTn id="9" presetID="53" presetClass="entr" presetSubtype="16"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anim calcmode="lin" valueType="num">
                                      <p:cBhvr>
                                        <p:cTn id="11" dur="1000" fill="hold"/>
                                        <p:tgtEl>
                                          <p:spTgt spid="2"/>
                                        </p:tgtEl>
                                        <p:attrNameLst>
                                          <p:attrName>ppt_w</p:attrName>
                                        </p:attrNameLst>
                                      </p:cBhvr>
                                      <p:tavLst>
                                        <p:tav tm="0">
                                          <p:val>
                                            <p:fltVal val="0"/>
                                          </p:val>
                                        </p:tav>
                                        <p:tav tm="100000">
                                          <p:val>
                                            <p:strVal val="#ppt_w"/>
                                          </p:val>
                                        </p:tav>
                                      </p:tavLst>
                                    </p:anim>
                                    <p:anim calcmode="lin" valueType="num">
                                      <p:cBhvr>
                                        <p:cTn id="12" dur="1000" fill="hold"/>
                                        <p:tgtEl>
                                          <p:spTgt spid="2"/>
                                        </p:tgtEl>
                                        <p:attrNameLst>
                                          <p:attrName>ppt_h</p:attrName>
                                        </p:attrNameLst>
                                      </p:cBhvr>
                                      <p:tavLst>
                                        <p:tav tm="0">
                                          <p:val>
                                            <p:fltVal val="0"/>
                                          </p:val>
                                        </p:tav>
                                        <p:tav tm="100000">
                                          <p:val>
                                            <p:strVal val="#ppt_h"/>
                                          </p:val>
                                        </p:tav>
                                      </p:tavLst>
                                    </p:anim>
                                    <p:animEffect transition="in" filter="fade">
                                      <p:cBhvr>
                                        <p:cTn id="13" dur="1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p:cTn id="14" fill="hold" display="0">
                  <p:stCondLst>
                    <p:cond delay="indefinite"/>
                  </p:stCondLst>
                  <p:endCondLst>
                    <p:cond evt="onStopAudio" delay="0">
                      <p:tgtEl>
                        <p:sldTgt/>
                      </p:tgtEl>
                    </p:cond>
                  </p:endCondLst>
                </p:cTn>
                <p:tgtEl>
                  <p:spTgt spid="11"/>
                </p:tgtEl>
              </p:cMediaNode>
            </p:audio>
          </p:childTnLst>
        </p:cTn>
      </p:par>
    </p:tnLst>
    <p:bldLst>
      <p:bldP spid="2" grpId="0"/>
    </p:bldLst>
  </p:timing>
</p:sld>
</file>

<file path=ppt/theme/theme1.xml><?xml version="1.0" encoding="utf-8"?>
<a:theme xmlns:a="http://schemas.openxmlformats.org/drawingml/2006/main" name="Office Theme">
  <a:themeElements>
    <a:clrScheme name="Office Them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UX Senior Designer Portfolio by Slidesgo">
  <a:themeElements>
    <a:clrScheme name="Simple Light">
      <a:dk1>
        <a:srgbClr val="423F4C"/>
      </a:dk1>
      <a:lt1>
        <a:srgbClr val="F4F4F4"/>
      </a:lt1>
      <a:dk2>
        <a:srgbClr val="FFC950"/>
      </a:dk2>
      <a:lt2>
        <a:srgbClr val="7FD3B0"/>
      </a:lt2>
      <a:accent1>
        <a:srgbClr val="77C6DB"/>
      </a:accent1>
      <a:accent2>
        <a:srgbClr val="8B6AEA"/>
      </a:accent2>
      <a:accent3>
        <a:srgbClr val="E58895"/>
      </a:accent3>
      <a:accent4>
        <a:srgbClr val="FFFFFF"/>
      </a:accent4>
      <a:accent5>
        <a:srgbClr val="FFFFFF"/>
      </a:accent5>
      <a:accent6>
        <a:srgbClr val="FFFFFF"/>
      </a:accent6>
      <a:hlink>
        <a:srgbClr val="423F4C"/>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Tema d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524</TotalTime>
  <Words>926</Words>
  <Application>Microsoft Office PowerPoint</Application>
  <PresentationFormat>Widescreen</PresentationFormat>
  <Paragraphs>123</Paragraphs>
  <Slides>17</Slides>
  <Notes>16</Notes>
  <HiddenSlides>0</HiddenSlides>
  <MMClips>4</MMClips>
  <ScaleCrop>false</ScaleCrop>
  <HeadingPairs>
    <vt:vector size="6" baseType="variant">
      <vt:variant>
        <vt:lpstr>Fonts Used</vt:lpstr>
      </vt:variant>
      <vt:variant>
        <vt:i4>8</vt:i4>
      </vt:variant>
      <vt:variant>
        <vt:lpstr>Theme</vt:lpstr>
      </vt:variant>
      <vt:variant>
        <vt:i4>3</vt:i4>
      </vt:variant>
      <vt:variant>
        <vt:lpstr>Slide Titles</vt:lpstr>
      </vt:variant>
      <vt:variant>
        <vt:i4>17</vt:i4>
      </vt:variant>
    </vt:vector>
  </HeadingPairs>
  <TitlesOfParts>
    <vt:vector size="28" baseType="lpstr">
      <vt:lpstr>Arial</vt:lpstr>
      <vt:lpstr>Nunito Light</vt:lpstr>
      <vt:lpstr>Calibri</vt:lpstr>
      <vt:lpstr>Asap</vt:lpstr>
      <vt:lpstr>#9Slide05 Aphrodite Pro</vt:lpstr>
      <vt:lpstr>Open Sans</vt:lpstr>
      <vt:lpstr>Wingdings</vt:lpstr>
      <vt:lpstr>Poppins SemiBold</vt:lpstr>
      <vt:lpstr>Office Theme</vt:lpstr>
      <vt:lpstr>UX Senior Designer Portfolio by Slidesgo</vt:lpstr>
      <vt:lpstr>Tema de Office</vt:lpstr>
      <vt:lpstr>Unit 7: Viet Nam And International Organisations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TrangDTT</dc:creator>
  <cp:lastModifiedBy>PCD TRUNGTIN</cp:lastModifiedBy>
  <cp:revision>40</cp:revision>
  <dcterms:created xsi:type="dcterms:W3CDTF">2020-12-09T02:04:09Z</dcterms:created>
  <dcterms:modified xsi:type="dcterms:W3CDTF">2025-09-28T03:57:33Z</dcterms:modified>
</cp:coreProperties>
</file>