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72" r:id="rId2"/>
    <p:sldMasterId id="2147483693" r:id="rId3"/>
  </p:sldMasterIdLst>
  <p:notesMasterIdLst>
    <p:notesMasterId r:id="rId17"/>
  </p:notesMasterIdLst>
  <p:sldIdLst>
    <p:sldId id="289" r:id="rId4"/>
    <p:sldId id="261" r:id="rId5"/>
    <p:sldId id="297" r:id="rId6"/>
    <p:sldId id="298" r:id="rId7"/>
    <p:sldId id="299" r:id="rId8"/>
    <p:sldId id="300" r:id="rId9"/>
    <p:sldId id="302" r:id="rId10"/>
    <p:sldId id="301" r:id="rId11"/>
    <p:sldId id="303" r:id="rId12"/>
    <p:sldId id="277" r:id="rId13"/>
    <p:sldId id="279" r:id="rId14"/>
    <p:sldId id="271" r:id="rId15"/>
    <p:sldId id="272" r:id="rId16"/>
  </p:sldIdLst>
  <p:sldSz cx="12192000" cy="6858000"/>
  <p:notesSz cx="6858000" cy="9144000"/>
  <p:embeddedFontLst>
    <p:embeddedFont>
      <p:font typeface="Asap" panose="020B0604020202020204" charset="0"/>
      <p:regular r:id="rId18"/>
      <p:bold r:id="rId19"/>
      <p:italic r:id="rId20"/>
      <p:boldItalic r:id="rId21"/>
    </p:embeddedFont>
    <p:embeddedFont>
      <p:font typeface="Nunito Light" pitchFamily="2" charset="0"/>
      <p:regular r:id="rId22"/>
      <p:italic r:id="rId23"/>
    </p:embeddedFont>
    <p:embeddedFont>
      <p:font typeface="Open Sans" panose="020B0606030504020204" pitchFamily="34" charset="0"/>
      <p:regular r:id="rId24"/>
      <p:bold r:id="rId25"/>
      <p:italic r:id="rId26"/>
      <p:boldItalic r:id="rId27"/>
    </p:embeddedFont>
    <p:embeddedFont>
      <p:font typeface="Poppins SemiBold" panose="00000700000000000000" pitchFamily="2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50" roundtripDataSignature="AMtx7mhguYXhNcYphiO6mLJQp80Gzg7KE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4E71A579-397C-4D89-8B8D-ADB05E124A79}">
  <a:tblStyle styleId="{4E71A579-397C-4D89-8B8D-ADB05E124A79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E9EFF7"/>
          </a:solidFill>
        </a:fill>
      </a:tcStyle>
    </a:wholeTbl>
    <a:band1H>
      <a:tcTxStyle b="off" i="off"/>
      <a:tcStyle>
        <a:tcBdr/>
        <a:fill>
          <a:solidFill>
            <a:srgbClr val="D0DEEF"/>
          </a:solidFill>
        </a:fill>
      </a:tcStyle>
    </a:band1H>
    <a:band2H>
      <a:tcTxStyle b="off" i="off"/>
      <a:tcStyle>
        <a:tcBdr/>
      </a:tcStyle>
    </a:band2H>
    <a:band1V>
      <a:tcTxStyle b="off" i="off"/>
      <a:tcStyle>
        <a:tcBdr/>
        <a:fill>
          <a:solidFill>
            <a:srgbClr val="D0DEEF"/>
          </a:solidFill>
        </a:fill>
      </a:tcStyle>
    </a:band1V>
    <a:band2V>
      <a:tcTxStyle b="off" i="off"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1"/>
          </a:solidFill>
        </a:fill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1"/>
          </a:solidFill>
        </a:fill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10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font" Target="fonts/font1.fntdata"/><Relationship Id="rId26" Type="http://schemas.openxmlformats.org/officeDocument/2006/relationships/font" Target="fonts/font9.fntdata"/><Relationship Id="rId3" Type="http://schemas.openxmlformats.org/officeDocument/2006/relationships/slideMaster" Target="slideMasters/slideMaster3.xml"/><Relationship Id="rId21" Type="http://schemas.openxmlformats.org/officeDocument/2006/relationships/font" Target="fonts/font4.fntdata"/><Relationship Id="rId50" Type="http://customschemas.google.com/relationships/presentationmetadata" Target="meta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notesMaster" Target="notesMasters/notesMaster1.xml"/><Relationship Id="rId25" Type="http://schemas.openxmlformats.org/officeDocument/2006/relationships/font" Target="fonts/font8.fntdata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font" Target="fonts/font3.fntdata"/><Relationship Id="rId29" Type="http://schemas.openxmlformats.org/officeDocument/2006/relationships/font" Target="fonts/font12.fntdata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7.fntdata"/><Relationship Id="rId53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6.fntdata"/><Relationship Id="rId28" Type="http://schemas.openxmlformats.org/officeDocument/2006/relationships/font" Target="fonts/font11.fntdata"/><Relationship Id="rId10" Type="http://schemas.openxmlformats.org/officeDocument/2006/relationships/slide" Target="slides/slide7.xml"/><Relationship Id="rId19" Type="http://schemas.openxmlformats.org/officeDocument/2006/relationships/font" Target="fonts/font2.fntdata"/><Relationship Id="rId31" Type="http://schemas.openxmlformats.org/officeDocument/2006/relationships/font" Target="fonts/font14.fntdata"/><Relationship Id="rId52" Type="http://schemas.openxmlformats.org/officeDocument/2006/relationships/viewProps" Target="view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5.fntdata"/><Relationship Id="rId27" Type="http://schemas.openxmlformats.org/officeDocument/2006/relationships/font" Target="fonts/font10.fntdata"/><Relationship Id="rId30" Type="http://schemas.openxmlformats.org/officeDocument/2006/relationships/font" Target="fonts/font13.fntdata"/><Relationship Id="rId8" Type="http://schemas.openxmlformats.org/officeDocument/2006/relationships/slide" Target="slides/slide5.xml"/><Relationship Id="rId51" Type="http://schemas.openxmlformats.org/officeDocument/2006/relationships/presProps" Target="pres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366B5FE-7276-4A3A-A819-4ED9D7A9E6B1}" type="doc">
      <dgm:prSet loTypeId="urn:microsoft.com/office/officeart/2005/8/layout/hierarchy5" loCatId="hierarchy" qsTypeId="urn:microsoft.com/office/officeart/2005/8/quickstyle/simple2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76652E4B-B7C3-4C69-AD2B-291693CAD1CA}">
      <dgm:prSet phldrT="[Text]" custT="1"/>
      <dgm:spPr/>
      <dgm:t>
        <a:bodyPr/>
        <a:lstStyle/>
        <a:p>
          <a:pPr algn="l"/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Benefits for Viet Nam as a member of international </a:t>
          </a:r>
          <a:r>
            <a:rPr lang="en-US" sz="1600" dirty="0" err="1">
              <a:latin typeface="Calibri" panose="020F0502020204030204" pitchFamily="34" charset="0"/>
              <a:cs typeface="Calibri" panose="020F0502020204030204" pitchFamily="34" charset="0"/>
            </a:rPr>
            <a:t>organisations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73331C7-EC76-48B9-B3B2-10DA302721B6}" type="parTrans" cxnId="{02FF7C41-63AB-48AF-9127-C3B81F5D19DB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01D2582-1C97-4B71-AFFE-B6D2A762A738}" type="sibTrans" cxnId="{02FF7C41-63AB-48AF-9127-C3B81F5D19DB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9E07B7F-EDC2-4765-8788-B5C9FBE00B17}">
      <dgm:prSet phldrT="[Text]" custT="1"/>
      <dgm:spPr/>
      <dgm:t>
        <a:bodyPr/>
        <a:lstStyle/>
        <a:p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A. promote its culture and get to know other cultures</a:t>
          </a:r>
        </a:p>
      </dgm:t>
    </dgm:pt>
    <dgm:pt modelId="{8EAE42FA-0B2E-4FF9-BEF1-AD83A8B59F3C}" type="parTrans" cxnId="{1F0E6739-5EC1-4E58-A76A-429ABE672DEF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BB28C7B-B382-4B58-A564-589A592E4666}" type="sibTrans" cxnId="{1F0E6739-5EC1-4E58-A76A-429ABE672DEF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4517C32E-13F4-4B23-8E2B-E53BDB273336}">
      <dgm:prSet phldrT="[Text]" custT="1"/>
      <dgm:spPr/>
      <dgm:t>
        <a:bodyPr/>
        <a:lstStyle/>
        <a:p>
          <a:pPr algn="ctr"/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B. create more educational opportunities for both Vietnamese and </a:t>
          </a:r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foreign students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964C38AC-B0EF-41EF-A213-C978C3D7FCD0}" type="parTrans" cxnId="{86F862C6-1CB0-45A3-99B4-74FA244C376A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BEA13B0-86B9-4BC3-B188-CFA2E457CE82}" type="sibTrans" cxnId="{86F862C6-1CB0-45A3-99B4-74FA244C376A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13425F59-202C-4418-82DF-C5793F8DF66D}">
      <dgm:prSet phldrT="[Text]" custT="1"/>
      <dgm:spPr/>
      <dgm:t>
        <a:bodyPr/>
        <a:lstStyle/>
        <a:p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a. _________________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287FE92-FD88-4BA7-92A4-03A39DBF83C1}" type="parTrans" cxnId="{A3A780A0-9790-41AB-8D7A-A5F491625F1D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DDB8D853-E965-4973-A231-16AF8E50A544}" type="sibTrans" cxnId="{A3A780A0-9790-41AB-8D7A-A5F491625F1D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2D8C693-EAF8-45FC-B8BD-45B046B0EFD3}">
      <dgm:prSet phldrT="[Text]" custT="1"/>
      <dgm:spPr/>
      <dgm:t>
        <a:bodyPr/>
        <a:lstStyle/>
        <a:p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b. _________________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7521C93-9DFC-4569-8158-B0165FF60519}" type="parTrans" cxnId="{2881A0A6-C6C2-4793-9A67-6E8BD82D4B30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A45530E0-94B3-4687-B128-4E40FD36F95B}" type="sibTrans" cxnId="{2881A0A6-C6C2-4793-9A67-6E8BD82D4B30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F1A48B2D-2964-42ED-9E5D-F2B7E4C20EC1}">
      <dgm:prSet phldrT="[Text]" custT="1"/>
      <dgm:spPr/>
      <dgm:t>
        <a:bodyPr/>
        <a:lstStyle/>
        <a:p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c. _________________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3C589FF-E56F-4EE2-80C2-AC12A580D17C}" type="parTrans" cxnId="{915F1A84-2A10-4B0F-A00A-6205A953BAE0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42774A9-2B96-473B-83D9-27AF6CB0999F}" type="sibTrans" cxnId="{915F1A84-2A10-4B0F-A00A-6205A953BAE0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292A671D-C6A6-4FB6-8B47-BE8EBD2F4323}">
      <dgm:prSet phldrT="[Text]" custT="1"/>
      <dgm:spPr/>
      <dgm:t>
        <a:bodyPr/>
        <a:lstStyle/>
        <a:p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d. _________________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AFAA864-A6CB-4D50-855C-9AEB2FD3D027}" type="parTrans" cxnId="{643D8A95-7FBF-46DF-8138-AF5FD8955615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E6E663A-5A25-47B7-B840-1DCEC4C17613}" type="sibTrans" cxnId="{643D8A95-7FBF-46DF-8138-AF5FD8955615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E09DE34-DEA5-4051-BC36-3FAB6B4703E1}">
      <dgm:prSet phldrT="[Text]" custT="1"/>
      <dgm:spPr/>
      <dgm:t>
        <a:bodyPr/>
        <a:lstStyle/>
        <a:p>
          <a:r>
            <a:rPr lang="en-US" sz="1600" dirty="0">
              <a:latin typeface="Calibri" panose="020F0502020204030204" pitchFamily="34" charset="0"/>
              <a:cs typeface="Calibri" panose="020F0502020204030204" pitchFamily="34" charset="0"/>
            </a:rPr>
            <a:t>C. ____________</a:t>
          </a:r>
        </a:p>
      </dgm:t>
    </dgm:pt>
    <dgm:pt modelId="{F546A0E8-58C8-40ED-818B-9F45D2434A9D}" type="parTrans" cxnId="{D9DB82A1-3286-4EC6-A206-264E887E92BD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5F733F64-FDFB-44E0-8479-855764C3A289}" type="sibTrans" cxnId="{D9DB82A1-3286-4EC6-A206-264E887E92BD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B8DE5FA-E3CD-4C3A-9617-2E65AE0E2A38}">
      <dgm:prSet phldrT="[Text]" custT="1"/>
      <dgm:spPr/>
      <dgm:t>
        <a:bodyPr/>
        <a:lstStyle/>
        <a:p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e. _________________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62500A93-BAB8-496E-B6C0-A138C18754A2}" type="parTrans" cxnId="{0D790A12-E9E4-49C4-8FC6-CF7DC1B2A667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BEE48D1C-0E98-476D-B4F0-EA2276522FE3}" type="sibTrans" cxnId="{0D790A12-E9E4-49C4-8FC6-CF7DC1B2A667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0D3D57D4-1C49-451C-8BE0-FE1041C963EA}">
      <dgm:prSet phldrT="[Text]" custT="1"/>
      <dgm:spPr/>
      <dgm:t>
        <a:bodyPr/>
        <a:lstStyle/>
        <a:p>
          <a:r>
            <a:rPr lang="en-US" sz="1600">
              <a:latin typeface="Calibri" panose="020F0502020204030204" pitchFamily="34" charset="0"/>
              <a:cs typeface="Calibri" panose="020F0502020204030204" pitchFamily="34" charset="0"/>
            </a:rPr>
            <a:t>f. _________________</a:t>
          </a:r>
          <a:endParaRPr lang="en-US" sz="1600" dirty="0"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7326E579-0DBD-4434-89CA-978FD1DAA977}" type="parTrans" cxnId="{AD04D6EE-9628-4E79-8832-0BF2D2191E4E}">
      <dgm:prSet custT="1"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37DBD3EB-03B5-4293-ABA4-D881F9E9FCB2}" type="sibTrans" cxnId="{AD04D6EE-9628-4E79-8832-0BF2D2191E4E}">
      <dgm:prSet/>
      <dgm:spPr/>
      <dgm:t>
        <a:bodyPr/>
        <a:lstStyle/>
        <a:p>
          <a:endParaRPr lang="en-US" sz="16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gm:t>
    </dgm:pt>
    <dgm:pt modelId="{C5F4ECAF-28FB-40A8-8A5C-B5AFE6E905D7}" type="pres">
      <dgm:prSet presAssocID="{4366B5FE-7276-4A3A-A819-4ED9D7A9E6B1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03E9E2E1-71A1-4FB4-8418-773B35D96565}" type="pres">
      <dgm:prSet presAssocID="{4366B5FE-7276-4A3A-A819-4ED9D7A9E6B1}" presName="hierFlow" presStyleCnt="0"/>
      <dgm:spPr/>
    </dgm:pt>
    <dgm:pt modelId="{822E2333-1068-4DAA-969C-95297212AC11}" type="pres">
      <dgm:prSet presAssocID="{4366B5FE-7276-4A3A-A819-4ED9D7A9E6B1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A8C1152C-24AD-41C6-BCE8-9ED9094FA294}" type="pres">
      <dgm:prSet presAssocID="{76652E4B-B7C3-4C69-AD2B-291693CAD1CA}" presName="Name17" presStyleCnt="0"/>
      <dgm:spPr/>
    </dgm:pt>
    <dgm:pt modelId="{B3901F86-C4DD-4BBF-B09A-4F2E3085F7F8}" type="pres">
      <dgm:prSet presAssocID="{76652E4B-B7C3-4C69-AD2B-291693CAD1CA}" presName="level1Shape" presStyleLbl="node0" presStyleIdx="0" presStyleCnt="1" custScaleX="163299" custScaleY="231520">
        <dgm:presLayoutVars>
          <dgm:chPref val="3"/>
        </dgm:presLayoutVars>
      </dgm:prSet>
      <dgm:spPr/>
    </dgm:pt>
    <dgm:pt modelId="{79E77160-DAC7-4BAA-A2E0-533E6BF584ED}" type="pres">
      <dgm:prSet presAssocID="{76652E4B-B7C3-4C69-AD2B-291693CAD1CA}" presName="hierChild2" presStyleCnt="0"/>
      <dgm:spPr/>
    </dgm:pt>
    <dgm:pt modelId="{7E8AE48A-B30D-43A1-B4CD-EF017AACC1C1}" type="pres">
      <dgm:prSet presAssocID="{8EAE42FA-0B2E-4FF9-BEF1-AD83A8B59F3C}" presName="Name25" presStyleLbl="parChTrans1D2" presStyleIdx="0" presStyleCnt="3"/>
      <dgm:spPr/>
    </dgm:pt>
    <dgm:pt modelId="{B0BDB187-F916-45AC-A0BA-58A33CE139A0}" type="pres">
      <dgm:prSet presAssocID="{8EAE42FA-0B2E-4FF9-BEF1-AD83A8B59F3C}" presName="connTx" presStyleLbl="parChTrans1D2" presStyleIdx="0" presStyleCnt="3"/>
      <dgm:spPr/>
    </dgm:pt>
    <dgm:pt modelId="{FF7587C9-55E2-4566-B786-3244A035E2B2}" type="pres">
      <dgm:prSet presAssocID="{59E07B7F-EDC2-4765-8788-B5C9FBE00B17}" presName="Name30" presStyleCnt="0"/>
      <dgm:spPr/>
    </dgm:pt>
    <dgm:pt modelId="{86FBED0C-4401-4A78-AA25-E6329002C1F1}" type="pres">
      <dgm:prSet presAssocID="{59E07B7F-EDC2-4765-8788-B5C9FBE00B17}" presName="level2Shape" presStyleLbl="node2" presStyleIdx="0" presStyleCnt="3" custScaleX="198210" custScaleY="153453"/>
      <dgm:spPr/>
    </dgm:pt>
    <dgm:pt modelId="{6EF94098-8F08-47D3-985D-CFD6DC7D1C3E}" type="pres">
      <dgm:prSet presAssocID="{59E07B7F-EDC2-4765-8788-B5C9FBE00B17}" presName="hierChild3" presStyleCnt="0"/>
      <dgm:spPr/>
    </dgm:pt>
    <dgm:pt modelId="{C242DAA9-6390-4F82-9945-45AA4092A122}" type="pres">
      <dgm:prSet presAssocID="{7287FE92-FD88-4BA7-92A4-03A39DBF83C1}" presName="Name25" presStyleLbl="parChTrans1D3" presStyleIdx="0" presStyleCnt="6"/>
      <dgm:spPr/>
    </dgm:pt>
    <dgm:pt modelId="{8DBE34B6-0791-48B5-87A8-125AD57711CC}" type="pres">
      <dgm:prSet presAssocID="{7287FE92-FD88-4BA7-92A4-03A39DBF83C1}" presName="connTx" presStyleLbl="parChTrans1D3" presStyleIdx="0" presStyleCnt="6"/>
      <dgm:spPr/>
    </dgm:pt>
    <dgm:pt modelId="{B5A26932-E76C-43D8-9549-5305702BE86C}" type="pres">
      <dgm:prSet presAssocID="{13425F59-202C-4418-82DF-C5793F8DF66D}" presName="Name30" presStyleCnt="0"/>
      <dgm:spPr/>
    </dgm:pt>
    <dgm:pt modelId="{6195ED2C-A0A4-474F-B1AA-C49EC65AFA99}" type="pres">
      <dgm:prSet presAssocID="{13425F59-202C-4418-82DF-C5793F8DF66D}" presName="level2Shape" presStyleLbl="node3" presStyleIdx="0" presStyleCnt="6" custScaleX="214300"/>
      <dgm:spPr/>
    </dgm:pt>
    <dgm:pt modelId="{E6440A1A-CC42-4604-862C-5D3B77545E07}" type="pres">
      <dgm:prSet presAssocID="{13425F59-202C-4418-82DF-C5793F8DF66D}" presName="hierChild3" presStyleCnt="0"/>
      <dgm:spPr/>
    </dgm:pt>
    <dgm:pt modelId="{7F2A9028-07E5-4641-87AB-F6CC2F8346CD}" type="pres">
      <dgm:prSet presAssocID="{A7521C93-9DFC-4569-8158-B0165FF60519}" presName="Name25" presStyleLbl="parChTrans1D3" presStyleIdx="1" presStyleCnt="6"/>
      <dgm:spPr/>
    </dgm:pt>
    <dgm:pt modelId="{D6A526C3-EF05-46E0-A996-FC7BC7767339}" type="pres">
      <dgm:prSet presAssocID="{A7521C93-9DFC-4569-8158-B0165FF60519}" presName="connTx" presStyleLbl="parChTrans1D3" presStyleIdx="1" presStyleCnt="6"/>
      <dgm:spPr/>
    </dgm:pt>
    <dgm:pt modelId="{45EE4607-D287-451B-AC6D-5EDA26944E10}" type="pres">
      <dgm:prSet presAssocID="{52D8C693-EAF8-45FC-B8BD-45B046B0EFD3}" presName="Name30" presStyleCnt="0"/>
      <dgm:spPr/>
    </dgm:pt>
    <dgm:pt modelId="{E548E432-3AEF-4703-A13F-A87BDF0620E9}" type="pres">
      <dgm:prSet presAssocID="{52D8C693-EAF8-45FC-B8BD-45B046B0EFD3}" presName="level2Shape" presStyleLbl="node3" presStyleIdx="1" presStyleCnt="6" custScaleX="214300"/>
      <dgm:spPr/>
    </dgm:pt>
    <dgm:pt modelId="{47DDA89F-C792-4E9F-B0E1-90827435DABF}" type="pres">
      <dgm:prSet presAssocID="{52D8C693-EAF8-45FC-B8BD-45B046B0EFD3}" presName="hierChild3" presStyleCnt="0"/>
      <dgm:spPr/>
    </dgm:pt>
    <dgm:pt modelId="{E5829108-B9F0-4F34-BBD9-8D26896C273B}" type="pres">
      <dgm:prSet presAssocID="{964C38AC-B0EF-41EF-A213-C978C3D7FCD0}" presName="Name25" presStyleLbl="parChTrans1D2" presStyleIdx="1" presStyleCnt="3"/>
      <dgm:spPr/>
    </dgm:pt>
    <dgm:pt modelId="{068D9B35-E025-47C8-A530-D60B11610AAA}" type="pres">
      <dgm:prSet presAssocID="{964C38AC-B0EF-41EF-A213-C978C3D7FCD0}" presName="connTx" presStyleLbl="parChTrans1D2" presStyleIdx="1" presStyleCnt="3"/>
      <dgm:spPr/>
    </dgm:pt>
    <dgm:pt modelId="{5BADA98F-450F-4FA1-9553-85FF6D4A64BB}" type="pres">
      <dgm:prSet presAssocID="{4517C32E-13F4-4B23-8E2B-E53BDB273336}" presName="Name30" presStyleCnt="0"/>
      <dgm:spPr/>
    </dgm:pt>
    <dgm:pt modelId="{CFA5DFBB-D66B-49D7-A6CA-22C86819B2D1}" type="pres">
      <dgm:prSet presAssocID="{4517C32E-13F4-4B23-8E2B-E53BDB273336}" presName="level2Shape" presStyleLbl="node2" presStyleIdx="1" presStyleCnt="3" custScaleX="199335" custScaleY="143168"/>
      <dgm:spPr/>
    </dgm:pt>
    <dgm:pt modelId="{7F610B0F-5935-4BD3-9480-E9E685574B33}" type="pres">
      <dgm:prSet presAssocID="{4517C32E-13F4-4B23-8E2B-E53BDB273336}" presName="hierChild3" presStyleCnt="0"/>
      <dgm:spPr/>
    </dgm:pt>
    <dgm:pt modelId="{A416712D-20AC-460B-934B-C5B814D83D82}" type="pres">
      <dgm:prSet presAssocID="{73C589FF-E56F-4EE2-80C2-AC12A580D17C}" presName="Name25" presStyleLbl="parChTrans1D3" presStyleIdx="2" presStyleCnt="6"/>
      <dgm:spPr/>
    </dgm:pt>
    <dgm:pt modelId="{BFFE3AA7-FFD1-4BF2-9B09-9368773BF592}" type="pres">
      <dgm:prSet presAssocID="{73C589FF-E56F-4EE2-80C2-AC12A580D17C}" presName="connTx" presStyleLbl="parChTrans1D3" presStyleIdx="2" presStyleCnt="6"/>
      <dgm:spPr/>
    </dgm:pt>
    <dgm:pt modelId="{DDDCD8DF-6A14-4030-BFCE-894C45289345}" type="pres">
      <dgm:prSet presAssocID="{F1A48B2D-2964-42ED-9E5D-F2B7E4C20EC1}" presName="Name30" presStyleCnt="0"/>
      <dgm:spPr/>
    </dgm:pt>
    <dgm:pt modelId="{D3B722E3-ADE8-4391-B610-674D2470BD43}" type="pres">
      <dgm:prSet presAssocID="{F1A48B2D-2964-42ED-9E5D-F2B7E4C20EC1}" presName="level2Shape" presStyleLbl="node3" presStyleIdx="2" presStyleCnt="6" custScaleX="214299"/>
      <dgm:spPr/>
    </dgm:pt>
    <dgm:pt modelId="{7CA04D95-4757-4FD0-BE64-88B5C38025DC}" type="pres">
      <dgm:prSet presAssocID="{F1A48B2D-2964-42ED-9E5D-F2B7E4C20EC1}" presName="hierChild3" presStyleCnt="0"/>
      <dgm:spPr/>
    </dgm:pt>
    <dgm:pt modelId="{F050D6A0-446A-4128-8918-57FFC83C71FE}" type="pres">
      <dgm:prSet presAssocID="{5AFAA864-A6CB-4D50-855C-9AEB2FD3D027}" presName="Name25" presStyleLbl="parChTrans1D3" presStyleIdx="3" presStyleCnt="6"/>
      <dgm:spPr/>
    </dgm:pt>
    <dgm:pt modelId="{75C61A8A-6E84-4159-972D-0A3056466D46}" type="pres">
      <dgm:prSet presAssocID="{5AFAA864-A6CB-4D50-855C-9AEB2FD3D027}" presName="connTx" presStyleLbl="parChTrans1D3" presStyleIdx="3" presStyleCnt="6"/>
      <dgm:spPr/>
    </dgm:pt>
    <dgm:pt modelId="{714CC0A0-1E99-45E1-838D-2E5D535B5C7B}" type="pres">
      <dgm:prSet presAssocID="{292A671D-C6A6-4FB6-8B47-BE8EBD2F4323}" presName="Name30" presStyleCnt="0"/>
      <dgm:spPr/>
    </dgm:pt>
    <dgm:pt modelId="{5893D69E-60A4-4CB4-9A64-FD6BF73B6C19}" type="pres">
      <dgm:prSet presAssocID="{292A671D-C6A6-4FB6-8B47-BE8EBD2F4323}" presName="level2Shape" presStyleLbl="node3" presStyleIdx="3" presStyleCnt="6" custScaleX="216238"/>
      <dgm:spPr/>
    </dgm:pt>
    <dgm:pt modelId="{E093344D-E947-4262-B89D-029D60E56363}" type="pres">
      <dgm:prSet presAssocID="{292A671D-C6A6-4FB6-8B47-BE8EBD2F4323}" presName="hierChild3" presStyleCnt="0"/>
      <dgm:spPr/>
    </dgm:pt>
    <dgm:pt modelId="{4E8E32C0-D696-45A2-9ED0-5853915A3B01}" type="pres">
      <dgm:prSet presAssocID="{F546A0E8-58C8-40ED-818B-9F45D2434A9D}" presName="Name25" presStyleLbl="parChTrans1D2" presStyleIdx="2" presStyleCnt="3"/>
      <dgm:spPr/>
    </dgm:pt>
    <dgm:pt modelId="{67F81D0D-42CF-45F5-9469-9536BDB60BF6}" type="pres">
      <dgm:prSet presAssocID="{F546A0E8-58C8-40ED-818B-9F45D2434A9D}" presName="connTx" presStyleLbl="parChTrans1D2" presStyleIdx="2" presStyleCnt="3"/>
      <dgm:spPr/>
    </dgm:pt>
    <dgm:pt modelId="{790B275E-2834-4FF9-A502-1C00A3C8C1F4}" type="pres">
      <dgm:prSet presAssocID="{6E09DE34-DEA5-4051-BC36-3FAB6B4703E1}" presName="Name30" presStyleCnt="0"/>
      <dgm:spPr/>
    </dgm:pt>
    <dgm:pt modelId="{388B5983-3BE7-4F4F-BF30-39FA3C0B234F}" type="pres">
      <dgm:prSet presAssocID="{6E09DE34-DEA5-4051-BC36-3FAB6B4703E1}" presName="level2Shape" presStyleLbl="node2" presStyleIdx="2" presStyleCnt="3" custScaleX="200345" custScaleY="138496"/>
      <dgm:spPr/>
    </dgm:pt>
    <dgm:pt modelId="{E9C23864-B4B7-4AFD-9E25-000165E4A7B6}" type="pres">
      <dgm:prSet presAssocID="{6E09DE34-DEA5-4051-BC36-3FAB6B4703E1}" presName="hierChild3" presStyleCnt="0"/>
      <dgm:spPr/>
    </dgm:pt>
    <dgm:pt modelId="{0E24F45A-1A27-4670-9272-1B6817F56DCB}" type="pres">
      <dgm:prSet presAssocID="{62500A93-BAB8-496E-B6C0-A138C18754A2}" presName="Name25" presStyleLbl="parChTrans1D3" presStyleIdx="4" presStyleCnt="6"/>
      <dgm:spPr/>
    </dgm:pt>
    <dgm:pt modelId="{228B63BC-A9BC-4EF7-8BDE-F5D54D5232C5}" type="pres">
      <dgm:prSet presAssocID="{62500A93-BAB8-496E-B6C0-A138C18754A2}" presName="connTx" presStyleLbl="parChTrans1D3" presStyleIdx="4" presStyleCnt="6"/>
      <dgm:spPr/>
    </dgm:pt>
    <dgm:pt modelId="{0388FB52-67E5-4A03-894A-B6FFD3FDAC4D}" type="pres">
      <dgm:prSet presAssocID="{CB8DE5FA-E3CD-4C3A-9617-2E65AE0E2A38}" presName="Name30" presStyleCnt="0"/>
      <dgm:spPr/>
    </dgm:pt>
    <dgm:pt modelId="{4B195997-0413-4887-83F4-58D857D828B4}" type="pres">
      <dgm:prSet presAssocID="{CB8DE5FA-E3CD-4C3A-9617-2E65AE0E2A38}" presName="level2Shape" presStyleLbl="node3" presStyleIdx="4" presStyleCnt="6" custScaleX="218177"/>
      <dgm:spPr/>
    </dgm:pt>
    <dgm:pt modelId="{30A823CD-8971-4477-B54F-A8927707B8EE}" type="pres">
      <dgm:prSet presAssocID="{CB8DE5FA-E3CD-4C3A-9617-2E65AE0E2A38}" presName="hierChild3" presStyleCnt="0"/>
      <dgm:spPr/>
    </dgm:pt>
    <dgm:pt modelId="{3BF11D06-1B5C-417D-AB18-99A645A2FDE4}" type="pres">
      <dgm:prSet presAssocID="{7326E579-0DBD-4434-89CA-978FD1DAA977}" presName="Name25" presStyleLbl="parChTrans1D3" presStyleIdx="5" presStyleCnt="6"/>
      <dgm:spPr/>
    </dgm:pt>
    <dgm:pt modelId="{EE4070B6-DEA0-4D95-86B4-8F2ED04B2C08}" type="pres">
      <dgm:prSet presAssocID="{7326E579-0DBD-4434-89CA-978FD1DAA977}" presName="connTx" presStyleLbl="parChTrans1D3" presStyleIdx="5" presStyleCnt="6"/>
      <dgm:spPr/>
    </dgm:pt>
    <dgm:pt modelId="{D38874EA-ADB8-4B6B-AB4B-1559CCA492F7}" type="pres">
      <dgm:prSet presAssocID="{0D3D57D4-1C49-451C-8BE0-FE1041C963EA}" presName="Name30" presStyleCnt="0"/>
      <dgm:spPr/>
    </dgm:pt>
    <dgm:pt modelId="{BE4D2D90-2E55-4825-A287-B667C64838DE}" type="pres">
      <dgm:prSet presAssocID="{0D3D57D4-1C49-451C-8BE0-FE1041C963EA}" presName="level2Shape" presStyleLbl="node3" presStyleIdx="5" presStyleCnt="6" custScaleX="218177"/>
      <dgm:spPr/>
    </dgm:pt>
    <dgm:pt modelId="{CDEE120E-8BEF-4984-9314-048ED4273A96}" type="pres">
      <dgm:prSet presAssocID="{0D3D57D4-1C49-451C-8BE0-FE1041C963EA}" presName="hierChild3" presStyleCnt="0"/>
      <dgm:spPr/>
    </dgm:pt>
    <dgm:pt modelId="{2E46EB3C-018F-441B-A572-C42F9E338032}" type="pres">
      <dgm:prSet presAssocID="{4366B5FE-7276-4A3A-A819-4ED9D7A9E6B1}" presName="bgShapesFlow" presStyleCnt="0"/>
      <dgm:spPr/>
    </dgm:pt>
  </dgm:ptLst>
  <dgm:cxnLst>
    <dgm:cxn modelId="{47CE2703-A549-4831-9B8A-885AB48AD751}" type="presOf" srcId="{73C589FF-E56F-4EE2-80C2-AC12A580D17C}" destId="{BFFE3AA7-FFD1-4BF2-9B09-9368773BF592}" srcOrd="1" destOrd="0" presId="urn:microsoft.com/office/officeart/2005/8/layout/hierarchy5"/>
    <dgm:cxn modelId="{9345FD06-9E75-4E37-AED8-70397E63CD79}" type="presOf" srcId="{5AFAA864-A6CB-4D50-855C-9AEB2FD3D027}" destId="{F050D6A0-446A-4128-8918-57FFC83C71FE}" srcOrd="0" destOrd="0" presId="urn:microsoft.com/office/officeart/2005/8/layout/hierarchy5"/>
    <dgm:cxn modelId="{7B55C307-0C64-4147-BECF-FD2ABC2700F8}" type="presOf" srcId="{62500A93-BAB8-496E-B6C0-A138C18754A2}" destId="{0E24F45A-1A27-4670-9272-1B6817F56DCB}" srcOrd="0" destOrd="0" presId="urn:microsoft.com/office/officeart/2005/8/layout/hierarchy5"/>
    <dgm:cxn modelId="{52503E0F-BCC5-4E39-BCCF-ADB8E849214F}" type="presOf" srcId="{CB8DE5FA-E3CD-4C3A-9617-2E65AE0E2A38}" destId="{4B195997-0413-4887-83F4-58D857D828B4}" srcOrd="0" destOrd="0" presId="urn:microsoft.com/office/officeart/2005/8/layout/hierarchy5"/>
    <dgm:cxn modelId="{02425010-EE6F-4679-A6D9-93F62BD89DCD}" type="presOf" srcId="{4517C32E-13F4-4B23-8E2B-E53BDB273336}" destId="{CFA5DFBB-D66B-49D7-A6CA-22C86819B2D1}" srcOrd="0" destOrd="0" presId="urn:microsoft.com/office/officeart/2005/8/layout/hierarchy5"/>
    <dgm:cxn modelId="{0D790A12-E9E4-49C4-8FC6-CF7DC1B2A667}" srcId="{6E09DE34-DEA5-4051-BC36-3FAB6B4703E1}" destId="{CB8DE5FA-E3CD-4C3A-9617-2E65AE0E2A38}" srcOrd="0" destOrd="0" parTransId="{62500A93-BAB8-496E-B6C0-A138C18754A2}" sibTransId="{BEE48D1C-0E98-476D-B4F0-EA2276522FE3}"/>
    <dgm:cxn modelId="{D9D93912-5208-49C5-9336-D47DDC68F2EE}" type="presOf" srcId="{6E09DE34-DEA5-4051-BC36-3FAB6B4703E1}" destId="{388B5983-3BE7-4F4F-BF30-39FA3C0B234F}" srcOrd="0" destOrd="0" presId="urn:microsoft.com/office/officeart/2005/8/layout/hierarchy5"/>
    <dgm:cxn modelId="{92ACBD2C-A262-4AF7-A662-B0344B2D30DE}" type="presOf" srcId="{62500A93-BAB8-496E-B6C0-A138C18754A2}" destId="{228B63BC-A9BC-4EF7-8BDE-F5D54D5232C5}" srcOrd="1" destOrd="0" presId="urn:microsoft.com/office/officeart/2005/8/layout/hierarchy5"/>
    <dgm:cxn modelId="{1F0E6739-5EC1-4E58-A76A-429ABE672DEF}" srcId="{76652E4B-B7C3-4C69-AD2B-291693CAD1CA}" destId="{59E07B7F-EDC2-4765-8788-B5C9FBE00B17}" srcOrd="0" destOrd="0" parTransId="{8EAE42FA-0B2E-4FF9-BEF1-AD83A8B59F3C}" sibTransId="{BBB28C7B-B382-4B58-A564-589A592E4666}"/>
    <dgm:cxn modelId="{99A3263B-B130-48EE-9F48-3128AB5D0958}" type="presOf" srcId="{964C38AC-B0EF-41EF-A213-C978C3D7FCD0}" destId="{E5829108-B9F0-4F34-BBD9-8D26896C273B}" srcOrd="0" destOrd="0" presId="urn:microsoft.com/office/officeart/2005/8/layout/hierarchy5"/>
    <dgm:cxn modelId="{1D70D33B-F979-4127-977D-AFC93C65643B}" type="presOf" srcId="{292A671D-C6A6-4FB6-8B47-BE8EBD2F4323}" destId="{5893D69E-60A4-4CB4-9A64-FD6BF73B6C19}" srcOrd="0" destOrd="0" presId="urn:microsoft.com/office/officeart/2005/8/layout/hierarchy5"/>
    <dgm:cxn modelId="{02FF7C41-63AB-48AF-9127-C3B81F5D19DB}" srcId="{4366B5FE-7276-4A3A-A819-4ED9D7A9E6B1}" destId="{76652E4B-B7C3-4C69-AD2B-291693CAD1CA}" srcOrd="0" destOrd="0" parTransId="{973331C7-EC76-48B9-B3B2-10DA302721B6}" sibTransId="{301D2582-1C97-4B71-AFFE-B6D2A762A738}"/>
    <dgm:cxn modelId="{98FF9D41-F706-4E91-962F-F8EDFECD2499}" type="presOf" srcId="{A7521C93-9DFC-4569-8158-B0165FF60519}" destId="{7F2A9028-07E5-4641-87AB-F6CC2F8346CD}" srcOrd="0" destOrd="0" presId="urn:microsoft.com/office/officeart/2005/8/layout/hierarchy5"/>
    <dgm:cxn modelId="{D13BF763-21ED-4280-97A1-E5D9B45079B9}" type="presOf" srcId="{7326E579-0DBD-4434-89CA-978FD1DAA977}" destId="{EE4070B6-DEA0-4D95-86B4-8F2ED04B2C08}" srcOrd="1" destOrd="0" presId="urn:microsoft.com/office/officeart/2005/8/layout/hierarchy5"/>
    <dgm:cxn modelId="{0C257F4B-5D0B-4D94-9288-D10D765D2822}" type="presOf" srcId="{964C38AC-B0EF-41EF-A213-C978C3D7FCD0}" destId="{068D9B35-E025-47C8-A530-D60B11610AAA}" srcOrd="1" destOrd="0" presId="urn:microsoft.com/office/officeart/2005/8/layout/hierarchy5"/>
    <dgm:cxn modelId="{6FC2CC6F-9A03-4C97-A191-37A12D717701}" type="presOf" srcId="{8EAE42FA-0B2E-4FF9-BEF1-AD83A8B59F3C}" destId="{7E8AE48A-B30D-43A1-B4CD-EF017AACC1C1}" srcOrd="0" destOrd="0" presId="urn:microsoft.com/office/officeart/2005/8/layout/hierarchy5"/>
    <dgm:cxn modelId="{85B3817C-28EC-48CD-97ED-467EC0A2B5F1}" type="presOf" srcId="{13425F59-202C-4418-82DF-C5793F8DF66D}" destId="{6195ED2C-A0A4-474F-B1AA-C49EC65AFA99}" srcOrd="0" destOrd="0" presId="urn:microsoft.com/office/officeart/2005/8/layout/hierarchy5"/>
    <dgm:cxn modelId="{6DAD3B81-2F5C-4E97-8647-63197E4DF901}" type="presOf" srcId="{0D3D57D4-1C49-451C-8BE0-FE1041C963EA}" destId="{BE4D2D90-2E55-4825-A287-B667C64838DE}" srcOrd="0" destOrd="0" presId="urn:microsoft.com/office/officeart/2005/8/layout/hierarchy5"/>
    <dgm:cxn modelId="{915F1A84-2A10-4B0F-A00A-6205A953BAE0}" srcId="{4517C32E-13F4-4B23-8E2B-E53BDB273336}" destId="{F1A48B2D-2964-42ED-9E5D-F2B7E4C20EC1}" srcOrd="0" destOrd="0" parTransId="{73C589FF-E56F-4EE2-80C2-AC12A580D17C}" sibTransId="{742774A9-2B96-473B-83D9-27AF6CB0999F}"/>
    <dgm:cxn modelId="{643D8A95-7FBF-46DF-8138-AF5FD8955615}" srcId="{4517C32E-13F4-4B23-8E2B-E53BDB273336}" destId="{292A671D-C6A6-4FB6-8B47-BE8EBD2F4323}" srcOrd="1" destOrd="0" parTransId="{5AFAA864-A6CB-4D50-855C-9AEB2FD3D027}" sibTransId="{3E6E663A-5A25-47B7-B840-1DCEC4C17613}"/>
    <dgm:cxn modelId="{279F3D99-5806-4215-A444-71BA2D5ED219}" type="presOf" srcId="{52D8C693-EAF8-45FC-B8BD-45B046B0EFD3}" destId="{E548E432-3AEF-4703-A13F-A87BDF0620E9}" srcOrd="0" destOrd="0" presId="urn:microsoft.com/office/officeart/2005/8/layout/hierarchy5"/>
    <dgm:cxn modelId="{A3A780A0-9790-41AB-8D7A-A5F491625F1D}" srcId="{59E07B7F-EDC2-4765-8788-B5C9FBE00B17}" destId="{13425F59-202C-4418-82DF-C5793F8DF66D}" srcOrd="0" destOrd="0" parTransId="{7287FE92-FD88-4BA7-92A4-03A39DBF83C1}" sibTransId="{DDB8D853-E965-4973-A231-16AF8E50A544}"/>
    <dgm:cxn modelId="{D9DB82A1-3286-4EC6-A206-264E887E92BD}" srcId="{76652E4B-B7C3-4C69-AD2B-291693CAD1CA}" destId="{6E09DE34-DEA5-4051-BC36-3FAB6B4703E1}" srcOrd="2" destOrd="0" parTransId="{F546A0E8-58C8-40ED-818B-9F45D2434A9D}" sibTransId="{5F733F64-FDFB-44E0-8479-855764C3A289}"/>
    <dgm:cxn modelId="{2881A0A6-C6C2-4793-9A67-6E8BD82D4B30}" srcId="{59E07B7F-EDC2-4765-8788-B5C9FBE00B17}" destId="{52D8C693-EAF8-45FC-B8BD-45B046B0EFD3}" srcOrd="1" destOrd="0" parTransId="{A7521C93-9DFC-4569-8158-B0165FF60519}" sibTransId="{A45530E0-94B3-4687-B128-4E40FD36F95B}"/>
    <dgm:cxn modelId="{B264F3A6-A637-4B64-8605-EEEE4D106A57}" type="presOf" srcId="{59E07B7F-EDC2-4765-8788-B5C9FBE00B17}" destId="{86FBED0C-4401-4A78-AA25-E6329002C1F1}" srcOrd="0" destOrd="0" presId="urn:microsoft.com/office/officeart/2005/8/layout/hierarchy5"/>
    <dgm:cxn modelId="{3E1FACAC-6011-4006-AE1D-A34A8702DA29}" type="presOf" srcId="{8EAE42FA-0B2E-4FF9-BEF1-AD83A8B59F3C}" destId="{B0BDB187-F916-45AC-A0BA-58A33CE139A0}" srcOrd="1" destOrd="0" presId="urn:microsoft.com/office/officeart/2005/8/layout/hierarchy5"/>
    <dgm:cxn modelId="{1187D8AD-5890-48D4-AFCD-CB423A7A3C97}" type="presOf" srcId="{73C589FF-E56F-4EE2-80C2-AC12A580D17C}" destId="{A416712D-20AC-460B-934B-C5B814D83D82}" srcOrd="0" destOrd="0" presId="urn:microsoft.com/office/officeart/2005/8/layout/hierarchy5"/>
    <dgm:cxn modelId="{4456EBAD-E86D-46FA-9936-1C66A8E00527}" type="presOf" srcId="{7326E579-0DBD-4434-89CA-978FD1DAA977}" destId="{3BF11D06-1B5C-417D-AB18-99A645A2FDE4}" srcOrd="0" destOrd="0" presId="urn:microsoft.com/office/officeart/2005/8/layout/hierarchy5"/>
    <dgm:cxn modelId="{3872F3B5-3830-4126-9BD3-6003A9D338BF}" type="presOf" srcId="{F546A0E8-58C8-40ED-818B-9F45D2434A9D}" destId="{67F81D0D-42CF-45F5-9469-9536BDB60BF6}" srcOrd="1" destOrd="0" presId="urn:microsoft.com/office/officeart/2005/8/layout/hierarchy5"/>
    <dgm:cxn modelId="{A536C7BB-7264-4E59-84AF-0E3866E7099C}" type="presOf" srcId="{A7521C93-9DFC-4569-8158-B0165FF60519}" destId="{D6A526C3-EF05-46E0-A996-FC7BC7767339}" srcOrd="1" destOrd="0" presId="urn:microsoft.com/office/officeart/2005/8/layout/hierarchy5"/>
    <dgm:cxn modelId="{7319A7C5-B494-4BEF-A1BB-E4C31169BE9F}" type="presOf" srcId="{5AFAA864-A6CB-4D50-855C-9AEB2FD3D027}" destId="{75C61A8A-6E84-4159-972D-0A3056466D46}" srcOrd="1" destOrd="0" presId="urn:microsoft.com/office/officeart/2005/8/layout/hierarchy5"/>
    <dgm:cxn modelId="{86F862C6-1CB0-45A3-99B4-74FA244C376A}" srcId="{76652E4B-B7C3-4C69-AD2B-291693CAD1CA}" destId="{4517C32E-13F4-4B23-8E2B-E53BDB273336}" srcOrd="1" destOrd="0" parTransId="{964C38AC-B0EF-41EF-A213-C978C3D7FCD0}" sibTransId="{ABEA13B0-86B9-4BC3-B188-CFA2E457CE82}"/>
    <dgm:cxn modelId="{0E5F94C8-6ABD-4D3A-95CB-1573FA3E0978}" type="presOf" srcId="{7287FE92-FD88-4BA7-92A4-03A39DBF83C1}" destId="{C242DAA9-6390-4F82-9945-45AA4092A122}" srcOrd="0" destOrd="0" presId="urn:microsoft.com/office/officeart/2005/8/layout/hierarchy5"/>
    <dgm:cxn modelId="{A7704CCA-9046-4115-B6DE-F5F47305D719}" type="presOf" srcId="{F546A0E8-58C8-40ED-818B-9F45D2434A9D}" destId="{4E8E32C0-D696-45A2-9ED0-5853915A3B01}" srcOrd="0" destOrd="0" presId="urn:microsoft.com/office/officeart/2005/8/layout/hierarchy5"/>
    <dgm:cxn modelId="{8F2047ED-71EE-4B7B-8239-1D8949B3CB46}" type="presOf" srcId="{4366B5FE-7276-4A3A-A819-4ED9D7A9E6B1}" destId="{C5F4ECAF-28FB-40A8-8A5C-B5AFE6E905D7}" srcOrd="0" destOrd="0" presId="urn:microsoft.com/office/officeart/2005/8/layout/hierarchy5"/>
    <dgm:cxn modelId="{AD04D6EE-9628-4E79-8832-0BF2D2191E4E}" srcId="{6E09DE34-DEA5-4051-BC36-3FAB6B4703E1}" destId="{0D3D57D4-1C49-451C-8BE0-FE1041C963EA}" srcOrd="1" destOrd="0" parTransId="{7326E579-0DBD-4434-89CA-978FD1DAA977}" sibTransId="{37DBD3EB-03B5-4293-ABA4-D881F9E9FCB2}"/>
    <dgm:cxn modelId="{1B770EF5-B8B5-47CA-BF6D-F055CDECB31F}" type="presOf" srcId="{F1A48B2D-2964-42ED-9E5D-F2B7E4C20EC1}" destId="{D3B722E3-ADE8-4391-B610-674D2470BD43}" srcOrd="0" destOrd="0" presId="urn:microsoft.com/office/officeart/2005/8/layout/hierarchy5"/>
    <dgm:cxn modelId="{5FA1FAF6-29A7-480F-A956-1A6D2FAEEE69}" type="presOf" srcId="{76652E4B-B7C3-4C69-AD2B-291693CAD1CA}" destId="{B3901F86-C4DD-4BBF-B09A-4F2E3085F7F8}" srcOrd="0" destOrd="0" presId="urn:microsoft.com/office/officeart/2005/8/layout/hierarchy5"/>
    <dgm:cxn modelId="{05BC75FD-1CAA-4F5D-A960-1BFA7F6218E6}" type="presOf" srcId="{7287FE92-FD88-4BA7-92A4-03A39DBF83C1}" destId="{8DBE34B6-0791-48B5-87A8-125AD57711CC}" srcOrd="1" destOrd="0" presId="urn:microsoft.com/office/officeart/2005/8/layout/hierarchy5"/>
    <dgm:cxn modelId="{12738DDA-B793-41D2-A1E1-87D107844C2F}" type="presParOf" srcId="{C5F4ECAF-28FB-40A8-8A5C-B5AFE6E905D7}" destId="{03E9E2E1-71A1-4FB4-8418-773B35D96565}" srcOrd="0" destOrd="0" presId="urn:microsoft.com/office/officeart/2005/8/layout/hierarchy5"/>
    <dgm:cxn modelId="{7A55FAC9-4692-4930-B9CF-30D4EF6FC893}" type="presParOf" srcId="{03E9E2E1-71A1-4FB4-8418-773B35D96565}" destId="{822E2333-1068-4DAA-969C-95297212AC11}" srcOrd="0" destOrd="0" presId="urn:microsoft.com/office/officeart/2005/8/layout/hierarchy5"/>
    <dgm:cxn modelId="{DA8123DE-BF2C-44CA-BA13-27B02402C8A2}" type="presParOf" srcId="{822E2333-1068-4DAA-969C-95297212AC11}" destId="{A8C1152C-24AD-41C6-BCE8-9ED9094FA294}" srcOrd="0" destOrd="0" presId="urn:microsoft.com/office/officeart/2005/8/layout/hierarchy5"/>
    <dgm:cxn modelId="{9CA80830-D920-43BC-8BE6-D766AAEA587D}" type="presParOf" srcId="{A8C1152C-24AD-41C6-BCE8-9ED9094FA294}" destId="{B3901F86-C4DD-4BBF-B09A-4F2E3085F7F8}" srcOrd="0" destOrd="0" presId="urn:microsoft.com/office/officeart/2005/8/layout/hierarchy5"/>
    <dgm:cxn modelId="{F9F4FCEC-931D-495B-87AF-8029C209A8BA}" type="presParOf" srcId="{A8C1152C-24AD-41C6-BCE8-9ED9094FA294}" destId="{79E77160-DAC7-4BAA-A2E0-533E6BF584ED}" srcOrd="1" destOrd="0" presId="urn:microsoft.com/office/officeart/2005/8/layout/hierarchy5"/>
    <dgm:cxn modelId="{FE16F87F-1475-4AA7-A5A8-3EE2077F53DC}" type="presParOf" srcId="{79E77160-DAC7-4BAA-A2E0-533E6BF584ED}" destId="{7E8AE48A-B30D-43A1-B4CD-EF017AACC1C1}" srcOrd="0" destOrd="0" presId="urn:microsoft.com/office/officeart/2005/8/layout/hierarchy5"/>
    <dgm:cxn modelId="{74644097-AFD7-41FD-B29C-122A7AF9CD54}" type="presParOf" srcId="{7E8AE48A-B30D-43A1-B4CD-EF017AACC1C1}" destId="{B0BDB187-F916-45AC-A0BA-58A33CE139A0}" srcOrd="0" destOrd="0" presId="urn:microsoft.com/office/officeart/2005/8/layout/hierarchy5"/>
    <dgm:cxn modelId="{60150ACA-3EB7-47F1-BA8A-65BD9CF3D065}" type="presParOf" srcId="{79E77160-DAC7-4BAA-A2E0-533E6BF584ED}" destId="{FF7587C9-55E2-4566-B786-3244A035E2B2}" srcOrd="1" destOrd="0" presId="urn:microsoft.com/office/officeart/2005/8/layout/hierarchy5"/>
    <dgm:cxn modelId="{3AB2B1B8-BE2C-437C-8579-E73D37346926}" type="presParOf" srcId="{FF7587C9-55E2-4566-B786-3244A035E2B2}" destId="{86FBED0C-4401-4A78-AA25-E6329002C1F1}" srcOrd="0" destOrd="0" presId="urn:microsoft.com/office/officeart/2005/8/layout/hierarchy5"/>
    <dgm:cxn modelId="{C5853F3C-F4F1-41CB-A4A4-260EA2D0AF8C}" type="presParOf" srcId="{FF7587C9-55E2-4566-B786-3244A035E2B2}" destId="{6EF94098-8F08-47D3-985D-CFD6DC7D1C3E}" srcOrd="1" destOrd="0" presId="urn:microsoft.com/office/officeart/2005/8/layout/hierarchy5"/>
    <dgm:cxn modelId="{849FFEB4-C4F2-4949-8E0B-E1B5996A2836}" type="presParOf" srcId="{6EF94098-8F08-47D3-985D-CFD6DC7D1C3E}" destId="{C242DAA9-6390-4F82-9945-45AA4092A122}" srcOrd="0" destOrd="0" presId="urn:microsoft.com/office/officeart/2005/8/layout/hierarchy5"/>
    <dgm:cxn modelId="{722973D4-4544-45B5-AE78-361DAF947D80}" type="presParOf" srcId="{C242DAA9-6390-4F82-9945-45AA4092A122}" destId="{8DBE34B6-0791-48B5-87A8-125AD57711CC}" srcOrd="0" destOrd="0" presId="urn:microsoft.com/office/officeart/2005/8/layout/hierarchy5"/>
    <dgm:cxn modelId="{E43A4DC5-CDB2-4F07-B113-FFE8725B494F}" type="presParOf" srcId="{6EF94098-8F08-47D3-985D-CFD6DC7D1C3E}" destId="{B5A26932-E76C-43D8-9549-5305702BE86C}" srcOrd="1" destOrd="0" presId="urn:microsoft.com/office/officeart/2005/8/layout/hierarchy5"/>
    <dgm:cxn modelId="{CFE00F41-2D06-4510-B4DB-CB025CF98899}" type="presParOf" srcId="{B5A26932-E76C-43D8-9549-5305702BE86C}" destId="{6195ED2C-A0A4-474F-B1AA-C49EC65AFA99}" srcOrd="0" destOrd="0" presId="urn:microsoft.com/office/officeart/2005/8/layout/hierarchy5"/>
    <dgm:cxn modelId="{46DB7977-1FD8-4920-B517-A546D80C95F2}" type="presParOf" srcId="{B5A26932-E76C-43D8-9549-5305702BE86C}" destId="{E6440A1A-CC42-4604-862C-5D3B77545E07}" srcOrd="1" destOrd="0" presId="urn:microsoft.com/office/officeart/2005/8/layout/hierarchy5"/>
    <dgm:cxn modelId="{899403A4-8946-4ACE-A06B-E66A33E05764}" type="presParOf" srcId="{6EF94098-8F08-47D3-985D-CFD6DC7D1C3E}" destId="{7F2A9028-07E5-4641-87AB-F6CC2F8346CD}" srcOrd="2" destOrd="0" presId="urn:microsoft.com/office/officeart/2005/8/layout/hierarchy5"/>
    <dgm:cxn modelId="{0B71D3E4-E600-4AAE-88BF-7FFDBEBC7285}" type="presParOf" srcId="{7F2A9028-07E5-4641-87AB-F6CC2F8346CD}" destId="{D6A526C3-EF05-46E0-A996-FC7BC7767339}" srcOrd="0" destOrd="0" presId="urn:microsoft.com/office/officeart/2005/8/layout/hierarchy5"/>
    <dgm:cxn modelId="{2C882221-4006-4580-A782-8E7E390ACB0B}" type="presParOf" srcId="{6EF94098-8F08-47D3-985D-CFD6DC7D1C3E}" destId="{45EE4607-D287-451B-AC6D-5EDA26944E10}" srcOrd="3" destOrd="0" presId="urn:microsoft.com/office/officeart/2005/8/layout/hierarchy5"/>
    <dgm:cxn modelId="{D24E726F-0DB8-4D19-9C10-29F3284074B8}" type="presParOf" srcId="{45EE4607-D287-451B-AC6D-5EDA26944E10}" destId="{E548E432-3AEF-4703-A13F-A87BDF0620E9}" srcOrd="0" destOrd="0" presId="urn:microsoft.com/office/officeart/2005/8/layout/hierarchy5"/>
    <dgm:cxn modelId="{0672FF79-4285-4007-A664-1C367277E6A9}" type="presParOf" srcId="{45EE4607-D287-451B-AC6D-5EDA26944E10}" destId="{47DDA89F-C792-4E9F-B0E1-90827435DABF}" srcOrd="1" destOrd="0" presId="urn:microsoft.com/office/officeart/2005/8/layout/hierarchy5"/>
    <dgm:cxn modelId="{81CE6675-EA45-4CFC-8211-ED39B848DCEE}" type="presParOf" srcId="{79E77160-DAC7-4BAA-A2E0-533E6BF584ED}" destId="{E5829108-B9F0-4F34-BBD9-8D26896C273B}" srcOrd="2" destOrd="0" presId="urn:microsoft.com/office/officeart/2005/8/layout/hierarchy5"/>
    <dgm:cxn modelId="{0F0F64F5-44C9-47E5-A04E-D242423996D5}" type="presParOf" srcId="{E5829108-B9F0-4F34-BBD9-8D26896C273B}" destId="{068D9B35-E025-47C8-A530-D60B11610AAA}" srcOrd="0" destOrd="0" presId="urn:microsoft.com/office/officeart/2005/8/layout/hierarchy5"/>
    <dgm:cxn modelId="{8C787F68-A406-467D-B0EE-200CCE1C82D3}" type="presParOf" srcId="{79E77160-DAC7-4BAA-A2E0-533E6BF584ED}" destId="{5BADA98F-450F-4FA1-9553-85FF6D4A64BB}" srcOrd="3" destOrd="0" presId="urn:microsoft.com/office/officeart/2005/8/layout/hierarchy5"/>
    <dgm:cxn modelId="{081D762D-AE44-4080-8D7E-61216CFA793A}" type="presParOf" srcId="{5BADA98F-450F-4FA1-9553-85FF6D4A64BB}" destId="{CFA5DFBB-D66B-49D7-A6CA-22C86819B2D1}" srcOrd="0" destOrd="0" presId="urn:microsoft.com/office/officeart/2005/8/layout/hierarchy5"/>
    <dgm:cxn modelId="{E61A61ED-85F6-46E0-8723-496CC54240DD}" type="presParOf" srcId="{5BADA98F-450F-4FA1-9553-85FF6D4A64BB}" destId="{7F610B0F-5935-4BD3-9480-E9E685574B33}" srcOrd="1" destOrd="0" presId="urn:microsoft.com/office/officeart/2005/8/layout/hierarchy5"/>
    <dgm:cxn modelId="{1A7CC4C0-2EF4-434F-B918-A749E0F3B6E6}" type="presParOf" srcId="{7F610B0F-5935-4BD3-9480-E9E685574B33}" destId="{A416712D-20AC-460B-934B-C5B814D83D82}" srcOrd="0" destOrd="0" presId="urn:microsoft.com/office/officeart/2005/8/layout/hierarchy5"/>
    <dgm:cxn modelId="{77C02223-E911-4C07-B829-0B2191CDB910}" type="presParOf" srcId="{A416712D-20AC-460B-934B-C5B814D83D82}" destId="{BFFE3AA7-FFD1-4BF2-9B09-9368773BF592}" srcOrd="0" destOrd="0" presId="urn:microsoft.com/office/officeart/2005/8/layout/hierarchy5"/>
    <dgm:cxn modelId="{68492693-683F-4561-BAF7-1D0164C390AC}" type="presParOf" srcId="{7F610B0F-5935-4BD3-9480-E9E685574B33}" destId="{DDDCD8DF-6A14-4030-BFCE-894C45289345}" srcOrd="1" destOrd="0" presId="urn:microsoft.com/office/officeart/2005/8/layout/hierarchy5"/>
    <dgm:cxn modelId="{C5DDA1B2-584B-473F-A8B8-3073C4779F2D}" type="presParOf" srcId="{DDDCD8DF-6A14-4030-BFCE-894C45289345}" destId="{D3B722E3-ADE8-4391-B610-674D2470BD43}" srcOrd="0" destOrd="0" presId="urn:microsoft.com/office/officeart/2005/8/layout/hierarchy5"/>
    <dgm:cxn modelId="{C621CBC7-A7AD-4C9D-BB0D-E82688652C3D}" type="presParOf" srcId="{DDDCD8DF-6A14-4030-BFCE-894C45289345}" destId="{7CA04D95-4757-4FD0-BE64-88B5C38025DC}" srcOrd="1" destOrd="0" presId="urn:microsoft.com/office/officeart/2005/8/layout/hierarchy5"/>
    <dgm:cxn modelId="{3F9A060A-9092-4013-9225-61EA59652E36}" type="presParOf" srcId="{7F610B0F-5935-4BD3-9480-E9E685574B33}" destId="{F050D6A0-446A-4128-8918-57FFC83C71FE}" srcOrd="2" destOrd="0" presId="urn:microsoft.com/office/officeart/2005/8/layout/hierarchy5"/>
    <dgm:cxn modelId="{0C06BF60-6D03-4AB2-85F2-DA701B58B795}" type="presParOf" srcId="{F050D6A0-446A-4128-8918-57FFC83C71FE}" destId="{75C61A8A-6E84-4159-972D-0A3056466D46}" srcOrd="0" destOrd="0" presId="urn:microsoft.com/office/officeart/2005/8/layout/hierarchy5"/>
    <dgm:cxn modelId="{17725682-3B1B-4A2C-8FA4-D012087E60C0}" type="presParOf" srcId="{7F610B0F-5935-4BD3-9480-E9E685574B33}" destId="{714CC0A0-1E99-45E1-838D-2E5D535B5C7B}" srcOrd="3" destOrd="0" presId="urn:microsoft.com/office/officeart/2005/8/layout/hierarchy5"/>
    <dgm:cxn modelId="{3984FB88-6DD9-4A1E-83B2-6B1AB1893F14}" type="presParOf" srcId="{714CC0A0-1E99-45E1-838D-2E5D535B5C7B}" destId="{5893D69E-60A4-4CB4-9A64-FD6BF73B6C19}" srcOrd="0" destOrd="0" presId="urn:microsoft.com/office/officeart/2005/8/layout/hierarchy5"/>
    <dgm:cxn modelId="{D2F20174-DA4E-4DC3-9D74-AD1F8F64033D}" type="presParOf" srcId="{714CC0A0-1E99-45E1-838D-2E5D535B5C7B}" destId="{E093344D-E947-4262-B89D-029D60E56363}" srcOrd="1" destOrd="0" presId="urn:microsoft.com/office/officeart/2005/8/layout/hierarchy5"/>
    <dgm:cxn modelId="{D3CE7F62-5415-419F-9E05-935267672B51}" type="presParOf" srcId="{79E77160-DAC7-4BAA-A2E0-533E6BF584ED}" destId="{4E8E32C0-D696-45A2-9ED0-5853915A3B01}" srcOrd="4" destOrd="0" presId="urn:microsoft.com/office/officeart/2005/8/layout/hierarchy5"/>
    <dgm:cxn modelId="{FB68D85E-1B6E-4147-A136-F8C02AAF8907}" type="presParOf" srcId="{4E8E32C0-D696-45A2-9ED0-5853915A3B01}" destId="{67F81D0D-42CF-45F5-9469-9536BDB60BF6}" srcOrd="0" destOrd="0" presId="urn:microsoft.com/office/officeart/2005/8/layout/hierarchy5"/>
    <dgm:cxn modelId="{EC785AD4-64A3-46A7-8F92-CADDA545CAA8}" type="presParOf" srcId="{79E77160-DAC7-4BAA-A2E0-533E6BF584ED}" destId="{790B275E-2834-4FF9-A502-1C00A3C8C1F4}" srcOrd="5" destOrd="0" presId="urn:microsoft.com/office/officeart/2005/8/layout/hierarchy5"/>
    <dgm:cxn modelId="{CFF89218-4C1C-449D-9AA1-2E79CF24BFF2}" type="presParOf" srcId="{790B275E-2834-4FF9-A502-1C00A3C8C1F4}" destId="{388B5983-3BE7-4F4F-BF30-39FA3C0B234F}" srcOrd="0" destOrd="0" presId="urn:microsoft.com/office/officeart/2005/8/layout/hierarchy5"/>
    <dgm:cxn modelId="{5AB04809-1D42-460E-B416-F8C9566A85EE}" type="presParOf" srcId="{790B275E-2834-4FF9-A502-1C00A3C8C1F4}" destId="{E9C23864-B4B7-4AFD-9E25-000165E4A7B6}" srcOrd="1" destOrd="0" presId="urn:microsoft.com/office/officeart/2005/8/layout/hierarchy5"/>
    <dgm:cxn modelId="{1DF2AD9C-299F-4B96-A5B4-FABD4A01B74D}" type="presParOf" srcId="{E9C23864-B4B7-4AFD-9E25-000165E4A7B6}" destId="{0E24F45A-1A27-4670-9272-1B6817F56DCB}" srcOrd="0" destOrd="0" presId="urn:microsoft.com/office/officeart/2005/8/layout/hierarchy5"/>
    <dgm:cxn modelId="{8FFDEB1B-8CA2-4703-BE4D-D442ECCE11D4}" type="presParOf" srcId="{0E24F45A-1A27-4670-9272-1B6817F56DCB}" destId="{228B63BC-A9BC-4EF7-8BDE-F5D54D5232C5}" srcOrd="0" destOrd="0" presId="urn:microsoft.com/office/officeart/2005/8/layout/hierarchy5"/>
    <dgm:cxn modelId="{1B07B7BA-7907-49C1-83DB-790BD996D7EE}" type="presParOf" srcId="{E9C23864-B4B7-4AFD-9E25-000165E4A7B6}" destId="{0388FB52-67E5-4A03-894A-B6FFD3FDAC4D}" srcOrd="1" destOrd="0" presId="urn:microsoft.com/office/officeart/2005/8/layout/hierarchy5"/>
    <dgm:cxn modelId="{5FD5E7DB-E7B2-41B5-8027-15F095813446}" type="presParOf" srcId="{0388FB52-67E5-4A03-894A-B6FFD3FDAC4D}" destId="{4B195997-0413-4887-83F4-58D857D828B4}" srcOrd="0" destOrd="0" presId="urn:microsoft.com/office/officeart/2005/8/layout/hierarchy5"/>
    <dgm:cxn modelId="{A82ACBB1-78F1-4052-9EF4-B8B635DACADF}" type="presParOf" srcId="{0388FB52-67E5-4A03-894A-B6FFD3FDAC4D}" destId="{30A823CD-8971-4477-B54F-A8927707B8EE}" srcOrd="1" destOrd="0" presId="urn:microsoft.com/office/officeart/2005/8/layout/hierarchy5"/>
    <dgm:cxn modelId="{072F3FC9-3714-4924-B9BE-4B3C310CD06E}" type="presParOf" srcId="{E9C23864-B4B7-4AFD-9E25-000165E4A7B6}" destId="{3BF11D06-1B5C-417D-AB18-99A645A2FDE4}" srcOrd="2" destOrd="0" presId="urn:microsoft.com/office/officeart/2005/8/layout/hierarchy5"/>
    <dgm:cxn modelId="{9E1F5559-A211-486D-84CA-2CA2776D9AF2}" type="presParOf" srcId="{3BF11D06-1B5C-417D-AB18-99A645A2FDE4}" destId="{EE4070B6-DEA0-4D95-86B4-8F2ED04B2C08}" srcOrd="0" destOrd="0" presId="urn:microsoft.com/office/officeart/2005/8/layout/hierarchy5"/>
    <dgm:cxn modelId="{180982B5-0028-490D-86D3-BED63B961480}" type="presParOf" srcId="{E9C23864-B4B7-4AFD-9E25-000165E4A7B6}" destId="{D38874EA-ADB8-4B6B-AB4B-1559CCA492F7}" srcOrd="3" destOrd="0" presId="urn:microsoft.com/office/officeart/2005/8/layout/hierarchy5"/>
    <dgm:cxn modelId="{F77A08F8-93AF-4A5C-811E-0664DD127A3A}" type="presParOf" srcId="{D38874EA-ADB8-4B6B-AB4B-1559CCA492F7}" destId="{BE4D2D90-2E55-4825-A287-B667C64838DE}" srcOrd="0" destOrd="0" presId="urn:microsoft.com/office/officeart/2005/8/layout/hierarchy5"/>
    <dgm:cxn modelId="{24893B8D-E571-4577-8187-1F3BEE75238F}" type="presParOf" srcId="{D38874EA-ADB8-4B6B-AB4B-1559CCA492F7}" destId="{CDEE120E-8BEF-4984-9314-048ED4273A96}" srcOrd="1" destOrd="0" presId="urn:microsoft.com/office/officeart/2005/8/layout/hierarchy5"/>
    <dgm:cxn modelId="{BB0D7051-0DAD-498D-B370-DA5FD575A3B7}" type="presParOf" srcId="{C5F4ECAF-28FB-40A8-8A5C-B5AFE6E905D7}" destId="{2E46EB3C-018F-441B-A572-C42F9E338032}" srcOrd="1" destOrd="0" presId="urn:microsoft.com/office/officeart/2005/8/layout/hierarchy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3901F86-C4DD-4BBF-B09A-4F2E3085F7F8}">
      <dsp:nvSpPr>
        <dsp:cNvPr id="0" name=""/>
        <dsp:cNvSpPr/>
      </dsp:nvSpPr>
      <dsp:spPr>
        <a:xfrm>
          <a:off x="743952" y="1431247"/>
          <a:ext cx="2139769" cy="151684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Benefits for Viet Nam as a member of international </a:t>
          </a:r>
          <a:r>
            <a:rPr lang="en-US" sz="1600" kern="1200" dirty="0" err="1">
              <a:latin typeface="Calibri" panose="020F0502020204030204" pitchFamily="34" charset="0"/>
              <a:cs typeface="Calibri" panose="020F0502020204030204" pitchFamily="34" charset="0"/>
            </a:rPr>
            <a:t>organisations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788379" y="1475674"/>
        <a:ext cx="2050915" cy="1427993"/>
      </dsp:txXfrm>
    </dsp:sp>
    <dsp:sp modelId="{7E8AE48A-B30D-43A1-B4CD-EF017AACC1C1}">
      <dsp:nvSpPr>
        <dsp:cNvPr id="0" name=""/>
        <dsp:cNvSpPr/>
      </dsp:nvSpPr>
      <dsp:spPr>
        <a:xfrm rot="17368337">
          <a:off x="2359627" y="1435160"/>
          <a:ext cx="1572323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572323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106481" y="1409167"/>
        <a:ext cx="78616" cy="78616"/>
      </dsp:txXfrm>
    </dsp:sp>
    <dsp:sp modelId="{86FBED0C-4401-4A78-AA25-E6329002C1F1}">
      <dsp:nvSpPr>
        <dsp:cNvPr id="0" name=""/>
        <dsp:cNvSpPr/>
      </dsp:nvSpPr>
      <dsp:spPr>
        <a:xfrm>
          <a:off x="3407857" y="204591"/>
          <a:ext cx="2597222" cy="1005376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A. promote its culture and get to know other cultures</a:t>
          </a:r>
        </a:p>
      </dsp:txBody>
      <dsp:txXfrm>
        <a:off x="3437303" y="234037"/>
        <a:ext cx="2538330" cy="946484"/>
      </dsp:txXfrm>
    </dsp:sp>
    <dsp:sp modelId="{C242DAA9-6390-4F82-9945-45AA4092A122}">
      <dsp:nvSpPr>
        <dsp:cNvPr id="0" name=""/>
        <dsp:cNvSpPr/>
      </dsp:nvSpPr>
      <dsp:spPr>
        <a:xfrm rot="19457599">
          <a:off x="5944409" y="505603"/>
          <a:ext cx="6454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45474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251010" y="502782"/>
        <a:ext cx="32273" cy="32273"/>
      </dsp:txXfrm>
    </dsp:sp>
    <dsp:sp modelId="{6195ED2C-A0A4-474F-B1AA-C49EC65AFA99}">
      <dsp:nvSpPr>
        <dsp:cNvPr id="0" name=""/>
        <dsp:cNvSpPr/>
      </dsp:nvSpPr>
      <dsp:spPr>
        <a:xfrm>
          <a:off x="6529214" y="2973"/>
          <a:ext cx="2808055" cy="655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a. _________________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48403" y="22162"/>
        <a:ext cx="2769677" cy="616791"/>
      </dsp:txXfrm>
    </dsp:sp>
    <dsp:sp modelId="{7F2A9028-07E5-4641-87AB-F6CC2F8346CD}">
      <dsp:nvSpPr>
        <dsp:cNvPr id="0" name=""/>
        <dsp:cNvSpPr/>
      </dsp:nvSpPr>
      <dsp:spPr>
        <a:xfrm rot="2142401">
          <a:off x="5944409" y="882325"/>
          <a:ext cx="6454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45474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251010" y="879504"/>
        <a:ext cx="32273" cy="32273"/>
      </dsp:txXfrm>
    </dsp:sp>
    <dsp:sp modelId="{E548E432-3AEF-4703-A13F-A87BDF0620E9}">
      <dsp:nvSpPr>
        <dsp:cNvPr id="0" name=""/>
        <dsp:cNvSpPr/>
      </dsp:nvSpPr>
      <dsp:spPr>
        <a:xfrm>
          <a:off x="6529214" y="756417"/>
          <a:ext cx="2808055" cy="655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b. _________________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48403" y="775606"/>
        <a:ext cx="2769677" cy="616791"/>
      </dsp:txXfrm>
    </dsp:sp>
    <dsp:sp modelId="{E5829108-B9F0-4F34-BBD9-8D26896C273B}">
      <dsp:nvSpPr>
        <dsp:cNvPr id="0" name=""/>
        <dsp:cNvSpPr/>
      </dsp:nvSpPr>
      <dsp:spPr>
        <a:xfrm rot="160566">
          <a:off x="2883435" y="2188604"/>
          <a:ext cx="524707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524707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132671" y="2188802"/>
        <a:ext cx="26235" cy="26235"/>
      </dsp:txXfrm>
    </dsp:sp>
    <dsp:sp modelId="{CFA5DFBB-D66B-49D7-A6CA-22C86819B2D1}">
      <dsp:nvSpPr>
        <dsp:cNvPr id="0" name=""/>
        <dsp:cNvSpPr/>
      </dsp:nvSpPr>
      <dsp:spPr>
        <a:xfrm>
          <a:off x="3407857" y="1745173"/>
          <a:ext cx="2611963" cy="937992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B. create more educational opportunities for both Vietnamese and </a:t>
          </a: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foreign students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435330" y="1772646"/>
        <a:ext cx="2557017" cy="883046"/>
      </dsp:txXfrm>
    </dsp:sp>
    <dsp:sp modelId="{A416712D-20AC-460B-934B-C5B814D83D82}">
      <dsp:nvSpPr>
        <dsp:cNvPr id="0" name=""/>
        <dsp:cNvSpPr/>
      </dsp:nvSpPr>
      <dsp:spPr>
        <a:xfrm rot="19457599">
          <a:off x="5959151" y="2012492"/>
          <a:ext cx="6454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45474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265751" y="2009671"/>
        <a:ext cx="32273" cy="32273"/>
      </dsp:txXfrm>
    </dsp:sp>
    <dsp:sp modelId="{D3B722E3-ADE8-4391-B610-674D2470BD43}">
      <dsp:nvSpPr>
        <dsp:cNvPr id="0" name=""/>
        <dsp:cNvSpPr/>
      </dsp:nvSpPr>
      <dsp:spPr>
        <a:xfrm>
          <a:off x="6543956" y="1509862"/>
          <a:ext cx="2808042" cy="655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c. _________________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63145" y="1529051"/>
        <a:ext cx="2769664" cy="616791"/>
      </dsp:txXfrm>
    </dsp:sp>
    <dsp:sp modelId="{F050D6A0-446A-4128-8918-57FFC83C71FE}">
      <dsp:nvSpPr>
        <dsp:cNvPr id="0" name=""/>
        <dsp:cNvSpPr/>
      </dsp:nvSpPr>
      <dsp:spPr>
        <a:xfrm rot="2142401">
          <a:off x="5959151" y="2389215"/>
          <a:ext cx="6454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45474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265751" y="2386393"/>
        <a:ext cx="32273" cy="32273"/>
      </dsp:txXfrm>
    </dsp:sp>
    <dsp:sp modelId="{5893D69E-60A4-4CB4-9A64-FD6BF73B6C19}">
      <dsp:nvSpPr>
        <dsp:cNvPr id="0" name=""/>
        <dsp:cNvSpPr/>
      </dsp:nvSpPr>
      <dsp:spPr>
        <a:xfrm>
          <a:off x="6543956" y="2263307"/>
          <a:ext cx="2833449" cy="655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d. _________________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63145" y="2282496"/>
        <a:ext cx="2795071" cy="616791"/>
      </dsp:txXfrm>
    </dsp:sp>
    <dsp:sp modelId="{4E8E32C0-D696-45A2-9ED0-5853915A3B01}">
      <dsp:nvSpPr>
        <dsp:cNvPr id="0" name=""/>
        <dsp:cNvSpPr/>
      </dsp:nvSpPr>
      <dsp:spPr>
        <a:xfrm rot="4266353">
          <a:off x="2336489" y="2942049"/>
          <a:ext cx="1618600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1618600" y="1331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3105324" y="2914899"/>
        <a:ext cx="80930" cy="80930"/>
      </dsp:txXfrm>
    </dsp:sp>
    <dsp:sp modelId="{388B5983-3BE7-4F4F-BF30-39FA3C0B234F}">
      <dsp:nvSpPr>
        <dsp:cNvPr id="0" name=""/>
        <dsp:cNvSpPr/>
      </dsp:nvSpPr>
      <dsp:spPr>
        <a:xfrm>
          <a:off x="3407857" y="3267367"/>
          <a:ext cx="2625197" cy="907383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Calibri" panose="020F0502020204030204" pitchFamily="34" charset="0"/>
              <a:cs typeface="Calibri" panose="020F0502020204030204" pitchFamily="34" charset="0"/>
            </a:rPr>
            <a:t>C. ____________</a:t>
          </a:r>
        </a:p>
      </dsp:txBody>
      <dsp:txXfrm>
        <a:off x="3434433" y="3293943"/>
        <a:ext cx="2572045" cy="854231"/>
      </dsp:txXfrm>
    </dsp:sp>
    <dsp:sp modelId="{0E24F45A-1A27-4670-9272-1B6817F56DCB}">
      <dsp:nvSpPr>
        <dsp:cNvPr id="0" name=""/>
        <dsp:cNvSpPr/>
      </dsp:nvSpPr>
      <dsp:spPr>
        <a:xfrm rot="19457599">
          <a:off x="5972385" y="3519382"/>
          <a:ext cx="6454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45474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278985" y="3516560"/>
        <a:ext cx="32273" cy="32273"/>
      </dsp:txXfrm>
    </dsp:sp>
    <dsp:sp modelId="{4B195997-0413-4887-83F4-58D857D828B4}">
      <dsp:nvSpPr>
        <dsp:cNvPr id="0" name=""/>
        <dsp:cNvSpPr/>
      </dsp:nvSpPr>
      <dsp:spPr>
        <a:xfrm>
          <a:off x="6557190" y="3016751"/>
          <a:ext cx="2858857" cy="655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e. _________________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76379" y="3035940"/>
        <a:ext cx="2820479" cy="616791"/>
      </dsp:txXfrm>
    </dsp:sp>
    <dsp:sp modelId="{3BF11D06-1B5C-417D-AB18-99A645A2FDE4}">
      <dsp:nvSpPr>
        <dsp:cNvPr id="0" name=""/>
        <dsp:cNvSpPr/>
      </dsp:nvSpPr>
      <dsp:spPr>
        <a:xfrm rot="2142401">
          <a:off x="5972385" y="3896104"/>
          <a:ext cx="645474" cy="26630"/>
        </a:xfrm>
        <a:custGeom>
          <a:avLst/>
          <a:gdLst/>
          <a:ahLst/>
          <a:cxnLst/>
          <a:rect l="0" t="0" r="0" b="0"/>
          <a:pathLst>
            <a:path>
              <a:moveTo>
                <a:pt x="0" y="13315"/>
              </a:moveTo>
              <a:lnTo>
                <a:pt x="645474" y="13315"/>
              </a:lnTo>
            </a:path>
          </a:pathLst>
        </a:custGeom>
        <a:noFill/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600" kern="1200">
            <a:solidFill>
              <a:schemeClr val="accent2">
                <a:lumMod val="50000"/>
              </a:schemeClr>
            </a:solidFill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278985" y="3893283"/>
        <a:ext cx="32273" cy="32273"/>
      </dsp:txXfrm>
    </dsp:sp>
    <dsp:sp modelId="{BE4D2D90-2E55-4825-A287-B667C64838DE}">
      <dsp:nvSpPr>
        <dsp:cNvPr id="0" name=""/>
        <dsp:cNvSpPr/>
      </dsp:nvSpPr>
      <dsp:spPr>
        <a:xfrm>
          <a:off x="6557190" y="3770196"/>
          <a:ext cx="2858857" cy="655169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381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>
              <a:latin typeface="Calibri" panose="020F0502020204030204" pitchFamily="34" charset="0"/>
              <a:cs typeface="Calibri" panose="020F0502020204030204" pitchFamily="34" charset="0"/>
            </a:rPr>
            <a:t>f. _________________</a:t>
          </a:r>
          <a:endParaRPr lang="en-US" sz="1600" kern="1200" dirty="0">
            <a:latin typeface="Calibri" panose="020F0502020204030204" pitchFamily="34" charset="0"/>
            <a:cs typeface="Calibri" panose="020F0502020204030204" pitchFamily="34" charset="0"/>
          </a:endParaRPr>
        </a:p>
      </dsp:txBody>
      <dsp:txXfrm>
        <a:off x="6576379" y="3789385"/>
        <a:ext cx="2820479" cy="61679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5">
  <dgm:title val=""/>
  <dgm:desc val=""/>
  <dgm:catLst>
    <dgm:cat type="hierarchy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/>
    <dgm:presOf/>
    <dgm:shape xmlns:r="http://schemas.openxmlformats.org/officeDocument/2006/relationships" r:blip="">
      <dgm:adjLst/>
    </dgm:shape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/>
              <dgm:constr type="t" for="ch" forName="hierFlow" refType="h" fact="0.3"/>
              <dgm:constr type="r" for="ch" forName="hierFlow" refType="w" fact="0.98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 refType="h" fact="0.3"/>
              <dgm:constr type="r" for="ch" forName="hierFlow" refType="w"/>
              <dgm:constr type="b" for="ch" forName="hierFlow" refType="h" fact="0.96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h" for="des" forName="level1Shape" refType="h"/>
              <dgm:constr type="w" for="des" forName="level1Shape" refType="h" refFor="des" refForName="level1Shape" fact="2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w" refFor="des" refForName="level1Shape" op="equ" fact="0.4"/>
              <dgm:constr type="sibSp" for="des" forName="hierChild1" refType="h" refFor="des" refForName="level1Shape" op="equ" fact="0.15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w" refFor="des" refForName="level1Shape" op="equ"/>
              <dgm:constr type="userB" for="des" refType="sp" refFor="des" op="equ"/>
              <dgm:constr type="w" for="des" forName="firstBuf" refType="w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h" for="des" forName="level1Shape" refType="h"/>
          <dgm:constr type="w" for="des" forName="level1Shape" refType="h" refFor="des" refForName="level1Shape" fact="2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w" refFor="des" refForName="level1Shape" op="equ" fact="0.4"/>
          <dgm:constr type="sibSp" for="des" forName="hierChild1" refType="h" refFor="des" refForName="level1Shape" op="equ" fact="0.15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w" refFor="des" refForName="level1Shape" op="equ"/>
          <dgm:constr type="userB" for="des" refType="sp" refFor="des" op="equ"/>
          <dgm:constr type="w" for="des" forName="firstBuf" refType="w" refFor="des" refForName="level1Shape" fact="0.1"/>
        </dgm:constrLst>
      </dgm:else>
    </dgm:choose>
    <dgm:ruleLst/>
    <dgm:layoutNode name="hierFlow">
      <dgm:choose name="Name6">
        <dgm:if name="Name7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  <dgm:param type="fallback" val="2D"/>
          </dgm:alg>
        </dgm:if>
        <dgm:else name="Name8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  <dgm:param type="fallback" val="2D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ptType="node" op="equ" val="65"/>
        <dgm:constr type="primFontSz" for="des" forName="connTx" op="equ" val="55"/>
        <dgm:constr type="primFontSz" for="des" forName="connTx" refType="primFontSz" refFor="des" refPtType="node" op="lte" fact="0.8"/>
      </dgm:constrLst>
      <dgm:ruleLst/>
      <dgm:choose name="Name9">
        <dgm:if name="Name10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1"/>
      </dgm:choose>
      <dgm:layoutNode name="hierChild1">
        <dgm:varLst>
          <dgm:chPref val="1"/>
          <dgm:animOne val="branch"/>
          <dgm:animLvl val="lvl"/>
        </dgm:varLst>
        <dgm:choose name="Name12">
          <dgm:if name="Name13" func="var" arg="dir" op="equ" val="norm">
            <dgm:alg type="hierChild">
              <dgm:param type="linDir" val="fromT"/>
              <dgm:param type="chAlign" val="l"/>
            </dgm:alg>
          </dgm:if>
          <dgm:else name="Name14">
            <dgm:alg type="hierChild">
              <dgm:param type="linDir" val="fromT"/>
              <dgm:param type="ch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forEach name="Name15" axis="ch" cnt="3">
          <dgm:forEach name="Name16" axis="self" ptType="node">
            <dgm:layoutNode name="Name17">
              <dgm:choose name="Name18">
                <dgm:if name="Name19" func="var" arg="dir" op="equ" val="norm">
                  <dgm:alg type="hierRoot">
                    <dgm:param type="hierAlign" val="lCtrCh"/>
                  </dgm:alg>
                </dgm:if>
                <dgm:else name="Name20">
                  <dgm:alg type="hierRoot">
                    <dgm:param type="hierAlign" val="rCtrCh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tMarg" refType="primFontSz" fact="0.05"/>
                  <dgm:constr type="bMarg" refType="primFontSz" fact="0.05"/>
                  <dgm:constr type="lMarg" refType="primFontSz" fact="0.05"/>
                  <dgm:constr type="rMarg" refType="primFontSz" fact="0.05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21">
                  <dgm:if name="Name2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23">
                    <dgm:alg type="hierChild">
                      <dgm:param type="linDir" val="fromT"/>
                      <dgm:param type="ch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24" axis="self" ptType="parTrans" cnt="1">
                    <dgm:layoutNode name="Name25">
                      <dgm:choose name="Name26">
                        <dgm:if name="Name27" func="var" arg="dir" op="equ" val="norm">
                          <dgm:alg type="conn">
                            <dgm:param type="dim" val="1D"/>
                            <dgm:param type="begPts" val="midR"/>
                            <dgm:param type="endPts" val="midL"/>
                            <dgm:param type="endSty" val="noArr"/>
                          </dgm:alg>
                        </dgm:if>
                        <dgm:else name="Name28">
                          <dgm:alg type="conn">
                            <dgm:param type="dim" val="1D"/>
                            <dgm:param type="begPts" val="midL"/>
                            <dgm:param type="endPts" val="midR"/>
                            <dgm:param type="endSty" val="noArr"/>
                          </dgm:alg>
                        </dgm:else>
                      </dgm:choose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5"/>
                        <dgm:constr type="connDist"/>
                        <dgm:constr type="begPad"/>
                        <dgm:constr type="endPad"/>
                        <dgm:constr type="userA" for="ch" refType="connDist"/>
                      </dgm:constrLst>
                      <dgm:ruleLst/>
                      <dgm:layoutNode name="connTx">
                        <dgm:alg type="tx">
                          <dgm:param type="autoTxRot" val="grav"/>
                        </dgm:alg>
                        <dgm:shape xmlns:r="http://schemas.openxmlformats.org/officeDocument/2006/relationships" type="rect" r:blip="" hideGeom="1">
                          <dgm:adjLst/>
                        </dgm:shape>
                        <dgm:presOf axis="self"/>
                        <dgm:constrLst>
                          <dgm:constr type="userA"/>
                          <dgm:constr type="w" refType="userA" fact="0.05"/>
                          <dgm:constr type="h" refType="userA" fact="0.05"/>
                          <dgm:constr type="lMarg" val="1"/>
                          <dgm:constr type="rMarg" val="1"/>
                          <dgm:constr type="tMarg"/>
                          <dgm:constr type="bMarg"/>
                        </dgm:constrLst>
                        <dgm:ruleLst>
                          <dgm:rule type="h" val="NaN" fact="0.25" max="NaN"/>
                          <dgm:rule type="w" val="NaN" fact="0.8" max="NaN"/>
                          <dgm:rule type="primFontSz" val="5" fact="NaN" max="NaN"/>
                        </dgm:ruleLst>
                      </dgm:layoutNode>
                    </dgm:layoutNode>
                  </dgm:forEach>
                  <dgm:forEach name="Name29" axis="self" ptType="node">
                    <dgm:layoutNode name="Name30">
                      <dgm:choose name="Name31">
                        <dgm:if name="Name32" func="var" arg="dir" op="equ" val="norm">
                          <dgm:alg type="hierRoot">
                            <dgm:param type="hierAlign" val="lCtrCh"/>
                          </dgm:alg>
                        </dgm:if>
                        <dgm:else name="Name33">
                          <dgm:alg type="hierRoot">
                            <dgm:param type="hierAlign" val="rCtrCh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tMarg" refType="primFontSz" fact="0.05"/>
                          <dgm:constr type="bMarg" refType="primFontSz" fact="0.05"/>
                          <dgm:constr type="lMarg" refType="primFontSz" fact="0.05"/>
                          <dgm:constr type="rMarg" refType="primFontSz" fact="0.05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34">
                          <dgm:if name="Name35" func="var" arg="dir" op="equ" val="norm">
                            <dgm:alg type="hierChild">
                              <dgm:param type="linDir" val="fromT"/>
                              <dgm:param type="chAlign" val="l"/>
                            </dgm:alg>
                          </dgm:if>
                          <dgm:else name="Name36">
                            <dgm:alg type="hierChild">
                              <dgm:param type="linDir" val="fromT"/>
                              <dgm:param type="chAlign" val="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37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choose name="Name38">
        <dgm:if name="Name39" func="var" arg="dir" op="equ" val="norm">
          <dgm:alg type="lin">
            <dgm:param type="linDir" val="fromL"/>
            <dgm:param type="nodeVertAlign" val="mid"/>
            <dgm:param type="vertAlign" val="mid"/>
            <dgm:param type="nodeHorzAlign" val="l"/>
            <dgm:param type="horzAlign" val="l"/>
          </dgm:alg>
        </dgm:if>
        <dgm:else name="Name40">
          <dgm:alg type="lin">
            <dgm:param type="linDir" val="fromR"/>
            <dgm:param type="nodeVertAlign" val="mid"/>
            <dgm:param type="vertAlign" val="mid"/>
            <dgm:param type="nodeHorzAlign" val="r"/>
            <dgm:param type="horzAlign" val="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rectComp" refType="w"/>
        <dgm:constr type="h" for="ch" forName="rectComp" refType="h"/>
        <dgm:constr type="h" for="des" forName="bgRect" refType="h"/>
        <dgm:constr type="primFontSz" for="des" forName="bgRectTx" op="equ" val="65"/>
      </dgm:constrLst>
      <dgm:ruleLst/>
      <dgm:forEach name="Name41" axis="ch" ptType="node" st="2">
        <dgm:layoutNode name="rectComp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userA"/>
            <dgm:constr type="l" for="ch" forName="bgRect"/>
            <dgm:constr type="t" for="ch" forName="bgRect"/>
            <dgm:constr type="w" for="ch" forName="bgRect" refType="userA" fact="1.2"/>
            <dgm:constr type="l" for="ch" forName="bgRectTx"/>
            <dgm:constr type="t" for="ch" forName="bgRectTx"/>
            <dgm:constr type="h" for="ch" forName="bgRectTx" refType="h" refFor="ch" refForName="bgRect" fact="0.3"/>
            <dgm:constr type="w" for="ch" forName="bgRectTx" refType="w" refFor="ch" refForName="bgRect" op="equ"/>
          </dgm:constrLst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shape xmlns:r="http://schemas.openxmlformats.org/officeDocument/2006/relationships" type="rect" r:blip="" zOrderOff="-999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</dgm:layoutNode>
        <dgm:choose name="Name42">
          <dgm:if name="Name43" axis="self" ptType="node" func="revPos" op="gte" val="2">
            <dgm:layoutNode name="spComp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hSp"/>
                <dgm:constr type="t" for="ch" forName="hSp"/>
                <dgm:constr type="w" for="ch" forName="hSp" refType="userB"/>
                <dgm:constr type="wOff" for="ch" forName="hSp" refType="userA" fact="-0.2"/>
              </dgm:constrLst>
              <dgm:ruleLst/>
              <dgm:layoutNode name="h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44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8896171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aa63b0a6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aa63b0a6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390827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2" name="Google Shape;162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3" name="Google Shape;163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2258398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9" name="Google Shape;18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10028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Google Shape;18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8" name="Google Shape;18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9" name="Google Shape;18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0429717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3" name="Google Shape;30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89735851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3" name="Google Shape;313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2856644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18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18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7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7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828800" y="1815084"/>
            <a:ext cx="8534400" cy="219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048000" y="4494116"/>
            <a:ext cx="6096000" cy="54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" name="Google Shape;14;p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" name="Google Shape;15;p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91201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41" name="Google Shape;41;p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42" name="Google Shape;42;p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43" name="Google Shape;43;p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44" name="Google Shape;44;p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5" name="Google Shape;45;p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1"/>
          </p:nvPr>
        </p:nvSpPr>
        <p:spPr>
          <a:xfrm>
            <a:off x="6335305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2"/>
          </p:nvPr>
        </p:nvSpPr>
        <p:spPr>
          <a:xfrm>
            <a:off x="1467367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3"/>
          </p:nvPr>
        </p:nvSpPr>
        <p:spPr>
          <a:xfrm>
            <a:off x="1467367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ubTitle" idx="4"/>
          </p:nvPr>
        </p:nvSpPr>
        <p:spPr>
          <a:xfrm>
            <a:off x="6335305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52" name="Google Shape;52;p5"/>
          <p:cNvGrpSpPr/>
          <p:nvPr/>
        </p:nvGrpSpPr>
        <p:grpSpPr>
          <a:xfrm>
            <a:off x="544554" y="897828"/>
            <a:ext cx="11001201" cy="2531165"/>
            <a:chOff x="408415" y="673371"/>
            <a:chExt cx="8250901" cy="1898374"/>
          </a:xfrm>
        </p:grpSpPr>
        <p:grpSp>
          <p:nvGrpSpPr>
            <p:cNvPr id="53" name="Google Shape;53;p5"/>
            <p:cNvGrpSpPr/>
            <p:nvPr/>
          </p:nvGrpSpPr>
          <p:grpSpPr>
            <a:xfrm>
              <a:off x="8202115" y="673371"/>
              <a:ext cx="457201" cy="1426463"/>
              <a:chOff x="8321040" y="3355848"/>
              <a:chExt cx="457201" cy="1426463"/>
            </a:xfrm>
          </p:grpSpPr>
          <p:pic>
            <p:nvPicPr>
              <p:cNvPr id="54" name="Google Shape;54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55" name="Google Shape;55;p5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56" name="Google Shape;56;p5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7" name="Google Shape;57;p5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58" name="Google Shape;58;p5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59" name="Google Shape;59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08415" y="2061205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6683467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62" name="Google Shape;62;p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63" name="Google Shape;63;p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64" name="Google Shape;64;p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65" name="Google Shape;65;p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6" name="Google Shape;66;p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7" name="Google Shape;67;p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47359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3090600" y="1742800"/>
            <a:ext cx="6010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803774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2847400" y="1585467"/>
            <a:ext cx="649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2847400" y="4204667"/>
            <a:ext cx="64972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04047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>
            <a:spLocks noGrp="1"/>
          </p:cNvSpPr>
          <p:nvPr>
            <p:ph type="pic" idx="2"/>
          </p:nvPr>
        </p:nvSpPr>
        <p:spPr>
          <a:xfrm>
            <a:off x="0" y="-19833"/>
            <a:ext cx="12192000" cy="68780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10"/>
          <p:cNvSpPr txBox="1">
            <a:spLocks noGrp="1"/>
          </p:cNvSpPr>
          <p:nvPr>
            <p:ph type="title"/>
          </p:nvPr>
        </p:nvSpPr>
        <p:spPr>
          <a:xfrm>
            <a:off x="950967" y="5407200"/>
            <a:ext cx="10290000" cy="73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9801832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90" name="Google Shape;90;p1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91" name="Google Shape;91;p1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92" name="Google Shape;92;p1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93" name="Google Shape;93;p1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4" name="Google Shape;94;p1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5" name="Google Shape;95;p1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96" name="Google Shape;96;p11"/>
          <p:cNvSpPr txBox="1">
            <a:spLocks noGrp="1"/>
          </p:cNvSpPr>
          <p:nvPr>
            <p:ph type="title" hasCustomPrompt="1"/>
          </p:nvPr>
        </p:nvSpPr>
        <p:spPr>
          <a:xfrm>
            <a:off x="3048000" y="2058997"/>
            <a:ext cx="6096000" cy="146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97" name="Google Shape;97;p11"/>
          <p:cNvSpPr txBox="1">
            <a:spLocks noGrp="1"/>
          </p:cNvSpPr>
          <p:nvPr>
            <p:ph type="subTitle" idx="1"/>
          </p:nvPr>
        </p:nvSpPr>
        <p:spPr>
          <a:xfrm>
            <a:off x="4267200" y="4006603"/>
            <a:ext cx="3657600" cy="7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88162744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34528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46" name="Google Shape;146;p1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47" name="Google Shape;147;p1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8" name="Google Shape;148;p1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49" name="Google Shape;149;p1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52" name="Google Shape;152;p15"/>
          <p:cNvSpPr txBox="1">
            <a:spLocks noGrp="1"/>
          </p:cNvSpPr>
          <p:nvPr>
            <p:ph type="title"/>
          </p:nvPr>
        </p:nvSpPr>
        <p:spPr>
          <a:xfrm>
            <a:off x="950967" y="3822200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5"/>
          <p:cNvSpPr txBox="1">
            <a:spLocks noGrp="1"/>
          </p:cNvSpPr>
          <p:nvPr>
            <p:ph type="subTitle" idx="1"/>
          </p:nvPr>
        </p:nvSpPr>
        <p:spPr>
          <a:xfrm>
            <a:off x="950967" y="4919467"/>
            <a:ext cx="490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5"/>
          <p:cNvSpPr>
            <a:spLocks noGrp="1"/>
          </p:cNvSpPr>
          <p:nvPr>
            <p:ph type="pic" idx="2"/>
          </p:nvPr>
        </p:nvSpPr>
        <p:spPr>
          <a:xfrm>
            <a:off x="6335367" y="1018000"/>
            <a:ext cx="49056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15"/>
          <p:cNvSpPr>
            <a:spLocks noGrp="1"/>
          </p:cNvSpPr>
          <p:nvPr>
            <p:ph type="pic" idx="3"/>
          </p:nvPr>
        </p:nvSpPr>
        <p:spPr>
          <a:xfrm>
            <a:off x="951167" y="1018000"/>
            <a:ext cx="4905600" cy="2560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8551693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58" name="Google Shape;158;p1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59" name="Google Shape;159;p1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60" name="Google Shape;160;p1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61" name="Google Shape;161;p1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2" name="Google Shape;162;p1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3" name="Google Shape;163;p1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64" name="Google Shape;164;p16"/>
          <p:cNvSpPr txBox="1">
            <a:spLocks noGrp="1"/>
          </p:cNvSpPr>
          <p:nvPr>
            <p:ph type="title"/>
          </p:nvPr>
        </p:nvSpPr>
        <p:spPr>
          <a:xfrm>
            <a:off x="6335233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subTitle" idx="1"/>
          </p:nvPr>
        </p:nvSpPr>
        <p:spPr>
          <a:xfrm>
            <a:off x="6335233" y="1816600"/>
            <a:ext cx="490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6"/>
          <p:cNvSpPr>
            <a:spLocks noGrp="1"/>
          </p:cNvSpPr>
          <p:nvPr>
            <p:ph type="pic" idx="2"/>
          </p:nvPr>
        </p:nvSpPr>
        <p:spPr>
          <a:xfrm>
            <a:off x="950967" y="1018000"/>
            <a:ext cx="49012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16"/>
          <p:cNvSpPr>
            <a:spLocks noGrp="1"/>
          </p:cNvSpPr>
          <p:nvPr>
            <p:ph type="pic" idx="3"/>
          </p:nvPr>
        </p:nvSpPr>
        <p:spPr>
          <a:xfrm>
            <a:off x="6335433" y="3273467"/>
            <a:ext cx="4905600" cy="2865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31737985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17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70" name="Google Shape;170;p17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71" name="Google Shape;171;p17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72" name="Google Shape;172;p17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73" name="Google Shape;173;p17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76" name="Google Shape;176;p1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10290000" cy="30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76786988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18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80" name="Google Shape;180;p18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81" name="Google Shape;181;p18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82" name="Google Shape;182;p18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3" name="Google Shape;183;p18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4" name="Google Shape;184;p18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5" name="Google Shape;185;p18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86" name="Google Shape;186;p1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SzPts val="1200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461308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oogle Shape;189;p19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90" name="Google Shape;190;p19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91" name="Google Shape;191;p19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92" name="Google Shape;192;p19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93" name="Google Shape;193;p19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4" name="Google Shape;194;p19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5" name="Google Shape;195;p19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96" name="Google Shape;196;p19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9"/>
          <p:cNvSpPr txBox="1">
            <a:spLocks noGrp="1"/>
          </p:cNvSpPr>
          <p:nvPr>
            <p:ph type="subTitle" idx="1"/>
          </p:nvPr>
        </p:nvSpPr>
        <p:spPr>
          <a:xfrm>
            <a:off x="6335301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98" name="Google Shape;198;p19"/>
          <p:cNvSpPr txBox="1">
            <a:spLocks noGrp="1"/>
          </p:cNvSpPr>
          <p:nvPr>
            <p:ph type="subTitle" idx="2"/>
          </p:nvPr>
        </p:nvSpPr>
        <p:spPr>
          <a:xfrm>
            <a:off x="9512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917635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2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25" name="Google Shape;225;p2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26" name="Google Shape;226;p2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27" name="Google Shape;227;p2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28" name="Google Shape;228;p2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29" name="Google Shape;229;p2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30" name="Google Shape;230;p2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31" name="Google Shape;231;p2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1"/>
          <p:cNvSpPr txBox="1">
            <a:spLocks noGrp="1"/>
          </p:cNvSpPr>
          <p:nvPr>
            <p:ph type="subTitle" idx="1"/>
          </p:nvPr>
        </p:nvSpPr>
        <p:spPr>
          <a:xfrm>
            <a:off x="1930767" y="2758479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21"/>
          <p:cNvSpPr txBox="1">
            <a:spLocks noGrp="1"/>
          </p:cNvSpPr>
          <p:nvPr>
            <p:ph type="subTitle" idx="2"/>
          </p:nvPr>
        </p:nvSpPr>
        <p:spPr>
          <a:xfrm>
            <a:off x="7315032" y="2758479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21"/>
          <p:cNvSpPr txBox="1">
            <a:spLocks noGrp="1"/>
          </p:cNvSpPr>
          <p:nvPr>
            <p:ph type="subTitle" idx="3"/>
          </p:nvPr>
        </p:nvSpPr>
        <p:spPr>
          <a:xfrm>
            <a:off x="1930867" y="4831128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21"/>
          <p:cNvSpPr txBox="1">
            <a:spLocks noGrp="1"/>
          </p:cNvSpPr>
          <p:nvPr>
            <p:ph type="subTitle" idx="4"/>
          </p:nvPr>
        </p:nvSpPr>
        <p:spPr>
          <a:xfrm>
            <a:off x="7315032" y="4831128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21"/>
          <p:cNvSpPr txBox="1">
            <a:spLocks noGrp="1"/>
          </p:cNvSpPr>
          <p:nvPr>
            <p:ph type="subTitle" idx="5"/>
          </p:nvPr>
        </p:nvSpPr>
        <p:spPr>
          <a:xfrm>
            <a:off x="1930767" y="2148884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7" name="Google Shape;237;p21"/>
          <p:cNvSpPr txBox="1">
            <a:spLocks noGrp="1"/>
          </p:cNvSpPr>
          <p:nvPr>
            <p:ph type="subTitle" idx="6"/>
          </p:nvPr>
        </p:nvSpPr>
        <p:spPr>
          <a:xfrm>
            <a:off x="1930767" y="4221532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8" name="Google Shape;238;p21"/>
          <p:cNvSpPr txBox="1">
            <a:spLocks noGrp="1"/>
          </p:cNvSpPr>
          <p:nvPr>
            <p:ph type="subTitle" idx="7"/>
          </p:nvPr>
        </p:nvSpPr>
        <p:spPr>
          <a:xfrm>
            <a:off x="7315032" y="2148884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9" name="Google Shape;239;p21"/>
          <p:cNvSpPr txBox="1">
            <a:spLocks noGrp="1"/>
          </p:cNvSpPr>
          <p:nvPr>
            <p:ph type="subTitle" idx="8"/>
          </p:nvPr>
        </p:nvSpPr>
        <p:spPr>
          <a:xfrm>
            <a:off x="7315032" y="4221532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240" name="Google Shape;240;p21"/>
          <p:cNvGrpSpPr/>
          <p:nvPr/>
        </p:nvGrpSpPr>
        <p:grpSpPr>
          <a:xfrm>
            <a:off x="-60960" y="1145291"/>
            <a:ext cx="11667824" cy="4993512"/>
            <a:chOff x="-45720" y="858968"/>
            <a:chExt cx="8750868" cy="3745134"/>
          </a:xfrm>
        </p:grpSpPr>
        <p:pic>
          <p:nvPicPr>
            <p:cNvPr id="241" name="Google Shape;241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45720" y="4144575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2" name="Google Shape;242;p21"/>
            <p:cNvGrpSpPr/>
            <p:nvPr/>
          </p:nvGrpSpPr>
          <p:grpSpPr>
            <a:xfrm>
              <a:off x="7973515" y="858968"/>
              <a:ext cx="731633" cy="1006952"/>
              <a:chOff x="7973515" y="858968"/>
              <a:chExt cx="731633" cy="1006952"/>
            </a:xfrm>
          </p:grpSpPr>
          <p:pic>
            <p:nvPicPr>
              <p:cNvPr id="243" name="Google Shape;243;p2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 flipH="1">
                <a:off x="7973515" y="1180331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44" name="Google Shape;244;p21"/>
              <p:cNvGrpSpPr/>
              <p:nvPr/>
            </p:nvGrpSpPr>
            <p:grpSpPr>
              <a:xfrm rot="5400000">
                <a:off x="8155922" y="1316694"/>
                <a:ext cx="1006952" cy="91500"/>
                <a:chOff x="712180" y="1362450"/>
                <a:chExt cx="1006953" cy="91500"/>
              </a:xfrm>
            </p:grpSpPr>
            <p:cxnSp>
              <p:nvCxnSpPr>
                <p:cNvPr id="245" name="Google Shape;245;p21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246" name="Google Shape;246;p21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247" name="Google Shape;247;p21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45078817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oogle Shape;249;p2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50" name="Google Shape;250;p2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51" name="Google Shape;251;p2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2" name="Google Shape;252;p2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53" name="Google Shape;253;p2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4" name="Google Shape;254;p2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5" name="Google Shape;255;p2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56" name="Google Shape;256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2"/>
          <p:cNvSpPr txBox="1">
            <a:spLocks noGrp="1"/>
          </p:cNvSpPr>
          <p:nvPr>
            <p:ph type="subTitle" idx="1"/>
          </p:nvPr>
        </p:nvSpPr>
        <p:spPr>
          <a:xfrm>
            <a:off x="94447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22"/>
          <p:cNvSpPr txBox="1">
            <a:spLocks noGrp="1"/>
          </p:cNvSpPr>
          <p:nvPr>
            <p:ph type="subTitle" idx="2"/>
          </p:nvPr>
        </p:nvSpPr>
        <p:spPr>
          <a:xfrm>
            <a:off x="454695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22"/>
          <p:cNvSpPr txBox="1">
            <a:spLocks noGrp="1"/>
          </p:cNvSpPr>
          <p:nvPr>
            <p:ph type="subTitle" idx="3"/>
          </p:nvPr>
        </p:nvSpPr>
        <p:spPr>
          <a:xfrm>
            <a:off x="94227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22"/>
          <p:cNvSpPr txBox="1">
            <a:spLocks noGrp="1"/>
          </p:cNvSpPr>
          <p:nvPr>
            <p:ph type="subTitle" idx="4"/>
          </p:nvPr>
        </p:nvSpPr>
        <p:spPr>
          <a:xfrm>
            <a:off x="454475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22"/>
          <p:cNvSpPr txBox="1">
            <a:spLocks noGrp="1"/>
          </p:cNvSpPr>
          <p:nvPr>
            <p:ph type="subTitle" idx="5"/>
          </p:nvPr>
        </p:nvSpPr>
        <p:spPr>
          <a:xfrm>
            <a:off x="8143124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22"/>
          <p:cNvSpPr txBox="1">
            <a:spLocks noGrp="1"/>
          </p:cNvSpPr>
          <p:nvPr>
            <p:ph type="subTitle" idx="6"/>
          </p:nvPr>
        </p:nvSpPr>
        <p:spPr>
          <a:xfrm>
            <a:off x="8140924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22"/>
          <p:cNvSpPr txBox="1">
            <a:spLocks noGrp="1"/>
          </p:cNvSpPr>
          <p:nvPr>
            <p:ph type="subTitle" idx="7"/>
          </p:nvPr>
        </p:nvSpPr>
        <p:spPr>
          <a:xfrm>
            <a:off x="944476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4" name="Google Shape;264;p22"/>
          <p:cNvSpPr txBox="1">
            <a:spLocks noGrp="1"/>
          </p:cNvSpPr>
          <p:nvPr>
            <p:ph type="subTitle" idx="8"/>
          </p:nvPr>
        </p:nvSpPr>
        <p:spPr>
          <a:xfrm>
            <a:off x="4544756" y="2027259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5" name="Google Shape;265;p22"/>
          <p:cNvSpPr txBox="1">
            <a:spLocks noGrp="1"/>
          </p:cNvSpPr>
          <p:nvPr>
            <p:ph type="subTitle" idx="9"/>
          </p:nvPr>
        </p:nvSpPr>
        <p:spPr>
          <a:xfrm>
            <a:off x="8143124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6" name="Google Shape;266;p22"/>
          <p:cNvSpPr txBox="1">
            <a:spLocks noGrp="1"/>
          </p:cNvSpPr>
          <p:nvPr>
            <p:ph type="subTitle" idx="13"/>
          </p:nvPr>
        </p:nvSpPr>
        <p:spPr>
          <a:xfrm>
            <a:off x="94227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7" name="Google Shape;267;p22"/>
          <p:cNvSpPr txBox="1">
            <a:spLocks noGrp="1"/>
          </p:cNvSpPr>
          <p:nvPr>
            <p:ph type="subTitle" idx="14"/>
          </p:nvPr>
        </p:nvSpPr>
        <p:spPr>
          <a:xfrm>
            <a:off x="454475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8" name="Google Shape;268;p22"/>
          <p:cNvSpPr txBox="1">
            <a:spLocks noGrp="1"/>
          </p:cNvSpPr>
          <p:nvPr>
            <p:ph type="subTitle" idx="15"/>
          </p:nvPr>
        </p:nvSpPr>
        <p:spPr>
          <a:xfrm>
            <a:off x="8140924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pic>
        <p:nvPicPr>
          <p:cNvPr id="269" name="Google Shape;269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72950" y="6008772"/>
            <a:ext cx="487668" cy="5445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" name="Google Shape;270;p22"/>
          <p:cNvGrpSpPr/>
          <p:nvPr/>
        </p:nvGrpSpPr>
        <p:grpSpPr>
          <a:xfrm rot="10800000" flipH="1">
            <a:off x="436815" y="6241003"/>
            <a:ext cx="956336" cy="86900"/>
            <a:chOff x="712180" y="1362450"/>
            <a:chExt cx="1006953" cy="91500"/>
          </a:xfrm>
        </p:grpSpPr>
        <p:cxnSp>
          <p:nvCxnSpPr>
            <p:cNvPr id="271" name="Google Shape;271;p22"/>
            <p:cNvCxnSpPr/>
            <p:nvPr/>
          </p:nvCxnSpPr>
          <p:spPr>
            <a:xfrm>
              <a:off x="756063" y="1408200"/>
              <a:ext cx="914400" cy="0"/>
            </a:xfrm>
            <a:prstGeom prst="straightConnector1">
              <a:avLst/>
            </a:pr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2" name="Google Shape;272;p22"/>
            <p:cNvSpPr/>
            <p:nvPr/>
          </p:nvSpPr>
          <p:spPr>
            <a:xfrm>
              <a:off x="1627632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3" name="Google Shape;273;p22"/>
            <p:cNvSpPr/>
            <p:nvPr/>
          </p:nvSpPr>
          <p:spPr>
            <a:xfrm>
              <a:off x="712180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72612004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2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95" name="Google Shape;295;p2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96" name="Google Shape;296;p2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97" name="Google Shape;297;p2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8" name="Google Shape;298;p2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9" name="Google Shape;299;p2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9282773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AC251788-44E8-4F35-B1D2-C869DE7345AC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B0DC229-5FB6-4069-825F-0794CC4FF77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367619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6F421CC-F344-4794-89B7-E296CEA95260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372A89E-AB29-40CE-BACB-A8FA048DE60F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49342471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77BC91E9-DC77-4CC2-8390-DBE95514C963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5DCD961-92BB-4E1E-8834-FD1138E50F04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017141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0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0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FCF3794F-870D-4BB7-9ACF-FFFD19DFE91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4B07DBC-BCB8-45F8-9A22-585EAE456857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70896564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257B1F57-C3C3-458C-8EE0-8E309C7CAE43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A63F505-3562-4B75-9A6D-86BA7B0E82ED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679012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0F473FAA-27BD-4035-A527-80333DD5564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7E58715-52D7-4273-AE48-EC658C3FFC97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60439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E108131-2151-4715-A0F2-6E3421FD9ED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7203C2D3-6F3D-4058-BE8C-4B9B0CA1035B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197518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C438F3AE-6957-4634-B6A0-17CD5025D74C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1D47BA4-E8FA-4412-B061-1625D9504896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083467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1BFCCE0B-6F25-4A2F-8A0C-D9F341279CD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C84B451-FECB-4F2A-B9D9-6F5E9D19BA67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641365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EA8715EB-A3B4-41B2-8026-30F05C1564E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3A2F083-30BF-4E65-97F5-0E52DAD1651C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26697575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788654D1-2B59-4167-9835-3795438A4C0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02B4C013-6798-4F38-A000-45098FDDEEAB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981152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1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2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2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2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2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2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4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4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5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5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5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6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2779084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3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2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fld id="{FD8B5930-056C-45DE-B8C7-B2F4CD0EA39E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003AD63-16DE-43CD-AB3C-D839DB23EA58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087974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sHheWtXGLk4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audio" Target="../media/audio2.wav"/><Relationship Id="rId7" Type="http://schemas.openxmlformats.org/officeDocument/2006/relationships/image" Target="../media/image1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1.png"/><Relationship Id="rId11" Type="http://schemas.openxmlformats.org/officeDocument/2006/relationships/image" Target="../media/image21.png"/><Relationship Id="rId5" Type="http://schemas.openxmlformats.org/officeDocument/2006/relationships/image" Target="../media/image16.jpeg"/><Relationship Id="rId10" Type="http://schemas.openxmlformats.org/officeDocument/2006/relationships/image" Target="../media/image20.jpeg"/><Relationship Id="rId4" Type="http://schemas.openxmlformats.org/officeDocument/2006/relationships/image" Target="../media/image15.jpeg"/><Relationship Id="rId9" Type="http://schemas.openxmlformats.org/officeDocument/2006/relationships/image" Target="../media/image19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10" Type="http://schemas.openxmlformats.org/officeDocument/2006/relationships/image" Target="../media/image11.png"/><Relationship Id="rId4" Type="http://schemas.openxmlformats.org/officeDocument/2006/relationships/image" Target="../media/image16.jpeg"/><Relationship Id="rId9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10" Type="http://schemas.openxmlformats.org/officeDocument/2006/relationships/image" Target="../media/image11.png"/><Relationship Id="rId4" Type="http://schemas.openxmlformats.org/officeDocument/2006/relationships/image" Target="../media/image16.jpeg"/><Relationship Id="rId9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10" Type="http://schemas.openxmlformats.org/officeDocument/2006/relationships/image" Target="../media/image11.png"/><Relationship Id="rId4" Type="http://schemas.openxmlformats.org/officeDocument/2006/relationships/image" Target="../media/image16.jpeg"/><Relationship Id="rId9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10" Type="http://schemas.openxmlformats.org/officeDocument/2006/relationships/image" Target="../media/image11.png"/><Relationship Id="rId4" Type="http://schemas.openxmlformats.org/officeDocument/2006/relationships/image" Target="../media/image16.jpeg"/><Relationship Id="rId9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18.jpg"/><Relationship Id="rId5" Type="http://schemas.openxmlformats.org/officeDocument/2006/relationships/image" Target="../media/image17.jpeg"/><Relationship Id="rId10" Type="http://schemas.openxmlformats.org/officeDocument/2006/relationships/image" Target="../media/image11.png"/><Relationship Id="rId4" Type="http://schemas.openxmlformats.org/officeDocument/2006/relationships/image" Target="../media/image16.jpeg"/><Relationship Id="rId9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"/>
          <p:cNvSpPr txBox="1">
            <a:spLocks noGrp="1"/>
          </p:cNvSpPr>
          <p:nvPr>
            <p:ph type="ctrTitle"/>
          </p:nvPr>
        </p:nvSpPr>
        <p:spPr>
          <a:xfrm>
            <a:off x="96707" y="1611808"/>
            <a:ext cx="11144250" cy="219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6000" dirty="0"/>
              <a:t>Unit 7: Viet Nam And International </a:t>
            </a:r>
            <a:r>
              <a:rPr lang="en-US" sz="6000" dirty="0" err="1"/>
              <a:t>Organisations</a:t>
            </a:r>
            <a:endParaRPr lang="en-US" sz="6000" dirty="0"/>
          </a:p>
        </p:txBody>
      </p:sp>
      <p:sp>
        <p:nvSpPr>
          <p:cNvPr id="312" name="Google Shape;312;p29"/>
          <p:cNvSpPr txBox="1">
            <a:spLocks noGrp="1"/>
          </p:cNvSpPr>
          <p:nvPr>
            <p:ph type="subTitle" idx="1"/>
          </p:nvPr>
        </p:nvSpPr>
        <p:spPr>
          <a:xfrm>
            <a:off x="2862681" y="3773208"/>
            <a:ext cx="6096000" cy="54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3200" dirty="0"/>
              <a:t>Lesson 6: Writing</a:t>
            </a:r>
          </a:p>
          <a:p>
            <a:pPr marL="0" lvl="0" indent="0"/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Writing about Viet Nam’s participation in international 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endParaRPr lang="en-US" dirty="0"/>
          </a:p>
        </p:txBody>
      </p:sp>
      <p:grpSp>
        <p:nvGrpSpPr>
          <p:cNvPr id="313" name="Google Shape;313;p29"/>
          <p:cNvGrpSpPr/>
          <p:nvPr/>
        </p:nvGrpSpPr>
        <p:grpSpPr>
          <a:xfrm>
            <a:off x="-60960" y="4622601"/>
            <a:ext cx="2662083" cy="1516207"/>
            <a:chOff x="-45720" y="3466950"/>
            <a:chExt cx="1996562" cy="1137155"/>
          </a:xfrm>
        </p:grpSpPr>
        <p:pic>
          <p:nvPicPr>
            <p:cNvPr id="314" name="Google Shape;314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45720" y="4104103"/>
              <a:ext cx="1828802" cy="500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36442" y="3466950"/>
              <a:ext cx="9144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6" name="Google Shape;316;p29"/>
          <p:cNvGrpSpPr/>
          <p:nvPr/>
        </p:nvGrpSpPr>
        <p:grpSpPr>
          <a:xfrm>
            <a:off x="950974" y="3974323"/>
            <a:ext cx="3618335" cy="2311869"/>
            <a:chOff x="713230" y="2980742"/>
            <a:chExt cx="2713751" cy="1733902"/>
          </a:xfrm>
        </p:grpSpPr>
        <p:grpSp>
          <p:nvGrpSpPr>
            <p:cNvPr id="317" name="Google Shape;317;p29"/>
            <p:cNvGrpSpPr/>
            <p:nvPr/>
          </p:nvGrpSpPr>
          <p:grpSpPr>
            <a:xfrm>
              <a:off x="1965960" y="4352544"/>
              <a:ext cx="1461021" cy="362100"/>
              <a:chOff x="1726575" y="1666225"/>
              <a:chExt cx="1461021" cy="362100"/>
            </a:xfrm>
          </p:grpSpPr>
          <p:grpSp>
            <p:nvGrpSpPr>
              <p:cNvPr id="318" name="Google Shape;318;p29"/>
              <p:cNvGrpSpPr/>
              <p:nvPr/>
            </p:nvGrpSpPr>
            <p:grpSpPr>
              <a:xfrm>
                <a:off x="1726575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0" name="Google Shape;320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1" name="Google Shape;321;p29"/>
              <p:cNvGrpSpPr/>
              <p:nvPr/>
            </p:nvGrpSpPr>
            <p:grpSpPr>
              <a:xfrm>
                <a:off x="227603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2" name="Google Shape;322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3" name="Google Shape;323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4" name="Google Shape;324;p29"/>
              <p:cNvGrpSpPr/>
              <p:nvPr/>
            </p:nvGrpSpPr>
            <p:grpSpPr>
              <a:xfrm>
                <a:off x="282549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5" name="Google Shape;325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6" name="Google Shape;326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" name="Google Shape;327;p29"/>
            <p:cNvGrpSpPr/>
            <p:nvPr/>
          </p:nvGrpSpPr>
          <p:grpSpPr>
            <a:xfrm rot="5400000">
              <a:off x="301749" y="3392222"/>
              <a:ext cx="1463100" cy="640140"/>
              <a:chOff x="667512" y="1847088"/>
              <a:chExt cx="1463100" cy="640140"/>
            </a:xfrm>
          </p:grpSpPr>
          <p:sp>
            <p:nvSpPr>
              <p:cNvPr id="328" name="Google Shape;328;p29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29" name="Google Shape;329;p29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0" name="Google Shape;330;p29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1" name="Google Shape;331;p29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2" name="Google Shape;332;p29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333" name="Google Shape;333;p29"/>
          <p:cNvGrpSpPr/>
          <p:nvPr/>
        </p:nvGrpSpPr>
        <p:grpSpPr>
          <a:xfrm>
            <a:off x="9631053" y="719205"/>
            <a:ext cx="2621907" cy="3261871"/>
            <a:chOff x="7223290" y="539403"/>
            <a:chExt cx="1966430" cy="2446403"/>
          </a:xfrm>
        </p:grpSpPr>
        <p:pic>
          <p:nvPicPr>
            <p:cNvPr id="334" name="Google Shape;334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09560" y="539403"/>
              <a:ext cx="1280160" cy="846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064959" y="2254286"/>
              <a:ext cx="731519" cy="731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23290" y="672492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7" name="Google Shape;337;p29"/>
          <p:cNvGrpSpPr/>
          <p:nvPr/>
        </p:nvGrpSpPr>
        <p:grpSpPr>
          <a:xfrm>
            <a:off x="8778240" y="1024128"/>
            <a:ext cx="2345283" cy="3405581"/>
            <a:chOff x="6583680" y="768096"/>
            <a:chExt cx="1758962" cy="2554186"/>
          </a:xfrm>
        </p:grpSpPr>
        <p:grpSp>
          <p:nvGrpSpPr>
            <p:cNvPr id="338" name="Google Shape;338;p29"/>
            <p:cNvGrpSpPr/>
            <p:nvPr/>
          </p:nvGrpSpPr>
          <p:grpSpPr>
            <a:xfrm>
              <a:off x="7830560" y="2810200"/>
              <a:ext cx="512082" cy="512082"/>
              <a:chOff x="3917134" y="511959"/>
              <a:chExt cx="512082" cy="512082"/>
            </a:xfrm>
          </p:grpSpPr>
          <p:sp>
            <p:nvSpPr>
              <p:cNvPr id="339" name="Google Shape;339;p29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340" name="Google Shape;340;p29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341" name="Google Shape;341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2" name="Google Shape;342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43" name="Google Shape;343;p29"/>
            <p:cNvGrpSpPr/>
            <p:nvPr/>
          </p:nvGrpSpPr>
          <p:grpSpPr>
            <a:xfrm flipH="1">
              <a:off x="6583680" y="768096"/>
              <a:ext cx="1006953" cy="91500"/>
              <a:chOff x="712180" y="1362450"/>
              <a:chExt cx="1006953" cy="91500"/>
            </a:xfrm>
          </p:grpSpPr>
          <p:cxnSp>
            <p:nvCxnSpPr>
              <p:cNvPr id="344" name="Google Shape;344;p29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5" name="Google Shape;345;p29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46" name="Google Shape;346;p29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7394499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0"/>
          <p:cNvSpPr txBox="1"/>
          <p:nvPr/>
        </p:nvSpPr>
        <p:spPr>
          <a:xfrm>
            <a:off x="1641422" y="1070381"/>
            <a:ext cx="9483778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2800"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Complete the following diagram. Use the ideas in 1 and your own ideas.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10"/>
          <p:cNvSpPr txBox="1"/>
          <p:nvPr/>
        </p:nvSpPr>
        <p:spPr>
          <a:xfrm>
            <a:off x="4929818" y="141959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>
              <a:buSzPts val="3600"/>
            </a:pPr>
            <a:r>
              <a:rPr lang="en-US" sz="3200" b="1" dirty="0">
                <a:solidFill>
                  <a:srgbClr val="FF0000"/>
                </a:solidFill>
              </a:rPr>
              <a:t>PRE-WRITING</a:t>
            </a:r>
            <a:endParaRPr lang="en-US" sz="1200" dirty="0">
              <a:solidFill>
                <a:srgbClr val="FF0000"/>
              </a:solidFill>
            </a:endParaRPr>
          </a:p>
        </p:txBody>
      </p:sp>
      <p:sp>
        <p:nvSpPr>
          <p:cNvPr id="194" name="Google Shape;194;p1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0"/>
          <p:cNvSpPr txBox="1"/>
          <p:nvPr/>
        </p:nvSpPr>
        <p:spPr>
          <a:xfrm>
            <a:off x="981856" y="1002108"/>
            <a:ext cx="43147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8" name="Google Shape;198;p10"/>
          <p:cNvSpPr txBox="1"/>
          <p:nvPr/>
        </p:nvSpPr>
        <p:spPr>
          <a:xfrm>
            <a:off x="3347786" y="2886131"/>
            <a:ext cx="887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10"/>
          <p:cNvSpPr txBox="1"/>
          <p:nvPr/>
        </p:nvSpPr>
        <p:spPr>
          <a:xfrm>
            <a:off x="7081642" y="2886131"/>
            <a:ext cx="1364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434144130"/>
              </p:ext>
            </p:extLst>
          </p:nvPr>
        </p:nvGraphicFramePr>
        <p:xfrm>
          <a:off x="825500" y="1812634"/>
          <a:ext cx="10160000" cy="44283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Google Shape;356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58;p30"/>
          <p:cNvPicPr preferRelativeResize="0"/>
          <p:nvPr/>
        </p:nvPicPr>
        <p:blipFill>
          <a:blip r:embed="rId9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78042557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0"/>
          <p:cNvSpPr txBox="1"/>
          <p:nvPr/>
        </p:nvSpPr>
        <p:spPr>
          <a:xfrm>
            <a:off x="1641422" y="1070381"/>
            <a:ext cx="9483778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>
              <a:buSzPts val="2800"/>
            </a:pPr>
            <a:r>
              <a:rPr lang="en-US" sz="2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Write a paragraph (120 - 150 words) about the benefits for Viet Nam as a member of international </a:t>
            </a:r>
            <a:r>
              <a:rPr lang="en-US" sz="2400" b="1" dirty="0" err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2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. Use the information in the diagram in 2. </a:t>
            </a:r>
            <a:endParaRPr sz="12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3" name="Google Shape;193;p10"/>
          <p:cNvSpPr txBox="1"/>
          <p:nvPr/>
        </p:nvSpPr>
        <p:spPr>
          <a:xfrm>
            <a:off x="5604376" y="172354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200" b="1" dirty="0">
                <a:solidFill>
                  <a:srgbClr val="FF0000"/>
                </a:solidFill>
              </a:rPr>
              <a:t>WRIT</a:t>
            </a: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ING</a:t>
            </a:r>
            <a:endParaRPr sz="12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4" name="Google Shape;194;p1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5" name="Google Shape;195;p10"/>
          <p:cNvSpPr txBox="1"/>
          <p:nvPr/>
        </p:nvSpPr>
        <p:spPr>
          <a:xfrm>
            <a:off x="981856" y="1002108"/>
            <a:ext cx="43147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 sz="40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8" name="Google Shape;198;p10"/>
          <p:cNvSpPr txBox="1"/>
          <p:nvPr/>
        </p:nvSpPr>
        <p:spPr>
          <a:xfrm>
            <a:off x="3347786" y="2886131"/>
            <a:ext cx="887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9" name="Google Shape;199;p10"/>
          <p:cNvSpPr txBox="1"/>
          <p:nvPr/>
        </p:nvSpPr>
        <p:spPr>
          <a:xfrm>
            <a:off x="7081642" y="2886131"/>
            <a:ext cx="1364400" cy="33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6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" name="Google Shape;197;p10"/>
          <p:cNvSpPr txBox="1"/>
          <p:nvPr/>
        </p:nvSpPr>
        <p:spPr>
          <a:xfrm>
            <a:off x="843402" y="2442378"/>
            <a:ext cx="10505193" cy="341627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just">
              <a:lnSpc>
                <a:spcPct val="150000"/>
              </a:lnSpc>
              <a:buClr>
                <a:schemeClr val="accent2">
                  <a:lumMod val="50000"/>
                </a:schemeClr>
              </a:buClr>
              <a:buSzPct val="100000"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Viet Nam has gained three main benefits since it joined different international </a:t>
            </a:r>
            <a:r>
              <a:rPr lang="en-US" sz="2400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 lvl="0" algn="just">
              <a:lnSpc>
                <a:spcPct val="150000"/>
              </a:lnSpc>
              <a:buClr>
                <a:schemeClr val="accent2">
                  <a:lumMod val="50000"/>
                </a:schemeClr>
              </a:buClr>
              <a:buSzPct val="100000"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First,_______________________________________________________________</a:t>
            </a:r>
          </a:p>
          <a:p>
            <a:pPr lvl="0" algn="just">
              <a:lnSpc>
                <a:spcPct val="150000"/>
              </a:lnSpc>
              <a:buClr>
                <a:schemeClr val="accent2">
                  <a:lumMod val="50000"/>
                </a:schemeClr>
              </a:buClr>
              <a:buSzPct val="100000"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Second,_____________________________________________________________</a:t>
            </a:r>
          </a:p>
          <a:p>
            <a:pPr lvl="0" algn="just">
              <a:lnSpc>
                <a:spcPct val="150000"/>
              </a:lnSpc>
              <a:buClr>
                <a:schemeClr val="accent2">
                  <a:lumMod val="50000"/>
                </a:schemeClr>
              </a:buClr>
              <a:buSzPct val="100000"/>
            </a:pPr>
            <a:r>
              <a:rPr lang="en-US" sz="2400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Finally,_________________________________________________________________________________________________________________________________</a:t>
            </a:r>
            <a:endParaRPr sz="2400" b="0" i="0" u="none" strike="noStrike" cap="none" dirty="0">
              <a:solidFill>
                <a:srgbClr val="002060"/>
              </a:solidFill>
              <a:latin typeface="Calibri" panose="020F0502020204030204" pitchFamily="34" charset="0"/>
              <a:cs typeface="Calibri" panose="020F0502020204030204" pitchFamily="34" charset="0"/>
              <a:sym typeface="Arial"/>
            </a:endParaRPr>
          </a:p>
        </p:txBody>
      </p:sp>
      <p:pic>
        <p:nvPicPr>
          <p:cNvPr id="10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6660928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Google Shape;306;p13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13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08" name="Google Shape;308;p13"/>
          <p:cNvSpPr txBox="1"/>
          <p:nvPr/>
        </p:nvSpPr>
        <p:spPr>
          <a:xfrm>
            <a:off x="3763658" y="24090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13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0" name="Google Shape;310;p13"/>
          <p:cNvSpPr txBox="1"/>
          <p:nvPr/>
        </p:nvSpPr>
        <p:spPr>
          <a:xfrm>
            <a:off x="1358390" y="1912795"/>
            <a:ext cx="10699068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>
              <a:buClr>
                <a:srgbClr val="A21E2B"/>
              </a:buClr>
              <a:buSzPts val="3200"/>
              <a:buFont typeface="Wingdings" panose="05000000000000000000" pitchFamily="2" charset="2"/>
              <a:buChar char="ü"/>
            </a:pPr>
            <a:r>
              <a:rPr lang="en-US" sz="32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Paragraph writing </a:t>
            </a: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skill: Benefits for Viet Nam as a member of international </a:t>
            </a:r>
            <a:r>
              <a:rPr lang="en-US" sz="32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endParaRPr sz="1400" b="0" i="0" u="none" strike="noStrike" cap="none" dirty="0">
              <a:solidFill>
                <a:schemeClr val="tx1"/>
              </a:solidFill>
              <a:sym typeface="Arial"/>
            </a:endParaRP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Google Shape;315;p14"/>
          <p:cNvSpPr txBox="1"/>
          <p:nvPr/>
        </p:nvSpPr>
        <p:spPr>
          <a:xfrm>
            <a:off x="1882037" y="2055511"/>
            <a:ext cx="8584082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3600"/>
              <a:buFont typeface="Arial"/>
              <a:buChar char="•"/>
            </a:pPr>
            <a:r>
              <a:rPr lang="en-US" sz="36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Do exercises in the workbook.</a:t>
            </a:r>
            <a:endParaRPr sz="1400" b="0" i="0" u="none" strike="noStrike" cap="none" dirty="0">
              <a:solidFill>
                <a:schemeClr val="tx1"/>
              </a:solidFill>
              <a:sym typeface="Arial"/>
            </a:endParaRPr>
          </a:p>
          <a:p>
            <a:pPr marL="571500" marR="0" lvl="0" indent="-5715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3600"/>
              <a:buFont typeface="Arial"/>
              <a:buChar char="•"/>
            </a:pPr>
            <a:r>
              <a:rPr lang="en-US" sz="3600" b="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Prepare for the Project.</a:t>
            </a:r>
            <a:endParaRPr sz="1400" b="0" i="0" u="none" strike="noStrike" cap="none" dirty="0">
              <a:solidFill>
                <a:schemeClr val="tx1"/>
              </a:solidFill>
              <a:sym typeface="Arial"/>
            </a:endParaRPr>
          </a:p>
        </p:txBody>
      </p:sp>
      <p:sp>
        <p:nvSpPr>
          <p:cNvPr id="316" name="Google Shape;316;p14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4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18" name="Google Shape;318;p14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 sz="14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308;p13"/>
          <p:cNvSpPr txBox="1"/>
          <p:nvPr/>
        </p:nvSpPr>
        <p:spPr>
          <a:xfrm>
            <a:off x="3763658" y="24090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"/>
          <p:cNvSpPr txBox="1"/>
          <p:nvPr/>
        </p:nvSpPr>
        <p:spPr>
          <a:xfrm>
            <a:off x="2053096" y="1326870"/>
            <a:ext cx="8085806" cy="25545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4000"/>
            </a:pPr>
            <a:r>
              <a:rPr lang="en-US" sz="4000" b="1" dirty="0">
                <a:solidFill>
                  <a:srgbClr val="0FB7BD"/>
                </a:solidFill>
                <a:latin typeface="Calibri"/>
                <a:cs typeface="Calibri"/>
                <a:sym typeface="Calibri"/>
              </a:rPr>
              <a:t>Watch a video: Vietnam Rising</a:t>
            </a:r>
          </a:p>
          <a:p>
            <a:pPr lvl="0" algn="ctr">
              <a:buSzPts val="4000"/>
            </a:pPr>
            <a:r>
              <a:rPr lang="en-US" sz="4000" b="1" dirty="0">
                <a:solidFill>
                  <a:srgbClr val="0FB7BD"/>
                </a:solidFill>
                <a:latin typeface="Calibri"/>
                <a:cs typeface="Calibri"/>
                <a:sym typeface="Calibri"/>
                <a:hlinkClick r:id="rId3"/>
              </a:rPr>
              <a:t>https://www.youtube.com/watch?v=sHheWtXGLk4</a:t>
            </a:r>
            <a:endParaRPr lang="en-US" sz="4000" b="1" dirty="0">
              <a:solidFill>
                <a:srgbClr val="0FB7BD"/>
              </a:solidFill>
              <a:latin typeface="Calibri"/>
              <a:cs typeface="Calibri"/>
              <a:sym typeface="Calibri"/>
            </a:endParaRPr>
          </a:p>
          <a:p>
            <a:pPr lvl="0" algn="ctr">
              <a:buSzPts val="4000"/>
            </a:pPr>
            <a:endParaRPr lang="en-US" sz="4000" b="1" dirty="0">
              <a:solidFill>
                <a:srgbClr val="0FB7BD"/>
              </a:solidFill>
              <a:latin typeface="Calibri"/>
              <a:cs typeface="Calibri"/>
              <a:sym typeface="Calibri"/>
            </a:endParaRPr>
          </a:p>
        </p:txBody>
      </p:sp>
      <p:sp>
        <p:nvSpPr>
          <p:cNvPr id="167" name="Google Shape;167;p6"/>
          <p:cNvSpPr txBox="1"/>
          <p:nvPr/>
        </p:nvSpPr>
        <p:spPr>
          <a:xfrm>
            <a:off x="4673944" y="249692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1400" b="0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6"/>
          <p:cNvSpPr txBox="1"/>
          <p:nvPr/>
        </p:nvSpPr>
        <p:spPr>
          <a:xfrm>
            <a:off x="1207769" y="3881375"/>
            <a:ext cx="977646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chemeClr val="dk1"/>
              </a:buClr>
              <a:buSzPts val="2800"/>
            </a:pPr>
            <a:r>
              <a:rPr lang="en-US" sz="3200" dirty="0"/>
              <a:t>N</a:t>
            </a:r>
            <a:r>
              <a:rPr lang="vi-VN" sz="3200" dirty="0"/>
              <a:t>ote down the </a:t>
            </a:r>
            <a:r>
              <a:rPr lang="en-US" sz="3200" dirty="0"/>
              <a:t>benefits that Viet Nam gained from joining IMF. Can you add more?</a:t>
            </a:r>
            <a:endParaRPr sz="3200" b="0" i="0" u="none" strike="noStrike" cap="none" dirty="0">
              <a:solidFill>
                <a:srgbClr val="000000"/>
              </a:solidFill>
              <a:sym typeface="Arial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3 CuadroTexto"/>
          <p:cNvSpPr txBox="1">
            <a:spLocks noChangeArrowheads="1"/>
          </p:cNvSpPr>
          <p:nvPr/>
        </p:nvSpPr>
        <p:spPr bwMode="auto">
          <a:xfrm>
            <a:off x="5387975" y="5229226"/>
            <a:ext cx="3671888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1800" b="1" kern="1200">
                <a:solidFill>
                  <a:prstClr val="black"/>
                </a:solidFill>
                <a:ea typeface="+mn-ea"/>
                <a:cs typeface="+mn-cs"/>
              </a:rPr>
              <a:t>Click on the right option 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  <a:buClrTx/>
            </a:pPr>
            <a:r>
              <a:rPr lang="es-ES_tradnl" altLang="en-US" sz="1800" b="1" kern="1200">
                <a:solidFill>
                  <a:prstClr val="black"/>
                </a:solidFill>
                <a:ea typeface="+mn-ea"/>
                <a:cs typeface="+mn-cs"/>
              </a:rPr>
              <a:t>to complete the sentences</a:t>
            </a:r>
            <a:endParaRPr lang="es-ES" altLang="en-US" sz="1800" b="1" kern="1200">
              <a:solidFill>
                <a:prstClr val="black"/>
              </a:solidFill>
              <a:ea typeface="+mn-ea"/>
              <a:cs typeface="+mn-cs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 rotWithShape="1">
          <a:blip r:embed="rId2"/>
          <a:srcRect l="13473" r="12688"/>
          <a:stretch/>
        </p:blipFill>
        <p:spPr bwMode="auto">
          <a:xfrm>
            <a:off x="1787526" y="3395663"/>
            <a:ext cx="2366963" cy="3206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10">
            <a:hlinkClick r:id="" action="ppaction://media"/>
          </p:cNvPr>
          <p:cNvPicPr>
            <a:picLocks noChangeAspect="1"/>
          </p:cNvPicPr>
          <p:nvPr/>
        </p:nvPicPr>
        <p:blipFill>
          <a:blip r:embed="rId3"/>
          <a:srcRect l="25789" t="31729" r="26822" b="45408"/>
          <a:stretch>
            <a:fillRect/>
          </a:stretch>
        </p:blipFill>
        <p:spPr>
          <a:xfrm>
            <a:off x="3215681" y="835965"/>
            <a:ext cx="6363859" cy="864096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4"/>
          <a:srcRect l="12688" r="13474"/>
          <a:stretch>
            <a:fillRect/>
          </a:stretch>
        </p:blipFill>
        <p:spPr bwMode="auto">
          <a:xfrm>
            <a:off x="4144963" y="1825625"/>
            <a:ext cx="2366962" cy="320675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4"/>
          <p:cNvPicPr>
            <a:picLocks noChangeAspect="1" noChangeArrowheads="1"/>
          </p:cNvPicPr>
          <p:nvPr/>
        </p:nvPicPr>
        <p:blipFill rotWithShape="1">
          <a:blip r:embed="rId5"/>
          <a:srcRect l="13473" r="12688"/>
          <a:stretch/>
        </p:blipFill>
        <p:spPr bwMode="auto">
          <a:xfrm>
            <a:off x="6270626" y="1787525"/>
            <a:ext cx="2270125" cy="3206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 rotWithShape="1">
          <a:blip r:embed="rId6"/>
          <a:srcRect l="13473" r="12688"/>
          <a:stretch/>
        </p:blipFill>
        <p:spPr bwMode="auto">
          <a:xfrm>
            <a:off x="8637588" y="3586163"/>
            <a:ext cx="2030412" cy="3206750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3604241"/>
      </p:ext>
    </p:extLst>
  </p:cSld>
  <p:clrMapOvr>
    <a:masterClrMapping/>
  </p:clrMapOvr>
  <p:transition spd="slow">
    <p:circl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9000">
              <a:srgbClr val="000000"/>
            </a:gs>
            <a:gs pos="100000">
              <a:srgbClr val="40404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8240713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2998788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of.com/thumbnails/28909-Clipart-Illustration-Of-A-Clear-Light-Bulb-Emitting-Bright-Green-Light-Over-A-Black-Background-Symbolizing-Inspiration-And-Creativity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9"/>
          <a:stretch>
            <a:fillRect/>
          </a:stretch>
        </p:blipFill>
        <p:spPr bwMode="auto">
          <a:xfrm>
            <a:off x="2782888" y="44451"/>
            <a:ext cx="142875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Picture 21">
            <a:hlinkClick r:id="" action="ppaction://media"/>
          </p:cNvPr>
          <p:cNvPicPr>
            <a:picLocks noChangeAspect="1"/>
          </p:cNvPicPr>
          <p:nvPr/>
        </p:nvPicPr>
        <p:blipFill>
          <a:blip r:embed="rId6"/>
          <a:srcRect l="25789" t="31729" r="26822" b="45408"/>
          <a:stretch>
            <a:fillRect/>
          </a:stretch>
        </p:blipFill>
        <p:spPr>
          <a:xfrm>
            <a:off x="4413667" y="812531"/>
            <a:ext cx="3332436" cy="452484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  <p:pic>
        <p:nvPicPr>
          <p:cNvPr id="1028" name="Picture 4" descr="Clipart Illustration Of A Clear Light Bulb Emitting Bright Orange Light With A Flare In The Center Over Black Symbolizing Creativity And Energy by Tonis Pan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9"/>
          <a:stretch>
            <a:fillRect/>
          </a:stretch>
        </p:blipFill>
        <p:spPr bwMode="auto">
          <a:xfrm>
            <a:off x="8040688" y="66675"/>
            <a:ext cx="14287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2102128" y="1317576"/>
            <a:ext cx="8136904" cy="4536504"/>
          </a:xfrm>
          <a:prstGeom prst="roundRect">
            <a:avLst>
              <a:gd name="adj" fmla="val 10864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8 Redondear rectángulo de esquina del mismo lado"/>
          <p:cNvSpPr/>
          <p:nvPr/>
        </p:nvSpPr>
        <p:spPr>
          <a:xfrm>
            <a:off x="2423592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TRUE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1" name="10 Redondear rectángulo de esquina del mismo lado"/>
          <p:cNvSpPr/>
          <p:nvPr/>
        </p:nvSpPr>
        <p:spPr>
          <a:xfrm>
            <a:off x="7688560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FALSE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4" name="3 Redondear rectángulo de esquina del mismo lado"/>
          <p:cNvSpPr/>
          <p:nvPr/>
        </p:nvSpPr>
        <p:spPr>
          <a:xfrm rot="10800000">
            <a:off x="2063552" y="1844824"/>
            <a:ext cx="8136904" cy="4536504"/>
          </a:xfrm>
          <a:prstGeom prst="round2SameRect">
            <a:avLst>
              <a:gd name="adj1" fmla="val 10254"/>
              <a:gd name="adj2" fmla="val 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7824192" y="3189784"/>
            <a:ext cx="1944216" cy="792088"/>
          </a:xfrm>
          <a:prstGeom prst="round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popular</a:t>
            </a:r>
          </a:p>
        </p:txBody>
      </p:sp>
      <p:sp>
        <p:nvSpPr>
          <p:cNvPr id="13" name="12 Rectángulo redondeado"/>
          <p:cNvSpPr/>
          <p:nvPr/>
        </p:nvSpPr>
        <p:spPr>
          <a:xfrm>
            <a:off x="2563738" y="3189784"/>
            <a:ext cx="1944216" cy="792088"/>
          </a:xfrm>
          <a:prstGeom prst="roundRect">
            <a:avLst/>
          </a:prstGeom>
          <a:blipFill dpi="0" rotWithShape="1"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easier</a:t>
            </a:r>
            <a:endParaRPr lang="es-ES" sz="32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2927648" y="5157192"/>
            <a:ext cx="6257156" cy="936104"/>
          </a:xfrm>
          <a:prstGeom prst="roundRect">
            <a:avLst>
              <a:gd name="adj" fmla="val 33120"/>
            </a:avLst>
          </a:prstGeom>
          <a:blipFill dpi="0" rotWithShape="1"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400" b="1" kern="1200">
                <a:solidFill>
                  <a:prstClr val="black"/>
                </a:solidFill>
              </a:rPr>
              <a:t>Our country has become one of the most ___________ destinations for foreign tourists in the region. 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3194050" y="5330193"/>
            <a:ext cx="15113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popular</a:t>
            </a:r>
            <a:endParaRPr lang="es-ES_tradnl" sz="2400" b="1" kern="1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4866720" y="2124472"/>
            <a:ext cx="2669440" cy="2789376"/>
          </a:xfrm>
          <a:prstGeom prst="roundRect">
            <a:avLst>
              <a:gd name="adj" fmla="val 992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7" name="Picture 4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835860" y="2160061"/>
            <a:ext cx="2669440" cy="2718198"/>
          </a:xfrm>
          <a:prstGeom prst="roundRect">
            <a:avLst>
              <a:gd name="adj" fmla="val 7849"/>
            </a:avLst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2992409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4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5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 nodeType="clickPar">
                      <p:stCondLst>
                        <p:cond delay="0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2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33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9000">
              <a:srgbClr val="000000"/>
            </a:gs>
            <a:gs pos="100000">
              <a:srgbClr val="40404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8240713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2998788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of.com/thumbnails/28909-Clipart-Illustration-Of-A-Clear-Light-Bulb-Emitting-Bright-Green-Light-Over-A-Black-Background-Symbolizing-Inspiration-And-Creativi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9"/>
          <a:stretch>
            <a:fillRect/>
          </a:stretch>
        </p:blipFill>
        <p:spPr bwMode="auto">
          <a:xfrm>
            <a:off x="2782888" y="44451"/>
            <a:ext cx="142875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lipart Illustration Of A Clear Light Bulb Emitting Bright Orange Light With A Flare In The Center Over Black Symbolizing Creativity And Energy by Tonis P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9"/>
          <a:stretch>
            <a:fillRect/>
          </a:stretch>
        </p:blipFill>
        <p:spPr bwMode="auto">
          <a:xfrm>
            <a:off x="8040688" y="66675"/>
            <a:ext cx="14287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2102128" y="1317576"/>
            <a:ext cx="8136904" cy="4536504"/>
          </a:xfrm>
          <a:prstGeom prst="roundRect">
            <a:avLst>
              <a:gd name="adj" fmla="val 10864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8 Redondear rectángulo de esquina del mismo lado"/>
          <p:cNvSpPr/>
          <p:nvPr/>
        </p:nvSpPr>
        <p:spPr>
          <a:xfrm>
            <a:off x="2423592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TRUE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1" name="10 Redondear rectángulo de esquina del mismo lado"/>
          <p:cNvSpPr/>
          <p:nvPr/>
        </p:nvSpPr>
        <p:spPr>
          <a:xfrm>
            <a:off x="7688560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FALSE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4" name="3 Redondear rectángulo de esquina del mismo lado"/>
          <p:cNvSpPr/>
          <p:nvPr/>
        </p:nvSpPr>
        <p:spPr>
          <a:xfrm rot="10800000">
            <a:off x="2063552" y="1844824"/>
            <a:ext cx="8136904" cy="4536504"/>
          </a:xfrm>
          <a:prstGeom prst="round2SameRect">
            <a:avLst>
              <a:gd name="adj1" fmla="val 10254"/>
              <a:gd name="adj2" fmla="val 0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7968208" y="3212976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open to </a:t>
            </a:r>
          </a:p>
        </p:txBody>
      </p:sp>
      <p:sp>
        <p:nvSpPr>
          <p:cNvPr id="15" name="14 Rectángulo redondeado"/>
          <p:cNvSpPr/>
          <p:nvPr/>
        </p:nvSpPr>
        <p:spPr>
          <a:xfrm>
            <a:off x="2927648" y="5157192"/>
            <a:ext cx="6257156" cy="936104"/>
          </a:xfrm>
          <a:prstGeom prst="roundRect">
            <a:avLst>
              <a:gd name="adj" fmla="val 3312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400" b="1" kern="1200">
                <a:solidFill>
                  <a:prstClr val="black"/>
                </a:solidFill>
              </a:rPr>
              <a:t>Various ___________ exchanges help visitors know more about our country. 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4211638" y="5193497"/>
            <a:ext cx="1511300" cy="4603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cultural</a:t>
            </a:r>
          </a:p>
        </p:txBody>
      </p:sp>
      <p:sp>
        <p:nvSpPr>
          <p:cNvPr id="6" name="5 Rectángulo redondeado"/>
          <p:cNvSpPr/>
          <p:nvPr/>
        </p:nvSpPr>
        <p:spPr>
          <a:xfrm>
            <a:off x="4727848" y="2124472"/>
            <a:ext cx="2952328" cy="2789376"/>
          </a:xfrm>
          <a:prstGeom prst="roundRect">
            <a:avLst>
              <a:gd name="adj" fmla="val 992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19464" y="2124472"/>
            <a:ext cx="2960712" cy="2789376"/>
          </a:xfrm>
          <a:prstGeom prst="roundRect">
            <a:avLst>
              <a:gd name="adj" fmla="val 8391"/>
            </a:avLst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11 Rectángulo redondeado"/>
          <p:cNvSpPr/>
          <p:nvPr/>
        </p:nvSpPr>
        <p:spPr>
          <a:xfrm>
            <a:off x="2495600" y="3189784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cultural</a:t>
            </a:r>
          </a:p>
        </p:txBody>
      </p:sp>
      <p:pic>
        <p:nvPicPr>
          <p:cNvPr id="24" name="Picture 23">
            <a:hlinkClick r:id="" action="ppaction://media"/>
          </p:cNvPr>
          <p:cNvPicPr>
            <a:picLocks noChangeAspect="1"/>
          </p:cNvPicPr>
          <p:nvPr/>
        </p:nvPicPr>
        <p:blipFill>
          <a:blip r:embed="rId10"/>
          <a:srcRect l="25789" t="31729" r="26822" b="45408"/>
          <a:stretch>
            <a:fillRect/>
          </a:stretch>
        </p:blipFill>
        <p:spPr>
          <a:xfrm>
            <a:off x="4413667" y="812531"/>
            <a:ext cx="3332436" cy="452484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6569068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9000">
              <a:srgbClr val="000000"/>
            </a:gs>
            <a:gs pos="100000">
              <a:srgbClr val="40404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8240713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2998788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of.com/thumbnails/28909-Clipart-Illustration-Of-A-Clear-Light-Bulb-Emitting-Bright-Green-Light-Over-A-Black-Background-Symbolizing-Inspiration-And-Creativi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9"/>
          <a:stretch>
            <a:fillRect/>
          </a:stretch>
        </p:blipFill>
        <p:spPr bwMode="auto">
          <a:xfrm>
            <a:off x="2782888" y="44451"/>
            <a:ext cx="142875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lipart Illustration Of A Clear Light Bulb Emitting Bright Orange Light With A Flare In The Center Over Black Symbolizing Creativity And Energy by Tonis P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9"/>
          <a:stretch>
            <a:fillRect/>
          </a:stretch>
        </p:blipFill>
        <p:spPr bwMode="auto">
          <a:xfrm>
            <a:off x="8040688" y="66675"/>
            <a:ext cx="14287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2102128" y="1317576"/>
            <a:ext cx="8136904" cy="4536504"/>
          </a:xfrm>
          <a:prstGeom prst="roundRect">
            <a:avLst>
              <a:gd name="adj" fmla="val 10864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8 Redondear rectángulo de esquina del mismo lado"/>
          <p:cNvSpPr/>
          <p:nvPr/>
        </p:nvSpPr>
        <p:spPr>
          <a:xfrm>
            <a:off x="2423592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TRUE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1" name="10 Redondear rectángulo de esquina del mismo lado"/>
          <p:cNvSpPr/>
          <p:nvPr/>
        </p:nvSpPr>
        <p:spPr>
          <a:xfrm>
            <a:off x="7688560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FALSE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4" name="3 Redondear rectángulo de esquina del mismo lado"/>
          <p:cNvSpPr/>
          <p:nvPr/>
        </p:nvSpPr>
        <p:spPr>
          <a:xfrm rot="10800000">
            <a:off x="2063552" y="1844824"/>
            <a:ext cx="8136904" cy="4536504"/>
          </a:xfrm>
          <a:prstGeom prst="round2SameRect">
            <a:avLst>
              <a:gd name="adj1" fmla="val 10254"/>
              <a:gd name="adj2" fmla="val 0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7968208" y="3212976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popular</a:t>
            </a:r>
          </a:p>
        </p:txBody>
      </p:sp>
      <p:sp>
        <p:nvSpPr>
          <p:cNvPr id="15" name="14 Rectángulo redondeado"/>
          <p:cNvSpPr/>
          <p:nvPr/>
        </p:nvSpPr>
        <p:spPr>
          <a:xfrm>
            <a:off x="2927648" y="5157192"/>
            <a:ext cx="6257156" cy="936104"/>
          </a:xfrm>
          <a:prstGeom prst="roundRect">
            <a:avLst>
              <a:gd name="adj" fmla="val 3312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400" b="1" kern="1200">
                <a:solidFill>
                  <a:prstClr val="black"/>
                </a:solidFill>
              </a:rPr>
              <a:t>Greater educational opportunities abroad are now ___________ Vietnamese students. </a:t>
            </a:r>
            <a:endParaRPr lang="es-ES" sz="24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4211638" y="5543551"/>
            <a:ext cx="151130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open to </a:t>
            </a:r>
          </a:p>
        </p:txBody>
      </p:sp>
      <p:sp>
        <p:nvSpPr>
          <p:cNvPr id="6" name="5 Rectángulo redondeado"/>
          <p:cNvSpPr/>
          <p:nvPr/>
        </p:nvSpPr>
        <p:spPr>
          <a:xfrm>
            <a:off x="4698642" y="2276872"/>
            <a:ext cx="3053542" cy="2520280"/>
          </a:xfrm>
          <a:prstGeom prst="roundRect">
            <a:avLst>
              <a:gd name="adj" fmla="val 992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2495600" y="3189784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open to </a:t>
            </a:r>
          </a:p>
        </p:txBody>
      </p:sp>
      <p:pic>
        <p:nvPicPr>
          <p:cNvPr id="23" name="Picture 4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98642" y="2276872"/>
            <a:ext cx="3086618" cy="2520281"/>
          </a:xfrm>
          <a:prstGeom prst="roundRect">
            <a:avLst>
              <a:gd name="adj" fmla="val 8822"/>
            </a:avLst>
          </a:prstGeom>
          <a:noFill/>
          <a:ln>
            <a:noFill/>
          </a:ln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hlinkClick r:id="" action="ppaction://media"/>
          </p:cNvPr>
          <p:cNvPicPr>
            <a:picLocks noChangeAspect="1"/>
          </p:cNvPicPr>
          <p:nvPr/>
        </p:nvPicPr>
        <p:blipFill>
          <a:blip r:embed="rId10"/>
          <a:srcRect l="25789" t="31729" r="26822" b="45408"/>
          <a:stretch>
            <a:fillRect/>
          </a:stretch>
        </p:blipFill>
        <p:spPr>
          <a:xfrm>
            <a:off x="4413667" y="812531"/>
            <a:ext cx="3332436" cy="452484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72720113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9000">
              <a:srgbClr val="000000"/>
            </a:gs>
            <a:gs pos="100000">
              <a:srgbClr val="40404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8240713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2998788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of.com/thumbnails/28909-Clipart-Illustration-Of-A-Clear-Light-Bulb-Emitting-Bright-Green-Light-Over-A-Black-Background-Symbolizing-Inspiration-And-Creativi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9"/>
          <a:stretch>
            <a:fillRect/>
          </a:stretch>
        </p:blipFill>
        <p:spPr bwMode="auto">
          <a:xfrm>
            <a:off x="2782888" y="44451"/>
            <a:ext cx="142875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lipart Illustration Of A Clear Light Bulb Emitting Bright Orange Light With A Flare In The Center Over Black Symbolizing Creativity And Energy by Tonis P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9"/>
          <a:stretch>
            <a:fillRect/>
          </a:stretch>
        </p:blipFill>
        <p:spPr bwMode="auto">
          <a:xfrm>
            <a:off x="8040688" y="66675"/>
            <a:ext cx="14287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1177636" y="1317576"/>
            <a:ext cx="9061396" cy="4536504"/>
          </a:xfrm>
          <a:prstGeom prst="roundRect">
            <a:avLst>
              <a:gd name="adj" fmla="val 10864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8 Redondear rectángulo de esquina del mismo lado"/>
          <p:cNvSpPr/>
          <p:nvPr/>
        </p:nvSpPr>
        <p:spPr>
          <a:xfrm>
            <a:off x="2423592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TRUE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1" name="10 Redondear rectángulo de esquina del mismo lado"/>
          <p:cNvSpPr/>
          <p:nvPr/>
        </p:nvSpPr>
        <p:spPr>
          <a:xfrm>
            <a:off x="7688560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FALSE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4" name="3 Redondear rectángulo de esquina del mismo lado"/>
          <p:cNvSpPr/>
          <p:nvPr/>
        </p:nvSpPr>
        <p:spPr>
          <a:xfrm rot="10800000">
            <a:off x="1177636" y="1844824"/>
            <a:ext cx="9022820" cy="4536504"/>
          </a:xfrm>
          <a:prstGeom prst="round2SameRect">
            <a:avLst>
              <a:gd name="adj1" fmla="val 10254"/>
              <a:gd name="adj2" fmla="val 0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7968208" y="3189784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easier</a:t>
            </a:r>
          </a:p>
        </p:txBody>
      </p:sp>
      <p:sp>
        <p:nvSpPr>
          <p:cNvPr id="13" name="12 Rectángulo redondeado"/>
          <p:cNvSpPr/>
          <p:nvPr/>
        </p:nvSpPr>
        <p:spPr>
          <a:xfrm>
            <a:off x="1801091" y="3189784"/>
            <a:ext cx="2566717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experiencing</a:t>
            </a:r>
            <a:endParaRPr lang="es-ES" sz="32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2927648" y="5157192"/>
            <a:ext cx="6257156" cy="936104"/>
          </a:xfrm>
          <a:prstGeom prst="roundRect">
            <a:avLst>
              <a:gd name="adj" fmla="val 3312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400" b="1" kern="1200">
                <a:solidFill>
                  <a:prstClr val="black"/>
                </a:solidFill>
              </a:rPr>
              <a:t>It is also ___________ for Vietnamese people to travel abroad. </a:t>
            </a:r>
          </a:p>
        </p:txBody>
      </p:sp>
      <p:sp>
        <p:nvSpPr>
          <p:cNvPr id="16" name="15 CuadroTexto"/>
          <p:cNvSpPr txBox="1"/>
          <p:nvPr/>
        </p:nvSpPr>
        <p:spPr>
          <a:xfrm>
            <a:off x="4211638" y="5199993"/>
            <a:ext cx="15684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easier</a:t>
            </a:r>
            <a:endParaRPr lang="es-ES_tradnl" sz="2400" b="1" kern="1200" dirty="0" err="1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4583832" y="2124472"/>
            <a:ext cx="3096344" cy="2789376"/>
          </a:xfrm>
          <a:prstGeom prst="roundRect">
            <a:avLst>
              <a:gd name="adj" fmla="val 992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2586" y="2124472"/>
            <a:ext cx="3027398" cy="2768180"/>
          </a:xfrm>
          <a:prstGeom prst="roundRect">
            <a:avLst>
              <a:gd name="adj" fmla="val 6194"/>
            </a:avLst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hlinkClick r:id="" action="ppaction://media"/>
          </p:cNvPr>
          <p:cNvPicPr>
            <a:picLocks noChangeAspect="1"/>
          </p:cNvPicPr>
          <p:nvPr/>
        </p:nvPicPr>
        <p:blipFill>
          <a:blip r:embed="rId10"/>
          <a:srcRect l="25789" t="31729" r="26822" b="45408"/>
          <a:stretch>
            <a:fillRect/>
          </a:stretch>
        </p:blipFill>
        <p:spPr>
          <a:xfrm>
            <a:off x="4413667" y="812531"/>
            <a:ext cx="3332436" cy="452484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58947888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9000">
              <a:srgbClr val="000000"/>
            </a:gs>
            <a:gs pos="100000">
              <a:srgbClr val="40404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8240713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2998788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of.com/thumbnails/28909-Clipart-Illustration-Of-A-Clear-Light-Bulb-Emitting-Bright-Green-Light-Over-A-Black-Background-Symbolizing-Inspiration-And-Creativi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9"/>
          <a:stretch>
            <a:fillRect/>
          </a:stretch>
        </p:blipFill>
        <p:spPr bwMode="auto">
          <a:xfrm>
            <a:off x="2782888" y="44451"/>
            <a:ext cx="142875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lipart Illustration Of A Clear Light Bulb Emitting Bright Orange Light With A Flare In The Center Over Black Symbolizing Creativity And Energy by Tonis P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9"/>
          <a:stretch>
            <a:fillRect/>
          </a:stretch>
        </p:blipFill>
        <p:spPr bwMode="auto">
          <a:xfrm>
            <a:off x="8040688" y="66675"/>
            <a:ext cx="14287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2102128" y="1317576"/>
            <a:ext cx="8579726" cy="4536504"/>
          </a:xfrm>
          <a:prstGeom prst="roundRect">
            <a:avLst>
              <a:gd name="adj" fmla="val 10864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8 Redondear rectángulo de esquina del mismo lado"/>
          <p:cNvSpPr/>
          <p:nvPr/>
        </p:nvSpPr>
        <p:spPr>
          <a:xfrm>
            <a:off x="2423592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TRUE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1" name="10 Redondear rectángulo de esquina del mismo lado"/>
          <p:cNvSpPr/>
          <p:nvPr/>
        </p:nvSpPr>
        <p:spPr>
          <a:xfrm>
            <a:off x="7688560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FALSE</a:t>
            </a:r>
            <a:endParaRPr lang="es-ES" sz="18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4" name="3 Redondear rectángulo de esquina del mismo lado"/>
          <p:cNvSpPr/>
          <p:nvPr/>
        </p:nvSpPr>
        <p:spPr>
          <a:xfrm rot="10800000">
            <a:off x="2063552" y="1844824"/>
            <a:ext cx="8618302" cy="4536504"/>
          </a:xfrm>
          <a:prstGeom prst="round2SameRect">
            <a:avLst>
              <a:gd name="adj1" fmla="val 10254"/>
              <a:gd name="adj2" fmla="val 0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7968207" y="3189784"/>
            <a:ext cx="2713647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international</a:t>
            </a:r>
          </a:p>
        </p:txBody>
      </p:sp>
      <p:sp>
        <p:nvSpPr>
          <p:cNvPr id="13" name="12 Rectángulo redondeado"/>
          <p:cNvSpPr/>
          <p:nvPr/>
        </p:nvSpPr>
        <p:spPr>
          <a:xfrm>
            <a:off x="2423592" y="3189784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easier</a:t>
            </a:r>
            <a:endParaRPr lang="es-ES" sz="3200" b="1" kern="1200" dirty="0"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5" name="14 Rectángulo redondeado"/>
          <p:cNvSpPr/>
          <p:nvPr/>
        </p:nvSpPr>
        <p:spPr>
          <a:xfrm>
            <a:off x="2927648" y="5157192"/>
            <a:ext cx="6257156" cy="936104"/>
          </a:xfrm>
          <a:prstGeom prst="roundRect">
            <a:avLst>
              <a:gd name="adj" fmla="val 3312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sz="2400" b="1" kern="1200">
                <a:solidFill>
                  <a:prstClr val="black"/>
                </a:solidFill>
              </a:rPr>
              <a:t>Viet Nam’s colleges and universities can also accept ___________ students. </a:t>
            </a:r>
            <a:endParaRPr lang="es-ES" sz="2400" b="1" kern="1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4912736" y="5536431"/>
            <a:ext cx="18898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defRPr/>
            </a:pPr>
            <a:r>
              <a:rPr lang="es-ES_tradnl" sz="2400" b="1" kern="12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international</a:t>
            </a:r>
            <a:endParaRPr lang="es-ES_tradnl" sz="2400" b="1" kern="1200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4703750" y="2124472"/>
            <a:ext cx="2985484" cy="2789376"/>
          </a:xfrm>
          <a:prstGeom prst="roundRect">
            <a:avLst>
              <a:gd name="adj" fmla="val 992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2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03750" y="2124472"/>
            <a:ext cx="3008908" cy="2789376"/>
          </a:xfrm>
          <a:prstGeom prst="roundRect">
            <a:avLst>
              <a:gd name="adj" fmla="val 10156"/>
            </a:avLst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>
            <a:hlinkClick r:id="" action="ppaction://media"/>
          </p:cNvPr>
          <p:cNvPicPr>
            <a:picLocks noChangeAspect="1"/>
          </p:cNvPicPr>
          <p:nvPr/>
        </p:nvPicPr>
        <p:blipFill>
          <a:blip r:embed="rId10"/>
          <a:srcRect l="25789" t="31729" r="26822" b="45408"/>
          <a:stretch>
            <a:fillRect/>
          </a:stretch>
        </p:blipFill>
        <p:spPr>
          <a:xfrm>
            <a:off x="4413667" y="812531"/>
            <a:ext cx="3332436" cy="452484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64428872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00"/>
            </a:gs>
            <a:gs pos="59000">
              <a:srgbClr val="000000"/>
            </a:gs>
            <a:gs pos="100000">
              <a:srgbClr val="40404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8240713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6" descr="Clipart Illustration Of A Clear Blue Light Bulb Shining Brightly With Reflections On The Glass Over A Black Background by Tonis Pan"/>
          <p:cNvPicPr>
            <a:picLocks noChangeAspect="1" noChangeArrowheads="1"/>
          </p:cNvPicPr>
          <p:nvPr/>
        </p:nvPicPr>
        <p:blipFill>
          <a:blip r:embed="rId3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635"/>
          <a:stretch>
            <a:fillRect/>
          </a:stretch>
        </p:blipFill>
        <p:spPr bwMode="auto">
          <a:xfrm>
            <a:off x="2998788" y="234951"/>
            <a:ext cx="950912" cy="1236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 descr="http://images.clipartof.com/thumbnails/28909-Clipart-Illustration-Of-A-Clear-Light-Bulb-Emitting-Bright-Green-Light-Over-A-Black-Background-Symbolizing-Inspiration-And-Creativity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859"/>
          <a:stretch>
            <a:fillRect/>
          </a:stretch>
        </p:blipFill>
        <p:spPr bwMode="auto">
          <a:xfrm>
            <a:off x="2782888" y="44451"/>
            <a:ext cx="1428750" cy="1427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Clipart Illustration Of A Clear Light Bulb Emitting Bright Orange Light With A Flare In The Center Over Black Symbolizing Creativity And Energy by Tonis P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179"/>
          <a:stretch>
            <a:fillRect/>
          </a:stretch>
        </p:blipFill>
        <p:spPr bwMode="auto">
          <a:xfrm>
            <a:off x="8040688" y="66675"/>
            <a:ext cx="1428750" cy="1404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2102128" y="1317576"/>
            <a:ext cx="8939944" cy="4536504"/>
          </a:xfrm>
          <a:prstGeom prst="roundRect">
            <a:avLst>
              <a:gd name="adj" fmla="val 10864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9" name="8 Redondear rectángulo de esquina del mismo lado"/>
          <p:cNvSpPr/>
          <p:nvPr/>
        </p:nvSpPr>
        <p:spPr>
          <a:xfrm>
            <a:off x="2423592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Calibri"/>
                <a:ea typeface="+mn-ea"/>
                <a:cs typeface="+mn-cs"/>
                <a:sym typeface="Arial"/>
              </a:rPr>
              <a:t>TRUE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1" name="10 Redondear rectángulo de esquina del mismo lado"/>
          <p:cNvSpPr/>
          <p:nvPr/>
        </p:nvSpPr>
        <p:spPr>
          <a:xfrm>
            <a:off x="7688560" y="1268760"/>
            <a:ext cx="2151856" cy="855712"/>
          </a:xfrm>
          <a:prstGeom prst="round2SameRect">
            <a:avLst>
              <a:gd name="adj1" fmla="val 31653"/>
              <a:gd name="adj2" fmla="val 0"/>
            </a:avLst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r>
              <a:rPr kumimoji="0" lang="es-ES_tradnl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uLnTx/>
                <a:uFillTx/>
                <a:latin typeface="Calibri"/>
                <a:ea typeface="+mn-ea"/>
                <a:cs typeface="+mn-cs"/>
                <a:sym typeface="Arial"/>
              </a:rPr>
              <a:t>FALSE</a:t>
            </a:r>
            <a:endParaRPr kumimoji="0" lang="es-E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4" name="3 Redondear rectángulo de esquina del mismo lado"/>
          <p:cNvSpPr/>
          <p:nvPr/>
        </p:nvSpPr>
        <p:spPr>
          <a:xfrm rot="10800000">
            <a:off x="2063552" y="1844824"/>
            <a:ext cx="8978520" cy="4536504"/>
          </a:xfrm>
          <a:prstGeom prst="round2SameRect">
            <a:avLst>
              <a:gd name="adj1" fmla="val 10254"/>
              <a:gd name="adj2" fmla="val 0"/>
            </a:avLst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2" name="11 Rectángulo redondeado"/>
          <p:cNvSpPr/>
          <p:nvPr/>
        </p:nvSpPr>
        <p:spPr>
          <a:xfrm>
            <a:off x="7968207" y="3189784"/>
            <a:ext cx="3073865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buClrTx/>
              <a:defRPr/>
            </a:pPr>
            <a:r>
              <a:rPr lang="es-ES_tradnl" sz="3200" b="1" kern="1200" dirty="0" err="1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experiencing</a:t>
            </a:r>
            <a:endParaRPr kumimoji="0" lang="es-ES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sp>
        <p:nvSpPr>
          <p:cNvPr id="13" name="12 Rectángulo redondeado"/>
          <p:cNvSpPr/>
          <p:nvPr/>
        </p:nvSpPr>
        <p:spPr>
          <a:xfrm>
            <a:off x="2423592" y="3189784"/>
            <a:ext cx="1944216" cy="792088"/>
          </a:xfrm>
          <a:prstGeom prst="roundRect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buClrTx/>
              <a:defRPr/>
            </a:pPr>
            <a:r>
              <a:rPr lang="es-ES_tradnl" sz="3200" b="1" kern="1200">
                <a:solidFill>
                  <a:prstClr val="white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open to</a:t>
            </a:r>
          </a:p>
        </p:txBody>
      </p:sp>
      <p:sp>
        <p:nvSpPr>
          <p:cNvPr id="15" name="14 Rectángulo redondeado"/>
          <p:cNvSpPr/>
          <p:nvPr/>
        </p:nvSpPr>
        <p:spPr>
          <a:xfrm>
            <a:off x="2927648" y="5157192"/>
            <a:ext cx="6257156" cy="936104"/>
          </a:xfrm>
          <a:prstGeom prst="roundRect">
            <a:avLst>
              <a:gd name="adj" fmla="val 33120"/>
            </a:avLst>
          </a:prstGeom>
          <a:blipFill dpi="0"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buClrTx/>
              <a:defRPr/>
            </a:pPr>
            <a:r>
              <a:rPr lang="en-US" sz="2400" b="1" kern="1200">
                <a:solidFill>
                  <a:prstClr val="black"/>
                </a:solidFill>
              </a:rPr>
              <a:t>Vietnamese people have a better chance of ___________ different cultures.</a:t>
            </a:r>
            <a:endParaRPr lang="en-US" sz="2400" b="1" kern="1200" dirty="0">
              <a:solidFill>
                <a:prstClr val="black"/>
              </a:solidFill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3172691" y="5543849"/>
            <a:ext cx="356047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ctr">
              <a:buClrTx/>
              <a:defRPr/>
            </a:pPr>
            <a:r>
              <a:rPr lang="es-ES_tradnl" sz="2400" b="1" kern="1200" dirty="0" err="1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</a:rPr>
              <a:t>experiencing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/>
              <a:ea typeface="+mn-ea"/>
              <a:cs typeface="Arial"/>
              <a:sym typeface="Arial"/>
            </a:endParaRPr>
          </a:p>
        </p:txBody>
      </p:sp>
      <p:sp>
        <p:nvSpPr>
          <p:cNvPr id="6" name="5 Rectángulo redondeado"/>
          <p:cNvSpPr/>
          <p:nvPr/>
        </p:nvSpPr>
        <p:spPr>
          <a:xfrm>
            <a:off x="4583832" y="2124472"/>
            <a:ext cx="3096344" cy="2789376"/>
          </a:xfrm>
          <a:prstGeom prst="roundRect">
            <a:avLst>
              <a:gd name="adj" fmla="val 9920"/>
            </a:avLst>
          </a:prstGeom>
          <a:solidFill>
            <a:schemeClr val="bg1">
              <a:lumMod val="50000"/>
            </a:schemeClr>
          </a:solid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/>
            </a:pPr>
            <a:endParaRPr kumimoji="0" lang="es-E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  <a:sym typeface="Arial"/>
            </a:endParaRP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622586" y="2124472"/>
            <a:ext cx="3027398" cy="2768180"/>
          </a:xfrm>
          <a:prstGeom prst="roundRect">
            <a:avLst>
              <a:gd name="adj" fmla="val 6194"/>
            </a:avLst>
          </a:prstGeom>
          <a:noFill/>
          <a:effectLst>
            <a:innerShdw blurRad="114300">
              <a:prstClr val="black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>
            <a:hlinkClick r:id="" action="ppaction://media"/>
          </p:cNvPr>
          <p:cNvPicPr>
            <a:picLocks noChangeAspect="1"/>
          </p:cNvPicPr>
          <p:nvPr/>
        </p:nvPicPr>
        <p:blipFill>
          <a:blip r:embed="rId10"/>
          <a:srcRect l="25789" t="31729" r="26822" b="45408"/>
          <a:stretch>
            <a:fillRect/>
          </a:stretch>
        </p:blipFill>
        <p:spPr>
          <a:xfrm>
            <a:off x="4413667" y="812531"/>
            <a:ext cx="3332436" cy="452484"/>
          </a:xfrm>
          <a:custGeom>
            <a:avLst/>
            <a:gdLst/>
            <a:ahLst/>
            <a:cxnLst/>
            <a:rect l="l" t="t" r="r" b="b"/>
            <a:pathLst>
              <a:path w="1973638" h="267984">
                <a:moveTo>
                  <a:pt x="1397920" y="53997"/>
                </a:moveTo>
                <a:lnTo>
                  <a:pt x="1361322" y="163990"/>
                </a:lnTo>
                <a:lnTo>
                  <a:pt x="1434718" y="163990"/>
                </a:lnTo>
                <a:lnTo>
                  <a:pt x="1398120" y="53997"/>
                </a:lnTo>
                <a:close/>
                <a:moveTo>
                  <a:pt x="1605172" y="45197"/>
                </a:moveTo>
                <a:lnTo>
                  <a:pt x="1605172" y="132992"/>
                </a:lnTo>
                <a:lnTo>
                  <a:pt x="1628771" y="132992"/>
                </a:lnTo>
                <a:cubicBezTo>
                  <a:pt x="1637170" y="132992"/>
                  <a:pt x="1644203" y="131859"/>
                  <a:pt x="1649870" y="129592"/>
                </a:cubicBezTo>
                <a:cubicBezTo>
                  <a:pt x="1655536" y="127326"/>
                  <a:pt x="1660169" y="124159"/>
                  <a:pt x="1663769" y="120093"/>
                </a:cubicBezTo>
                <a:cubicBezTo>
                  <a:pt x="1667368" y="116026"/>
                  <a:pt x="1670102" y="111160"/>
                  <a:pt x="1671968" y="105494"/>
                </a:cubicBezTo>
                <a:cubicBezTo>
                  <a:pt x="1673835" y="99827"/>
                  <a:pt x="1674768" y="93661"/>
                  <a:pt x="1674768" y="86995"/>
                </a:cubicBezTo>
                <a:cubicBezTo>
                  <a:pt x="1674768" y="77929"/>
                  <a:pt x="1673168" y="70462"/>
                  <a:pt x="1669968" y="64596"/>
                </a:cubicBezTo>
                <a:cubicBezTo>
                  <a:pt x="1666768" y="58730"/>
                  <a:pt x="1662835" y="54397"/>
                  <a:pt x="1658169" y="51597"/>
                </a:cubicBezTo>
                <a:cubicBezTo>
                  <a:pt x="1653503" y="48797"/>
                  <a:pt x="1648603" y="47031"/>
                  <a:pt x="1643470" y="46297"/>
                </a:cubicBezTo>
                <a:cubicBezTo>
                  <a:pt x="1638337" y="45564"/>
                  <a:pt x="1633037" y="45197"/>
                  <a:pt x="1627571" y="45197"/>
                </a:cubicBezTo>
                <a:close/>
                <a:moveTo>
                  <a:pt x="52597" y="45197"/>
                </a:moveTo>
                <a:lnTo>
                  <a:pt x="52597" y="132992"/>
                </a:lnTo>
                <a:lnTo>
                  <a:pt x="76196" y="132992"/>
                </a:lnTo>
                <a:cubicBezTo>
                  <a:pt x="84595" y="132992"/>
                  <a:pt x="91628" y="131859"/>
                  <a:pt x="97295" y="129592"/>
                </a:cubicBezTo>
                <a:cubicBezTo>
                  <a:pt x="102961" y="127326"/>
                  <a:pt x="107594" y="124159"/>
                  <a:pt x="111194" y="120093"/>
                </a:cubicBezTo>
                <a:cubicBezTo>
                  <a:pt x="114793" y="116026"/>
                  <a:pt x="117527" y="111160"/>
                  <a:pt x="119393" y="105494"/>
                </a:cubicBezTo>
                <a:cubicBezTo>
                  <a:pt x="121260" y="99827"/>
                  <a:pt x="122193" y="93661"/>
                  <a:pt x="122193" y="86995"/>
                </a:cubicBezTo>
                <a:cubicBezTo>
                  <a:pt x="122193" y="77929"/>
                  <a:pt x="120593" y="70462"/>
                  <a:pt x="117393" y="64596"/>
                </a:cubicBezTo>
                <a:cubicBezTo>
                  <a:pt x="114194" y="58730"/>
                  <a:pt x="110260" y="54397"/>
                  <a:pt x="105594" y="51597"/>
                </a:cubicBezTo>
                <a:cubicBezTo>
                  <a:pt x="100928" y="48797"/>
                  <a:pt x="96028" y="47031"/>
                  <a:pt x="90895" y="46297"/>
                </a:cubicBezTo>
                <a:cubicBezTo>
                  <a:pt x="85762" y="45564"/>
                  <a:pt x="80462" y="45197"/>
                  <a:pt x="74996" y="45197"/>
                </a:cubicBezTo>
                <a:close/>
                <a:moveTo>
                  <a:pt x="1128922" y="44797"/>
                </a:moveTo>
                <a:lnTo>
                  <a:pt x="1128922" y="118193"/>
                </a:lnTo>
                <a:lnTo>
                  <a:pt x="1155721" y="118193"/>
                </a:lnTo>
                <a:cubicBezTo>
                  <a:pt x="1163187" y="118193"/>
                  <a:pt x="1169720" y="117293"/>
                  <a:pt x="1175319" y="115493"/>
                </a:cubicBezTo>
                <a:cubicBezTo>
                  <a:pt x="1180919" y="113693"/>
                  <a:pt x="1185585" y="111160"/>
                  <a:pt x="1189319" y="107894"/>
                </a:cubicBezTo>
                <a:cubicBezTo>
                  <a:pt x="1193052" y="104627"/>
                  <a:pt x="1195852" y="100727"/>
                  <a:pt x="1197718" y="96194"/>
                </a:cubicBezTo>
                <a:cubicBezTo>
                  <a:pt x="1199585" y="91661"/>
                  <a:pt x="1200518" y="86595"/>
                  <a:pt x="1200518" y="80995"/>
                </a:cubicBezTo>
                <a:cubicBezTo>
                  <a:pt x="1200518" y="72462"/>
                  <a:pt x="1198585" y="65263"/>
                  <a:pt x="1194718" y="59396"/>
                </a:cubicBezTo>
                <a:cubicBezTo>
                  <a:pt x="1190852" y="53530"/>
                  <a:pt x="1184519" y="49397"/>
                  <a:pt x="1175719" y="46997"/>
                </a:cubicBezTo>
                <a:cubicBezTo>
                  <a:pt x="1173053" y="46331"/>
                  <a:pt x="1170020" y="45797"/>
                  <a:pt x="1166620" y="45397"/>
                </a:cubicBezTo>
                <a:cubicBezTo>
                  <a:pt x="1163220" y="44997"/>
                  <a:pt x="1158520" y="44797"/>
                  <a:pt x="1152521" y="44797"/>
                </a:cubicBezTo>
                <a:close/>
                <a:moveTo>
                  <a:pt x="330069" y="43197"/>
                </a:moveTo>
                <a:cubicBezTo>
                  <a:pt x="317136" y="43197"/>
                  <a:pt x="306337" y="45631"/>
                  <a:pt x="297671" y="50497"/>
                </a:cubicBezTo>
                <a:cubicBezTo>
                  <a:pt x="289005" y="55363"/>
                  <a:pt x="282005" y="61863"/>
                  <a:pt x="276672" y="69996"/>
                </a:cubicBezTo>
                <a:cubicBezTo>
                  <a:pt x="271339" y="78129"/>
                  <a:pt x="267573" y="87628"/>
                  <a:pt x="265373" y="98494"/>
                </a:cubicBezTo>
                <a:cubicBezTo>
                  <a:pt x="263173" y="109360"/>
                  <a:pt x="262073" y="120859"/>
                  <a:pt x="262073" y="132992"/>
                </a:cubicBezTo>
                <a:cubicBezTo>
                  <a:pt x="262073" y="147125"/>
                  <a:pt x="263139" y="159824"/>
                  <a:pt x="265273" y="171090"/>
                </a:cubicBezTo>
                <a:cubicBezTo>
                  <a:pt x="267406" y="182356"/>
                  <a:pt x="271006" y="191988"/>
                  <a:pt x="276072" y="199988"/>
                </a:cubicBezTo>
                <a:cubicBezTo>
                  <a:pt x="281138" y="207987"/>
                  <a:pt x="287938" y="214087"/>
                  <a:pt x="296471" y="218287"/>
                </a:cubicBezTo>
                <a:cubicBezTo>
                  <a:pt x="305004" y="222487"/>
                  <a:pt x="315736" y="224586"/>
                  <a:pt x="328669" y="224586"/>
                </a:cubicBezTo>
                <a:cubicBezTo>
                  <a:pt x="341601" y="224586"/>
                  <a:pt x="352401" y="222187"/>
                  <a:pt x="361067" y="217387"/>
                </a:cubicBezTo>
                <a:cubicBezTo>
                  <a:pt x="369733" y="212587"/>
                  <a:pt x="376733" y="206054"/>
                  <a:pt x="382066" y="197788"/>
                </a:cubicBezTo>
                <a:cubicBezTo>
                  <a:pt x="387399" y="189522"/>
                  <a:pt x="391165" y="179889"/>
                  <a:pt x="393365" y="168890"/>
                </a:cubicBezTo>
                <a:cubicBezTo>
                  <a:pt x="395565" y="157891"/>
                  <a:pt x="396665" y="146191"/>
                  <a:pt x="396665" y="133792"/>
                </a:cubicBezTo>
                <a:cubicBezTo>
                  <a:pt x="396665" y="120193"/>
                  <a:pt x="395598" y="107827"/>
                  <a:pt x="393465" y="96694"/>
                </a:cubicBezTo>
                <a:cubicBezTo>
                  <a:pt x="391332" y="85562"/>
                  <a:pt x="387699" y="76029"/>
                  <a:pt x="382566" y="68096"/>
                </a:cubicBezTo>
                <a:cubicBezTo>
                  <a:pt x="377432" y="60163"/>
                  <a:pt x="370600" y="54030"/>
                  <a:pt x="362067" y="49697"/>
                </a:cubicBezTo>
                <a:cubicBezTo>
                  <a:pt x="353534" y="45364"/>
                  <a:pt x="342868" y="43197"/>
                  <a:pt x="330069" y="43197"/>
                </a:cubicBezTo>
                <a:close/>
                <a:moveTo>
                  <a:pt x="1570374" y="4600"/>
                </a:moveTo>
                <a:lnTo>
                  <a:pt x="1631371" y="4600"/>
                </a:lnTo>
                <a:cubicBezTo>
                  <a:pt x="1637504" y="4600"/>
                  <a:pt x="1643337" y="4833"/>
                  <a:pt x="1648870" y="5300"/>
                </a:cubicBezTo>
                <a:cubicBezTo>
                  <a:pt x="1654403" y="5766"/>
                  <a:pt x="1661036" y="6766"/>
                  <a:pt x="1668768" y="8300"/>
                </a:cubicBezTo>
                <a:cubicBezTo>
                  <a:pt x="1676501" y="9833"/>
                  <a:pt x="1684334" y="12666"/>
                  <a:pt x="1692267" y="16799"/>
                </a:cubicBezTo>
                <a:cubicBezTo>
                  <a:pt x="1700200" y="20932"/>
                  <a:pt x="1706966" y="26165"/>
                  <a:pt x="1712566" y="32498"/>
                </a:cubicBezTo>
                <a:cubicBezTo>
                  <a:pt x="1718165" y="38831"/>
                  <a:pt x="1722432" y="46231"/>
                  <a:pt x="1725365" y="54697"/>
                </a:cubicBezTo>
                <a:cubicBezTo>
                  <a:pt x="1728298" y="63163"/>
                  <a:pt x="1729765" y="72662"/>
                  <a:pt x="1729765" y="83195"/>
                </a:cubicBezTo>
                <a:cubicBezTo>
                  <a:pt x="1729765" y="97728"/>
                  <a:pt x="1727498" y="110593"/>
                  <a:pt x="1722965" y="121793"/>
                </a:cubicBezTo>
                <a:cubicBezTo>
                  <a:pt x="1718432" y="132992"/>
                  <a:pt x="1711832" y="142425"/>
                  <a:pt x="1703166" y="150091"/>
                </a:cubicBezTo>
                <a:cubicBezTo>
                  <a:pt x="1694500" y="157757"/>
                  <a:pt x="1683867" y="163590"/>
                  <a:pt x="1671268" y="167590"/>
                </a:cubicBezTo>
                <a:cubicBezTo>
                  <a:pt x="1658669" y="171590"/>
                  <a:pt x="1643837" y="173590"/>
                  <a:pt x="1626771" y="173590"/>
                </a:cubicBezTo>
                <a:lnTo>
                  <a:pt x="1605172" y="173590"/>
                </a:lnTo>
                <a:lnTo>
                  <a:pt x="1605172" y="256185"/>
                </a:lnTo>
                <a:cubicBezTo>
                  <a:pt x="1605172" y="257518"/>
                  <a:pt x="1604739" y="258718"/>
                  <a:pt x="1603872" y="259784"/>
                </a:cubicBezTo>
                <a:cubicBezTo>
                  <a:pt x="1603006" y="260851"/>
                  <a:pt x="1601572" y="261717"/>
                  <a:pt x="1599573" y="262384"/>
                </a:cubicBezTo>
                <a:cubicBezTo>
                  <a:pt x="1597573" y="263051"/>
                  <a:pt x="1594906" y="263584"/>
                  <a:pt x="1591573" y="263984"/>
                </a:cubicBezTo>
                <a:cubicBezTo>
                  <a:pt x="1588240" y="264384"/>
                  <a:pt x="1583974" y="264584"/>
                  <a:pt x="1578774" y="264584"/>
                </a:cubicBezTo>
                <a:cubicBezTo>
                  <a:pt x="1573708" y="264584"/>
                  <a:pt x="1569474" y="264384"/>
                  <a:pt x="1566075" y="263984"/>
                </a:cubicBezTo>
                <a:cubicBezTo>
                  <a:pt x="1562675" y="263584"/>
                  <a:pt x="1559975" y="263051"/>
                  <a:pt x="1557975" y="262384"/>
                </a:cubicBezTo>
                <a:cubicBezTo>
                  <a:pt x="1555975" y="261717"/>
                  <a:pt x="1554575" y="260851"/>
                  <a:pt x="1553775" y="259784"/>
                </a:cubicBezTo>
                <a:cubicBezTo>
                  <a:pt x="1552975" y="258718"/>
                  <a:pt x="1552575" y="257518"/>
                  <a:pt x="1552575" y="256185"/>
                </a:cubicBezTo>
                <a:lnTo>
                  <a:pt x="1552575" y="23399"/>
                </a:lnTo>
                <a:cubicBezTo>
                  <a:pt x="1552575" y="17132"/>
                  <a:pt x="1554209" y="12433"/>
                  <a:pt x="1557475" y="9300"/>
                </a:cubicBezTo>
                <a:cubicBezTo>
                  <a:pt x="1560742" y="6166"/>
                  <a:pt x="1565041" y="4600"/>
                  <a:pt x="1570374" y="4600"/>
                </a:cubicBezTo>
                <a:close/>
                <a:moveTo>
                  <a:pt x="1091925" y="4600"/>
                </a:moveTo>
                <a:lnTo>
                  <a:pt x="1158920" y="4600"/>
                </a:lnTo>
                <a:cubicBezTo>
                  <a:pt x="1165720" y="4600"/>
                  <a:pt x="1171320" y="4733"/>
                  <a:pt x="1175719" y="5000"/>
                </a:cubicBezTo>
                <a:cubicBezTo>
                  <a:pt x="1180119" y="5266"/>
                  <a:pt x="1184119" y="5600"/>
                  <a:pt x="1187719" y="6000"/>
                </a:cubicBezTo>
                <a:cubicBezTo>
                  <a:pt x="1198118" y="7466"/>
                  <a:pt x="1207484" y="9999"/>
                  <a:pt x="1215817" y="13599"/>
                </a:cubicBezTo>
                <a:cubicBezTo>
                  <a:pt x="1224150" y="17199"/>
                  <a:pt x="1231216" y="21899"/>
                  <a:pt x="1237016" y="27698"/>
                </a:cubicBezTo>
                <a:cubicBezTo>
                  <a:pt x="1242815" y="33498"/>
                  <a:pt x="1247248" y="40364"/>
                  <a:pt x="1250315" y="48297"/>
                </a:cubicBezTo>
                <a:cubicBezTo>
                  <a:pt x="1253381" y="56230"/>
                  <a:pt x="1254915" y="65329"/>
                  <a:pt x="1254915" y="75596"/>
                </a:cubicBezTo>
                <a:cubicBezTo>
                  <a:pt x="1254915" y="84262"/>
                  <a:pt x="1253815" y="92161"/>
                  <a:pt x="1251615" y="99294"/>
                </a:cubicBezTo>
                <a:cubicBezTo>
                  <a:pt x="1249415" y="106427"/>
                  <a:pt x="1246182" y="112793"/>
                  <a:pt x="1241915" y="118393"/>
                </a:cubicBezTo>
                <a:cubicBezTo>
                  <a:pt x="1237649" y="123993"/>
                  <a:pt x="1232383" y="128859"/>
                  <a:pt x="1226116" y="132992"/>
                </a:cubicBezTo>
                <a:cubicBezTo>
                  <a:pt x="1219850" y="137125"/>
                  <a:pt x="1212717" y="140458"/>
                  <a:pt x="1204718" y="142991"/>
                </a:cubicBezTo>
                <a:cubicBezTo>
                  <a:pt x="1208584" y="144858"/>
                  <a:pt x="1212217" y="147125"/>
                  <a:pt x="1215617" y="149791"/>
                </a:cubicBezTo>
                <a:cubicBezTo>
                  <a:pt x="1219017" y="152458"/>
                  <a:pt x="1222217" y="155691"/>
                  <a:pt x="1225216" y="159490"/>
                </a:cubicBezTo>
                <a:cubicBezTo>
                  <a:pt x="1228216" y="163290"/>
                  <a:pt x="1231049" y="167623"/>
                  <a:pt x="1233716" y="172490"/>
                </a:cubicBezTo>
                <a:cubicBezTo>
                  <a:pt x="1236382" y="177356"/>
                  <a:pt x="1238982" y="182856"/>
                  <a:pt x="1241515" y="188989"/>
                </a:cubicBezTo>
                <a:lnTo>
                  <a:pt x="1263314" y="239985"/>
                </a:lnTo>
                <a:cubicBezTo>
                  <a:pt x="1265314" y="245052"/>
                  <a:pt x="1266647" y="248752"/>
                  <a:pt x="1267314" y="251085"/>
                </a:cubicBezTo>
                <a:cubicBezTo>
                  <a:pt x="1267980" y="253418"/>
                  <a:pt x="1268314" y="255251"/>
                  <a:pt x="1268314" y="256584"/>
                </a:cubicBezTo>
                <a:cubicBezTo>
                  <a:pt x="1268314" y="258051"/>
                  <a:pt x="1268047" y="259284"/>
                  <a:pt x="1267514" y="260284"/>
                </a:cubicBezTo>
                <a:cubicBezTo>
                  <a:pt x="1266980" y="261284"/>
                  <a:pt x="1265714" y="262118"/>
                  <a:pt x="1263714" y="262784"/>
                </a:cubicBezTo>
                <a:cubicBezTo>
                  <a:pt x="1261714" y="263451"/>
                  <a:pt x="1258781" y="263917"/>
                  <a:pt x="1254915" y="264184"/>
                </a:cubicBezTo>
                <a:cubicBezTo>
                  <a:pt x="1251048" y="264451"/>
                  <a:pt x="1245782" y="264584"/>
                  <a:pt x="1239116" y="264584"/>
                </a:cubicBezTo>
                <a:cubicBezTo>
                  <a:pt x="1233516" y="264584"/>
                  <a:pt x="1229049" y="264451"/>
                  <a:pt x="1225716" y="264184"/>
                </a:cubicBezTo>
                <a:cubicBezTo>
                  <a:pt x="1222383" y="263917"/>
                  <a:pt x="1219750" y="263417"/>
                  <a:pt x="1217817" y="262684"/>
                </a:cubicBezTo>
                <a:cubicBezTo>
                  <a:pt x="1215884" y="261951"/>
                  <a:pt x="1214517" y="261018"/>
                  <a:pt x="1213717" y="259884"/>
                </a:cubicBezTo>
                <a:cubicBezTo>
                  <a:pt x="1212917" y="258751"/>
                  <a:pt x="1212251" y="257384"/>
                  <a:pt x="1211717" y="255785"/>
                </a:cubicBezTo>
                <a:lnTo>
                  <a:pt x="1188519" y="197988"/>
                </a:lnTo>
                <a:cubicBezTo>
                  <a:pt x="1185719" y="191455"/>
                  <a:pt x="1182986" y="185655"/>
                  <a:pt x="1180319" y="180589"/>
                </a:cubicBezTo>
                <a:cubicBezTo>
                  <a:pt x="1177653" y="175523"/>
                  <a:pt x="1174686" y="171290"/>
                  <a:pt x="1171420" y="167890"/>
                </a:cubicBezTo>
                <a:cubicBezTo>
                  <a:pt x="1168153" y="164490"/>
                  <a:pt x="1164387" y="161924"/>
                  <a:pt x="1160120" y="160190"/>
                </a:cubicBezTo>
                <a:cubicBezTo>
                  <a:pt x="1155854" y="158457"/>
                  <a:pt x="1150921" y="157591"/>
                  <a:pt x="1145321" y="157591"/>
                </a:cubicBezTo>
                <a:lnTo>
                  <a:pt x="1128922" y="157591"/>
                </a:lnTo>
                <a:lnTo>
                  <a:pt x="1128922" y="256185"/>
                </a:lnTo>
                <a:cubicBezTo>
                  <a:pt x="1128922" y="257518"/>
                  <a:pt x="1128489" y="258718"/>
                  <a:pt x="1127622" y="259784"/>
                </a:cubicBezTo>
                <a:cubicBezTo>
                  <a:pt x="1126756" y="260851"/>
                  <a:pt x="1125323" y="261717"/>
                  <a:pt x="1123323" y="262384"/>
                </a:cubicBezTo>
                <a:cubicBezTo>
                  <a:pt x="1121323" y="263051"/>
                  <a:pt x="1118656" y="263584"/>
                  <a:pt x="1115323" y="263984"/>
                </a:cubicBezTo>
                <a:cubicBezTo>
                  <a:pt x="1111990" y="264384"/>
                  <a:pt x="1107724" y="264584"/>
                  <a:pt x="1102524" y="264584"/>
                </a:cubicBezTo>
                <a:cubicBezTo>
                  <a:pt x="1097458" y="264584"/>
                  <a:pt x="1093224" y="264384"/>
                  <a:pt x="1089825" y="263984"/>
                </a:cubicBezTo>
                <a:cubicBezTo>
                  <a:pt x="1086425" y="263584"/>
                  <a:pt x="1083725" y="263051"/>
                  <a:pt x="1081725" y="262384"/>
                </a:cubicBezTo>
                <a:cubicBezTo>
                  <a:pt x="1079725" y="261717"/>
                  <a:pt x="1078325" y="260851"/>
                  <a:pt x="1077525" y="259784"/>
                </a:cubicBezTo>
                <a:cubicBezTo>
                  <a:pt x="1076725" y="258718"/>
                  <a:pt x="1076326" y="257518"/>
                  <a:pt x="1076326" y="256185"/>
                </a:cubicBezTo>
                <a:lnTo>
                  <a:pt x="1076326" y="21199"/>
                </a:lnTo>
                <a:cubicBezTo>
                  <a:pt x="1076326" y="15332"/>
                  <a:pt x="1077825" y="11099"/>
                  <a:pt x="1080825" y="8500"/>
                </a:cubicBezTo>
                <a:cubicBezTo>
                  <a:pt x="1083825" y="5900"/>
                  <a:pt x="1087525" y="4600"/>
                  <a:pt x="1091925" y="4600"/>
                </a:cubicBezTo>
                <a:close/>
                <a:moveTo>
                  <a:pt x="17799" y="4600"/>
                </a:moveTo>
                <a:lnTo>
                  <a:pt x="78796" y="4600"/>
                </a:lnTo>
                <a:cubicBezTo>
                  <a:pt x="84929" y="4600"/>
                  <a:pt x="90762" y="4833"/>
                  <a:pt x="96295" y="5300"/>
                </a:cubicBezTo>
                <a:cubicBezTo>
                  <a:pt x="101828" y="5766"/>
                  <a:pt x="108461" y="6766"/>
                  <a:pt x="116193" y="8300"/>
                </a:cubicBezTo>
                <a:cubicBezTo>
                  <a:pt x="123926" y="9833"/>
                  <a:pt x="131759" y="12666"/>
                  <a:pt x="139692" y="16799"/>
                </a:cubicBezTo>
                <a:cubicBezTo>
                  <a:pt x="147625" y="20932"/>
                  <a:pt x="154391" y="26165"/>
                  <a:pt x="159991" y="32498"/>
                </a:cubicBezTo>
                <a:cubicBezTo>
                  <a:pt x="165590" y="38831"/>
                  <a:pt x="169857" y="46231"/>
                  <a:pt x="172790" y="54697"/>
                </a:cubicBezTo>
                <a:cubicBezTo>
                  <a:pt x="175723" y="63163"/>
                  <a:pt x="177190" y="72662"/>
                  <a:pt x="177190" y="83195"/>
                </a:cubicBezTo>
                <a:cubicBezTo>
                  <a:pt x="177190" y="97728"/>
                  <a:pt x="174923" y="110593"/>
                  <a:pt x="170390" y="121793"/>
                </a:cubicBezTo>
                <a:cubicBezTo>
                  <a:pt x="165857" y="132992"/>
                  <a:pt x="159257" y="142425"/>
                  <a:pt x="150591" y="150091"/>
                </a:cubicBezTo>
                <a:cubicBezTo>
                  <a:pt x="141925" y="157757"/>
                  <a:pt x="131292" y="163590"/>
                  <a:pt x="118693" y="167590"/>
                </a:cubicBezTo>
                <a:cubicBezTo>
                  <a:pt x="106094" y="171590"/>
                  <a:pt x="91262" y="173590"/>
                  <a:pt x="74196" y="173590"/>
                </a:cubicBezTo>
                <a:lnTo>
                  <a:pt x="52597" y="173590"/>
                </a:lnTo>
                <a:lnTo>
                  <a:pt x="52597" y="256185"/>
                </a:lnTo>
                <a:cubicBezTo>
                  <a:pt x="52597" y="257518"/>
                  <a:pt x="52164" y="258718"/>
                  <a:pt x="51297" y="259784"/>
                </a:cubicBezTo>
                <a:cubicBezTo>
                  <a:pt x="50431" y="260851"/>
                  <a:pt x="48997" y="261717"/>
                  <a:pt x="46998" y="262384"/>
                </a:cubicBezTo>
                <a:cubicBezTo>
                  <a:pt x="44998" y="263051"/>
                  <a:pt x="42331" y="263584"/>
                  <a:pt x="38998" y="263984"/>
                </a:cubicBezTo>
                <a:cubicBezTo>
                  <a:pt x="35665" y="264384"/>
                  <a:pt x="31399" y="264584"/>
                  <a:pt x="26199" y="264584"/>
                </a:cubicBezTo>
                <a:cubicBezTo>
                  <a:pt x="21133" y="264584"/>
                  <a:pt x="16899" y="264384"/>
                  <a:pt x="13500" y="263984"/>
                </a:cubicBezTo>
                <a:cubicBezTo>
                  <a:pt x="10100" y="263584"/>
                  <a:pt x="7400" y="263051"/>
                  <a:pt x="5400" y="262384"/>
                </a:cubicBezTo>
                <a:cubicBezTo>
                  <a:pt x="3400" y="261717"/>
                  <a:pt x="2000" y="260851"/>
                  <a:pt x="1200" y="259784"/>
                </a:cubicBezTo>
                <a:cubicBezTo>
                  <a:pt x="400" y="258718"/>
                  <a:pt x="0" y="257518"/>
                  <a:pt x="0" y="256185"/>
                </a:cubicBezTo>
                <a:lnTo>
                  <a:pt x="0" y="23399"/>
                </a:lnTo>
                <a:cubicBezTo>
                  <a:pt x="0" y="17132"/>
                  <a:pt x="1634" y="12433"/>
                  <a:pt x="4900" y="9300"/>
                </a:cubicBezTo>
                <a:cubicBezTo>
                  <a:pt x="8167" y="6166"/>
                  <a:pt x="12466" y="4600"/>
                  <a:pt x="17799" y="4600"/>
                </a:cubicBezTo>
                <a:close/>
                <a:moveTo>
                  <a:pt x="1798049" y="3400"/>
                </a:moveTo>
                <a:cubicBezTo>
                  <a:pt x="1803248" y="3400"/>
                  <a:pt x="1807515" y="3600"/>
                  <a:pt x="1810848" y="4000"/>
                </a:cubicBezTo>
                <a:cubicBezTo>
                  <a:pt x="1814181" y="4400"/>
                  <a:pt x="1816848" y="4933"/>
                  <a:pt x="1818847" y="5600"/>
                </a:cubicBezTo>
                <a:cubicBezTo>
                  <a:pt x="1820847" y="6266"/>
                  <a:pt x="1822247" y="7133"/>
                  <a:pt x="1823047" y="8200"/>
                </a:cubicBezTo>
                <a:cubicBezTo>
                  <a:pt x="1823847" y="9266"/>
                  <a:pt x="1824247" y="10466"/>
                  <a:pt x="1824247" y="11799"/>
                </a:cubicBezTo>
                <a:lnTo>
                  <a:pt x="1824247" y="106794"/>
                </a:lnTo>
                <a:lnTo>
                  <a:pt x="1921041" y="106794"/>
                </a:lnTo>
                <a:lnTo>
                  <a:pt x="1921041" y="11799"/>
                </a:lnTo>
                <a:cubicBezTo>
                  <a:pt x="1921041" y="10466"/>
                  <a:pt x="1921475" y="9266"/>
                  <a:pt x="1922341" y="8200"/>
                </a:cubicBezTo>
                <a:cubicBezTo>
                  <a:pt x="1923208" y="7133"/>
                  <a:pt x="1924608" y="6266"/>
                  <a:pt x="1926541" y="5600"/>
                </a:cubicBezTo>
                <a:cubicBezTo>
                  <a:pt x="1928474" y="4933"/>
                  <a:pt x="1931141" y="4400"/>
                  <a:pt x="1934540" y="4000"/>
                </a:cubicBezTo>
                <a:cubicBezTo>
                  <a:pt x="1937940" y="3600"/>
                  <a:pt x="1942240" y="3400"/>
                  <a:pt x="1947440" y="3400"/>
                </a:cubicBezTo>
                <a:cubicBezTo>
                  <a:pt x="1952506" y="3400"/>
                  <a:pt x="1956706" y="3600"/>
                  <a:pt x="1960039" y="4000"/>
                </a:cubicBezTo>
                <a:cubicBezTo>
                  <a:pt x="1963372" y="4400"/>
                  <a:pt x="1966038" y="4933"/>
                  <a:pt x="1968038" y="5600"/>
                </a:cubicBezTo>
                <a:cubicBezTo>
                  <a:pt x="1970038" y="6266"/>
                  <a:pt x="1971472" y="7133"/>
                  <a:pt x="1972338" y="8200"/>
                </a:cubicBezTo>
                <a:cubicBezTo>
                  <a:pt x="1973205" y="9266"/>
                  <a:pt x="1973638" y="10466"/>
                  <a:pt x="1973638" y="11799"/>
                </a:cubicBezTo>
                <a:lnTo>
                  <a:pt x="1973638" y="256185"/>
                </a:lnTo>
                <a:cubicBezTo>
                  <a:pt x="1973638" y="257518"/>
                  <a:pt x="1973205" y="258718"/>
                  <a:pt x="1972338" y="259784"/>
                </a:cubicBezTo>
                <a:cubicBezTo>
                  <a:pt x="1971472" y="260851"/>
                  <a:pt x="1970038" y="261717"/>
                  <a:pt x="1968038" y="262384"/>
                </a:cubicBezTo>
                <a:cubicBezTo>
                  <a:pt x="1966038" y="263051"/>
                  <a:pt x="1963372" y="263584"/>
                  <a:pt x="1960039" y="263984"/>
                </a:cubicBezTo>
                <a:cubicBezTo>
                  <a:pt x="1956706" y="264384"/>
                  <a:pt x="1952506" y="264584"/>
                  <a:pt x="1947440" y="264584"/>
                </a:cubicBezTo>
                <a:cubicBezTo>
                  <a:pt x="1942240" y="264584"/>
                  <a:pt x="1937940" y="264384"/>
                  <a:pt x="1934540" y="263984"/>
                </a:cubicBezTo>
                <a:cubicBezTo>
                  <a:pt x="1931141" y="263584"/>
                  <a:pt x="1928474" y="263051"/>
                  <a:pt x="1926541" y="262384"/>
                </a:cubicBezTo>
                <a:cubicBezTo>
                  <a:pt x="1924608" y="261717"/>
                  <a:pt x="1923208" y="260851"/>
                  <a:pt x="1922341" y="259784"/>
                </a:cubicBezTo>
                <a:cubicBezTo>
                  <a:pt x="1921475" y="258718"/>
                  <a:pt x="1921041" y="257518"/>
                  <a:pt x="1921041" y="256185"/>
                </a:cubicBezTo>
                <a:lnTo>
                  <a:pt x="1921041" y="151591"/>
                </a:lnTo>
                <a:lnTo>
                  <a:pt x="1824247" y="151591"/>
                </a:lnTo>
                <a:lnTo>
                  <a:pt x="1824247" y="256185"/>
                </a:lnTo>
                <a:cubicBezTo>
                  <a:pt x="1824247" y="257518"/>
                  <a:pt x="1823847" y="258718"/>
                  <a:pt x="1823047" y="259784"/>
                </a:cubicBezTo>
                <a:cubicBezTo>
                  <a:pt x="1822247" y="260851"/>
                  <a:pt x="1820847" y="261717"/>
                  <a:pt x="1818847" y="262384"/>
                </a:cubicBezTo>
                <a:cubicBezTo>
                  <a:pt x="1816848" y="263051"/>
                  <a:pt x="1814181" y="263584"/>
                  <a:pt x="1810848" y="263984"/>
                </a:cubicBezTo>
                <a:cubicBezTo>
                  <a:pt x="1807515" y="264384"/>
                  <a:pt x="1803248" y="264584"/>
                  <a:pt x="1798049" y="264584"/>
                </a:cubicBezTo>
                <a:cubicBezTo>
                  <a:pt x="1792982" y="264584"/>
                  <a:pt x="1788749" y="264384"/>
                  <a:pt x="1785349" y="263984"/>
                </a:cubicBezTo>
                <a:cubicBezTo>
                  <a:pt x="1781950" y="263584"/>
                  <a:pt x="1779250" y="263051"/>
                  <a:pt x="1777250" y="262384"/>
                </a:cubicBezTo>
                <a:cubicBezTo>
                  <a:pt x="1775250" y="261717"/>
                  <a:pt x="1773817" y="260851"/>
                  <a:pt x="1772950" y="259784"/>
                </a:cubicBezTo>
                <a:cubicBezTo>
                  <a:pt x="1772084" y="258718"/>
                  <a:pt x="1771650" y="257518"/>
                  <a:pt x="1771650" y="256185"/>
                </a:cubicBezTo>
                <a:lnTo>
                  <a:pt x="1771650" y="11799"/>
                </a:lnTo>
                <a:cubicBezTo>
                  <a:pt x="1771650" y="10466"/>
                  <a:pt x="1772084" y="9266"/>
                  <a:pt x="1772950" y="8200"/>
                </a:cubicBezTo>
                <a:cubicBezTo>
                  <a:pt x="1773817" y="7133"/>
                  <a:pt x="1775250" y="6266"/>
                  <a:pt x="1777250" y="5600"/>
                </a:cubicBezTo>
                <a:cubicBezTo>
                  <a:pt x="1779250" y="4933"/>
                  <a:pt x="1781950" y="4400"/>
                  <a:pt x="1785349" y="4000"/>
                </a:cubicBezTo>
                <a:cubicBezTo>
                  <a:pt x="1788749" y="3600"/>
                  <a:pt x="1792982" y="3400"/>
                  <a:pt x="1798049" y="3400"/>
                </a:cubicBezTo>
                <a:close/>
                <a:moveTo>
                  <a:pt x="1398720" y="3400"/>
                </a:moveTo>
                <a:cubicBezTo>
                  <a:pt x="1406586" y="3400"/>
                  <a:pt x="1412852" y="3500"/>
                  <a:pt x="1417519" y="3700"/>
                </a:cubicBezTo>
                <a:cubicBezTo>
                  <a:pt x="1422185" y="3900"/>
                  <a:pt x="1425818" y="4367"/>
                  <a:pt x="1428418" y="5100"/>
                </a:cubicBezTo>
                <a:cubicBezTo>
                  <a:pt x="1431018" y="5833"/>
                  <a:pt x="1432884" y="6933"/>
                  <a:pt x="1434018" y="8400"/>
                </a:cubicBezTo>
                <a:cubicBezTo>
                  <a:pt x="1435151" y="9866"/>
                  <a:pt x="1436117" y="11866"/>
                  <a:pt x="1436917" y="14399"/>
                </a:cubicBezTo>
                <a:lnTo>
                  <a:pt x="1516913" y="243785"/>
                </a:lnTo>
                <a:cubicBezTo>
                  <a:pt x="1518512" y="248585"/>
                  <a:pt x="1519512" y="252385"/>
                  <a:pt x="1519912" y="255185"/>
                </a:cubicBezTo>
                <a:cubicBezTo>
                  <a:pt x="1520312" y="257984"/>
                  <a:pt x="1519779" y="260084"/>
                  <a:pt x="1518312" y="261484"/>
                </a:cubicBezTo>
                <a:cubicBezTo>
                  <a:pt x="1516846" y="262884"/>
                  <a:pt x="1514246" y="263751"/>
                  <a:pt x="1510513" y="264084"/>
                </a:cubicBezTo>
                <a:cubicBezTo>
                  <a:pt x="1506780" y="264417"/>
                  <a:pt x="1501647" y="264584"/>
                  <a:pt x="1495114" y="264584"/>
                </a:cubicBezTo>
                <a:cubicBezTo>
                  <a:pt x="1488314" y="264584"/>
                  <a:pt x="1483015" y="264484"/>
                  <a:pt x="1479215" y="264284"/>
                </a:cubicBezTo>
                <a:cubicBezTo>
                  <a:pt x="1475415" y="264084"/>
                  <a:pt x="1472515" y="263684"/>
                  <a:pt x="1470515" y="263084"/>
                </a:cubicBezTo>
                <a:cubicBezTo>
                  <a:pt x="1468515" y="262484"/>
                  <a:pt x="1467116" y="261651"/>
                  <a:pt x="1466316" y="260584"/>
                </a:cubicBezTo>
                <a:cubicBezTo>
                  <a:pt x="1465516" y="259518"/>
                  <a:pt x="1464849" y="258118"/>
                  <a:pt x="1464316" y="256384"/>
                </a:cubicBezTo>
                <a:lnTo>
                  <a:pt x="1446917" y="204388"/>
                </a:lnTo>
                <a:lnTo>
                  <a:pt x="1349723" y="204388"/>
                </a:lnTo>
                <a:lnTo>
                  <a:pt x="1333324" y="254985"/>
                </a:lnTo>
                <a:cubicBezTo>
                  <a:pt x="1332790" y="256851"/>
                  <a:pt x="1332090" y="258418"/>
                  <a:pt x="1331224" y="259684"/>
                </a:cubicBezTo>
                <a:cubicBezTo>
                  <a:pt x="1330357" y="260951"/>
                  <a:pt x="1328957" y="261951"/>
                  <a:pt x="1327024" y="262684"/>
                </a:cubicBezTo>
                <a:cubicBezTo>
                  <a:pt x="1325091" y="263417"/>
                  <a:pt x="1322358" y="263917"/>
                  <a:pt x="1318825" y="264184"/>
                </a:cubicBezTo>
                <a:cubicBezTo>
                  <a:pt x="1315291" y="264451"/>
                  <a:pt x="1310658" y="264584"/>
                  <a:pt x="1304926" y="264584"/>
                </a:cubicBezTo>
                <a:cubicBezTo>
                  <a:pt x="1298792" y="264584"/>
                  <a:pt x="1293993" y="264384"/>
                  <a:pt x="1290526" y="263984"/>
                </a:cubicBezTo>
                <a:cubicBezTo>
                  <a:pt x="1287060" y="263584"/>
                  <a:pt x="1284660" y="262617"/>
                  <a:pt x="1283327" y="261084"/>
                </a:cubicBezTo>
                <a:cubicBezTo>
                  <a:pt x="1281993" y="259551"/>
                  <a:pt x="1281527" y="257384"/>
                  <a:pt x="1281927" y="254585"/>
                </a:cubicBezTo>
                <a:cubicBezTo>
                  <a:pt x="1282327" y="251785"/>
                  <a:pt x="1283327" y="248052"/>
                  <a:pt x="1284927" y="243385"/>
                </a:cubicBezTo>
                <a:lnTo>
                  <a:pt x="1364722" y="13799"/>
                </a:lnTo>
                <a:cubicBezTo>
                  <a:pt x="1365522" y="11533"/>
                  <a:pt x="1366455" y="9700"/>
                  <a:pt x="1367522" y="8300"/>
                </a:cubicBezTo>
                <a:cubicBezTo>
                  <a:pt x="1368588" y="6900"/>
                  <a:pt x="1370288" y="5833"/>
                  <a:pt x="1372621" y="5100"/>
                </a:cubicBezTo>
                <a:cubicBezTo>
                  <a:pt x="1374955" y="4367"/>
                  <a:pt x="1378188" y="3900"/>
                  <a:pt x="1382321" y="3700"/>
                </a:cubicBezTo>
                <a:cubicBezTo>
                  <a:pt x="1386454" y="3500"/>
                  <a:pt x="1391920" y="3400"/>
                  <a:pt x="1398720" y="3400"/>
                </a:cubicBezTo>
                <a:close/>
                <a:moveTo>
                  <a:pt x="631650" y="3400"/>
                </a:moveTo>
                <a:cubicBezTo>
                  <a:pt x="637783" y="3400"/>
                  <a:pt x="642683" y="3533"/>
                  <a:pt x="646349" y="3800"/>
                </a:cubicBezTo>
                <a:cubicBezTo>
                  <a:pt x="650016" y="4067"/>
                  <a:pt x="652916" y="4567"/>
                  <a:pt x="655049" y="5300"/>
                </a:cubicBezTo>
                <a:cubicBezTo>
                  <a:pt x="657182" y="6033"/>
                  <a:pt x="658749" y="7000"/>
                  <a:pt x="659749" y="8200"/>
                </a:cubicBezTo>
                <a:cubicBezTo>
                  <a:pt x="660749" y="9400"/>
                  <a:pt x="661715" y="10933"/>
                  <a:pt x="662648" y="12799"/>
                </a:cubicBezTo>
                <a:lnTo>
                  <a:pt x="691447" y="76395"/>
                </a:lnTo>
                <a:cubicBezTo>
                  <a:pt x="694247" y="82528"/>
                  <a:pt x="697013" y="88995"/>
                  <a:pt x="699746" y="95794"/>
                </a:cubicBezTo>
                <a:cubicBezTo>
                  <a:pt x="702479" y="102594"/>
                  <a:pt x="705246" y="109727"/>
                  <a:pt x="708046" y="117193"/>
                </a:cubicBezTo>
                <a:lnTo>
                  <a:pt x="708446" y="117193"/>
                </a:lnTo>
                <a:cubicBezTo>
                  <a:pt x="710979" y="109993"/>
                  <a:pt x="713579" y="102994"/>
                  <a:pt x="716245" y="96194"/>
                </a:cubicBezTo>
                <a:cubicBezTo>
                  <a:pt x="718912" y="89395"/>
                  <a:pt x="721512" y="82928"/>
                  <a:pt x="724045" y="76795"/>
                </a:cubicBezTo>
                <a:lnTo>
                  <a:pt x="752443" y="13599"/>
                </a:lnTo>
                <a:cubicBezTo>
                  <a:pt x="753109" y="11466"/>
                  <a:pt x="753943" y="9766"/>
                  <a:pt x="754943" y="8500"/>
                </a:cubicBezTo>
                <a:cubicBezTo>
                  <a:pt x="755943" y="7233"/>
                  <a:pt x="757443" y="6200"/>
                  <a:pt x="759443" y="5400"/>
                </a:cubicBezTo>
                <a:cubicBezTo>
                  <a:pt x="761442" y="4600"/>
                  <a:pt x="764176" y="4067"/>
                  <a:pt x="767642" y="3800"/>
                </a:cubicBezTo>
                <a:cubicBezTo>
                  <a:pt x="771108" y="3533"/>
                  <a:pt x="775708" y="3400"/>
                  <a:pt x="781441" y="3400"/>
                </a:cubicBezTo>
                <a:cubicBezTo>
                  <a:pt x="789041" y="3400"/>
                  <a:pt x="794940" y="3567"/>
                  <a:pt x="799140" y="3900"/>
                </a:cubicBezTo>
                <a:cubicBezTo>
                  <a:pt x="803340" y="4233"/>
                  <a:pt x="806206" y="5100"/>
                  <a:pt x="807740" y="6500"/>
                </a:cubicBezTo>
                <a:cubicBezTo>
                  <a:pt x="809273" y="7900"/>
                  <a:pt x="809639" y="9999"/>
                  <a:pt x="808840" y="12799"/>
                </a:cubicBezTo>
                <a:cubicBezTo>
                  <a:pt x="808040" y="15599"/>
                  <a:pt x="806440" y="19399"/>
                  <a:pt x="804040" y="24199"/>
                </a:cubicBezTo>
                <a:lnTo>
                  <a:pt x="733244" y="165190"/>
                </a:lnTo>
                <a:lnTo>
                  <a:pt x="733244" y="256185"/>
                </a:lnTo>
                <a:cubicBezTo>
                  <a:pt x="733244" y="257518"/>
                  <a:pt x="732811" y="258718"/>
                  <a:pt x="731944" y="259784"/>
                </a:cubicBezTo>
                <a:cubicBezTo>
                  <a:pt x="731078" y="260851"/>
                  <a:pt x="729644" y="261717"/>
                  <a:pt x="727644" y="262384"/>
                </a:cubicBezTo>
                <a:cubicBezTo>
                  <a:pt x="725645" y="263051"/>
                  <a:pt x="722945" y="263584"/>
                  <a:pt x="719545" y="263984"/>
                </a:cubicBezTo>
                <a:cubicBezTo>
                  <a:pt x="716145" y="264384"/>
                  <a:pt x="711912" y="264584"/>
                  <a:pt x="706846" y="264584"/>
                </a:cubicBezTo>
                <a:cubicBezTo>
                  <a:pt x="701646" y="264584"/>
                  <a:pt x="697380" y="264384"/>
                  <a:pt x="694047" y="263984"/>
                </a:cubicBezTo>
                <a:cubicBezTo>
                  <a:pt x="690713" y="263584"/>
                  <a:pt x="688013" y="263051"/>
                  <a:pt x="685947" y="262384"/>
                </a:cubicBezTo>
                <a:cubicBezTo>
                  <a:pt x="683880" y="261717"/>
                  <a:pt x="682447" y="260851"/>
                  <a:pt x="681647" y="259784"/>
                </a:cubicBezTo>
                <a:cubicBezTo>
                  <a:pt x="680847" y="258718"/>
                  <a:pt x="680447" y="257518"/>
                  <a:pt x="680447" y="256185"/>
                </a:cubicBezTo>
                <a:lnTo>
                  <a:pt x="680447" y="165190"/>
                </a:lnTo>
                <a:lnTo>
                  <a:pt x="609652" y="24199"/>
                </a:lnTo>
                <a:cubicBezTo>
                  <a:pt x="607118" y="19266"/>
                  <a:pt x="605485" y="15432"/>
                  <a:pt x="604752" y="12699"/>
                </a:cubicBezTo>
                <a:cubicBezTo>
                  <a:pt x="604019" y="9966"/>
                  <a:pt x="604419" y="7900"/>
                  <a:pt x="605952" y="6500"/>
                </a:cubicBezTo>
                <a:cubicBezTo>
                  <a:pt x="607485" y="5100"/>
                  <a:pt x="610318" y="4233"/>
                  <a:pt x="614451" y="3900"/>
                </a:cubicBezTo>
                <a:cubicBezTo>
                  <a:pt x="618584" y="3567"/>
                  <a:pt x="624317" y="3400"/>
                  <a:pt x="631650" y="3400"/>
                </a:cubicBezTo>
                <a:close/>
                <a:moveTo>
                  <a:pt x="521699" y="3400"/>
                </a:moveTo>
                <a:cubicBezTo>
                  <a:pt x="526899" y="3400"/>
                  <a:pt x="531165" y="3600"/>
                  <a:pt x="534498" y="4000"/>
                </a:cubicBezTo>
                <a:cubicBezTo>
                  <a:pt x="537831" y="4400"/>
                  <a:pt x="540498" y="4933"/>
                  <a:pt x="542498" y="5600"/>
                </a:cubicBezTo>
                <a:cubicBezTo>
                  <a:pt x="544497" y="6266"/>
                  <a:pt x="545931" y="7133"/>
                  <a:pt x="546797" y="8200"/>
                </a:cubicBezTo>
                <a:cubicBezTo>
                  <a:pt x="547664" y="9266"/>
                  <a:pt x="548097" y="10466"/>
                  <a:pt x="548097" y="11799"/>
                </a:cubicBezTo>
                <a:lnTo>
                  <a:pt x="548097" y="219987"/>
                </a:lnTo>
                <a:lnTo>
                  <a:pt x="629492" y="219987"/>
                </a:lnTo>
                <a:cubicBezTo>
                  <a:pt x="630826" y="219987"/>
                  <a:pt x="631992" y="220353"/>
                  <a:pt x="632992" y="221087"/>
                </a:cubicBezTo>
                <a:cubicBezTo>
                  <a:pt x="633992" y="221820"/>
                  <a:pt x="634825" y="223020"/>
                  <a:pt x="635492" y="224686"/>
                </a:cubicBezTo>
                <a:cubicBezTo>
                  <a:pt x="636159" y="226353"/>
                  <a:pt x="636658" y="228553"/>
                  <a:pt x="636992" y="231286"/>
                </a:cubicBezTo>
                <a:cubicBezTo>
                  <a:pt x="637325" y="234019"/>
                  <a:pt x="637492" y="237386"/>
                  <a:pt x="637492" y="241385"/>
                </a:cubicBezTo>
                <a:cubicBezTo>
                  <a:pt x="637492" y="245385"/>
                  <a:pt x="637325" y="248752"/>
                  <a:pt x="636992" y="251485"/>
                </a:cubicBezTo>
                <a:cubicBezTo>
                  <a:pt x="636658" y="254218"/>
                  <a:pt x="636159" y="256484"/>
                  <a:pt x="635492" y="258284"/>
                </a:cubicBezTo>
                <a:cubicBezTo>
                  <a:pt x="634825" y="260084"/>
                  <a:pt x="633992" y="261384"/>
                  <a:pt x="632992" y="262184"/>
                </a:cubicBezTo>
                <a:cubicBezTo>
                  <a:pt x="631992" y="262984"/>
                  <a:pt x="630826" y="263384"/>
                  <a:pt x="629492" y="263384"/>
                </a:cubicBezTo>
                <a:lnTo>
                  <a:pt x="510900" y="263384"/>
                </a:lnTo>
                <a:cubicBezTo>
                  <a:pt x="506500" y="263384"/>
                  <a:pt x="502800" y="262084"/>
                  <a:pt x="499800" y="259484"/>
                </a:cubicBezTo>
                <a:cubicBezTo>
                  <a:pt x="496800" y="256884"/>
                  <a:pt x="495301" y="252651"/>
                  <a:pt x="495301" y="246785"/>
                </a:cubicBezTo>
                <a:lnTo>
                  <a:pt x="495301" y="11799"/>
                </a:lnTo>
                <a:cubicBezTo>
                  <a:pt x="495301" y="10466"/>
                  <a:pt x="495734" y="9266"/>
                  <a:pt x="496600" y="8200"/>
                </a:cubicBezTo>
                <a:cubicBezTo>
                  <a:pt x="497467" y="7133"/>
                  <a:pt x="498900" y="6266"/>
                  <a:pt x="500900" y="5600"/>
                </a:cubicBezTo>
                <a:cubicBezTo>
                  <a:pt x="502900" y="4933"/>
                  <a:pt x="505600" y="4400"/>
                  <a:pt x="509000" y="4000"/>
                </a:cubicBezTo>
                <a:cubicBezTo>
                  <a:pt x="512399" y="3600"/>
                  <a:pt x="516633" y="3400"/>
                  <a:pt x="521699" y="3400"/>
                </a:cubicBezTo>
                <a:close/>
                <a:moveTo>
                  <a:pt x="940343" y="200"/>
                </a:moveTo>
                <a:cubicBezTo>
                  <a:pt x="951542" y="200"/>
                  <a:pt x="961742" y="967"/>
                  <a:pt x="970941" y="2500"/>
                </a:cubicBezTo>
                <a:cubicBezTo>
                  <a:pt x="980141" y="4033"/>
                  <a:pt x="988173" y="5900"/>
                  <a:pt x="995040" y="8100"/>
                </a:cubicBezTo>
                <a:cubicBezTo>
                  <a:pt x="1001906" y="10299"/>
                  <a:pt x="1007606" y="12666"/>
                  <a:pt x="1012139" y="15199"/>
                </a:cubicBezTo>
                <a:cubicBezTo>
                  <a:pt x="1016672" y="17732"/>
                  <a:pt x="1019838" y="19932"/>
                  <a:pt x="1021638" y="21799"/>
                </a:cubicBezTo>
                <a:cubicBezTo>
                  <a:pt x="1023438" y="23665"/>
                  <a:pt x="1024738" y="26299"/>
                  <a:pt x="1025538" y="29698"/>
                </a:cubicBezTo>
                <a:cubicBezTo>
                  <a:pt x="1026338" y="33098"/>
                  <a:pt x="1026738" y="38131"/>
                  <a:pt x="1026738" y="44797"/>
                </a:cubicBezTo>
                <a:cubicBezTo>
                  <a:pt x="1026738" y="48664"/>
                  <a:pt x="1026571" y="51997"/>
                  <a:pt x="1026238" y="54797"/>
                </a:cubicBezTo>
                <a:cubicBezTo>
                  <a:pt x="1025905" y="57597"/>
                  <a:pt x="1025438" y="59830"/>
                  <a:pt x="1024838" y="61496"/>
                </a:cubicBezTo>
                <a:cubicBezTo>
                  <a:pt x="1024238" y="63163"/>
                  <a:pt x="1023505" y="64330"/>
                  <a:pt x="1022638" y="64996"/>
                </a:cubicBezTo>
                <a:cubicBezTo>
                  <a:pt x="1021771" y="65663"/>
                  <a:pt x="1020738" y="65996"/>
                  <a:pt x="1019538" y="65996"/>
                </a:cubicBezTo>
                <a:cubicBezTo>
                  <a:pt x="1017805" y="65996"/>
                  <a:pt x="1015005" y="64796"/>
                  <a:pt x="1011139" y="62396"/>
                </a:cubicBezTo>
                <a:cubicBezTo>
                  <a:pt x="1007272" y="59996"/>
                  <a:pt x="1002139" y="57397"/>
                  <a:pt x="995740" y="54597"/>
                </a:cubicBezTo>
                <a:cubicBezTo>
                  <a:pt x="989340" y="51797"/>
                  <a:pt x="981707" y="49197"/>
                  <a:pt x="972841" y="46797"/>
                </a:cubicBezTo>
                <a:cubicBezTo>
                  <a:pt x="963975" y="44397"/>
                  <a:pt x="953676" y="43197"/>
                  <a:pt x="941943" y="43197"/>
                </a:cubicBezTo>
                <a:cubicBezTo>
                  <a:pt x="929411" y="43197"/>
                  <a:pt x="918078" y="45364"/>
                  <a:pt x="907945" y="49697"/>
                </a:cubicBezTo>
                <a:cubicBezTo>
                  <a:pt x="897812" y="54030"/>
                  <a:pt x="889146" y="60163"/>
                  <a:pt x="881947" y="68096"/>
                </a:cubicBezTo>
                <a:cubicBezTo>
                  <a:pt x="874747" y="76029"/>
                  <a:pt x="869214" y="85562"/>
                  <a:pt x="865348" y="96694"/>
                </a:cubicBezTo>
                <a:cubicBezTo>
                  <a:pt x="861481" y="107827"/>
                  <a:pt x="859548" y="120126"/>
                  <a:pt x="859548" y="133592"/>
                </a:cubicBezTo>
                <a:cubicBezTo>
                  <a:pt x="859548" y="148391"/>
                  <a:pt x="861515" y="161424"/>
                  <a:pt x="865448" y="172690"/>
                </a:cubicBezTo>
                <a:cubicBezTo>
                  <a:pt x="869381" y="183956"/>
                  <a:pt x="874880" y="193388"/>
                  <a:pt x="881947" y="200988"/>
                </a:cubicBezTo>
                <a:cubicBezTo>
                  <a:pt x="889013" y="208587"/>
                  <a:pt x="897512" y="214320"/>
                  <a:pt x="907445" y="218187"/>
                </a:cubicBezTo>
                <a:cubicBezTo>
                  <a:pt x="917378" y="222053"/>
                  <a:pt x="928344" y="223986"/>
                  <a:pt x="940343" y="223986"/>
                </a:cubicBezTo>
                <a:cubicBezTo>
                  <a:pt x="946209" y="223986"/>
                  <a:pt x="952009" y="223320"/>
                  <a:pt x="957742" y="221987"/>
                </a:cubicBezTo>
                <a:cubicBezTo>
                  <a:pt x="963475" y="220653"/>
                  <a:pt x="968808" y="218653"/>
                  <a:pt x="973741" y="215987"/>
                </a:cubicBezTo>
                <a:lnTo>
                  <a:pt x="973741" y="155991"/>
                </a:lnTo>
                <a:lnTo>
                  <a:pt x="924744" y="155991"/>
                </a:lnTo>
                <a:cubicBezTo>
                  <a:pt x="922344" y="155991"/>
                  <a:pt x="920478" y="154491"/>
                  <a:pt x="919144" y="151491"/>
                </a:cubicBezTo>
                <a:cubicBezTo>
                  <a:pt x="917811" y="148491"/>
                  <a:pt x="917145" y="143391"/>
                  <a:pt x="917145" y="136192"/>
                </a:cubicBezTo>
                <a:cubicBezTo>
                  <a:pt x="917145" y="132459"/>
                  <a:pt x="917311" y="129326"/>
                  <a:pt x="917645" y="126792"/>
                </a:cubicBezTo>
                <a:cubicBezTo>
                  <a:pt x="917978" y="124259"/>
                  <a:pt x="918478" y="122226"/>
                  <a:pt x="919144" y="120693"/>
                </a:cubicBezTo>
                <a:cubicBezTo>
                  <a:pt x="919811" y="119160"/>
                  <a:pt x="920611" y="118026"/>
                  <a:pt x="921544" y="117293"/>
                </a:cubicBezTo>
                <a:cubicBezTo>
                  <a:pt x="922477" y="116560"/>
                  <a:pt x="923544" y="116193"/>
                  <a:pt x="924744" y="116193"/>
                </a:cubicBezTo>
                <a:lnTo>
                  <a:pt x="1012139" y="116193"/>
                </a:lnTo>
                <a:cubicBezTo>
                  <a:pt x="1014272" y="116193"/>
                  <a:pt x="1016172" y="116560"/>
                  <a:pt x="1017838" y="117293"/>
                </a:cubicBezTo>
                <a:cubicBezTo>
                  <a:pt x="1019505" y="118026"/>
                  <a:pt x="1020971" y="119126"/>
                  <a:pt x="1022238" y="120593"/>
                </a:cubicBezTo>
                <a:cubicBezTo>
                  <a:pt x="1023505" y="122059"/>
                  <a:pt x="1024471" y="123826"/>
                  <a:pt x="1025138" y="125892"/>
                </a:cubicBezTo>
                <a:cubicBezTo>
                  <a:pt x="1025805" y="127959"/>
                  <a:pt x="1026138" y="130326"/>
                  <a:pt x="1026138" y="132992"/>
                </a:cubicBezTo>
                <a:lnTo>
                  <a:pt x="1026138" y="235986"/>
                </a:lnTo>
                <a:cubicBezTo>
                  <a:pt x="1026138" y="239985"/>
                  <a:pt x="1025438" y="243485"/>
                  <a:pt x="1024038" y="246485"/>
                </a:cubicBezTo>
                <a:cubicBezTo>
                  <a:pt x="1022638" y="249485"/>
                  <a:pt x="1019772" y="251851"/>
                  <a:pt x="1015439" y="253585"/>
                </a:cubicBezTo>
                <a:cubicBezTo>
                  <a:pt x="1011106" y="255318"/>
                  <a:pt x="1005739" y="257118"/>
                  <a:pt x="999340" y="258984"/>
                </a:cubicBezTo>
                <a:cubicBezTo>
                  <a:pt x="992940" y="260851"/>
                  <a:pt x="986307" y="262451"/>
                  <a:pt x="979441" y="263784"/>
                </a:cubicBezTo>
                <a:cubicBezTo>
                  <a:pt x="972574" y="265117"/>
                  <a:pt x="965642" y="266117"/>
                  <a:pt x="958642" y="266784"/>
                </a:cubicBezTo>
                <a:cubicBezTo>
                  <a:pt x="951642" y="267451"/>
                  <a:pt x="944610" y="267784"/>
                  <a:pt x="937543" y="267784"/>
                </a:cubicBezTo>
                <a:cubicBezTo>
                  <a:pt x="916878" y="267784"/>
                  <a:pt x="898379" y="264817"/>
                  <a:pt x="882047" y="258884"/>
                </a:cubicBezTo>
                <a:cubicBezTo>
                  <a:pt x="865714" y="252951"/>
                  <a:pt x="851882" y="244352"/>
                  <a:pt x="840549" y="233086"/>
                </a:cubicBezTo>
                <a:cubicBezTo>
                  <a:pt x="829217" y="221820"/>
                  <a:pt x="820550" y="208087"/>
                  <a:pt x="814551" y="191888"/>
                </a:cubicBezTo>
                <a:cubicBezTo>
                  <a:pt x="808551" y="175689"/>
                  <a:pt x="805551" y="157324"/>
                  <a:pt x="805551" y="136792"/>
                </a:cubicBezTo>
                <a:cubicBezTo>
                  <a:pt x="805551" y="115593"/>
                  <a:pt x="808751" y="96561"/>
                  <a:pt x="815151" y="79695"/>
                </a:cubicBezTo>
                <a:cubicBezTo>
                  <a:pt x="821550" y="62830"/>
                  <a:pt x="830617" y="48497"/>
                  <a:pt x="842349" y="36698"/>
                </a:cubicBezTo>
                <a:cubicBezTo>
                  <a:pt x="854082" y="24899"/>
                  <a:pt x="868248" y="15866"/>
                  <a:pt x="884847" y="9600"/>
                </a:cubicBezTo>
                <a:cubicBezTo>
                  <a:pt x="901445" y="3333"/>
                  <a:pt x="919944" y="200"/>
                  <a:pt x="940343" y="200"/>
                </a:cubicBezTo>
                <a:close/>
                <a:moveTo>
                  <a:pt x="331869" y="0"/>
                </a:moveTo>
                <a:cubicBezTo>
                  <a:pt x="351467" y="0"/>
                  <a:pt x="368766" y="2600"/>
                  <a:pt x="383765" y="7800"/>
                </a:cubicBezTo>
                <a:cubicBezTo>
                  <a:pt x="398765" y="12999"/>
                  <a:pt x="411297" y="20999"/>
                  <a:pt x="421363" y="31798"/>
                </a:cubicBezTo>
                <a:cubicBezTo>
                  <a:pt x="431429" y="42598"/>
                  <a:pt x="439029" y="56230"/>
                  <a:pt x="444162" y="72696"/>
                </a:cubicBezTo>
                <a:cubicBezTo>
                  <a:pt x="449295" y="89161"/>
                  <a:pt x="451861" y="108594"/>
                  <a:pt x="451861" y="130992"/>
                </a:cubicBezTo>
                <a:cubicBezTo>
                  <a:pt x="451861" y="152458"/>
                  <a:pt x="449195" y="171656"/>
                  <a:pt x="443862" y="188589"/>
                </a:cubicBezTo>
                <a:cubicBezTo>
                  <a:pt x="438529" y="205521"/>
                  <a:pt x="430596" y="219887"/>
                  <a:pt x="420063" y="231686"/>
                </a:cubicBezTo>
                <a:cubicBezTo>
                  <a:pt x="409531" y="243485"/>
                  <a:pt x="396498" y="252485"/>
                  <a:pt x="380966" y="258684"/>
                </a:cubicBezTo>
                <a:cubicBezTo>
                  <a:pt x="365433" y="264884"/>
                  <a:pt x="347468" y="267984"/>
                  <a:pt x="327069" y="267984"/>
                </a:cubicBezTo>
                <a:cubicBezTo>
                  <a:pt x="306937" y="267984"/>
                  <a:pt x="289371" y="265351"/>
                  <a:pt x="274372" y="260084"/>
                </a:cubicBezTo>
                <a:cubicBezTo>
                  <a:pt x="259373" y="254818"/>
                  <a:pt x="246874" y="246785"/>
                  <a:pt x="236874" y="235986"/>
                </a:cubicBezTo>
                <a:cubicBezTo>
                  <a:pt x="226875" y="225186"/>
                  <a:pt x="219375" y="211454"/>
                  <a:pt x="214376" y="194788"/>
                </a:cubicBezTo>
                <a:cubicBezTo>
                  <a:pt x="209376" y="178123"/>
                  <a:pt x="206876" y="158390"/>
                  <a:pt x="206876" y="135592"/>
                </a:cubicBezTo>
                <a:cubicBezTo>
                  <a:pt x="206876" y="114660"/>
                  <a:pt x="209543" y="95828"/>
                  <a:pt x="214876" y="79095"/>
                </a:cubicBezTo>
                <a:cubicBezTo>
                  <a:pt x="220209" y="62363"/>
                  <a:pt x="228142" y="48130"/>
                  <a:pt x="238674" y="36398"/>
                </a:cubicBezTo>
                <a:cubicBezTo>
                  <a:pt x="249207" y="24665"/>
                  <a:pt x="262239" y="15666"/>
                  <a:pt x="277772" y="9400"/>
                </a:cubicBezTo>
                <a:cubicBezTo>
                  <a:pt x="293304" y="3133"/>
                  <a:pt x="311336" y="0"/>
                  <a:pt x="331869" y="0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1779276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 nodeType="clickPar">
                      <p:stCondLst>
                        <p:cond delay="0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8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19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 nodeType="clickPar">
                      <p:stCondLst>
                        <p:cond delay="0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16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X Senior Designer Portfolio by Slidesgo">
  <a:themeElements>
    <a:clrScheme name="Simple Light">
      <a:dk1>
        <a:srgbClr val="423F4C"/>
      </a:dk1>
      <a:lt1>
        <a:srgbClr val="F4F4F4"/>
      </a:lt1>
      <a:dk2>
        <a:srgbClr val="FFC950"/>
      </a:dk2>
      <a:lt2>
        <a:srgbClr val="7FD3B0"/>
      </a:lt2>
      <a:accent1>
        <a:srgbClr val="77C6DB"/>
      </a:accent1>
      <a:accent2>
        <a:srgbClr val="8B6AEA"/>
      </a:accent2>
      <a:accent3>
        <a:srgbClr val="E58895"/>
      </a:accent3>
      <a:accent4>
        <a:srgbClr val="FFFFFF"/>
      </a:accent4>
      <a:accent5>
        <a:srgbClr val="FFFFFF"/>
      </a:accent5>
      <a:accent6>
        <a:srgbClr val="FFFFFF"/>
      </a:accent6>
      <a:hlink>
        <a:srgbClr val="423F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378</TotalTime>
  <Words>331</Words>
  <Application>Microsoft Office PowerPoint</Application>
  <PresentationFormat>Widescreen</PresentationFormat>
  <Paragraphs>77</Paragraphs>
  <Slides>13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13</vt:i4>
      </vt:variant>
    </vt:vector>
  </HeadingPairs>
  <TitlesOfParts>
    <vt:vector size="23" baseType="lpstr">
      <vt:lpstr>Arial</vt:lpstr>
      <vt:lpstr>Poppins SemiBold</vt:lpstr>
      <vt:lpstr>Nunito Light</vt:lpstr>
      <vt:lpstr>Calibri</vt:lpstr>
      <vt:lpstr>Asap</vt:lpstr>
      <vt:lpstr>Open Sans</vt:lpstr>
      <vt:lpstr>Wingdings</vt:lpstr>
      <vt:lpstr>Office Theme</vt:lpstr>
      <vt:lpstr>UX Senior Designer Portfolio by Slidesgo</vt:lpstr>
      <vt:lpstr>Tema de Office</vt:lpstr>
      <vt:lpstr>Unit 7: Viet Nam And International Organisations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29</cp:revision>
  <dcterms:created xsi:type="dcterms:W3CDTF">2020-12-09T02:04:09Z</dcterms:created>
  <dcterms:modified xsi:type="dcterms:W3CDTF">2025-09-28T03:56:38Z</dcterms:modified>
</cp:coreProperties>
</file>