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</p:sldMasterIdLst>
  <p:notesMasterIdLst>
    <p:notesMasterId r:id="rId21"/>
  </p:notesMasterIdLst>
  <p:sldIdLst>
    <p:sldId id="285" r:id="rId4"/>
    <p:sldId id="261" r:id="rId5"/>
    <p:sldId id="274" r:id="rId6"/>
    <p:sldId id="275" r:id="rId7"/>
    <p:sldId id="276" r:id="rId8"/>
    <p:sldId id="277" r:id="rId9"/>
    <p:sldId id="263" r:id="rId10"/>
    <p:sldId id="265" r:id="rId11"/>
    <p:sldId id="297" r:id="rId12"/>
    <p:sldId id="298" r:id="rId13"/>
    <p:sldId id="299" r:id="rId14"/>
    <p:sldId id="300" r:id="rId15"/>
    <p:sldId id="301" r:id="rId16"/>
    <p:sldId id="267" r:id="rId17"/>
    <p:sldId id="269" r:id="rId18"/>
    <p:sldId id="271" r:id="rId19"/>
    <p:sldId id="272" r:id="rId20"/>
  </p:sldIdLst>
  <p:sldSz cx="12192000" cy="6858000"/>
  <p:notesSz cx="6858000" cy="9144000"/>
  <p:embeddedFontLst>
    <p:embeddedFont>
      <p:font typeface="Asap" panose="020B0604020202020204" charset="0"/>
      <p:regular r:id="rId22"/>
      <p:bold r:id="rId23"/>
      <p:italic r:id="rId24"/>
      <p:boldItalic r:id="rId25"/>
    </p:embeddedFont>
    <p:embeddedFont>
      <p:font typeface="Nunito Light" pitchFamily="2" charset="0"/>
      <p:regular r:id="rId26"/>
      <p:italic r:id="rId27"/>
    </p:embeddedFont>
    <p:embeddedFont>
      <p:font typeface="Open Sans" panose="020B0606030504020204" pitchFamily="34" charset="0"/>
      <p:regular r:id="rId28"/>
      <p:bold r:id="rId29"/>
      <p:italic r:id="rId30"/>
      <p:boldItalic r:id="rId31"/>
    </p:embeddedFont>
    <p:embeddedFont>
      <p:font typeface="Poppins SemiBold" panose="00000700000000000000" pitchFamily="2" charset="0"/>
      <p:regular r:id="rId32"/>
      <p:bold r:id="rId33"/>
      <p:italic r:id="rId34"/>
      <p:boldItalic r:id="rId3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57" roundtripDataSignature="AMtx7miRQvymfARLzJ4FiOa8kPrla67DI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532"/>
    <a:srgbClr val="0FB7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2321644-3954-4AD9-8E00-BB4BD0E97624}">
  <a:tblStyle styleId="{B2321644-3954-4AD9-8E00-BB4BD0E97624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FFFFF">
              <a:alpha val="0"/>
            </a:srgbClr>
          </a:solidFill>
        </a:fill>
      </a:tcStyle>
    </a:wholeTbl>
    <a:band1H>
      <a:tcTxStyle b="off" i="off"/>
      <a:tcStyle>
        <a:tcBdr/>
      </a:tcStyle>
    </a:band1H>
    <a:band2H>
      <a:tcTxStyle b="off" i="off"/>
      <a:tcStyle>
        <a:tcBdr/>
      </a:tcStyle>
    </a:band2H>
    <a:band1V>
      <a:tcTxStyle b="off" i="off"/>
      <a:tcStyle>
        <a:tcBdr/>
      </a:tcStyle>
    </a:band1V>
    <a:band2V>
      <a:tcTxStyle b="off" i="off"/>
      <a:tcStyle>
        <a:tcBdr/>
      </a:tcStyle>
    </a:band2V>
    <a:lastCol>
      <a:tcTxStyle b="off" i="off"/>
      <a:tcStyle>
        <a:tcBdr/>
      </a:tcStyle>
    </a:lastCol>
    <a:firstCol>
      <a:tcTxStyle b="off" i="off"/>
      <a:tcStyle>
        <a:tcBdr/>
      </a:tcStyle>
    </a:firstCol>
    <a:lastRow>
      <a:tcTxStyle b="off" i="off"/>
      <a:tcStyle>
        <a:tcBdr/>
      </a:tcStyle>
    </a:lastRow>
    <a:seCell>
      <a:tcTxStyle b="off" i="off"/>
      <a:tcStyle>
        <a:tcBdr/>
      </a:tcStyle>
    </a:seCell>
    <a:swCell>
      <a:tcTxStyle b="off" i="off"/>
      <a:tcStyle>
        <a:tcBdr/>
      </a:tcStyle>
    </a:swCell>
    <a:firstRow>
      <a:tcTxStyle b="off" i="off"/>
      <a:tcStyle>
        <a:tcBdr/>
      </a:tcStyle>
    </a:firstRow>
    <a:neCell>
      <a:tcTxStyle b="off" i="off"/>
      <a:tcStyle>
        <a:tcBdr/>
      </a:tcStyle>
    </a:neCell>
    <a:nwCell>
      <a:tcTxStyle b="off" i="off"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704" autoAdjust="0"/>
    <p:restoredTop sz="90545" autoAdjust="0"/>
  </p:normalViewPr>
  <p:slideViewPr>
    <p:cSldViewPr snapToGrid="0">
      <p:cViewPr varScale="1">
        <p:scale>
          <a:sx n="89" d="100"/>
          <a:sy n="89" d="100"/>
        </p:scale>
        <p:origin x="293" y="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font" Target="fonts/font5.fntdata"/><Relationship Id="rId21" Type="http://schemas.openxmlformats.org/officeDocument/2006/relationships/notesMaster" Target="notesMasters/notesMaster1.xml"/><Relationship Id="rId34" Type="http://schemas.openxmlformats.org/officeDocument/2006/relationships/font" Target="fonts/font13.fntdata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font" Target="fonts/font4.fntdata"/><Relationship Id="rId33" Type="http://schemas.openxmlformats.org/officeDocument/2006/relationships/font" Target="fonts/font12.fntdata"/><Relationship Id="rId59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font" Target="fonts/font3.fntdata"/><Relationship Id="rId32" Type="http://schemas.openxmlformats.org/officeDocument/2006/relationships/font" Target="fonts/font11.fntdata"/><Relationship Id="rId58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font" Target="fonts/font2.fntdata"/><Relationship Id="rId28" Type="http://schemas.openxmlformats.org/officeDocument/2006/relationships/font" Target="fonts/font7.fntdata"/><Relationship Id="rId57" Type="http://customschemas.google.com/relationships/presentationmetadata" Target="metadata"/><Relationship Id="rId61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font" Target="fonts/font10.fntdata"/><Relationship Id="rId60" Type="http://schemas.openxmlformats.org/officeDocument/2006/relationships/theme" Target="theme/theme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font" Target="fonts/font1.fntdata"/><Relationship Id="rId27" Type="http://schemas.openxmlformats.org/officeDocument/2006/relationships/font" Target="fonts/font6.fntdata"/><Relationship Id="rId30" Type="http://schemas.openxmlformats.org/officeDocument/2006/relationships/font" Target="fonts/font9.fntdata"/><Relationship Id="rId35" Type="http://schemas.openxmlformats.org/officeDocument/2006/relationships/font" Target="fonts/font14.fntdata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04739037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19308873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r>
              <a:rPr lang="en-US" sz="1200" b="1" i="0" u="none" strike="noStrike" kern="1200" cap="none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Calibri"/>
                <a:cs typeface="Calibri"/>
                <a:sym typeface="Calibri"/>
              </a:rPr>
              <a:t>refuse something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38356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0390653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8939048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13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1500008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6" name="Google Shape;236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37" name="Google Shape;237;p3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4387366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8" name="Google Shape;268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9" name="Google Shape;269;p3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14443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3" name="Google Shape;303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3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3097998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Google Shape;313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14" name="Google Shape;314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15" name="Google Shape;315;p38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17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364871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402696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2307780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42933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8370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0" name="Google Shape;160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61" name="Google Shape;161;p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873824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82" name="Google Shape;182;p2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83" name="Google Shape;183;p2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767149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2" name="Google Shape;212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13" name="Google Shape;213;p3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408756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9291EE3-B4EE-4820-A3AE-060641DB2BC6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4013326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146795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379468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342272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47106017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07999073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5404577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9725221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4726315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7898201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738590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9880102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28802799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37687786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72450551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70182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4225689-44D2-45D6-9CB4-8B0D070C1B5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7989459-CC2F-4C73-8ACB-FAAA1D447BE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A3D63FA-B586-4229-A99B-D7E0872E68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C36A97D-3AC3-491F-AAA0-73DE85F939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F9AB86B-9DFD-404E-9AE5-FF6E99DE6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44385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350269D-D1C6-4D06-97C0-1DF16CEB28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3901922-EEE9-41C0-9D6B-DEE1F6639F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4DEB4BE-4D24-435F-85FF-1330873CFB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9D4DD7-7DA8-403F-9097-E82956A17F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B857483-E6AC-4457-95BF-60A493C03A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0726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3EB4EAB-CE26-4864-A4E3-5DEF86E760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73216D9-E7C5-4077-BDB4-FCE9BDFF27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830428-F4A9-489E-9BE0-A4241D7C38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52D64D66-33BA-47B5-B15C-BF1934DB37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A74D085-8BCF-492A-B67F-02D13E2FB0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6925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A68BD27-05E9-48C8-98F7-82465FCD3D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372DAB5A-555A-437B-84D4-0FFB1FB4612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EAE94ED-EAEF-4E33-965C-0150E4FE78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A586498-9E67-4246-8C38-08B6F2420A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6958DB6-87F9-4A9A-84BF-AEDF1EA7BA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FC0D8BD-9160-44BE-9934-26DBCA2ECF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79029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8EACFBA-E8E6-490F-88DC-C2501171857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47AE3AD-8C9D-49E5-961C-2579BA315F3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BDAC9086-7628-4403-8F73-798AA3E81E5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015D4C43-A561-4588-88E4-38B6B316057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C255F35E-20DF-488E-99A9-67D280F73DF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FE6587DE-48C2-4238-93FA-2E2A2352E9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7D9561C6-43CB-4B00-B3BB-00B0383BC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1370344E-E757-4CC6-9DFF-7E95CEC854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76746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12B3601-2924-46A0-B496-EA14030BE8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6AEF180F-908F-41E2-876E-A4072E1AB3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1F7CBA19-7341-4A76-B581-C2787BB72C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6620012B-4DB8-4DB4-8D61-8CE5A16401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2690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45A1E014-1EFE-4FAC-ABBE-72E64753F6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BC3F24BE-092E-406D-B590-F3C5CB21DA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7D6D95FA-6EE9-4654-8063-EEC4FAB515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569191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C5CFCBB-917F-4C7C-A389-7A071F69B5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CA07AC0-CB03-4E32-B6E7-F405256C7DD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7D778DF-D9D0-4C46-AEC0-3BB371286B9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DAEF020-C8A5-489A-8345-730986B39C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9ADE5A9-2C4A-4EEC-8AC4-94A2152E07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4FA4346-192D-49E8-AA4A-FC7CB80B2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17722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9921CCA-6DA5-4641-814C-CE4CF05D0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6AC2920-F16C-4A69-925D-D592529F64A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7CB60CB5-534B-41FD-B57B-773A9D5FF19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6FA2427-92A0-45C4-A494-78144C56BB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9B4FDA1-EA15-48CF-8BDD-59D585374F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F005790C-AC58-4DDC-B262-DB3CC116F3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0189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D832E1C-0487-4C4B-8233-9DA1B48AB3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99E9DCA-3CA3-4C3F-B52C-317C295F0CF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516320-D36A-435E-9460-3117FF520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A7CBDA4-2E00-4A66-BA3E-1F94486F8F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ABCABEE-9299-4A9A-A7F0-729FFA94B6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38147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CBBC4E5B-71BE-4276-8C3D-2B0A8E07FC6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D7AEE4-C0AE-44A9-B1FC-4D8134C70E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21FB11B-B42F-4942-B0FC-CB204436DC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2C318021-A0E9-48DF-B821-3DC481A1E6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EA17E20-8E4A-4299-B8C6-D3920529E3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1855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2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2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2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2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7.xml"/><Relationship Id="rId13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2.xml"/><Relationship Id="rId7" Type="http://schemas.openxmlformats.org/officeDocument/2006/relationships/slideLayout" Target="../slideLayouts/slideLayout16.xml"/><Relationship Id="rId12" Type="http://schemas.openxmlformats.org/officeDocument/2006/relationships/slideLayout" Target="../slideLayouts/slideLayout21.xml"/><Relationship Id="rId2" Type="http://schemas.openxmlformats.org/officeDocument/2006/relationships/slideLayout" Target="../slideLayouts/slideLayout11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0.xml"/><Relationship Id="rId6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4" Type="http://schemas.openxmlformats.org/officeDocument/2006/relationships/slideLayout" Target="../slideLayouts/slideLayout23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1" name="Google Shape;11;p1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15157330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72" r:id="rId8"/>
    <p:sldLayoutId id="2147483673" r:id="rId9"/>
    <p:sldLayoutId id="2147483674" r:id="rId10"/>
    <p:sldLayoutId id="2147483675" r:id="rId11"/>
    <p:sldLayoutId id="2147483676" r:id="rId12"/>
    <p:sldLayoutId id="2147483677" r:id="rId13"/>
    <p:sldLayoutId id="2147483678" r:id="rId14"/>
    <p:sldLayoutId id="2147483680" r:id="rId15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BF06303-06EB-42DD-8288-8BBC7BEB13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DDC7BC20-86EA-45DE-9211-1715EBE4BB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3BECE79-4B7B-4145-A17E-D98391A23C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678465C-1486-415C-921C-CC45DF171C6A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28.09.2025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DDA3B82-A540-465B-81D3-A470CF36536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24F7AF5-9DF9-4DDF-A56D-0361665E34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9026891-89BD-4017-8CD5-C7123A8B4F1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980904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13" Type="http://schemas.openxmlformats.org/officeDocument/2006/relationships/image" Target="../media/image17.png"/><Relationship Id="rId18" Type="http://schemas.openxmlformats.org/officeDocument/2006/relationships/image" Target="../media/image21.gif"/><Relationship Id="rId3" Type="http://schemas.microsoft.com/office/2007/relationships/media" Target="../media/media3.wav"/><Relationship Id="rId7" Type="http://schemas.openxmlformats.org/officeDocument/2006/relationships/slideLayout" Target="../slideLayouts/slideLayout31.xml"/><Relationship Id="rId12" Type="http://schemas.openxmlformats.org/officeDocument/2006/relationships/image" Target="../media/image12.jpg"/><Relationship Id="rId17" Type="http://schemas.openxmlformats.org/officeDocument/2006/relationships/image" Target="../media/image20.gif"/><Relationship Id="rId2" Type="http://schemas.openxmlformats.org/officeDocument/2006/relationships/audio" Target="../media/media2.wav"/><Relationship Id="rId16" Type="http://schemas.openxmlformats.org/officeDocument/2006/relationships/image" Target="../media/image19.png"/><Relationship Id="rId20" Type="http://schemas.openxmlformats.org/officeDocument/2006/relationships/image" Target="../media/image22.gif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audio" Target="../media/audio2.wav"/><Relationship Id="rId5" Type="http://schemas.microsoft.com/office/2007/relationships/media" Target="../media/media4.mp3"/><Relationship Id="rId15" Type="http://schemas.openxmlformats.org/officeDocument/2006/relationships/image" Target="../media/image16.gif"/><Relationship Id="rId10" Type="http://schemas.openxmlformats.org/officeDocument/2006/relationships/audio" Target="../media/audio4.wav"/><Relationship Id="rId19" Type="http://schemas.openxmlformats.org/officeDocument/2006/relationships/image" Target="../media/image15.png"/><Relationship Id="rId4" Type="http://schemas.openxmlformats.org/officeDocument/2006/relationships/audio" Target="../media/media3.wav"/><Relationship Id="rId9" Type="http://schemas.openxmlformats.org/officeDocument/2006/relationships/audio" Target="../media/audio3.wav"/><Relationship Id="rId14" Type="http://schemas.openxmlformats.org/officeDocument/2006/relationships/image" Target="../media/image18.gi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audio" Target="../media/media4.mp3"/><Relationship Id="rId13" Type="http://schemas.openxmlformats.org/officeDocument/2006/relationships/audio" Target="../media/audio2.wav"/><Relationship Id="rId18" Type="http://schemas.openxmlformats.org/officeDocument/2006/relationships/image" Target="../media/image19.png"/><Relationship Id="rId3" Type="http://schemas.microsoft.com/office/2007/relationships/media" Target="../media/media3.wav"/><Relationship Id="rId21" Type="http://schemas.openxmlformats.org/officeDocument/2006/relationships/image" Target="../media/image15.png"/><Relationship Id="rId7" Type="http://schemas.microsoft.com/office/2007/relationships/media" Target="../media/media4.mp3"/><Relationship Id="rId12" Type="http://schemas.openxmlformats.org/officeDocument/2006/relationships/audio" Target="../media/audio4.wav"/><Relationship Id="rId17" Type="http://schemas.openxmlformats.org/officeDocument/2006/relationships/image" Target="../media/image16.gif"/><Relationship Id="rId2" Type="http://schemas.openxmlformats.org/officeDocument/2006/relationships/audio" Target="../media/media2.wav"/><Relationship Id="rId16" Type="http://schemas.openxmlformats.org/officeDocument/2006/relationships/image" Target="../media/image18.gif"/><Relationship Id="rId20" Type="http://schemas.openxmlformats.org/officeDocument/2006/relationships/image" Target="../media/image21.gif"/><Relationship Id="rId1" Type="http://schemas.microsoft.com/office/2007/relationships/media" Target="../media/media2.wav"/><Relationship Id="rId6" Type="http://schemas.openxmlformats.org/officeDocument/2006/relationships/audio" Target="../media/media5.wav"/><Relationship Id="rId11" Type="http://schemas.openxmlformats.org/officeDocument/2006/relationships/audio" Target="../media/audio3.wav"/><Relationship Id="rId5" Type="http://schemas.microsoft.com/office/2007/relationships/media" Target="../media/media5.wav"/><Relationship Id="rId15" Type="http://schemas.openxmlformats.org/officeDocument/2006/relationships/image" Target="../media/image17.png"/><Relationship Id="rId10" Type="http://schemas.openxmlformats.org/officeDocument/2006/relationships/notesSlide" Target="../notesSlides/notesSlide11.xml"/><Relationship Id="rId19" Type="http://schemas.openxmlformats.org/officeDocument/2006/relationships/image" Target="../media/image20.gif"/><Relationship Id="rId4" Type="http://schemas.openxmlformats.org/officeDocument/2006/relationships/audio" Target="../media/media3.wav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2.jpg"/><Relationship Id="rId22" Type="http://schemas.openxmlformats.org/officeDocument/2006/relationships/image" Target="../media/image22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13" Type="http://schemas.openxmlformats.org/officeDocument/2006/relationships/image" Target="../media/image17.png"/><Relationship Id="rId18" Type="http://schemas.openxmlformats.org/officeDocument/2006/relationships/image" Target="../media/image21.gif"/><Relationship Id="rId3" Type="http://schemas.microsoft.com/office/2007/relationships/media" Target="../media/media3.wav"/><Relationship Id="rId7" Type="http://schemas.openxmlformats.org/officeDocument/2006/relationships/slideLayout" Target="../slideLayouts/slideLayout31.xml"/><Relationship Id="rId12" Type="http://schemas.openxmlformats.org/officeDocument/2006/relationships/image" Target="../media/image12.jpg"/><Relationship Id="rId17" Type="http://schemas.openxmlformats.org/officeDocument/2006/relationships/image" Target="../media/image20.gif"/><Relationship Id="rId2" Type="http://schemas.openxmlformats.org/officeDocument/2006/relationships/audio" Target="../media/media2.wav"/><Relationship Id="rId16" Type="http://schemas.openxmlformats.org/officeDocument/2006/relationships/image" Target="../media/image19.png"/><Relationship Id="rId20" Type="http://schemas.openxmlformats.org/officeDocument/2006/relationships/image" Target="../media/image22.gif"/><Relationship Id="rId1" Type="http://schemas.microsoft.com/office/2007/relationships/media" Target="../media/media2.wav"/><Relationship Id="rId6" Type="http://schemas.openxmlformats.org/officeDocument/2006/relationships/audio" Target="../media/media4.mp3"/><Relationship Id="rId11" Type="http://schemas.openxmlformats.org/officeDocument/2006/relationships/audio" Target="../media/audio2.wav"/><Relationship Id="rId5" Type="http://schemas.microsoft.com/office/2007/relationships/media" Target="../media/media4.mp3"/><Relationship Id="rId15" Type="http://schemas.openxmlformats.org/officeDocument/2006/relationships/image" Target="../media/image16.gif"/><Relationship Id="rId10" Type="http://schemas.openxmlformats.org/officeDocument/2006/relationships/audio" Target="../media/audio4.wav"/><Relationship Id="rId19" Type="http://schemas.openxmlformats.org/officeDocument/2006/relationships/image" Target="../media/image15.png"/><Relationship Id="rId4" Type="http://schemas.openxmlformats.org/officeDocument/2006/relationships/audio" Target="../media/media3.wav"/><Relationship Id="rId9" Type="http://schemas.openxmlformats.org/officeDocument/2006/relationships/audio" Target="../media/audio3.wav"/><Relationship Id="rId14" Type="http://schemas.openxmlformats.org/officeDocument/2006/relationships/image" Target="../media/image18.gi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audio" Target="../media/media6.wav"/><Relationship Id="rId13" Type="http://schemas.openxmlformats.org/officeDocument/2006/relationships/audio" Target="../media/audio3.wav"/><Relationship Id="rId18" Type="http://schemas.openxmlformats.org/officeDocument/2006/relationships/image" Target="../media/image16.gif"/><Relationship Id="rId3" Type="http://schemas.microsoft.com/office/2007/relationships/media" Target="../media/media3.wav"/><Relationship Id="rId21" Type="http://schemas.openxmlformats.org/officeDocument/2006/relationships/image" Target="../media/image21.gif"/><Relationship Id="rId7" Type="http://schemas.microsoft.com/office/2007/relationships/media" Target="../media/media6.wav"/><Relationship Id="rId12" Type="http://schemas.openxmlformats.org/officeDocument/2006/relationships/notesSlide" Target="../notesSlides/notesSlide13.xml"/><Relationship Id="rId17" Type="http://schemas.openxmlformats.org/officeDocument/2006/relationships/image" Target="../media/image18.gif"/><Relationship Id="rId2" Type="http://schemas.openxmlformats.org/officeDocument/2006/relationships/audio" Target="../media/media2.wav"/><Relationship Id="rId16" Type="http://schemas.openxmlformats.org/officeDocument/2006/relationships/image" Target="../media/image17.png"/><Relationship Id="rId20" Type="http://schemas.openxmlformats.org/officeDocument/2006/relationships/image" Target="../media/image20.gif"/><Relationship Id="rId1" Type="http://schemas.microsoft.com/office/2007/relationships/media" Target="../media/media2.wav"/><Relationship Id="rId6" Type="http://schemas.openxmlformats.org/officeDocument/2006/relationships/audio" Target="../media/media5.wav"/><Relationship Id="rId11" Type="http://schemas.openxmlformats.org/officeDocument/2006/relationships/slideLayout" Target="../slideLayouts/slideLayout31.xml"/><Relationship Id="rId5" Type="http://schemas.microsoft.com/office/2007/relationships/media" Target="../media/media5.wav"/><Relationship Id="rId15" Type="http://schemas.openxmlformats.org/officeDocument/2006/relationships/image" Target="../media/image12.jpg"/><Relationship Id="rId23" Type="http://schemas.openxmlformats.org/officeDocument/2006/relationships/image" Target="../media/image22.gif"/><Relationship Id="rId10" Type="http://schemas.openxmlformats.org/officeDocument/2006/relationships/audio" Target="../media/media4.mp3"/><Relationship Id="rId19" Type="http://schemas.openxmlformats.org/officeDocument/2006/relationships/image" Target="../media/image19.png"/><Relationship Id="rId4" Type="http://schemas.openxmlformats.org/officeDocument/2006/relationships/audio" Target="../media/media3.wav"/><Relationship Id="rId9" Type="http://schemas.microsoft.com/office/2007/relationships/media" Target="../media/media4.mp3"/><Relationship Id="rId14" Type="http://schemas.openxmlformats.org/officeDocument/2006/relationships/audio" Target="../media/audio4.wav"/><Relationship Id="rId22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slideLayout" Target="../slideLayouts/slideLayout31.xml"/><Relationship Id="rId7" Type="http://schemas.openxmlformats.org/officeDocument/2006/relationships/image" Target="../media/image12.jp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audio" Target="../media/audio2.wav"/><Relationship Id="rId11" Type="http://schemas.openxmlformats.org/officeDocument/2006/relationships/image" Target="../media/image16.gif"/><Relationship Id="rId5" Type="http://schemas.openxmlformats.org/officeDocument/2006/relationships/audio" Target="../media/audio1.wav"/><Relationship Id="rId10" Type="http://schemas.openxmlformats.org/officeDocument/2006/relationships/image" Target="../media/image15.png"/><Relationship Id="rId4" Type="http://schemas.openxmlformats.org/officeDocument/2006/relationships/notesSlide" Target="../notesSlides/notesSlide9.xml"/><Relationship Id="rId9" Type="http://schemas.openxmlformats.org/officeDocument/2006/relationships/image" Target="../media/image14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3: Reading</a:t>
            </a:r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UNICEF’s support for Viet Nam’s education</a:t>
            </a:r>
          </a:p>
          <a:p>
            <a:pPr marL="0" indent="0"/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572563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383703" y="1457133"/>
            <a:ext cx="124688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create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7405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kumimoji="0" 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rPr>
              <a:t>Choose </a:t>
            </a: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the correct meanings of the highlighted word.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507445"/>
            <a:ext cx="1605976" cy="1200329"/>
            <a:chOff x="6630583" y="5507445"/>
            <a:chExt cx="1605976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686649" y="5507445"/>
              <a:ext cx="154991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make something happen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456884" y="5537000"/>
            <a:ext cx="1556854" cy="1754326"/>
            <a:chOff x="4456884" y="5537000"/>
            <a:chExt cx="1556854" cy="1754326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456884" y="5537000"/>
              <a:ext cx="1556854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</a:rPr>
                <a:t>refuse something</a:t>
              </a:r>
            </a:p>
            <a:p>
              <a:pPr lvl="0">
                <a:buClrTx/>
                <a:defRPr/>
              </a:pPr>
              <a:endParaRPr lang="ru-RU" sz="36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endParaRPr>
            </a:p>
            <a:p>
              <a:pPr lvl="0">
                <a:buClrTx/>
              </a:pP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2856" y="2164391"/>
            <a:ext cx="609600" cy="609600"/>
          </a:xfrm>
          <a:prstGeom prst="rect">
            <a:avLst/>
          </a:prstGeom>
        </p:spPr>
      </p:pic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id="{1DE4DBEA-D899-4455-91DE-669C9198044D}"/>
              </a:ext>
            </a:extLst>
          </p:cNvPr>
          <p:cNvSpPr/>
          <p:nvPr/>
        </p:nvSpPr>
        <p:spPr>
          <a:xfrm>
            <a:off x="3095032" y="5789659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724358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56 -0.00532 L -0.00456 -0.00532 C 0.00195 -0.04051 -0.00404 -0.00949 0.0026 -0.0419 C 0.00312 -0.04421 0.00325 -0.04653 0.00391 -0.04838 C 0.00495 -0.05231 0.00625 -0.05556 0.00742 -0.05926 C 0.00781 -0.06204 0.00833 -0.06505 0.00872 -0.06782 C 0.00911 -0.0713 0.00911 -0.07523 0.0099 -0.07847 C 0.01081 -0.08241 0.0125 -0.08565 0.01354 -0.08935 C 0.01406 -0.09144 0.01432 -0.09352 0.01471 -0.09583 C 0.01523 -0.09861 0.01523 -0.10185 0.01589 -0.1044 C 0.0168 -0.10764 0.01849 -0.10995 0.01953 -0.11296 C 0.02057 -0.11574 0.02083 -0.11921 0.022 -0.12153 C 0.02409 -0.12639 0.02708 -0.12986 0.0293 -0.13449 C 0.03034 -0.13704 0.03073 -0.14051 0.03164 -0.14306 C 0.03477 -0.15116 0.03815 -0.1588 0.04141 -0.16667 C 0.04336 -0.17176 0.04518 -0.17708 0.0474 -0.18194 C 0.0556 -0.19931 0.05117 -0.19074 0.06068 -0.20764 C 0.06185 -0.20972 0.06341 -0.21157 0.06432 -0.21412 C 0.0651 -0.2162 0.06562 -0.21898 0.0668 -0.2206 C 0.06771 -0.22199 0.06914 -0.22199 0.07031 -0.22269 C 0.07161 -0.22407 0.07292 -0.22546 0.07396 -0.22708 C 0.07786 -0.23264 0.08034 -0.23981 0.08372 -0.2463 C 0.09714 -0.27199 0.08867 -0.25556 0.09935 -0.27222 C 0.10065 -0.27407 0.10169 -0.27662 0.10299 -0.2787 C 0.10417 -0.28032 0.1056 -0.28125 0.10664 -0.28287 C 0.10794 -0.28495 0.10898 -0.2875 0.11029 -0.28935 C 0.11146 -0.29097 0.11289 -0.2919 0.11393 -0.29375 C 0.11536 -0.2963 0.11602 -0.3 0.11758 -0.30231 C 0.11966 -0.30579 0.12279 -0.30718 0.12487 -0.31088 C 0.13359 -0.32639 0.12591 -0.31389 0.13333 -0.32384 C 0.13529 -0.32662 0.13711 -0.33009 0.13932 -0.33241 C 0.14115 -0.33449 0.14349 -0.33495 0.14531 -0.33681 C 0.14714 -0.33843 0.14844 -0.34144 0.15026 -0.34306 C 0.15208 -0.34514 0.1543 -0.34583 0.15625 -0.34745 C 0.15755 -0.34861 0.15859 -0.35069 0.1599 -0.35185 C 0.16185 -0.35347 0.16393 -0.3544 0.16589 -0.35602 C 0.16836 -0.3581 0.1707 -0.36065 0.17318 -0.3625 C 0.18503 -0.37199 0.17448 -0.36296 0.18281 -0.36898 C 0.18568 -0.37106 0.18854 -0.37292 0.19128 -0.37546 C 0.19831 -0.38171 0.19128 -0.37847 0.19987 -0.38403 C 0.2013 -0.38519 0.20299 -0.38542 0.20469 -0.38611 C 0.20625 -0.38773 0.20781 -0.38935 0.2095 -0.39051 C 0.21107 -0.39144 0.21276 -0.3919 0.21432 -0.39259 C 0.22266 -0.39699 0.21211 -0.39306 0.22526 -0.39699 C 0.24466 -0.41065 0.21654 -0.39167 0.23854 -0.40347 C 0.24023 -0.4044 0.24167 -0.40648 0.24336 -0.40764 C 0.24492 -0.4088 0.24661 -0.40903 0.24818 -0.40995 C 0.25065 -0.41111 0.25299 -0.41319 0.25547 -0.41412 C 0.26029 -0.41597 0.26992 -0.41852 0.26992 -0.41852 C 0.27721 -0.42269 0.27878 -0.42407 0.28685 -0.42708 C 0.29336 -0.4294 0.29987 -0.43125 0.30625 -0.43356 C 0.30833 -0.43426 0.31029 -0.43495 0.31224 -0.43565 C 0.31471 -0.43634 0.31719 -0.43681 0.31953 -0.43773 C 0.33464 -0.44352 0.32383 -0.44005 0.33646 -0.44653 C 0.33971 -0.44815 0.3431 -0.44861 0.34622 -0.45069 C 0.34818 -0.45208 0.35013 -0.4537 0.35221 -0.45509 C 0.35378 -0.45602 0.35547 -0.45671 0.35703 -0.45718 C 0.36289 -0.45926 0.3681 -0.46019 0.37396 -0.46157 C 0.3849 -0.46644 0.37161 -0.46019 0.38854 -0.47014 C 0.39284 -0.47269 0.3974 -0.47338 0.40182 -0.47431 C 0.41003 -0.47917 0.39987 -0.47361 0.41276 -0.4787 C 0.41758 -0.48056 0.4224 -0.4831 0.42721 -0.48519 C 0.42878 -0.48588 0.43047 -0.48681 0.43203 -0.48727 C 0.43685 -0.48866 0.4418 -0.48958 0.44661 -0.49167 C 0.44818 -0.49236 0.44974 -0.49329 0.45143 -0.49375 C 0.45456 -0.49468 0.45781 -0.49514 0.46107 -0.49583 C 0.46354 -0.49722 0.46575 -0.49954 0.46836 -0.50023 L 0.47799 -0.50231 C 0.48047 -0.50301 0.48281 -0.50394 0.48529 -0.5044 C 0.48893 -0.50532 0.49258 -0.50602 0.49622 -0.50671 C 0.50521 -0.51204 0.49453 -0.50625 0.51315 -0.51088 C 0.51432 -0.51134 0.51549 -0.51273 0.5168 -0.51319 C 0.51914 -0.51412 0.52161 -0.51435 0.52396 -0.51528 C 0.52891 -0.51713 0.53346 -0.5213 0.53854 -0.52176 L 0.55911 -0.52384 C 0.56745 -0.52894 0.56068 -0.52546 0.57721 -0.52824 C 0.58464 -0.5294 0.58854 -0.53009 0.59531 -0.53241 C 0.59935 -0.5338 0.60339 -0.53542 0.60742 -0.53681 C 0.6095 -0.5375 0.61159 -0.53773 0.61354 -0.53889 C 0.62227 -0.54398 0.61133 -0.53773 0.622 -0.54329 C 0.62318 -0.54375 0.62435 -0.54468 0.62565 -0.54537 C 0.62721 -0.5463 0.62878 -0.54676 0.63047 -0.54745 C 0.63164 -0.54815 0.63281 -0.54931 0.63411 -0.54977 C 0.64792 -0.55417 0.66068 -0.55185 0.67526 -0.55185 " pathEditMode="relative" ptsTypes="AAAAAAAAAAAAAAAAAAAAAAAAAAAAAAAAAAAAA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625 -0.00764 L 0.00625 -0.00764 C 0.00534 -0.01481 0.00482 -0.02222 0.00378 -0.02917 C 0.00326 -0.0331 0.00182 -0.03634 0.0013 -0.04005 C 0.00065 -0.0456 0.00078 -0.05162 0.00013 -0.05718 C -0.00013 -0.05949 -0.00065 -0.06157 -0.00104 -0.06366 C -0.00195 -0.06875 -0.00273 -0.07361 -0.00352 -0.0787 C -0.00391 -0.08519 -0.0043 -0.09167 -0.00469 -0.09815 C -0.00521 -0.10671 -0.00508 -0.11551 -0.00586 -0.12384 C -0.00625 -0.12708 -0.00755 -0.12963 -0.00833 -0.13241 C -0.01055 -0.15579 -0.00833 -0.13704 -0.01081 -0.15185 C -0.0112 -0.15463 -0.01133 -0.15764 -0.01198 -0.16042 C -0.01263 -0.16343 -0.01354 -0.1662 -0.01432 -0.16898 C -0.01484 -0.17269 -0.01471 -0.17639 -0.01562 -0.17986 C -0.01641 -0.1831 -0.0181 -0.18542 -0.01927 -0.18843 C -0.02187 -0.19514 -0.02461 -0.20347 -0.02773 -0.20995 C -0.02878 -0.21227 -0.03021 -0.21412 -0.03138 -0.21644 C -0.03229 -0.21829 -0.03281 -0.22083 -0.03372 -0.22292 C -0.0349 -0.22523 -0.03633 -0.22685 -0.03737 -0.22917 C -0.03919 -0.23333 -0.0401 -0.23843 -0.04219 -0.24213 C -0.05117 -0.2581 -0.0401 -0.23796 -0.04948 -0.25718 C -0.05612 -0.27083 -0.05 -0.25741 -0.05677 -0.26806 C -0.07383 -0.29514 -0.05833 -0.2706 -0.06641 -0.28727 C -0.06784 -0.29051 -0.06979 -0.29282 -0.07122 -0.29583 C -0.07656 -0.30718 -0.07031 -0.29838 -0.07734 -0.30671 C -0.08229 -0.31991 -0.07669 -0.30694 -0.08333 -0.31736 C -0.08594 -0.32153 -0.08776 -0.32685 -0.09062 -0.33032 L -0.09792 -0.33889 C -0.09909 -0.34028 -0.10052 -0.34144 -0.10143 -0.34329 C -0.10716 -0.35324 -0.10365 -0.34792 -0.11237 -0.35833 L -0.11602 -0.3625 C -0.11719 -0.36412 -0.11823 -0.36597 -0.11966 -0.3669 L -0.12331 -0.36898 C -0.12448 -0.37037 -0.12565 -0.37176 -0.12695 -0.37338 C -0.12852 -0.37546 -0.12995 -0.37824 -0.13177 -0.37986 C -0.13398 -0.38171 -0.13672 -0.38218 -0.13893 -0.38403 C -0.14713 -0.3912 -0.14049 -0.38611 -0.1487 -0.39051 C -0.15117 -0.3919 -0.15352 -0.39352 -0.15599 -0.39491 C -0.15716 -0.3956 -0.15833 -0.39653 -0.1595 -0.39699 C -0.1612 -0.39769 -0.16276 -0.39838 -0.16445 -0.39907 C -0.16562 -0.39977 -0.1668 -0.40069 -0.16797 -0.40139 C -0.16966 -0.40208 -0.17122 -0.40255 -0.17292 -0.40347 C -0.17409 -0.40417 -0.17526 -0.40556 -0.17643 -0.40556 C -0.19141 -0.40694 -0.20638 -0.40694 -0.22122 -0.40764 C -0.22409 -0.40556 -0.22786 -0.40556 -0.22969 -0.40139 C -0.2306 -0.39931 -0.22747 -0.39792 -0.22604 -0.39699 C -0.22253 -0.39444 -0.21888 -0.39259 -0.21523 -0.39051 C -0.21393 -0.38981 -0.21276 -0.38935 -0.21159 -0.38843 C -0.21003 -0.38704 -0.20833 -0.38565 -0.20677 -0.38403 C -0.20469 -0.38218 -0.20286 -0.3794 -0.20065 -0.37755 C -0.19375 -0.37222 -0.19818 -0.3787 -0.19219 -0.37338 C -0.19088 -0.37222 -0.18984 -0.37014 -0.18854 -0.36898 C -0.1875 -0.36806 -0.1862 -0.36782 -0.1849 -0.3669 C -0.17461 -0.35903 -0.18568 -0.36667 -0.17526 -0.35625 C -0.17422 -0.35509 -0.17292 -0.35463 -0.17161 -0.35394 C -0.17005 -0.35185 -0.16849 -0.34954 -0.1668 -0.34745 C -0.16562 -0.34606 -0.16432 -0.34491 -0.16315 -0.34329 C -0.16068 -0.33912 -0.15833 -0.33472 -0.15599 -0.33032 L -0.15234 -0.32384 C -0.15143 -0.31968 -0.1513 -0.31481 -0.14987 -0.31088 C -0.14622 -0.30139 -0.14805 -0.30694 -0.14505 -0.29375 C -0.14466 -0.29028 -0.14427 -0.28657 -0.14388 -0.2831 C -0.14349 -0.28079 -0.14284 -0.2787 -0.14258 -0.27662 C -0.13932 -0.25046 -0.14388 -0.27685 -0.13893 -0.25069 L -0.13776 -0.24421 C -0.13737 -0.24213 -0.13724 -0.23981 -0.13659 -0.23796 C -0.13581 -0.23565 -0.13437 -0.23403 -0.13411 -0.23148 C -0.13346 -0.22292 -0.13411 -0.21412 -0.13411 -0.20556 L -0.13411 -0.20556 " pathEditMode="relative" ptsTypes="AAAAAAAAAAAAAAAAAAAAAAAAAAAAAAAAAAAAAAAAAAAAAAAAAAAAAAAAAAAAAAAAAAA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38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8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38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4242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095479" y="1341496"/>
            <a:ext cx="1687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essential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639433"/>
            <a:ext cx="1070482" cy="1068341"/>
            <a:chOff x="6630583" y="5639433"/>
            <a:chExt cx="1070482" cy="1068341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732852" y="5942770"/>
              <a:ext cx="865943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usual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330166" y="5639434"/>
            <a:ext cx="1444370" cy="1068341"/>
            <a:chOff x="4330166" y="5639434"/>
            <a:chExt cx="1444370" cy="1068341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330166" y="5942769"/>
              <a:ext cx="1444370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necessary</a:t>
              </a:r>
              <a:endParaRPr lang="en-US" sz="36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19" name="ехэй">
            <a:hlinkClick r:id="" action="ppaction://media"/>
            <a:extLst>
              <a:ext uri="{FF2B5EF4-FFF2-40B4-BE49-F238E27FC236}">
                <a16:creationId xmlns:a16="http://schemas.microsoft.com/office/drawing/2014/main" id="{024CA4EF-05BF-4DA9-A3C2-814AA13853C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1"/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1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9574" y="2171848"/>
            <a:ext cx="609600" cy="609600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:a16="http://schemas.microsoft.com/office/drawing/2014/main" id="{FCFDD43A-E0B6-43C5-BB97-19B6F1D0A401}"/>
              </a:ext>
            </a:extLst>
          </p:cNvPr>
          <p:cNvSpPr/>
          <p:nvPr/>
        </p:nvSpPr>
        <p:spPr>
          <a:xfrm>
            <a:off x="7968789" y="5693821"/>
            <a:ext cx="1085303" cy="1027409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302593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26 0.00532 L 0.0026 0.00532 C 0.00339 -0.04074 0.00352 -0.08657 0.00495 -0.13241 C 0.00508 -0.13796 0.01003 -0.16065 0.01107 -0.16458 C 0.01211 -0.16968 0.01354 -0.17477 0.01458 -0.17986 C 0.0155 -0.18403 0.01615 -0.18843 0.01706 -0.19259 C 0.02669 -0.23519 0.01758 -0.19282 0.02552 -0.225 C 0.02721 -0.23194 0.02878 -0.23935 0.03034 -0.24653 C 0.03112 -0.25 0.03125 -0.2544 0.03281 -0.25718 C 0.03398 -0.25926 0.03542 -0.26111 0.03646 -0.26366 C 0.04063 -0.27407 0.03737 -0.26921 0.03997 -0.2787 C 0.04323 -0.29005 0.04167 -0.28056 0.04609 -0.29167 C 0.04714 -0.29421 0.0474 -0.29769 0.04844 -0.30023 C 0.04948 -0.30278 0.05104 -0.3044 0.05208 -0.30671 C 0.053 -0.30856 0.05352 -0.31111 0.05456 -0.31319 C 0.06315 -0.33032 0.05951 -0.3213 0.06784 -0.33449 C 0.06953 -0.33727 0.07096 -0.34051 0.07266 -0.34329 C 0.07565 -0.34769 0.08047 -0.35093 0.08359 -0.35394 C 0.08568 -0.35602 0.0875 -0.35833 0.08958 -0.36042 C 0.09115 -0.36204 0.09284 -0.36319 0.0944 -0.36481 C 0.0957 -0.36597 0.09675 -0.36782 0.09805 -0.36898 C 0.1 -0.37083 0.10221 -0.37176 0.10417 -0.37338 C 0.10573 -0.37454 0.10729 -0.37639 0.10898 -0.37755 C 0.11094 -0.37917 0.11315 -0.38009 0.11497 -0.38194 C 0.12721 -0.39375 0.11745 -0.38843 0.12708 -0.39259 C 0.12839 -0.39421 0.12943 -0.39583 0.13073 -0.39699 C 0.13581 -0.40093 0.13893 -0.40162 0.14401 -0.40347 C 0.14518 -0.40463 0.15456 -0.41435 0.15729 -0.41644 C 0.16042 -0.41829 0.16289 -0.41806 0.16576 -0.4206 C 0.16706 -0.42176 0.1681 -0.42384 0.1694 -0.425 C 0.17175 -0.42685 0.17435 -0.42755 0.17669 -0.42917 C 0.18802 -0.43704 0.18307 -0.43565 0.19609 -0.44213 C 0.21628 -0.45208 0.21432 -0.45 0.23477 -0.45718 C 0.23841 -0.45856 0.24193 -0.46065 0.2457 -0.46157 C 0.25091 -0.46273 0.25612 -0.46273 0.26133 -0.46366 C 0.26458 -0.46412 0.26784 -0.46528 0.27109 -0.46574 C 0.2763 -0.46667 0.28151 -0.46713 0.28672 -0.46782 L 0.39193 -0.46366 C 0.39492 -0.46343 0.39753 -0.46019 0.40039 -0.45926 C 0.40482 -0.4581 0.40938 -0.45787 0.4138 -0.45718 C 0.43555 -0.4412 0.42734 -0.4463 0.43789 -0.44005 C 0.44193 -0.43356 0.44609 -0.42731 0.45 -0.4206 C 0.45247 -0.41644 0.45469 -0.41181 0.45729 -0.40764 C 0.45885 -0.40532 0.46068 -0.4037 0.46211 -0.40116 C 0.46628 -0.39444 0.46953 -0.38542 0.47422 -0.37986 C 0.47539 -0.37824 0.47682 -0.37708 0.47787 -0.37546 C 0.47995 -0.37222 0.48177 -0.36806 0.48385 -0.36481 C 0.48672 -0.36019 0.49115 -0.35532 0.49362 -0.34977 C 0.49388 -0.34907 0.49362 -0.34815 0.49362 -0.34745 L 0.49362 -0.34745 " pathEditMode="relative" ptsTypes="AAA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7273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82 0.00532 L -0.0082 0.00532 C -0.00742 -0.01412 -0.00664 -0.03356 -0.00586 -0.05278 C -0.00547 -0.06134 -0.00521 -0.07014 -0.00469 -0.0787 C -0.00365 -0.09514 -0.00286 -0.09699 -0.00104 -0.11528 C -0.00078 -0.11713 0.00091 -0.14028 0.00143 -0.14306 C 0.00273 -0.15046 0.00482 -0.15741 0.00625 -0.16458 C 0.00729 -0.17037 0.00742 -0.17639 0.00872 -0.18194 C 0.01575 -0.21458 0.02318 -0.23912 0.03529 -0.26782 C 0.03945 -0.27778 0.0418 -0.2838 0.0474 -0.29375 C 0.04883 -0.2963 0.05052 -0.29838 0.05221 -0.30023 C 0.06536 -0.31343 0.06406 -0.30995 0.07878 -0.31944 C 0.10599 -0.33681 0.08281 -0.325 0.11146 -0.33657 C 0.1168 -0.33889 0.12422 -0.34236 0.12956 -0.34537 C 0.13203 -0.34653 0.13437 -0.34838 0.13685 -0.34954 C 0.1388 -0.35046 0.14102 -0.35069 0.14297 -0.35162 C 0.14779 -0.3544 0.1526 -0.35718 0.15742 -0.36042 C 0.16068 -0.3625 0.1638 -0.36505 0.16706 -0.36667 C 0.17109 -0.36875 0.17526 -0.36875 0.17917 -0.37106 C 0.18281 -0.37315 0.18633 -0.37708 0.1901 -0.37755 C 0.21992 -0.38056 0.20378 -0.37917 0.23854 -0.38171 C 0.23529 -0.37824 0.23177 -0.37523 0.22878 -0.37106 C 0.2276 -0.36944 0.22734 -0.36667 0.22643 -0.36458 C 0.22526 -0.36227 0.22383 -0.36065 0.22279 -0.3581 C 0.22135 -0.35486 0.22057 -0.35069 0.21914 -0.34745 C 0.21732 -0.34352 0.21497 -0.34051 0.21302 -0.33657 C 0.19935 -0.3088 0.20742 -0.31921 0.19857 -0.3088 C 0.18841 -0.27847 0.20143 -0.31875 0.19258 -0.28495 C 0.19075 -0.27847 0.18828 -0.27222 0.18646 -0.26574 C 0.18555 -0.26227 0.18503 -0.25833 0.18398 -0.25486 C 0.18229 -0.24907 0.17995 -0.24352 0.17799 -0.23773 C 0.17708 -0.23495 0.1763 -0.23218 0.17552 -0.22917 C 0.17396 -0.22269 0.17227 -0.20671 0.172 -0.20347 C 0.17174 -0.20046 0.172 -0.19769 0.172 -0.19468 L 0.172 -0.19468 " pathEditMode="relative" ptsTypes="AAAAAAAAAAAAAAAAAAAAAAAAAAAAAAAAA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38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38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38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628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2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46970" showWhenStopped="0">
                <p:cTn id="4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</p:childTnLst>
        </p:cTn>
      </p:par>
    </p:tnLst>
    <p:bldLst>
      <p:bldP spid="2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234824" y="1383549"/>
            <a:ext cx="143680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respect</a:t>
            </a:r>
            <a:endParaRPr lang="en-US" sz="3200" b="1" kern="1200" dirty="0">
              <a:solidFill>
                <a:srgbClr val="002060"/>
              </a:solidFill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630583" y="5552108"/>
            <a:ext cx="2525613" cy="1200329"/>
            <a:chOff x="6630583" y="5552108"/>
            <a:chExt cx="2525613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672034" y="5552108"/>
              <a:ext cx="248416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have a good opinion of somebody </a:t>
              </a: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439304" y="5507445"/>
            <a:ext cx="1796319" cy="1200330"/>
            <a:chOff x="4439304" y="5507445"/>
            <a:chExt cx="1796319" cy="1200330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439304" y="5507445"/>
              <a:ext cx="1796319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look down on somebody 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E680851D-653F-4576-B1C5-7798FEE793BE}"/>
              </a:ext>
            </a:extLst>
          </p:cNvPr>
          <p:cNvGrpSpPr/>
          <p:nvPr/>
        </p:nvGrpSpPr>
        <p:grpSpPr>
          <a:xfrm>
            <a:off x="9252163" y="3111294"/>
            <a:ext cx="3335735" cy="3143250"/>
            <a:chOff x="9252163" y="3111294"/>
            <a:chExt cx="3335735" cy="3143250"/>
          </a:xfrm>
        </p:grpSpPr>
        <p:pic>
          <p:nvPicPr>
            <p:cNvPr id="5" name="Picture 12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B26783AA-92CE-452E-A6A6-7D35559C7829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9252163" y="3111294"/>
              <a:ext cx="3335735" cy="31432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E43D59C2-5687-43E7-99B1-FEA18A44B437}"/>
                </a:ext>
              </a:extLst>
            </p:cNvPr>
            <p:cNvSpPr txBox="1"/>
            <p:nvPr/>
          </p:nvSpPr>
          <p:spPr>
            <a:xfrm>
              <a:off x="9762179" y="4421309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9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9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57932" y="2171848"/>
            <a:ext cx="609600" cy="609600"/>
          </a:xfrm>
          <a:prstGeom prst="rect">
            <a:avLst/>
          </a:prstGeom>
        </p:spPr>
      </p:pic>
      <p:sp>
        <p:nvSpPr>
          <p:cNvPr id="23" name="Прямоугольник 22">
            <a:extLst>
              <a:ext uri="{FF2B5EF4-FFF2-40B4-BE49-F238E27FC236}">
                <a16:creationId xmlns:a16="http://schemas.microsoft.com/office/drawing/2014/main" id="{A7B2028D-D195-44E4-A5AA-499A6F85A3AD}"/>
              </a:ext>
            </a:extLst>
          </p:cNvPr>
          <p:cNvSpPr/>
          <p:nvPr/>
        </p:nvSpPr>
        <p:spPr>
          <a:xfrm>
            <a:off x="3298034" y="5530543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12338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0026 -0.01204 L 0.00026 -0.01204 C -0.0125 -0.07199 0.00325 -0.00231 -0.04701 -0.13032 C -0.05951 -0.16227 -0.07135 -0.19514 -0.08203 -0.22917 C -0.1155 -0.33565 -0.09284 -0.2919 -0.12318 -0.3625 C -0.12891 -0.37593 -0.13398 -0.39074 -0.14128 -0.40116 C -0.16797 -0.43935 -0.2082 -0.46644 -0.23932 -0.48287 C -0.29596 -0.51319 -0.36445 -0.52801 -0.42188 -0.52801 L -0.50898 -0.52801 " pathEditMode="relative" ptsTypes="AAAAAAAAA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2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3" presetID="0" presetClass="path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833 -0.00324 L -0.00833 -0.00324 C -0.00794 -0.01852 -0.00846 -0.03356 -0.00716 -0.04861 C -0.00638 -0.05741 -0.00365 -0.06551 -0.00234 -0.07431 C -0.0013 -0.08125 -0.00091 -0.08866 0.00013 -0.09583 C 0.00156 -0.10671 0.00352 -0.11713 0.00495 -0.12801 C 0.00872 -0.15694 0.01211 -0.18611 0.01823 -0.21412 L 0.02669 -0.25278 C 0.02943 -0.26481 0.02956 -0.26505 0.03281 -0.27847 C 0.03398 -0.28356 0.03451 -0.28935 0.03646 -0.29352 C 0.03919 -0.3 0.04245 -0.30602 0.04492 -0.31296 C 0.04648 -0.31759 0.04896 -0.32708 0.05208 -0.33009 C 0.05443 -0.33241 0.05938 -0.33449 0.05938 -0.33449 C 0.06146 -0.33727 0.06315 -0.34074 0.0655 -0.34306 C 0.06771 -0.34514 0.07279 -0.34722 0.07279 -0.34722 C 0.07188 -0.34514 0.07122 -0.34282 0.07031 -0.34097 C 0.06836 -0.33657 0.06602 -0.33264 0.06419 -0.32801 C 0.06224 -0.32269 0.06081 -0.31667 0.05938 -0.31088 C 0.05833 -0.30602 0.05794 -0.30069 0.05703 -0.29583 C 0.05508 -0.28565 0.05287 -0.27569 0.05091 -0.26574 C 0.05052 -0.26343 0.05026 -0.26134 0.04974 -0.25926 L 0.04609 -0.24421 C 0.04466 -0.2162 0.04492 -0.22847 0.04492 -0.20764 L 0.04492 -0.20764 " pathEditMode="relative" ptsTypes="AAAAAAAAAAAAAAAAAAAAAAAA">
                                      <p:cBhvr>
                                        <p:cTn id="2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38"/>
                            </p:stCondLst>
                            <p:childTnLst>
                              <p:par>
                                <p:cTn id="26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38"/>
                            </p:stCondLst>
                            <p:childTnLst>
                              <p:par>
                                <p:cTn id="29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38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43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6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7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 vol="54000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66667" showWhenStopped="0">
                <p:cTn id="4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19697" showWhenStopped="0">
                <p:cTn id="4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2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3DED7F91-D8BA-4682-985A-38CA7414DC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4813" y="-2140393"/>
            <a:ext cx="12831580" cy="12192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E1303C23-5496-49CA-A50A-E6661C695B93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687" y="3401503"/>
            <a:ext cx="1857375" cy="3350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5592476" y="1515707"/>
            <a:ext cx="16303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3200" b="1" kern="1200" dirty="0">
                <a:solidFill>
                  <a:srgbClr val="002060"/>
                </a:solidFill>
                <a:latin typeface="Calibri" panose="020F0502020204030204"/>
                <a:ea typeface="+mn-ea"/>
                <a:cs typeface="+mn-cs"/>
              </a:rPr>
              <a:t>practical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6B6EE1C-FB43-4C7C-9D26-A2DB3D032AA7}"/>
              </a:ext>
            </a:extLst>
          </p:cNvPr>
          <p:cNvSpPr txBox="1"/>
          <p:nvPr/>
        </p:nvSpPr>
        <p:spPr>
          <a:xfrm>
            <a:off x="76544" y="32326"/>
            <a:ext cx="70323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2400" b="1" kern="12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</a:rPr>
              <a:t>Choose the correct meanings of the highlighted word.</a:t>
            </a:r>
            <a:endParaRPr lang="ru-RU" sz="2400" b="1" kern="1200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/>
            </a:endParaRPr>
          </a:p>
        </p:txBody>
      </p:sp>
      <p:pic>
        <p:nvPicPr>
          <p:cNvPr id="1040" name="Picture 16">
            <a:extLst>
              <a:ext uri="{FF2B5EF4-FFF2-40B4-BE49-F238E27FC236}">
                <a16:creationId xmlns:a16="http://schemas.microsoft.com/office/drawing/2014/main" id="{FC8F3786-F375-478B-A5F0-52F60C52575D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grpSp>
        <p:nvGrpSpPr>
          <p:cNvPr id="16" name="Группа 15">
            <a:extLst>
              <a:ext uri="{FF2B5EF4-FFF2-40B4-BE49-F238E27FC236}">
                <a16:creationId xmlns:a16="http://schemas.microsoft.com/office/drawing/2014/main" id="{1149421D-F047-45AB-8946-1990D2AF9F1E}"/>
              </a:ext>
            </a:extLst>
          </p:cNvPr>
          <p:cNvGrpSpPr/>
          <p:nvPr/>
        </p:nvGrpSpPr>
        <p:grpSpPr>
          <a:xfrm>
            <a:off x="6484057" y="5552108"/>
            <a:ext cx="1778697" cy="1200329"/>
            <a:chOff x="6484057" y="5552108"/>
            <a:chExt cx="1778697" cy="1200329"/>
          </a:xfrm>
        </p:grpSpPr>
        <p:pic>
          <p:nvPicPr>
            <p:cNvPr id="14" name="Рисунок 13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055736A-309B-45F9-9174-7603E1CBB4FE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0583" y="5639433"/>
              <a:ext cx="1070482" cy="1068341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C0865BFF-4842-4FE2-8B3F-C3FB633C818E}"/>
                </a:ext>
              </a:extLst>
            </p:cNvPr>
            <p:cNvSpPr txBox="1"/>
            <p:nvPr/>
          </p:nvSpPr>
          <p:spPr>
            <a:xfrm>
              <a:off x="6484057" y="5552108"/>
              <a:ext cx="1778697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connected with ideas</a:t>
              </a: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17" name="Picture 4">
            <a:extLst>
              <a:ext uri="{FF2B5EF4-FFF2-40B4-BE49-F238E27FC236}">
                <a16:creationId xmlns:a16="http://schemas.microsoft.com/office/drawing/2014/main" id="{53C610BA-95FC-4494-9489-4684BBEAEB86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312" y="3231940"/>
            <a:ext cx="2629595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6">
            <a:extLst>
              <a:ext uri="{FF2B5EF4-FFF2-40B4-BE49-F238E27FC236}">
                <a16:creationId xmlns:a16="http://schemas.microsoft.com/office/drawing/2014/main" id="{94C3B4C7-E079-419F-9702-811B3E1F717A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35" y="3231940"/>
            <a:ext cx="2196609" cy="3696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F8E6A751-D678-4B44-A91D-BBE118167231}"/>
              </a:ext>
            </a:extLst>
          </p:cNvPr>
          <p:cNvGrpSpPr/>
          <p:nvPr/>
        </p:nvGrpSpPr>
        <p:grpSpPr>
          <a:xfrm>
            <a:off x="4271005" y="5514958"/>
            <a:ext cx="1786212" cy="1200329"/>
            <a:chOff x="4271005" y="5514958"/>
            <a:chExt cx="1786212" cy="1200329"/>
          </a:xfrm>
        </p:grpSpPr>
        <p:pic>
          <p:nvPicPr>
            <p:cNvPr id="13" name="Рисунок 12" descr="Изображение выглядит как футбол, внутренний, игра, сидит&#10;&#10;Автоматически созданное описание">
              <a:extLst>
                <a:ext uri="{FF2B5EF4-FFF2-40B4-BE49-F238E27FC236}">
                  <a16:creationId xmlns:a16="http://schemas.microsoft.com/office/drawing/2014/main" id="{FF9D4FE7-9781-4E1E-B44E-E00EF33B5CDB}"/>
                </a:ext>
              </a:extLst>
            </p:cNvPr>
            <p:cNvPicPr>
              <a:picLocks noChangeAspect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0937" y="5639434"/>
              <a:ext cx="1070482" cy="1068341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5041E867-9A57-4825-A95E-83CAFB80FD1D}"/>
                </a:ext>
              </a:extLst>
            </p:cNvPr>
            <p:cNvSpPr txBox="1"/>
            <p:nvPr/>
          </p:nvSpPr>
          <p:spPr>
            <a:xfrm>
              <a:off x="4271005" y="5514958"/>
              <a:ext cx="1786212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buClrTx/>
              </a:pPr>
              <a:r>
                <a:rPr lang="en-US" sz="2400" b="1" kern="1200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Calibri" panose="020F0502020204030204"/>
                  <a:ea typeface="+mn-ea"/>
                  <a:cs typeface="+mn-cs"/>
                </a:rPr>
                <a:t>connected with real situations</a:t>
              </a:r>
              <a:endParaRPr kumimoji="0" lang="ru-RU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3" name="ву">
            <a:hlinkClick r:id="" action="ppaction://media"/>
            <a:extLst>
              <a:ext uri="{FF2B5EF4-FFF2-40B4-BE49-F238E27FC236}">
                <a16:creationId xmlns:a16="http://schemas.microsoft.com/office/drawing/2014/main" id="{D9D38936-C779-41C5-B99C-5725239755C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5" name="Picture 12">
            <a:hlinkClick r:id="" action="ppaction://hlinkshowjump?jump=nextslide"/>
            <a:extLst>
              <a:ext uri="{FF2B5EF4-FFF2-40B4-BE49-F238E27FC236}">
                <a16:creationId xmlns:a16="http://schemas.microsoft.com/office/drawing/2014/main" id="{B26783AA-92CE-452E-A6A6-7D35559C7829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9252163" y="3111294"/>
            <a:ext cx="3335735" cy="3143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90AF1ECF-296E-494D-BE0D-B1B2D89D2B0A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79305"/>
            <a:ext cx="609600" cy="609600"/>
          </a:xfrm>
          <a:prstGeom prst="rect">
            <a:avLst/>
          </a:prstGeom>
        </p:spPr>
      </p:pic>
      <p:pic>
        <p:nvPicPr>
          <p:cNvPr id="12" name="мяч-пнуть">
            <a:hlinkClick r:id="" action="ppaction://media"/>
            <a:extLst>
              <a:ext uri="{FF2B5EF4-FFF2-40B4-BE49-F238E27FC236}">
                <a16:creationId xmlns:a16="http://schemas.microsoft.com/office/drawing/2014/main" id="{E7BB8D69-4728-4CCC-8710-E3BF306C6449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9574" y="2164391"/>
            <a:ext cx="609600" cy="609600"/>
          </a:xfrm>
          <a:prstGeom prst="rect">
            <a:avLst/>
          </a:prstGeom>
        </p:spPr>
      </p:pic>
      <p:pic>
        <p:nvPicPr>
          <p:cNvPr id="19" name="ехэй">
            <a:hlinkClick r:id="" action="ppaction://media"/>
            <a:extLst>
              <a:ext uri="{FF2B5EF4-FFF2-40B4-BE49-F238E27FC236}">
                <a16:creationId xmlns:a16="http://schemas.microsoft.com/office/drawing/2014/main" id="{024CA4EF-05BF-4DA9-A3C2-814AA13853C2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pic>
        <p:nvPicPr>
          <p:cNvPr id="21" name="ого">
            <a:hlinkClick r:id="" action="ppaction://media"/>
            <a:extLst>
              <a:ext uri="{FF2B5EF4-FFF2-40B4-BE49-F238E27FC236}">
                <a16:creationId xmlns:a16="http://schemas.microsoft.com/office/drawing/2014/main" id="{9BB57C45-F74A-4BE5-9FA2-A0F2C22CE658}"/>
              </a:ext>
            </a:extLst>
          </p:cNvPr>
          <p:cNvPicPr>
            <a:picLocks noChangeAspect="1"/>
          </p:cNvPicPr>
          <p:nvPr>
            <a:audioFile r:link="rId8"/>
            <p:extLst>
              <p:ext uri="{DAA4B4D4-6D71-4841-9C94-3DE7FCFB9230}">
                <p14:media xmlns:p14="http://schemas.microsoft.com/office/powerpoint/2010/main" r:embed="rId7"/>
              </p:ext>
            </p:extLst>
          </p:nvPr>
        </p:nvPicPr>
        <p:blipFill>
          <a:blip r:embed="rId22"/>
          <a:stretch>
            <a:fillRect/>
          </a:stretch>
        </p:blipFill>
        <p:spPr>
          <a:xfrm>
            <a:off x="862856" y="2164391"/>
            <a:ext cx="609600" cy="609600"/>
          </a:xfrm>
          <a:prstGeom prst="rect">
            <a:avLst/>
          </a:prstGeom>
        </p:spPr>
      </p:pic>
      <p:pic>
        <p:nvPicPr>
          <p:cNvPr id="20" name="авации болельщиков">
            <a:hlinkClick r:id="" action="ppaction://media"/>
            <a:extLst>
              <a:ext uri="{FF2B5EF4-FFF2-40B4-BE49-F238E27FC236}">
                <a16:creationId xmlns:a16="http://schemas.microsoft.com/office/drawing/2014/main" id="{877236EA-3CD9-48C5-9753-9327ABE8674C}"/>
              </a:ext>
            </a:extLst>
          </p:cNvPr>
          <p:cNvPicPr>
            <a:picLocks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embed="rId9"/>
              </p:ext>
            </p:extLst>
          </p:nvPr>
        </p:nvPicPr>
        <p:blipFill>
          <a:blip r:embed="rId22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62856" y="2179305"/>
            <a:ext cx="609600" cy="609600"/>
          </a:xfrm>
          <a:prstGeom prst="rect">
            <a:avLst/>
          </a:prstGeom>
        </p:spPr>
      </p:pic>
      <p:sp>
        <p:nvSpPr>
          <p:cNvPr id="25" name="Прямоугольник 24">
            <a:extLst>
              <a:ext uri="{FF2B5EF4-FFF2-40B4-BE49-F238E27FC236}">
                <a16:creationId xmlns:a16="http://schemas.microsoft.com/office/drawing/2014/main" id="{8DFBEFFB-6603-4C9C-8009-A8A2DC844859}"/>
              </a:ext>
            </a:extLst>
          </p:cNvPr>
          <p:cNvSpPr/>
          <p:nvPr/>
        </p:nvSpPr>
        <p:spPr>
          <a:xfrm>
            <a:off x="8628960" y="5926160"/>
            <a:ext cx="1070481" cy="1068341"/>
          </a:xfrm>
          <a:prstGeom prst="rect">
            <a:avLst/>
          </a:prstGeom>
          <a:solidFill>
            <a:schemeClr val="accent1">
              <a:alpha val="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2597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38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104 -0.00324 L -0.00104 -0.00324 C 0.02422 -0.07847 0.00078 -0.0037 0.01341 -0.05486 C 0.01471 -0.06019 0.01667 -0.06505 0.01823 -0.07014 C 0.01953 -0.07431 0.02057 -0.0787 0.02188 -0.08287 C 0.02422 -0.09028 0.02695 -0.09699 0.02917 -0.1044 C 0.03789 -0.13356 0.02279 -0.09213 0.03633 -0.13032 C 0.0375 -0.13333 0.0388 -0.13588 0.03997 -0.13889 C 0.04167 -0.14306 0.0431 -0.14769 0.04492 -0.15185 C 0.04753 -0.15833 0.05078 -0.16435 0.05339 -0.17106 C 0.05521 -0.17593 0.05625 -0.18148 0.0582 -0.18611 C 0.06263 -0.19676 0.06862 -0.20532 0.07266 -0.2162 C 0.08555 -0.25046 0.07383 -0.22199 0.08841 -0.25069 C 0.09336 -0.26042 0.09727 -0.27222 0.10287 -0.28079 C 0.10573 -0.28519 0.10872 -0.28912 0.11133 -0.29375 C 0.11445 -0.29907 0.11667 -0.30579 0.11992 -0.31088 C 0.12279 -0.31574 0.12643 -0.31921 0.12956 -0.32384 C 0.1349 -0.33148 0.14037 -0.33889 0.14531 -0.34745 C 0.153 -0.36111 0.16224 -0.3787 0.17188 -0.38611 C 0.17474 -0.38843 0.17773 -0.38981 0.18034 -0.39259 C 0.18997 -0.40278 0.18841 -0.40579 0.19727 -0.41412 C 0.20078 -0.41736 0.20469 -0.41944 0.2082 -0.42269 C 0.21159 -0.42593 0.21445 -0.43056 0.21784 -0.43356 C 0.22292 -0.43773 0.22878 -0.43912 0.23359 -0.44421 C 0.24453 -0.45602 0.23438 -0.44583 0.24805 -0.45718 C 0.2513 -0.45995 0.25456 -0.46273 0.25781 -0.46574 C 0.25977 -0.46782 0.26172 -0.47037 0.2638 -0.47222 C 0.27175 -0.4787 0.27331 -0.47778 0.28073 -0.48287 C 0.28359 -0.48495 0.28633 -0.48773 0.28919 -0.48935 C 0.29479 -0.49259 0.30078 -0.49398 0.30612 -0.49792 C 0.30898 -0.50023 0.31172 -0.50278 0.31458 -0.5044 C 0.31784 -0.50648 0.32643 -0.50787 0.32917 -0.5088 C 0.33242 -0.50995 0.33555 -0.51181 0.3388 -0.51296 C 0.34245 -0.51458 0.34609 -0.51574 0.34974 -0.51736 C 0.3526 -0.51852 0.35534 -0.5206 0.3582 -0.52176 C 0.36302 -0.52338 0.37266 -0.52593 0.37266 -0.52593 C 0.38607 -0.53542 0.37175 -0.52662 0.39688 -0.53241 C 0.40013 -0.5331 0.40326 -0.53565 0.40651 -0.53681 C 0.41016 -0.53773 0.4138 -0.53796 0.41745 -0.53889 C 0.42031 -0.53958 0.42305 -0.54028 0.42591 -0.54097 C 0.45026 -0.54653 0.42487 -0.54005 0.44531 -0.54537 C 0.45221 -0.54954 0.44622 -0.5463 0.45729 -0.54954 C 0.45938 -0.55023 0.46146 -0.55093 0.46341 -0.55185 C 0.46458 -0.55231 0.46576 -0.55347 0.46706 -0.55394 C 0.47266 -0.55579 0.47826 -0.5581 0.48398 -0.5581 L 0.50339 -0.5581 L 0.50339 -0.5581 " pathEditMode="relative" ptsTypes="AAAAAAAAAAAAAAAAAAAAAAAAAAAAAAAAAAAAAAAAAAAAAAA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738"/>
                            </p:stCondLst>
                            <p:childTnLst>
                              <p:par>
                                <p:cTn id="1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38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свисток-тренер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 vol="59091" showWhenStopped="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  <p:audio>
              <p:cMediaNode vol="80000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  <p:audio>
              <p:cMediaNode vol="80000" showWhenStopped="0">
                <p:cTn id="1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  <p:audio>
              <p:cMediaNode vol="22727" showWhenStopped="0">
                <p:cTn id="1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6" dur="1738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27" presetID="0" presetClass="path" presetSubtype="0" accel="50000" decel="50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-0.00456 -0.01181 L -0.00456 -0.01181 C -0.00508 -0.02199 -0.00521 -0.03194 -0.00586 -0.04213 C -0.00599 -0.04421 -0.00677 -0.0463 -0.00703 -0.04838 C -0.00755 -0.05347 -0.00781 -0.05856 -0.0082 -0.06343 C -0.00859 -0.06713 -0.00911 -0.0706 -0.00951 -0.07431 C -0.0099 -0.08218 -0.01003 -0.09005 -0.01068 -0.09792 C -0.01094 -0.10093 -0.01159 -0.1037 -0.01185 -0.10648 C -0.01276 -0.11366 -0.01328 -0.12083 -0.01432 -0.12801 C -0.01471 -0.13079 -0.01523 -0.1338 -0.0155 -0.13657 C -0.01771 -0.15556 -0.01563 -0.14352 -0.01797 -0.15602 C -0.02109 -0.18912 -0.01693 -0.15255 -0.02161 -0.17755 C -0.02227 -0.18102 -0.0224 -0.18472 -0.02279 -0.18819 C -0.02461 -0.20324 -0.02344 -0.19097 -0.02643 -0.20972 C -0.0276 -0.21713 -0.02904 -0.22569 -0.03008 -0.23333 C -0.0306 -0.23773 -0.03112 -0.24606 -0.03242 -0.25069 C -0.03307 -0.25301 -0.03425 -0.25463 -0.0349 -0.25694 C -0.03542 -0.25903 -0.03555 -0.26157 -0.03607 -0.26343 C -0.03672 -0.26574 -0.03776 -0.26759 -0.03854 -0.26991 C -0.04466 -0.28912 -0.0375 -0.26921 -0.04336 -0.28495 C -0.04583 -0.29815 -0.04375 -0.28981 -0.05313 -0.30648 L -0.06159 -0.32153 C -0.06276 -0.32361 -0.0638 -0.32639 -0.06523 -0.32801 L -0.06875 -0.33218 C -0.06706 -0.31713 -0.06823 -0.325 -0.06523 -0.30856 L -0.06523 -0.30856 L -0.06276 -0.29144 C -0.05938 -0.23773 -0.06406 -0.2963 -0.05911 -0.26134 C -0.05521 -0.23333 -0.05794 -0.24398 -0.05547 -0.21829 C -0.05378 -0.2 -0.0543 -0.22569 -0.0543 -0.20324 L -0.0543 -0.20324 " pathEditMode="relative" ptsTypes="AAAAAAAAAAAAAAAAAAAAAAAAAAAAAAA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738"/>
                            </p:stCondLst>
                            <p:childTnLst>
                              <p:par>
                                <p:cTn id="30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738"/>
                            </p:stCondLst>
                            <p:childTnLst>
                              <p:par>
                                <p:cTn id="33" presetID="1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38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апплодисменты-1-чел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735" fill="hold"/>
                                        <p:tgtEl>
                                          <p:spTgt spid="2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0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056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 vol="46970" showWhenStopped="0">
                <p:cTn id="42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audio>
            <p:audio>
              <p:cMediaNode vol="72727" showWhenStopped="0">
                <p:cTn id="4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1"/>
                </p:tgtEl>
              </p:cMediaNode>
            </p:audio>
          </p:childTnLst>
        </p:cTn>
      </p:par>
    </p:tnLst>
    <p:bldLst>
      <p:bldP spid="2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Google Shape;240;p33"/>
          <p:cNvSpPr txBox="1"/>
          <p:nvPr/>
        </p:nvSpPr>
        <p:spPr>
          <a:xfrm>
            <a:off x="1336440" y="1128121"/>
            <a:ext cx="1016976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text again and answer the following questions.</a:t>
            </a:r>
            <a:endParaRPr sz="28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1" name="Google Shape;241;p33"/>
          <p:cNvSpPr txBox="1"/>
          <p:nvPr/>
        </p:nvSpPr>
        <p:spPr>
          <a:xfrm>
            <a:off x="4130409" y="23697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2" name="Google Shape;242;p33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3" name="Google Shape;243;p33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44" name="Google Shape;244;p33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3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45" name="Google Shape;245;p33"/>
          <p:cNvSpPr/>
          <p:nvPr/>
        </p:nvSpPr>
        <p:spPr>
          <a:xfrm>
            <a:off x="733099" y="1956123"/>
            <a:ext cx="10881958" cy="45242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1. What does UNICEF particularly aim to do for children in Viet Nam? </a:t>
            </a:r>
          </a:p>
          <a:p>
            <a:pPr>
              <a:lnSpc>
                <a:spcPct val="150000"/>
              </a:lnSpc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create opportunities for them to attend school, learn and succeed. 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2. Which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helps disadvantaged teenagers continue their education?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Education for Disadvantaged Young People. </a:t>
            </a:r>
            <a:endParaRPr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3. Which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 supports disabled teenagers? </a:t>
            </a:r>
            <a:endParaRPr lang="en-US" sz="2400" dirty="0">
              <a:solidFill>
                <a:schemeClr val="tx1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Providing Education Opportunities for Children with Disabilities. 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4. What is the aim of the Improving Learning Achievements </a:t>
            </a:r>
            <a:r>
              <a:rPr lang="en-US" sz="2400" i="0" u="none" strike="noStrike" cap="none" dirty="0" err="1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programme</a:t>
            </a:r>
            <a:r>
              <a:rPr lang="en-US" sz="2400" i="0" u="none" strike="noStrike" cap="none" dirty="0">
                <a:solidFill>
                  <a:schemeClr val="tx1"/>
                </a:solidFill>
                <a:latin typeface="Calibri" panose="020F0502020204030204" pitchFamily="34" charset="0"/>
                <a:cs typeface="Calibri" panose="020F0502020204030204" pitchFamily="34" charset="0"/>
                <a:sym typeface="Arial"/>
              </a:rPr>
              <a:t>?</a:t>
            </a:r>
          </a:p>
          <a:p>
            <a:pPr marR="0" lvl="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</a:pPr>
            <a:r>
              <a:rPr lang="vi-VN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To better prepare children for the challenges in the future</a:t>
            </a:r>
            <a:r>
              <a:rPr lang="en-US" sz="24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.</a:t>
            </a:r>
            <a:endParaRPr sz="2400" dirty="0">
              <a:solidFill>
                <a:srgbClr val="FF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4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4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Google Shape;272;p35"/>
          <p:cNvSpPr txBox="1"/>
          <p:nvPr/>
        </p:nvSpPr>
        <p:spPr>
          <a:xfrm>
            <a:off x="1336440" y="1128121"/>
            <a:ext cx="1016976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groups. Discuss the following questions.</a:t>
            </a:r>
            <a:endParaRPr sz="32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3" name="Google Shape;273;p35"/>
          <p:cNvSpPr txBox="1"/>
          <p:nvPr/>
        </p:nvSpPr>
        <p:spPr>
          <a:xfrm>
            <a:off x="4398871" y="18101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POST-READING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4" name="Google Shape;274;p35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5" name="Google Shape;275;p35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76" name="Google Shape;276;p35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4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77" name="Google Shape;277;p35"/>
          <p:cNvSpPr/>
          <p:nvPr/>
        </p:nvSpPr>
        <p:spPr>
          <a:xfrm>
            <a:off x="1334969" y="2099855"/>
            <a:ext cx="10314928" cy="203128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i="1" u="none" strike="noStrike" cap="none" dirty="0">
                <a:solidFill>
                  <a:schemeClr val="accent6">
                    <a:lumMod val="50000"/>
                  </a:schemeClr>
                </a:solidFill>
                <a:sym typeface="Arial"/>
              </a:rPr>
              <a:t>Which of the UNICEF’s education </a:t>
            </a:r>
            <a:r>
              <a:rPr lang="en-US" sz="2800" i="1" u="none" strike="noStrike" cap="none" dirty="0" err="1">
                <a:solidFill>
                  <a:schemeClr val="accent6">
                    <a:lumMod val="50000"/>
                  </a:schemeClr>
                </a:solidFill>
                <a:sym typeface="Arial"/>
              </a:rPr>
              <a:t>programmes</a:t>
            </a:r>
            <a:r>
              <a:rPr lang="en-US" sz="2800" i="1" u="none" strike="noStrike" cap="none" dirty="0">
                <a:solidFill>
                  <a:schemeClr val="accent6">
                    <a:lumMod val="50000"/>
                  </a:schemeClr>
                </a:solidFill>
                <a:sym typeface="Arial"/>
              </a:rPr>
              <a:t> mentioned in the text do you think can be the most useful for your local community? Why?</a:t>
            </a:r>
            <a:endParaRPr sz="1800" i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7"/>
          <p:cNvSpPr txBox="1"/>
          <p:nvPr/>
        </p:nvSpPr>
        <p:spPr>
          <a:xfrm>
            <a:off x="1319313" y="1054688"/>
            <a:ext cx="1016976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26532"/>
                </a:solidFill>
                <a:latin typeface="Calibri"/>
                <a:ea typeface="Calibri"/>
                <a:cs typeface="Calibri"/>
                <a:sym typeface="Calibri"/>
              </a:rPr>
              <a:t>Wrap-up</a:t>
            </a:r>
            <a:endParaRPr sz="3600" b="1" i="0" u="none" strike="noStrike" cap="none" dirty="0">
              <a:solidFill>
                <a:srgbClr val="F265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37"/>
          <p:cNvSpPr txBox="1"/>
          <p:nvPr/>
        </p:nvSpPr>
        <p:spPr>
          <a:xfrm>
            <a:off x="4130409" y="392988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09" name="Google Shape;309;p37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10" name="Google Shape;310;p37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37"/>
          <p:cNvSpPr txBox="1"/>
          <p:nvPr/>
        </p:nvSpPr>
        <p:spPr>
          <a:xfrm>
            <a:off x="733099" y="1039279"/>
            <a:ext cx="44982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r>
              <a:rPr lang="en-US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5D14892-2892-4367-93A9-7D913B5E7EF1}"/>
              </a:ext>
            </a:extLst>
          </p:cNvPr>
          <p:cNvSpPr txBox="1"/>
          <p:nvPr/>
        </p:nvSpPr>
        <p:spPr>
          <a:xfrm>
            <a:off x="1068586" y="1963275"/>
            <a:ext cx="10581311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R</a:t>
            </a:r>
            <a:r>
              <a:rPr lang="vi-VN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ead for specific information</a:t>
            </a: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about UNICEF’s support for Viet Nam’s education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457200" indent="-457200">
              <a:buFont typeface="Wingdings" panose="05000000000000000000" pitchFamily="2" charset="2"/>
              <a:buChar char="ü"/>
            </a:pPr>
            <a:r>
              <a:rPr lang="en-US" sz="32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Guess the meanings of words from context</a:t>
            </a: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38"/>
          <p:cNvSpPr txBox="1"/>
          <p:nvPr/>
        </p:nvSpPr>
        <p:spPr>
          <a:xfrm>
            <a:off x="1336440" y="1039279"/>
            <a:ext cx="1016976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i="0" u="none" strike="noStrike" cap="none" dirty="0">
                <a:solidFill>
                  <a:srgbClr val="F26532"/>
                </a:solidFill>
                <a:latin typeface="Calibri"/>
                <a:ea typeface="Calibri"/>
                <a:cs typeface="Calibri"/>
                <a:sym typeface="Calibri"/>
              </a:rPr>
              <a:t>Homework</a:t>
            </a:r>
            <a:endParaRPr sz="3600" b="1" i="0" u="none" strike="noStrike" cap="none" dirty="0">
              <a:solidFill>
                <a:srgbClr val="F2653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9" name="Google Shape;319;p38"/>
          <p:cNvSpPr txBox="1"/>
          <p:nvPr/>
        </p:nvSpPr>
        <p:spPr>
          <a:xfrm>
            <a:off x="4832823" y="362170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CONSOLIDATION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320" name="Google Shape;320;p38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321" name="Google Shape;321;p38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38"/>
          <p:cNvSpPr txBox="1"/>
          <p:nvPr/>
        </p:nvSpPr>
        <p:spPr>
          <a:xfrm>
            <a:off x="733099" y="1039279"/>
            <a:ext cx="449821" cy="13233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r>
              <a:rPr lang="en-US" sz="4000" b="1" i="0" u="none" strike="noStrike" cap="none" dirty="0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.</a:t>
            </a:r>
            <a:endParaRPr sz="4000" b="1" i="0" u="none" strike="noStrike" cap="none" dirty="0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DB86796-57F0-4BF2-927E-5301844B546B}"/>
              </a:ext>
            </a:extLst>
          </p:cNvPr>
          <p:cNvSpPr txBox="1"/>
          <p:nvPr/>
        </p:nvSpPr>
        <p:spPr>
          <a:xfrm>
            <a:off x="1336440" y="2362678"/>
            <a:ext cx="6093994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Workbook exercises</a:t>
            </a:r>
            <a:endParaRPr lang="en-US" sz="36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r>
              <a:rPr lang="en-US" sz="32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- Project preparation</a:t>
            </a:r>
            <a:endParaRPr lang="en-US" sz="3200" dirty="0"/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416251" y="396880"/>
            <a:ext cx="7697439" cy="7078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40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Abbreviation game</a:t>
            </a:r>
            <a:endParaRPr sz="40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6" name="Google Shape;166;p5"/>
          <p:cNvSpPr txBox="1"/>
          <p:nvPr/>
        </p:nvSpPr>
        <p:spPr>
          <a:xfrm>
            <a:off x="438065" y="1761250"/>
            <a:ext cx="6280485" cy="403183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Play in two teams.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Guess the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full name 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of these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Faster correct answer </a:t>
            </a:r>
            <a:r>
              <a:rPr lang="en-US" sz="3200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r>
              <a:rPr lang="en-US" sz="32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 point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Say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what the </a:t>
            </a:r>
            <a:r>
              <a:rPr lang="en-US" sz="32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do </a:t>
            </a: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=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 bonus point each</a:t>
            </a:r>
            <a:endParaRPr lang="en-US" sz="32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-4572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 panose="020B0604020202020204" pitchFamily="34" charset="0"/>
              <a:buChar char="•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team with more points = </a:t>
            </a:r>
            <a:r>
              <a:rPr lang="en-US" sz="32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Winner!</a:t>
            </a:r>
            <a:endParaRPr sz="32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26" name="Picture 2" descr="red alphabet decors">
            <a:extLst>
              <a:ext uri="{FF2B5EF4-FFF2-40B4-BE49-F238E27FC236}">
                <a16:creationId xmlns:a16="http://schemas.microsoft.com/office/drawing/2014/main" id="{ED91F4C5-1175-4494-A47F-69B6C7BCFFA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222"/>
          <a:stretch/>
        </p:blipFill>
        <p:spPr bwMode="auto">
          <a:xfrm>
            <a:off x="6718550" y="1556231"/>
            <a:ext cx="5179594" cy="44418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2109518" y="3633960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The United Nations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067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UNDP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2109518" y="3633960"/>
            <a:ext cx="7697439" cy="17542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United Nations Development </a:t>
            </a:r>
            <a:r>
              <a:rPr lang="en-US" sz="5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Programme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959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UNICEF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596620" y="126170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1340106" y="3633960"/>
            <a:ext cx="923626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United Nations Children’s Fund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0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429513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2109518" y="2035494"/>
            <a:ext cx="7697439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54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WTO</a:t>
            </a:r>
            <a:endParaRPr sz="5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" name="Google Shape;164;p5">
            <a:extLst>
              <a:ext uri="{FF2B5EF4-FFF2-40B4-BE49-F238E27FC236}">
                <a16:creationId xmlns:a16="http://schemas.microsoft.com/office/drawing/2014/main" id="{4FAEA405-601E-40BA-8377-70BF3ABAED56}"/>
              </a:ext>
            </a:extLst>
          </p:cNvPr>
          <p:cNvSpPr txBox="1"/>
          <p:nvPr/>
        </p:nvSpPr>
        <p:spPr>
          <a:xfrm>
            <a:off x="1340106" y="3633960"/>
            <a:ext cx="9236261" cy="92328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lvl="0" algn="ctr">
              <a:buSzPts val="3200"/>
            </a:pPr>
            <a:r>
              <a:rPr lang="en-US" sz="5400" b="1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World Trade </a:t>
            </a:r>
            <a:r>
              <a:rPr lang="en-US" sz="5400" b="1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endParaRPr sz="5400" b="1" i="0" u="none" strike="noStrike" cap="none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Google Shape;165;p5"/>
          <p:cNvSpPr txBox="1"/>
          <p:nvPr/>
        </p:nvSpPr>
        <p:spPr>
          <a:xfrm>
            <a:off x="4657176" y="44258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600"/>
              <a:buFont typeface="Arial"/>
              <a:buNone/>
            </a:pPr>
            <a:r>
              <a:rPr lang="en-US" sz="36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WARM-UP</a:t>
            </a:r>
            <a:endParaRPr sz="36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2141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29"/>
          <p:cNvSpPr/>
          <p:nvPr/>
        </p:nvSpPr>
        <p:spPr>
          <a:xfrm>
            <a:off x="1205533" y="2709185"/>
            <a:ext cx="10044280" cy="2358115"/>
          </a:xfrm>
          <a:prstGeom prst="roundRect">
            <a:avLst>
              <a:gd name="adj" fmla="val 16667"/>
            </a:avLst>
          </a:prstGeom>
          <a:noFill/>
          <a:ln w="25400" cap="flat" cmpd="sng">
            <a:solidFill>
              <a:schemeClr val="accent6">
                <a:lumMod val="75000"/>
              </a:schemeClr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86" name="Google Shape;186;p2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-1" y="0"/>
            <a:ext cx="12192001" cy="898672"/>
          </a:xfrm>
          <a:prstGeom prst="rect">
            <a:avLst/>
          </a:prstGeom>
          <a:noFill/>
          <a:ln>
            <a:noFill/>
          </a:ln>
        </p:spPr>
      </p:pic>
      <p:sp>
        <p:nvSpPr>
          <p:cNvPr id="187" name="Google Shape;187;p29"/>
          <p:cNvSpPr txBox="1"/>
          <p:nvPr/>
        </p:nvSpPr>
        <p:spPr>
          <a:xfrm>
            <a:off x="1450740" y="1066545"/>
            <a:ext cx="1016976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Work in pairs. Which of the following do you think UNICEF does to support Viet Nam’s education?</a:t>
            </a:r>
            <a:endParaRPr sz="28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88" name="Google Shape;188;p29"/>
          <p:cNvSpPr txBox="1"/>
          <p:nvPr/>
        </p:nvSpPr>
        <p:spPr>
          <a:xfrm>
            <a:off x="291820" y="167809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PRE-READING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89" name="Google Shape;189;p29"/>
          <p:cNvSpPr txBox="1"/>
          <p:nvPr/>
        </p:nvSpPr>
        <p:spPr>
          <a:xfrm>
            <a:off x="1450740" y="2769316"/>
            <a:ext cx="9776460" cy="212361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sym typeface="Arial"/>
              </a:rPr>
              <a:t>Providing opportunities for all children to attend school and learn</a:t>
            </a:r>
            <a:endParaRPr dirty="0">
              <a:solidFill>
                <a:schemeClr val="tx1"/>
              </a:solidFill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Finding jobs for out-of-school children </a:t>
            </a:r>
            <a:endParaRPr sz="2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Giving disadvantaged teenagers a chance to continue their education </a:t>
            </a:r>
            <a:endParaRPr sz="22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514350" marR="0" lvl="0" indent="-51435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Pts val="2000"/>
              <a:buFont typeface="Arial"/>
              <a:buAutoNum type="alphaLcPeriod"/>
            </a:pPr>
            <a:r>
              <a:rPr lang="en-US" sz="22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Helping teenagers learn necessary skills for the job market</a:t>
            </a:r>
            <a:endParaRPr sz="22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90" name="Google Shape;190;p29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91" name="Google Shape;191;p29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92" name="Google Shape;192;p29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10" name="Oval 9"/>
          <p:cNvSpPr/>
          <p:nvPr/>
        </p:nvSpPr>
        <p:spPr>
          <a:xfrm>
            <a:off x="1438040" y="29304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1450740" y="39464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/>
          <p:cNvSpPr/>
          <p:nvPr/>
        </p:nvSpPr>
        <p:spPr>
          <a:xfrm>
            <a:off x="1463440" y="4429084"/>
            <a:ext cx="335927" cy="346116"/>
          </a:xfrm>
          <a:prstGeom prst="ellipse">
            <a:avLst/>
          </a:prstGeom>
          <a:noFill/>
          <a:ln w="190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Google Shape;358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Google Shape;216;p31"/>
          <p:cNvSpPr txBox="1"/>
          <p:nvPr/>
        </p:nvSpPr>
        <p:spPr>
          <a:xfrm>
            <a:off x="1336440" y="1128121"/>
            <a:ext cx="10169760" cy="4616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text and circle the correct meanings of the highlighted words.</a:t>
            </a:r>
            <a:endParaRPr sz="2400" b="1" i="0" u="none" strike="noStrike" cap="none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17" name="Google Shape;217;p31"/>
          <p:cNvSpPr txBox="1"/>
          <p:nvPr/>
        </p:nvSpPr>
        <p:spPr>
          <a:xfrm>
            <a:off x="291820" y="10581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8" name="Google Shape;218;p31"/>
          <p:cNvSpPr txBox="1"/>
          <p:nvPr/>
        </p:nvSpPr>
        <p:spPr>
          <a:xfrm>
            <a:off x="880727" y="1742648"/>
            <a:ext cx="10625473" cy="48012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Since UNICEF set up an office in 1975 in Viet Nam, it has run projects in various fields to provide the highest possible support for children in our country. The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organisation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particularly aims to </a:t>
            </a:r>
            <a:r>
              <a:rPr lang="en-US" sz="1500" b="1" i="0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create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opportunities for all children in Viet Nam to attend school, learn and succeed. The following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help achieve the UNICEF’s education aims for Viet Nam.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Education for Disadvantaged Young People 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UNICEF helps disadvantaged teenagers continue their education by offering them job training and career advice. They are also taught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essential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skills for the job market.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Providing Education Opportunities for Children with Disabilities 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This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gives children with disabilities a chance to get access to and benefit from a quality education. It also helps promote equal participation in society and a culture in which people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respect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each other. </a:t>
            </a:r>
            <a:endParaRPr sz="1500" b="0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Improving Learning Achievements</a:t>
            </a:r>
            <a:endParaRPr sz="18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just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This is another </a:t>
            </a:r>
            <a:r>
              <a:rPr lang="en-US" sz="1500" b="1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practical</a:t>
            </a:r>
            <a:r>
              <a:rPr lang="en-US" sz="1500" b="0" i="0" u="none" strike="noStrike" cap="none" dirty="0">
                <a:solidFill>
                  <a:srgbClr val="0FB7BD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supported by UNICEF. The aim is to better prepare children for the challenges in the future. UNICEF helps Viet Nam in joining regional educational </a:t>
            </a:r>
            <a:r>
              <a:rPr lang="en-US" sz="1500" b="0" i="0" u="none" strike="noStrike" cap="none" dirty="0" err="1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programmes</a:t>
            </a:r>
            <a:r>
              <a:rPr lang="en-US" sz="1500" b="0" i="0" u="none" strike="noStrike" cap="none" dirty="0">
                <a:solidFill>
                  <a:schemeClr val="tx1"/>
                </a:solidFill>
                <a:latin typeface="Arial"/>
                <a:ea typeface="Arial"/>
                <a:cs typeface="Arial"/>
                <a:sym typeface="Arial"/>
              </a:rPr>
              <a:t> to improve children’s learning achievements. When they leave school, they should have the necessary skills and knowledge to work in a fast-changing world.</a:t>
            </a:r>
            <a:endParaRPr sz="1500" b="1" i="0" u="none" strike="noStrike" cap="none" dirty="0">
              <a:solidFill>
                <a:schemeClr val="tx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19" name="Google Shape;219;p31"/>
          <p:cNvSpPr txBox="1"/>
          <p:nvPr/>
        </p:nvSpPr>
        <p:spPr>
          <a:xfrm>
            <a:off x="733099" y="1099240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220" name="Google Shape;220;p31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1" name="Google Shape;221;p31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rPr lang="en-US" sz="4000" b="1" i="0" u="none" strike="noStrike" cap="none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 sz="4000" b="1" i="0" u="none" strike="noStrike" cap="none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sp>
        <p:nvSpPr>
          <p:cNvPr id="14" name="Google Shape;241;p33"/>
          <p:cNvSpPr txBox="1"/>
          <p:nvPr/>
        </p:nvSpPr>
        <p:spPr>
          <a:xfrm>
            <a:off x="4130409" y="236976"/>
            <a:ext cx="4572000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Arial"/>
              <a:buNone/>
            </a:pPr>
            <a:r>
              <a:rPr lang="en-US" sz="3200" b="1" i="0" u="none" strike="noStrike" cap="none" dirty="0">
                <a:solidFill>
                  <a:srgbClr val="FF0000"/>
                </a:solidFill>
                <a:latin typeface="Arial"/>
                <a:ea typeface="Arial"/>
                <a:cs typeface="Arial"/>
                <a:sym typeface="Arial"/>
              </a:rPr>
              <a:t>WHILE-READING</a:t>
            </a:r>
            <a:endParaRPr sz="3200" b="1" i="0" u="none" strike="noStrike" cap="none" dirty="0">
              <a:solidFill>
                <a:srgbClr val="FF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1DC5802E-2AE8-4AC3-8D23-FEB2749C11FF}"/>
              </a:ext>
            </a:extLst>
          </p:cNvPr>
          <p:cNvSpPr txBox="1"/>
          <p:nvPr/>
        </p:nvSpPr>
        <p:spPr>
          <a:xfrm>
            <a:off x="2955974" y="2664697"/>
            <a:ext cx="655794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>
              <a:buClrTx/>
            </a:pPr>
            <a:r>
              <a:rPr lang="en-US" sz="5400" b="1" kern="12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/>
                <a:ea typeface="+mn-ea"/>
                <a:cs typeface="+mn-cs"/>
              </a:rPr>
              <a:t>The highlighted words</a:t>
            </a:r>
            <a:endParaRPr kumimoji="0" lang="ru-RU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7EF4FC5-5AAE-484F-A247-575D045B18F6}"/>
              </a:ext>
            </a:extLst>
          </p:cNvPr>
          <p:cNvSpPr txBox="1"/>
          <p:nvPr/>
        </p:nvSpPr>
        <p:spPr>
          <a:xfrm>
            <a:off x="4566855" y="1926271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B0989CA-29F8-4C4C-8273-350FB1E77744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974" y="3502475"/>
            <a:ext cx="2667000" cy="3333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D9208B68-1B78-4FC6-AEBF-9C00B6A29B23}"/>
              </a:ext>
            </a:extLst>
          </p:cNvPr>
          <p:cNvGrpSpPr/>
          <p:nvPr/>
        </p:nvGrpSpPr>
        <p:grpSpPr>
          <a:xfrm>
            <a:off x="8983258" y="4080709"/>
            <a:ext cx="2158353" cy="2777292"/>
            <a:chOff x="8983258" y="4080709"/>
            <a:chExt cx="2158353" cy="2777292"/>
          </a:xfrm>
        </p:grpSpPr>
        <p:pic>
          <p:nvPicPr>
            <p:cNvPr id="5" name="Picture 8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408DF45F-685D-49D3-832D-37B26045ED41}"/>
                </a:ext>
              </a:extLst>
            </p:cNvPr>
            <p:cNvPicPr>
              <a:picLocks noChangeAspect="1" noChangeArrowheads="1" noCrop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83258" y="4080709"/>
              <a:ext cx="2158353" cy="27772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Box 3">
              <a:hlinkClick r:id="" action="ppaction://hlinkshowjump?jump=nextslide"/>
              <a:extLst>
                <a:ext uri="{FF2B5EF4-FFF2-40B4-BE49-F238E27FC236}">
                  <a16:creationId xmlns:a16="http://schemas.microsoft.com/office/drawing/2014/main" id="{261AD74E-5ECC-428A-B6F9-40444C3B6B66}"/>
                </a:ext>
              </a:extLst>
            </p:cNvPr>
            <p:cNvSpPr txBox="1"/>
            <p:nvPr/>
          </p:nvSpPr>
          <p:spPr>
            <a:xfrm>
              <a:off x="9340148" y="5469355"/>
              <a:ext cx="97174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uLnTx/>
                  <a:uFillTx/>
                  <a:latin typeface="Calibri" panose="020F0502020204030204"/>
                  <a:ea typeface="+mn-ea"/>
                  <a:cs typeface="+mn-cs"/>
                </a:rPr>
                <a:t>NEXT</a:t>
              </a:r>
              <a:endParaRPr kumimoji="0" lang="ru-RU" sz="28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pic>
        <p:nvPicPr>
          <p:cNvPr id="9" name="youcandoit3">
            <a:hlinkClick r:id="" action="ppaction://media"/>
            <a:extLst>
              <a:ext uri="{FF2B5EF4-FFF2-40B4-BE49-F238E27FC236}">
                <a16:creationId xmlns:a16="http://schemas.microsoft.com/office/drawing/2014/main" id="{6E114924-E590-4539-A4C4-F6D87196061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>
            <a:duotone>
              <a:prstClr val="black"/>
              <a:schemeClr val="accent2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28208" y="659458"/>
            <a:ext cx="609600" cy="609600"/>
          </a:xfrm>
          <a:prstGeom prst="rect">
            <a:avLst/>
          </a:prstGeom>
        </p:spPr>
      </p:pic>
      <p:pic>
        <p:nvPicPr>
          <p:cNvPr id="10" name="Picture 16">
            <a:extLst>
              <a:ext uri="{FF2B5EF4-FFF2-40B4-BE49-F238E27FC236}">
                <a16:creationId xmlns:a16="http://schemas.microsoft.com/office/drawing/2014/main" id="{8410B1D2-AAF7-4A3C-8AC3-78C5D09063FF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59503" y="647023"/>
            <a:ext cx="2046626" cy="2046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07383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19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619"/>
                            </p:stCondLst>
                            <p:childTnLst>
                              <p:par>
                                <p:cTn id="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вж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119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бег по песку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62121" showWhenStopped="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616</Words>
  <Application>Microsoft Office PowerPoint</Application>
  <PresentationFormat>Widescreen</PresentationFormat>
  <Paragraphs>110</Paragraphs>
  <Slides>17</Slides>
  <Notes>17</Notes>
  <HiddenSlides>0</HiddenSlides>
  <MMClips>20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17</vt:i4>
      </vt:variant>
    </vt:vector>
  </HeadingPairs>
  <TitlesOfParts>
    <vt:vector size="28" baseType="lpstr">
      <vt:lpstr>Arial</vt:lpstr>
      <vt:lpstr>Poppins SemiBold</vt:lpstr>
      <vt:lpstr>Nunito Light</vt:lpstr>
      <vt:lpstr>Calibri</vt:lpstr>
      <vt:lpstr>Asap</vt:lpstr>
      <vt:lpstr>Open Sans</vt:lpstr>
      <vt:lpstr>Wingdings</vt:lpstr>
      <vt:lpstr>Calibri Light</vt:lpstr>
      <vt:lpstr>Office Theme</vt:lpstr>
      <vt:lpstr>UX Senior Designer Portfolio by Slidesgo</vt:lpstr>
      <vt:lpstr>Тема Office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31</cp:revision>
  <dcterms:created xsi:type="dcterms:W3CDTF">2020-12-09T02:04:09Z</dcterms:created>
  <dcterms:modified xsi:type="dcterms:W3CDTF">2025-09-28T03:51:23Z</dcterms:modified>
</cp:coreProperties>
</file>