
<file path=[Content_Types].xml><?xml version="1.0" encoding="utf-8"?>
<Types xmlns="http://schemas.openxmlformats.org/package/2006/content-types">
  <Default Extension="fntdata" ContentType="application/x-fontdata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theme/theme3.xml" ContentType="application/vnd.openxmlformats-officedocument.theme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0" r:id="rId2"/>
    <p:sldMasterId id="2147483681" r:id="rId3"/>
    <p:sldMasterId id="2147483693" r:id="rId4"/>
  </p:sldMasterIdLst>
  <p:notesMasterIdLst>
    <p:notesMasterId r:id="rId23"/>
  </p:notesMasterIdLst>
  <p:sldIdLst>
    <p:sldId id="294" r:id="rId5"/>
    <p:sldId id="261" r:id="rId6"/>
    <p:sldId id="265" r:id="rId7"/>
    <p:sldId id="284" r:id="rId8"/>
    <p:sldId id="266" r:id="rId9"/>
    <p:sldId id="267" r:id="rId10"/>
    <p:sldId id="270" r:id="rId11"/>
    <p:sldId id="271" r:id="rId12"/>
    <p:sldId id="274" r:id="rId13"/>
    <p:sldId id="303" r:id="rId14"/>
    <p:sldId id="304" r:id="rId15"/>
    <p:sldId id="305" r:id="rId16"/>
    <p:sldId id="306" r:id="rId17"/>
    <p:sldId id="307" r:id="rId18"/>
    <p:sldId id="278" r:id="rId19"/>
    <p:sldId id="287" r:id="rId20"/>
    <p:sldId id="280" r:id="rId21"/>
    <p:sldId id="281" r:id="rId22"/>
  </p:sldIdLst>
  <p:sldSz cx="12192000" cy="6858000"/>
  <p:notesSz cx="6858000" cy="9144000"/>
  <p:embeddedFontLst>
    <p:embeddedFont>
      <p:font typeface="Asap" panose="020B0604020202020204" charset="0"/>
      <p:regular r:id="rId24"/>
      <p:bold r:id="rId25"/>
      <p:italic r:id="rId26"/>
      <p:boldItalic r:id="rId27"/>
    </p:embeddedFont>
    <p:embeddedFont>
      <p:font typeface="Georgia" panose="02040502050405020303" pitchFamily="18" charset="0"/>
      <p:regular r:id="rId28"/>
      <p:bold r:id="rId29"/>
      <p:italic r:id="rId30"/>
      <p:boldItalic r:id="rId31"/>
    </p:embeddedFont>
    <p:embeddedFont>
      <p:font typeface="Nunito Light" pitchFamily="2" charset="0"/>
      <p:regular r:id="rId32"/>
      <p:italic r:id="rId33"/>
    </p:embeddedFont>
    <p:embeddedFont>
      <p:font typeface="Open Sans" panose="020B0606030504020204" pitchFamily="34" charset="0"/>
      <p:regular r:id="rId34"/>
      <p:bold r:id="rId35"/>
      <p:italic r:id="rId36"/>
      <p:boldItalic r:id="rId37"/>
    </p:embeddedFont>
    <p:embeddedFont>
      <p:font typeface="Poppins SemiBold" panose="00000700000000000000" pitchFamily="2" charset="0"/>
      <p:regular r:id="rId38"/>
      <p:bold r:id="rId39"/>
      <p:italic r:id="rId40"/>
      <p:boldItalic r:id="rId41"/>
    </p:embeddedFont>
    <p:embeddedFont>
      <p:font typeface="Tw Cen MT" panose="020B0602020104020603" pitchFamily="34" charset="0"/>
      <p:regular r:id="rId42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61" roundtripDataSignature="AMtx7mguSBynNrMypaiGM0c6XgzZKo8cX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EC8B399C-5B84-4EA3-9E0A-C321FB8C2EAB}">
  <a:tblStyle styleId="{EC8B399C-5B84-4EA3-9E0A-C321FB8C2EAB}" styleName="Table_0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127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rgbClr val="FCECE7"/>
          </a:solidFill>
        </a:fill>
      </a:tcStyle>
    </a:wholeTbl>
    <a:band1H>
      <a:tcTxStyle/>
      <a:tcStyle>
        <a:tcBdr/>
        <a:fill>
          <a:solidFill>
            <a:srgbClr val="F8D6CC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8D6CC"/>
          </a:solidFill>
        </a:fill>
      </a:tcStyle>
    </a:band1V>
    <a:band2V>
      <a:tcTxStyle/>
      <a:tcStyle>
        <a:tcBdr/>
      </a:tcStyle>
    </a:band2V>
    <a:la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top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accent2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>
          <a:bottom>
            <a:ln w="3810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a:bottom>
        </a:tcBdr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71ED7B63-8F56-44AE-B015-5FBA240B2913}" styleName="Table_1">
    <a:wholeTbl>
      <a:tcTxStyle b="off" i="off">
        <a:font>
          <a:latin typeface="Calibri"/>
          <a:ea typeface="Calibri"/>
          <a:cs typeface="Calibri"/>
        </a:font>
        <a:schemeClr val="dk1"/>
      </a:tcTxStyle>
      <a:tcStyle>
        <a:tcBdr>
          <a:left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127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>
                  <a:alpha val="0"/>
                </a:srgbClr>
              </a:solidFill>
              <a:prstDash val="solid"/>
              <a:round/>
              <a:headEnd type="none" w="sm" len="sm"/>
              <a:tailEnd type="none" w="sm" len="sm"/>
            </a:ln>
          </a:insideV>
        </a:tcBdr>
        <a:fill>
          <a:solidFill>
            <a:schemeClr val="lt1"/>
          </a:solidFill>
        </a:fill>
      </a:tcStyle>
    </a:wholeTbl>
    <a:band1H>
      <a:tcTxStyle/>
      <a:tcStyle>
        <a:tcBdr/>
        <a:fill>
          <a:solidFill>
            <a:srgbClr val="FCECE7"/>
          </a:solidFill>
        </a:fill>
      </a:tcStyle>
    </a:band1H>
    <a:band2H>
      <a:tcTxStyle/>
      <a:tcStyle>
        <a:tcBdr/>
      </a:tcStyle>
    </a:band2H>
    <a:band1V>
      <a:tcTxStyle/>
      <a:tcStyle>
        <a:tcBdr/>
        <a:fill>
          <a:solidFill>
            <a:srgbClr val="FCECE7"/>
          </a:solidFill>
        </a:fill>
      </a:tcStyle>
    </a:band1V>
    <a:band2V>
      <a:tcTxStyle/>
      <a:tcStyle>
        <a:tcBdr/>
      </a:tcStyle>
    </a:band2V>
    <a:lastCol>
      <a:tcTxStyle b="on" i="off"/>
      <a:tcStyle>
        <a:tcBdr/>
      </a:tcStyle>
    </a:lastCol>
    <a:firstCol>
      <a:tcTxStyle b="on" i="off"/>
      <a:tcStyle>
        <a:tcBdr/>
      </a:tcStyle>
    </a:firstCol>
    <a:lastRow>
      <a:tcTxStyle b="on" i="off"/>
      <a:tcStyle>
        <a:tcBdr>
          <a:top>
            <a:ln w="50800" cap="flat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a:top>
        </a:tcBdr>
        <a:fill>
          <a:solidFill>
            <a:schemeClr val="lt1"/>
          </a:solidFill>
        </a:fill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 b="on" i="off">
        <a:font>
          <a:latin typeface="Calibri"/>
          <a:ea typeface="Calibri"/>
          <a:cs typeface="Calibri"/>
        </a:font>
        <a:schemeClr val="lt1"/>
      </a:tcTxStyle>
      <a:tcStyle>
        <a:tcBdr/>
        <a:fill>
          <a:solidFill>
            <a:schemeClr val="accent2"/>
          </a:solidFill>
        </a:fill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8A107856-5554-42FB-B03E-39F5DBC370BA}" styleName="Medium Style 4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2"/>
              </a:solidFill>
            </a:ln>
          </a:top>
        </a:tcBdr>
        <a:fill>
          <a:solidFill>
            <a:schemeClr val="accent2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2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341" autoAdjust="0"/>
  </p:normalViewPr>
  <p:slideViewPr>
    <p:cSldViewPr snapToGrid="0">
      <p:cViewPr varScale="1">
        <p:scale>
          <a:sx n="84" d="100"/>
          <a:sy n="84" d="100"/>
        </p:scale>
        <p:origin x="629" y="77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3.fntdata"/><Relationship Id="rId39" Type="http://schemas.openxmlformats.org/officeDocument/2006/relationships/font" Target="fonts/font16.fntdata"/><Relationship Id="rId21" Type="http://schemas.openxmlformats.org/officeDocument/2006/relationships/slide" Target="slides/slide17.xml"/><Relationship Id="rId34" Type="http://schemas.openxmlformats.org/officeDocument/2006/relationships/font" Target="fonts/font11.fntdata"/><Relationship Id="rId42" Type="http://schemas.openxmlformats.org/officeDocument/2006/relationships/font" Target="fonts/font19.fntdata"/><Relationship Id="rId63" Type="http://schemas.openxmlformats.org/officeDocument/2006/relationships/viewProps" Target="viewProps.xml"/><Relationship Id="rId7" Type="http://schemas.openxmlformats.org/officeDocument/2006/relationships/slide" Target="slides/slide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1.fntdata"/><Relationship Id="rId32" Type="http://schemas.openxmlformats.org/officeDocument/2006/relationships/font" Target="fonts/font9.fntdata"/><Relationship Id="rId37" Type="http://schemas.openxmlformats.org/officeDocument/2006/relationships/font" Target="fonts/font14.fntdata"/><Relationship Id="rId40" Type="http://schemas.openxmlformats.org/officeDocument/2006/relationships/font" Target="fonts/font17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36" Type="http://schemas.openxmlformats.org/officeDocument/2006/relationships/font" Target="fonts/font13.fntdata"/><Relationship Id="rId61" Type="http://customschemas.google.com/relationships/presentationmetadata" Target="metadata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font" Target="fonts/font8.fntdata"/><Relationship Id="rId65" Type="http://schemas.openxmlformats.org/officeDocument/2006/relationships/tableStyles" Target="tableStyle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font" Target="fonts/font12.fntdata"/><Relationship Id="rId64" Type="http://schemas.openxmlformats.org/officeDocument/2006/relationships/theme" Target="theme/theme1.xml"/><Relationship Id="rId8" Type="http://schemas.openxmlformats.org/officeDocument/2006/relationships/slide" Target="slides/slide4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2.fntdata"/><Relationship Id="rId33" Type="http://schemas.openxmlformats.org/officeDocument/2006/relationships/font" Target="fonts/font10.fntdata"/><Relationship Id="rId38" Type="http://schemas.openxmlformats.org/officeDocument/2006/relationships/font" Target="fonts/font15.fntdata"/><Relationship Id="rId20" Type="http://schemas.openxmlformats.org/officeDocument/2006/relationships/slide" Target="slides/slide16.xml"/><Relationship Id="rId41" Type="http://schemas.openxmlformats.org/officeDocument/2006/relationships/font" Target="fonts/font18.fntdata"/><Relationship Id="rId6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629955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g27aa63b0a6e_0_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9" name="Google Shape;309;g27aa63b0a6e_0_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361945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g119ba4546e7_0_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08" name="Google Shape;408;g119ba4546e7_0_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09" name="Google Shape;409;g119ba4546e7_0_4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874197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168" name="Google Shape;16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684023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" name="Google Shape;451;p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2" name="Google Shape;452;p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022897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2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62" name="Google Shape;462;p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129196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8" name="Google Shape;168;p6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546958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lvl="0">
              <a:buClr>
                <a:schemeClr val="dk1"/>
              </a:buClr>
              <a:buSzPts val="1100"/>
            </a:pPr>
            <a:r>
              <a:rPr lang="en-US" sz="1200" dirty="0">
                <a:solidFill>
                  <a:srgbClr val="0070C0"/>
                </a:solidFill>
                <a:latin typeface="Calibri"/>
                <a:ea typeface="Calibri"/>
                <a:cs typeface="Calibri"/>
                <a:sym typeface="Calibri"/>
              </a:rPr>
              <a:t>https://www.youtube.com/watch?v=ieeJhVM4C6c&amp;list=PL8_ETpRL2xNa6yKTFH47dDogixNFdQlRk&amp;index=7</a:t>
            </a:r>
          </a:p>
        </p:txBody>
      </p:sp>
      <p:sp>
        <p:nvSpPr>
          <p:cNvPr id="220" name="Google Shape;22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920069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9" name="Google Shape;219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220" name="Google Shape;220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317468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31" name="Google Shape;231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2" name="Google Shape;232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59547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43" name="Google Shape;243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4" name="Google Shape;244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904570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Google Shape;287;g119ba4546e7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88" name="Google Shape;288;g119ba4546e7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9" name="Google Shape;289;g119ba4546e7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6550995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05" name="Google Shape;305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06" name="Google Shape;306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637448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9" name="Google Shape;359;p1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60" name="Google Shape;360;p1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1" name="Google Shape;361;p17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75866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26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1" name="Google Shape;21;p26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22" name="Google Shape;22;p2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2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5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35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3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3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 slid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Google Shape;9;p2"/>
          <p:cNvSpPr txBox="1">
            <a:spLocks noGrp="1"/>
          </p:cNvSpPr>
          <p:nvPr>
            <p:ph type="ctrTitle"/>
          </p:nvPr>
        </p:nvSpPr>
        <p:spPr>
          <a:xfrm>
            <a:off x="1828800" y="1815084"/>
            <a:ext cx="8534400" cy="21944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667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6933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0" name="Google Shape;10;p2"/>
          <p:cNvSpPr txBox="1">
            <a:spLocks noGrp="1"/>
          </p:cNvSpPr>
          <p:nvPr>
            <p:ph type="subTitle" idx="1"/>
          </p:nvPr>
        </p:nvSpPr>
        <p:spPr>
          <a:xfrm>
            <a:off x="3048000" y="4494116"/>
            <a:ext cx="6096000" cy="548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867">
                <a:solidFill>
                  <a:schemeClr val="dk1"/>
                </a:solidFill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2400"/>
            </a:lvl9pPr>
          </a:lstStyle>
          <a:p>
            <a:endParaRPr/>
          </a:p>
        </p:txBody>
      </p:sp>
      <p:grpSp>
        <p:nvGrpSpPr>
          <p:cNvPr id="11" name="Google Shape;11;p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2" name="Google Shape;12;p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3" name="Google Shape;13;p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" name="Google Shape;14;p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5" name="Google Shape;15;p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" name="Google Shape;16;p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" name="Google Shape;17;p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246494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 and two columns">
    <p:spTree>
      <p:nvGrpSpPr>
        <p:cNvPr id="1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Google Shape;40;p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41" name="Google Shape;41;p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42" name="Google Shape;42;p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43" name="Google Shape;43;p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44" name="Google Shape;44;p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5" name="Google Shape;45;p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46" name="Google Shape;46;p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47" name="Google Shape;47;p5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5"/>
          <p:cNvSpPr txBox="1">
            <a:spLocks noGrp="1"/>
          </p:cNvSpPr>
          <p:nvPr>
            <p:ph type="subTitle" idx="1"/>
          </p:nvPr>
        </p:nvSpPr>
        <p:spPr>
          <a:xfrm>
            <a:off x="6335305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5"/>
          <p:cNvSpPr txBox="1">
            <a:spLocks noGrp="1"/>
          </p:cNvSpPr>
          <p:nvPr>
            <p:ph type="subTitle" idx="2"/>
          </p:nvPr>
        </p:nvSpPr>
        <p:spPr>
          <a:xfrm>
            <a:off x="1467367" y="4038600"/>
            <a:ext cx="4389200" cy="1706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50" name="Google Shape;50;p5"/>
          <p:cNvSpPr txBox="1">
            <a:spLocks noGrp="1"/>
          </p:cNvSpPr>
          <p:nvPr>
            <p:ph type="subTitle" idx="3"/>
          </p:nvPr>
        </p:nvSpPr>
        <p:spPr>
          <a:xfrm>
            <a:off x="1467367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51" name="Google Shape;51;p5"/>
          <p:cNvSpPr txBox="1">
            <a:spLocks noGrp="1"/>
          </p:cNvSpPr>
          <p:nvPr>
            <p:ph type="subTitle" idx="4"/>
          </p:nvPr>
        </p:nvSpPr>
        <p:spPr>
          <a:xfrm>
            <a:off x="6335305" y="3429009"/>
            <a:ext cx="43892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52" name="Google Shape;52;p5"/>
          <p:cNvGrpSpPr/>
          <p:nvPr/>
        </p:nvGrpSpPr>
        <p:grpSpPr>
          <a:xfrm>
            <a:off x="544554" y="897828"/>
            <a:ext cx="11001201" cy="2531165"/>
            <a:chOff x="408415" y="673371"/>
            <a:chExt cx="8250901" cy="1898374"/>
          </a:xfrm>
        </p:grpSpPr>
        <p:grpSp>
          <p:nvGrpSpPr>
            <p:cNvPr id="53" name="Google Shape;53;p5"/>
            <p:cNvGrpSpPr/>
            <p:nvPr/>
          </p:nvGrpSpPr>
          <p:grpSpPr>
            <a:xfrm>
              <a:off x="8202115" y="673371"/>
              <a:ext cx="457201" cy="1426463"/>
              <a:chOff x="8321040" y="3355848"/>
              <a:chExt cx="457201" cy="1426463"/>
            </a:xfrm>
          </p:grpSpPr>
          <p:pic>
            <p:nvPicPr>
              <p:cNvPr id="54" name="Google Shape;54;p5"/>
              <p:cNvPicPr preferRelativeResize="0"/>
              <p:nvPr/>
            </p:nvPicPr>
            <p:blipFill>
              <a:blip r:embed="rId2">
                <a:alphaModFix/>
              </a:blip>
              <a:stretch>
                <a:fillRect/>
              </a:stretch>
            </p:blipFill>
            <p:spPr>
              <a:xfrm rot="5400000">
                <a:off x="8092441" y="4096511"/>
                <a:ext cx="914399" cy="457201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55" name="Google Shape;55;p5"/>
              <p:cNvGrpSpPr/>
              <p:nvPr/>
            </p:nvGrpSpPr>
            <p:grpSpPr>
              <a:xfrm rot="5400000">
                <a:off x="8183354" y="3813574"/>
                <a:ext cx="1006953" cy="91500"/>
                <a:chOff x="712180" y="1362450"/>
                <a:chExt cx="1006953" cy="91500"/>
              </a:xfrm>
            </p:grpSpPr>
            <p:cxnSp>
              <p:nvCxnSpPr>
                <p:cNvPr id="56" name="Google Shape;56;p5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57" name="Google Shape;57;p5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58" name="Google Shape;58;p5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  <p:pic>
          <p:nvPicPr>
            <p:cNvPr id="59" name="Google Shape;59;p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08415" y="2061205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</p:spTree>
    <p:extLst>
      <p:ext uri="{BB962C8B-B14F-4D97-AF65-F5344CB8AC3E}">
        <p14:creationId xmlns:p14="http://schemas.microsoft.com/office/powerpoint/2010/main" val="114631302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 only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1" name="Google Shape;61;p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62" name="Google Shape;62;p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63" name="Google Shape;63;p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64" name="Google Shape;64;p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65" name="Google Shape;65;p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6" name="Google Shape;66;p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67" name="Google Shape;67;p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68" name="Google Shape;68;p6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85275298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 point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8"/>
          <p:cNvSpPr txBox="1">
            <a:spLocks noGrp="1"/>
          </p:cNvSpPr>
          <p:nvPr>
            <p:ph type="title"/>
          </p:nvPr>
        </p:nvSpPr>
        <p:spPr>
          <a:xfrm>
            <a:off x="3090600" y="1742800"/>
            <a:ext cx="6010800" cy="33724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1pPr>
            <a:lvl2pPr lvl="1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2pPr>
            <a:lvl3pPr lvl="2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3pPr>
            <a:lvl4pPr lvl="3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4pPr>
            <a:lvl5pPr lvl="4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5pPr>
            <a:lvl6pPr lvl="5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6pPr>
            <a:lvl7pPr lvl="6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7pPr>
            <a:lvl8pPr lvl="7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8pPr>
            <a:lvl9pPr lvl="8">
              <a:spcBef>
                <a:spcPts val="0"/>
              </a:spcBef>
              <a:spcAft>
                <a:spcPts val="0"/>
              </a:spcAft>
              <a:buSzPts val="6000"/>
              <a:buNone/>
              <a:defRPr sz="80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2956234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 title and description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9"/>
          <p:cNvSpPr txBox="1">
            <a:spLocks noGrp="1"/>
          </p:cNvSpPr>
          <p:nvPr>
            <p:ph type="title"/>
          </p:nvPr>
        </p:nvSpPr>
        <p:spPr>
          <a:xfrm>
            <a:off x="2847400" y="1585467"/>
            <a:ext cx="6497200" cy="2619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500"/>
              <a:buNone/>
              <a:defRPr sz="60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9"/>
          <p:cNvSpPr txBox="1">
            <a:spLocks noGrp="1"/>
          </p:cNvSpPr>
          <p:nvPr>
            <p:ph type="subTitle" idx="1"/>
          </p:nvPr>
        </p:nvSpPr>
        <p:spPr>
          <a:xfrm>
            <a:off x="2847400" y="4204667"/>
            <a:ext cx="6497200" cy="89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133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4971430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0"/>
          <p:cNvSpPr>
            <a:spLocks noGrp="1"/>
          </p:cNvSpPr>
          <p:nvPr>
            <p:ph type="pic" idx="2"/>
          </p:nvPr>
        </p:nvSpPr>
        <p:spPr>
          <a:xfrm>
            <a:off x="0" y="-19833"/>
            <a:ext cx="12192000" cy="6878000"/>
          </a:xfrm>
          <a:prstGeom prst="rect">
            <a:avLst/>
          </a:prstGeom>
          <a:noFill/>
          <a:ln>
            <a:noFill/>
          </a:ln>
        </p:spPr>
      </p:sp>
      <p:sp>
        <p:nvSpPr>
          <p:cNvPr id="87" name="Google Shape;87;p10"/>
          <p:cNvSpPr txBox="1">
            <a:spLocks noGrp="1"/>
          </p:cNvSpPr>
          <p:nvPr>
            <p:ph type="title"/>
          </p:nvPr>
        </p:nvSpPr>
        <p:spPr>
          <a:xfrm>
            <a:off x="950967" y="5407200"/>
            <a:ext cx="10290000" cy="7316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 sz="24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711872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 number"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oogle Shape;89;p1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90" name="Google Shape;90;p1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91" name="Google Shape;91;p1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92" name="Google Shape;92;p1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93" name="Google Shape;93;p1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4" name="Google Shape;94;p1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95" name="Google Shape;95;p1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96" name="Google Shape;96;p11"/>
          <p:cNvSpPr txBox="1">
            <a:spLocks noGrp="1"/>
          </p:cNvSpPr>
          <p:nvPr>
            <p:ph type="title" hasCustomPrompt="1"/>
          </p:nvPr>
        </p:nvSpPr>
        <p:spPr>
          <a:xfrm>
            <a:off x="3048000" y="2058997"/>
            <a:ext cx="6096000" cy="14632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8000"/>
            </a:lvl1pPr>
            <a:lvl2pPr lvl="1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2pPr>
            <a:lvl3pPr lvl="2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3pPr>
            <a:lvl4pPr lvl="3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4pPr>
            <a:lvl5pPr lvl="4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5pPr>
            <a:lvl6pPr lvl="5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6pPr>
            <a:lvl7pPr lvl="6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7pPr>
            <a:lvl8pPr lvl="7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8pPr>
            <a:lvl9pPr lvl="8" algn="ctr">
              <a:spcBef>
                <a:spcPts val="0"/>
              </a:spcBef>
              <a:spcAft>
                <a:spcPts val="0"/>
              </a:spcAft>
              <a:buSzPts val="9600"/>
              <a:buNone/>
              <a:defRPr sz="12800"/>
            </a:lvl9pPr>
          </a:lstStyle>
          <a:p>
            <a:r>
              <a:t>xx%</a:t>
            </a:r>
          </a:p>
        </p:txBody>
      </p:sp>
      <p:sp>
        <p:nvSpPr>
          <p:cNvPr id="97" name="Google Shape;97;p11"/>
          <p:cNvSpPr txBox="1">
            <a:spLocks noGrp="1"/>
          </p:cNvSpPr>
          <p:nvPr>
            <p:ph type="subTitle" idx="1"/>
          </p:nvPr>
        </p:nvSpPr>
        <p:spPr>
          <a:xfrm>
            <a:off x="4267200" y="4006603"/>
            <a:ext cx="3657600" cy="792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867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2133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9321368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chemeClr val="accent6"/>
        </a:solidFill>
        <a:effectLst/>
      </p:bgPr>
    </p:bg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682619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1">
  <p:cSld name="Title and text 1">
    <p:spTree>
      <p:nvGrpSpPr>
        <p:cNvPr id="1" name="Shape 1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5" name="Google Shape;145;p1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46" name="Google Shape;146;p1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47" name="Google Shape;147;p1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48" name="Google Shape;148;p1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49" name="Google Shape;149;p1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0" name="Google Shape;150;p1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51" name="Google Shape;151;p1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52" name="Google Shape;152;p15"/>
          <p:cNvSpPr txBox="1">
            <a:spLocks noGrp="1"/>
          </p:cNvSpPr>
          <p:nvPr>
            <p:ph type="title"/>
          </p:nvPr>
        </p:nvSpPr>
        <p:spPr>
          <a:xfrm>
            <a:off x="950967" y="3822200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53" name="Google Shape;153;p15"/>
          <p:cNvSpPr txBox="1">
            <a:spLocks noGrp="1"/>
          </p:cNvSpPr>
          <p:nvPr>
            <p:ph type="subTitle" idx="1"/>
          </p:nvPr>
        </p:nvSpPr>
        <p:spPr>
          <a:xfrm>
            <a:off x="950967" y="4919467"/>
            <a:ext cx="49060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54" name="Google Shape;154;p15"/>
          <p:cNvSpPr>
            <a:spLocks noGrp="1"/>
          </p:cNvSpPr>
          <p:nvPr>
            <p:ph type="pic" idx="2"/>
          </p:nvPr>
        </p:nvSpPr>
        <p:spPr>
          <a:xfrm>
            <a:off x="6335367" y="1018000"/>
            <a:ext cx="49056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5" name="Google Shape;155;p15"/>
          <p:cNvSpPr>
            <a:spLocks noGrp="1"/>
          </p:cNvSpPr>
          <p:nvPr>
            <p:ph type="pic" idx="3"/>
          </p:nvPr>
        </p:nvSpPr>
        <p:spPr>
          <a:xfrm>
            <a:off x="951167" y="1018000"/>
            <a:ext cx="4905600" cy="25604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42680768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2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27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2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2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2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Title and text 2"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7" name="Google Shape;157;p16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58" name="Google Shape;158;p16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59" name="Google Shape;159;p16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60" name="Google Shape;160;p16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61" name="Google Shape;161;p16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2" name="Google Shape;162;p16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63" name="Google Shape;163;p16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64" name="Google Shape;164;p16"/>
          <p:cNvSpPr txBox="1">
            <a:spLocks noGrp="1"/>
          </p:cNvSpPr>
          <p:nvPr>
            <p:ph type="title"/>
          </p:nvPr>
        </p:nvSpPr>
        <p:spPr>
          <a:xfrm>
            <a:off x="6335233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5" name="Google Shape;165;p16"/>
          <p:cNvSpPr txBox="1">
            <a:spLocks noGrp="1"/>
          </p:cNvSpPr>
          <p:nvPr>
            <p:ph type="subTitle" idx="1"/>
          </p:nvPr>
        </p:nvSpPr>
        <p:spPr>
          <a:xfrm>
            <a:off x="6335233" y="1816600"/>
            <a:ext cx="490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166" name="Google Shape;166;p16"/>
          <p:cNvSpPr>
            <a:spLocks noGrp="1"/>
          </p:cNvSpPr>
          <p:nvPr>
            <p:ph type="pic" idx="2"/>
          </p:nvPr>
        </p:nvSpPr>
        <p:spPr>
          <a:xfrm>
            <a:off x="950967" y="1018000"/>
            <a:ext cx="4901200" cy="51208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67" name="Google Shape;167;p16"/>
          <p:cNvSpPr>
            <a:spLocks noGrp="1"/>
          </p:cNvSpPr>
          <p:nvPr>
            <p:ph type="pic" idx="3"/>
          </p:nvPr>
        </p:nvSpPr>
        <p:spPr>
          <a:xfrm>
            <a:off x="6335433" y="3273467"/>
            <a:ext cx="4905600" cy="2865200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9346721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3">
  <p:cSld name="Title and text 3"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" name="Google Shape;169;p17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70" name="Google Shape;170;p17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71" name="Google Shape;171;p17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72" name="Google Shape;172;p17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73" name="Google Shape;173;p17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4" name="Google Shape;174;p17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75" name="Google Shape;175;p17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76" name="Google Shape;176;p17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4906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77" name="Google Shape;177;p17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10290000" cy="3048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Nunito Light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87816535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4">
  <p:cSld name="Title and text 4">
    <p:spTree>
      <p:nvGrpSpPr>
        <p:cNvPr id="1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9" name="Google Shape;179;p18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80" name="Google Shape;180;p18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81" name="Google Shape;181;p18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82" name="Google Shape;182;p18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83" name="Google Shape;183;p18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4" name="Google Shape;184;p18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85" name="Google Shape;185;p18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86" name="Google Shape;186;p18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87" name="Google Shape;187;p18"/>
          <p:cNvSpPr txBox="1">
            <a:spLocks noGrp="1"/>
          </p:cNvSpPr>
          <p:nvPr>
            <p:ph type="body" idx="1"/>
          </p:nvPr>
        </p:nvSpPr>
        <p:spPr>
          <a:xfrm>
            <a:off x="9510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marL="609585" lvl="0" indent="-406390" rtl="0"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1pPr>
            <a:lvl2pPr marL="1219170" lvl="1" indent="-406390" rtl="0">
              <a:lnSpc>
                <a:spcPct val="100000"/>
              </a:lnSpc>
              <a:spcBef>
                <a:spcPts val="1333"/>
              </a:spcBef>
              <a:spcAft>
                <a:spcPts val="0"/>
              </a:spcAft>
              <a:buSzPts val="1200"/>
              <a:buChar char="○"/>
              <a:defRPr/>
            </a:lvl2pPr>
            <a:lvl3pPr marL="1828754" lvl="2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marL="2438339" lvl="3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marL="3047924" lvl="4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marL="3657509" lvl="5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marL="4267093" lvl="6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marL="4876678" lvl="7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marL="5486263" lvl="8" indent="-40639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44756429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 1">
  <p:cSld name="Title and two columns 1"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9" name="Google Shape;189;p19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190" name="Google Shape;190;p19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191" name="Google Shape;191;p19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192" name="Google Shape;192;p19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193" name="Google Shape;193;p19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4" name="Google Shape;194;p19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195" name="Google Shape;195;p19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196" name="Google Shape;196;p19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97" name="Google Shape;197;p19"/>
          <p:cNvSpPr txBox="1">
            <a:spLocks noGrp="1"/>
          </p:cNvSpPr>
          <p:nvPr>
            <p:ph type="subTitle" idx="1"/>
          </p:nvPr>
        </p:nvSpPr>
        <p:spPr>
          <a:xfrm>
            <a:off x="6335301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Char char="■"/>
              <a:defRPr/>
            </a:lvl9pPr>
          </a:lstStyle>
          <a:p>
            <a:endParaRPr/>
          </a:p>
        </p:txBody>
      </p:sp>
      <p:sp>
        <p:nvSpPr>
          <p:cNvPr id="198" name="Google Shape;198;p19"/>
          <p:cNvSpPr txBox="1">
            <a:spLocks noGrp="1"/>
          </p:cNvSpPr>
          <p:nvPr>
            <p:ph type="subTitle" idx="2"/>
          </p:nvPr>
        </p:nvSpPr>
        <p:spPr>
          <a:xfrm>
            <a:off x="951200" y="1816600"/>
            <a:ext cx="4905600" cy="43220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 b="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D0D0D"/>
              </a:buClr>
              <a:buSzPts val="1400"/>
              <a:buChar char="■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67662574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four columns">
  <p:cSld name="Title and four columns">
    <p:spTree>
      <p:nvGrpSpPr>
        <p:cNvPr id="1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4" name="Google Shape;224;p21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25" name="Google Shape;225;p21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26" name="Google Shape;226;p21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27" name="Google Shape;227;p21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28" name="Google Shape;228;p21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29" name="Google Shape;229;p21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30" name="Google Shape;230;p21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31" name="Google Shape;231;p21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32" name="Google Shape;232;p21"/>
          <p:cNvSpPr txBox="1">
            <a:spLocks noGrp="1"/>
          </p:cNvSpPr>
          <p:nvPr>
            <p:ph type="subTitle" idx="1"/>
          </p:nvPr>
        </p:nvSpPr>
        <p:spPr>
          <a:xfrm>
            <a:off x="1930767" y="2758479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3" name="Google Shape;233;p21"/>
          <p:cNvSpPr txBox="1">
            <a:spLocks noGrp="1"/>
          </p:cNvSpPr>
          <p:nvPr>
            <p:ph type="subTitle" idx="2"/>
          </p:nvPr>
        </p:nvSpPr>
        <p:spPr>
          <a:xfrm>
            <a:off x="7315032" y="2758479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4" name="Google Shape;234;p21"/>
          <p:cNvSpPr txBox="1">
            <a:spLocks noGrp="1"/>
          </p:cNvSpPr>
          <p:nvPr>
            <p:ph type="subTitle" idx="3"/>
          </p:nvPr>
        </p:nvSpPr>
        <p:spPr>
          <a:xfrm>
            <a:off x="1930867" y="4831128"/>
            <a:ext cx="39256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5" name="Google Shape;235;p21"/>
          <p:cNvSpPr txBox="1">
            <a:spLocks noGrp="1"/>
          </p:cNvSpPr>
          <p:nvPr>
            <p:ph type="subTitle" idx="4"/>
          </p:nvPr>
        </p:nvSpPr>
        <p:spPr>
          <a:xfrm>
            <a:off x="7315032" y="4831128"/>
            <a:ext cx="3926000" cy="97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36" name="Google Shape;236;p21"/>
          <p:cNvSpPr txBox="1">
            <a:spLocks noGrp="1"/>
          </p:cNvSpPr>
          <p:nvPr>
            <p:ph type="subTitle" idx="5"/>
          </p:nvPr>
        </p:nvSpPr>
        <p:spPr>
          <a:xfrm>
            <a:off x="1930767" y="2148884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7" name="Google Shape;237;p21"/>
          <p:cNvSpPr txBox="1">
            <a:spLocks noGrp="1"/>
          </p:cNvSpPr>
          <p:nvPr>
            <p:ph type="subTitle" idx="6"/>
          </p:nvPr>
        </p:nvSpPr>
        <p:spPr>
          <a:xfrm>
            <a:off x="1930767" y="4221532"/>
            <a:ext cx="39256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8" name="Google Shape;238;p21"/>
          <p:cNvSpPr txBox="1">
            <a:spLocks noGrp="1"/>
          </p:cNvSpPr>
          <p:nvPr>
            <p:ph type="subTitle" idx="7"/>
          </p:nvPr>
        </p:nvSpPr>
        <p:spPr>
          <a:xfrm>
            <a:off x="7315032" y="2148884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39" name="Google Shape;239;p21"/>
          <p:cNvSpPr txBox="1">
            <a:spLocks noGrp="1"/>
          </p:cNvSpPr>
          <p:nvPr>
            <p:ph type="subTitle" idx="8"/>
          </p:nvPr>
        </p:nvSpPr>
        <p:spPr>
          <a:xfrm>
            <a:off x="7315032" y="4221532"/>
            <a:ext cx="39260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grpSp>
        <p:nvGrpSpPr>
          <p:cNvPr id="240" name="Google Shape;240;p21"/>
          <p:cNvGrpSpPr/>
          <p:nvPr/>
        </p:nvGrpSpPr>
        <p:grpSpPr>
          <a:xfrm>
            <a:off x="-60960" y="1145291"/>
            <a:ext cx="11667824" cy="4993512"/>
            <a:chOff x="-45720" y="858968"/>
            <a:chExt cx="8750868" cy="3745134"/>
          </a:xfrm>
        </p:grpSpPr>
        <p:pic>
          <p:nvPicPr>
            <p:cNvPr id="241" name="Google Shape;241;p21"/>
            <p:cNvPicPr preferRelativeResize="0"/>
            <p:nvPr/>
          </p:nvPicPr>
          <p:blipFill>
            <a:blip r:embed="rId2">
              <a:alphaModFix/>
            </a:blip>
            <a:stretch>
              <a:fillRect/>
            </a:stretch>
          </p:blipFill>
          <p:spPr>
            <a:xfrm>
              <a:off x="-45720" y="4144575"/>
              <a:ext cx="914399" cy="459527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242" name="Google Shape;242;p21"/>
            <p:cNvGrpSpPr/>
            <p:nvPr/>
          </p:nvGrpSpPr>
          <p:grpSpPr>
            <a:xfrm>
              <a:off x="7973515" y="858968"/>
              <a:ext cx="731633" cy="1006952"/>
              <a:chOff x="7973515" y="858968"/>
              <a:chExt cx="731633" cy="1006952"/>
            </a:xfrm>
          </p:grpSpPr>
          <p:pic>
            <p:nvPicPr>
              <p:cNvPr id="243" name="Google Shape;243;p21"/>
              <p:cNvPicPr preferRelativeResize="0"/>
              <p:nvPr/>
            </p:nvPicPr>
            <p:blipFill>
              <a:blip r:embed="rId3">
                <a:alphaModFix/>
              </a:blip>
              <a:stretch>
                <a:fillRect/>
              </a:stretch>
            </p:blipFill>
            <p:spPr>
              <a:xfrm rot="10800000" flipH="1">
                <a:off x="7973515" y="1180331"/>
                <a:ext cx="457200" cy="510540"/>
              </a:xfrm>
              <a:prstGeom prst="rect">
                <a:avLst/>
              </a:prstGeom>
              <a:noFill/>
              <a:ln>
                <a:noFill/>
              </a:ln>
            </p:spPr>
          </p:pic>
          <p:grpSp>
            <p:nvGrpSpPr>
              <p:cNvPr id="244" name="Google Shape;244;p21"/>
              <p:cNvGrpSpPr/>
              <p:nvPr/>
            </p:nvGrpSpPr>
            <p:grpSpPr>
              <a:xfrm rot="5400000">
                <a:off x="8155922" y="1316694"/>
                <a:ext cx="1006952" cy="91500"/>
                <a:chOff x="712180" y="1362450"/>
                <a:chExt cx="1006953" cy="91500"/>
              </a:xfrm>
            </p:grpSpPr>
            <p:cxnSp>
              <p:nvCxnSpPr>
                <p:cNvPr id="245" name="Google Shape;245;p21"/>
                <p:cNvCxnSpPr/>
                <p:nvPr/>
              </p:nvCxnSpPr>
              <p:spPr>
                <a:xfrm>
                  <a:off x="756063" y="1408200"/>
                  <a:ext cx="9144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sp>
              <p:nvSpPr>
                <p:cNvPr id="246" name="Google Shape;246;p21"/>
                <p:cNvSpPr/>
                <p:nvPr/>
              </p:nvSpPr>
              <p:spPr>
                <a:xfrm>
                  <a:off x="1627632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  <p:sp>
              <p:nvSpPr>
                <p:cNvPr id="247" name="Google Shape;247;p21"/>
                <p:cNvSpPr/>
                <p:nvPr/>
              </p:nvSpPr>
              <p:spPr>
                <a:xfrm>
                  <a:off x="712180" y="1362450"/>
                  <a:ext cx="91500" cy="91500"/>
                </a:xfrm>
                <a:prstGeom prst="ellipse">
                  <a:avLst/>
                </a:prstGeom>
                <a:noFill/>
                <a:ln w="9525" cap="flat" cmpd="sng">
                  <a:solidFill>
                    <a:schemeClr val="dk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91425" rIns="91425" bIns="91425" anchor="ctr" anchorCtr="0">
                  <a:noAutofit/>
                </a:bodyPr>
                <a:lstStyle/>
                <a:p>
                  <a:pPr marL="0" marR="0" lvl="0" indent="0" algn="ctr" defTabSz="121917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rgbClr val="000000"/>
                    </a:buClr>
                    <a:buSzTx/>
                    <a:buFont typeface="Arial"/>
                    <a:buNone/>
                    <a:tabLst/>
                    <a:defRPr/>
                  </a:pPr>
                  <a:endParaRPr kumimoji="0" sz="1867" b="0" i="0" u="none" strike="noStrike" kern="0" cap="none" spc="0" normalizeH="0" baseline="0" noProof="0">
                    <a:ln>
                      <a:noFill/>
                    </a:ln>
                    <a:solidFill>
                      <a:srgbClr val="000000"/>
                    </a:solidFill>
                    <a:effectLst/>
                    <a:uLnTx/>
                    <a:uFillTx/>
                    <a:latin typeface="Asap"/>
                    <a:ea typeface="Asap"/>
                    <a:cs typeface="Asap"/>
                    <a:sym typeface="Asap"/>
                  </a:endParaRPr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25458644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six columns">
  <p:cSld name="Title and six columns">
    <p:spTree>
      <p:nvGrpSpPr>
        <p:cNvPr id="1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9" name="Google Shape;249;p22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50" name="Google Shape;250;p22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51" name="Google Shape;251;p22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52" name="Google Shape;252;p22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53" name="Google Shape;253;p22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4" name="Google Shape;254;p22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55" name="Google Shape;255;p22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  <p:sp>
        <p:nvSpPr>
          <p:cNvPr id="256" name="Google Shape;256;p22"/>
          <p:cNvSpPr txBox="1">
            <a:spLocks noGrp="1"/>
          </p:cNvSpPr>
          <p:nvPr>
            <p:ph type="title"/>
          </p:nvPr>
        </p:nvSpPr>
        <p:spPr>
          <a:xfrm>
            <a:off x="950967" y="719333"/>
            <a:ext cx="10290000" cy="85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257" name="Google Shape;257;p22"/>
          <p:cNvSpPr txBox="1">
            <a:spLocks noGrp="1"/>
          </p:cNvSpPr>
          <p:nvPr>
            <p:ph type="subTitle" idx="1"/>
          </p:nvPr>
        </p:nvSpPr>
        <p:spPr>
          <a:xfrm>
            <a:off x="94447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8" name="Google Shape;258;p22"/>
          <p:cNvSpPr txBox="1">
            <a:spLocks noGrp="1"/>
          </p:cNvSpPr>
          <p:nvPr>
            <p:ph type="subTitle" idx="2"/>
          </p:nvPr>
        </p:nvSpPr>
        <p:spPr>
          <a:xfrm>
            <a:off x="4546956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59" name="Google Shape;259;p22"/>
          <p:cNvSpPr txBox="1">
            <a:spLocks noGrp="1"/>
          </p:cNvSpPr>
          <p:nvPr>
            <p:ph type="subTitle" idx="3"/>
          </p:nvPr>
        </p:nvSpPr>
        <p:spPr>
          <a:xfrm>
            <a:off x="94227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0" name="Google Shape;260;p22"/>
          <p:cNvSpPr txBox="1">
            <a:spLocks noGrp="1"/>
          </p:cNvSpPr>
          <p:nvPr>
            <p:ph type="subTitle" idx="4"/>
          </p:nvPr>
        </p:nvSpPr>
        <p:spPr>
          <a:xfrm>
            <a:off x="4544756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1" name="Google Shape;261;p22"/>
          <p:cNvSpPr txBox="1">
            <a:spLocks noGrp="1"/>
          </p:cNvSpPr>
          <p:nvPr>
            <p:ph type="subTitle" idx="5"/>
          </p:nvPr>
        </p:nvSpPr>
        <p:spPr>
          <a:xfrm>
            <a:off x="8143124" y="2636865"/>
            <a:ext cx="31044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2" name="Google Shape;262;p22"/>
          <p:cNvSpPr txBox="1">
            <a:spLocks noGrp="1"/>
          </p:cNvSpPr>
          <p:nvPr>
            <p:ph type="subTitle" idx="6"/>
          </p:nvPr>
        </p:nvSpPr>
        <p:spPr>
          <a:xfrm>
            <a:off x="8140924" y="4709521"/>
            <a:ext cx="3108800" cy="1219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9pPr>
          </a:lstStyle>
          <a:p>
            <a:endParaRPr/>
          </a:p>
        </p:txBody>
      </p:sp>
      <p:sp>
        <p:nvSpPr>
          <p:cNvPr id="263" name="Google Shape;263;p22"/>
          <p:cNvSpPr txBox="1">
            <a:spLocks noGrp="1"/>
          </p:cNvSpPr>
          <p:nvPr>
            <p:ph type="subTitle" idx="7"/>
          </p:nvPr>
        </p:nvSpPr>
        <p:spPr>
          <a:xfrm>
            <a:off x="944476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4" name="Google Shape;264;p22"/>
          <p:cNvSpPr txBox="1">
            <a:spLocks noGrp="1"/>
          </p:cNvSpPr>
          <p:nvPr>
            <p:ph type="subTitle" idx="8"/>
          </p:nvPr>
        </p:nvSpPr>
        <p:spPr>
          <a:xfrm>
            <a:off x="4544756" y="2027259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5" name="Google Shape;265;p22"/>
          <p:cNvSpPr txBox="1">
            <a:spLocks noGrp="1"/>
          </p:cNvSpPr>
          <p:nvPr>
            <p:ph type="subTitle" idx="9"/>
          </p:nvPr>
        </p:nvSpPr>
        <p:spPr>
          <a:xfrm>
            <a:off x="8143124" y="2027259"/>
            <a:ext cx="31044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6" name="Google Shape;266;p22"/>
          <p:cNvSpPr txBox="1">
            <a:spLocks noGrp="1"/>
          </p:cNvSpPr>
          <p:nvPr>
            <p:ph type="subTitle" idx="13"/>
          </p:nvPr>
        </p:nvSpPr>
        <p:spPr>
          <a:xfrm>
            <a:off x="94227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7" name="Google Shape;267;p22"/>
          <p:cNvSpPr txBox="1">
            <a:spLocks noGrp="1"/>
          </p:cNvSpPr>
          <p:nvPr>
            <p:ph type="subTitle" idx="14"/>
          </p:nvPr>
        </p:nvSpPr>
        <p:spPr>
          <a:xfrm>
            <a:off x="4544756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268" name="Google Shape;268;p22"/>
          <p:cNvSpPr txBox="1">
            <a:spLocks noGrp="1"/>
          </p:cNvSpPr>
          <p:nvPr>
            <p:ph type="subTitle" idx="15"/>
          </p:nvPr>
        </p:nvSpPr>
        <p:spPr>
          <a:xfrm>
            <a:off x="8140924" y="4099915"/>
            <a:ext cx="3108800" cy="609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>
            <a:lvl1pPr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Font typeface="Poppins SemiBold"/>
              <a:buNone/>
              <a:defRPr sz="24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pic>
        <p:nvPicPr>
          <p:cNvPr id="269" name="Google Shape;269;p2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 rot="5400000">
            <a:off x="372950" y="6008772"/>
            <a:ext cx="487668" cy="544547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270" name="Google Shape;270;p22"/>
          <p:cNvGrpSpPr/>
          <p:nvPr/>
        </p:nvGrpSpPr>
        <p:grpSpPr>
          <a:xfrm rot="10800000" flipH="1">
            <a:off x="436815" y="6241003"/>
            <a:ext cx="956336" cy="86900"/>
            <a:chOff x="712180" y="1362450"/>
            <a:chExt cx="1006953" cy="91500"/>
          </a:xfrm>
        </p:grpSpPr>
        <p:cxnSp>
          <p:nvCxnSpPr>
            <p:cNvPr id="271" name="Google Shape;271;p22"/>
            <p:cNvCxnSpPr/>
            <p:nvPr/>
          </p:nvCxnSpPr>
          <p:spPr>
            <a:xfrm>
              <a:off x="756063" y="1408200"/>
              <a:ext cx="914400" cy="0"/>
            </a:xfrm>
            <a:prstGeom prst="straightConnector1">
              <a:avLst/>
            </a:prstGeom>
            <a:noFill/>
            <a:ln w="9525" cap="rnd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72" name="Google Shape;272;p22"/>
            <p:cNvSpPr/>
            <p:nvPr/>
          </p:nvSpPr>
          <p:spPr>
            <a:xfrm>
              <a:off x="1627632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73" name="Google Shape;273;p22"/>
            <p:cNvSpPr/>
            <p:nvPr/>
          </p:nvSpPr>
          <p:spPr>
            <a:xfrm>
              <a:off x="712180" y="1362450"/>
              <a:ext cx="91500" cy="91500"/>
            </a:xfrm>
            <a:prstGeom prst="ellipse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064758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Background 1">
    <p:bg>
      <p:bgPr>
        <a:solidFill>
          <a:schemeClr val="accent1"/>
        </a:solidFill>
        <a:effectLst/>
      </p:bgPr>
    </p:bg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4" name="Google Shape;294;p25"/>
          <p:cNvGrpSpPr/>
          <p:nvPr/>
        </p:nvGrpSpPr>
        <p:grpSpPr>
          <a:xfrm>
            <a:off x="243800" y="240800"/>
            <a:ext cx="11704400" cy="6376400"/>
            <a:chOff x="182850" y="180600"/>
            <a:chExt cx="8778300" cy="4782300"/>
          </a:xfrm>
        </p:grpSpPr>
        <p:grpSp>
          <p:nvGrpSpPr>
            <p:cNvPr id="295" name="Google Shape;295;p25"/>
            <p:cNvGrpSpPr/>
            <p:nvPr/>
          </p:nvGrpSpPr>
          <p:grpSpPr>
            <a:xfrm>
              <a:off x="182850" y="180600"/>
              <a:ext cx="8778300" cy="4782300"/>
              <a:chOff x="182850" y="180600"/>
              <a:chExt cx="8778300" cy="4782300"/>
            </a:xfrm>
          </p:grpSpPr>
          <p:sp>
            <p:nvSpPr>
              <p:cNvPr id="296" name="Google Shape;296;p25"/>
              <p:cNvSpPr/>
              <p:nvPr/>
            </p:nvSpPr>
            <p:spPr>
              <a:xfrm>
                <a:off x="182850" y="180600"/>
                <a:ext cx="8778300" cy="4782300"/>
              </a:xfrm>
              <a:prstGeom prst="rect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cxnSp>
            <p:nvCxnSpPr>
              <p:cNvPr id="297" name="Google Shape;297;p25"/>
              <p:cNvCxnSpPr/>
              <p:nvPr/>
            </p:nvCxnSpPr>
            <p:spPr>
              <a:xfrm>
                <a:off x="182850" y="454800"/>
                <a:ext cx="8778300" cy="0"/>
              </a:xfrm>
              <a:prstGeom prst="straightConnector1">
                <a:avLst/>
              </a:prstGeom>
              <a:noFill/>
              <a:ln w="19050" cap="flat" cmpd="sng">
                <a:solidFill>
                  <a:schemeClr val="lt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  <p:sp>
          <p:nvSpPr>
            <p:cNvPr id="298" name="Google Shape;298;p25"/>
            <p:cNvSpPr/>
            <p:nvPr/>
          </p:nvSpPr>
          <p:spPr>
            <a:xfrm>
              <a:off x="5941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299" name="Google Shape;299;p25"/>
            <p:cNvSpPr/>
            <p:nvPr/>
          </p:nvSpPr>
          <p:spPr>
            <a:xfrm>
              <a:off x="8683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  <p:sp>
          <p:nvSpPr>
            <p:cNvPr id="300" name="Google Shape;300;p25"/>
            <p:cNvSpPr/>
            <p:nvPr/>
          </p:nvSpPr>
          <p:spPr>
            <a:xfrm>
              <a:off x="319950" y="249150"/>
              <a:ext cx="137100" cy="137100"/>
            </a:xfrm>
            <a:prstGeom prst="ellipse">
              <a:avLst/>
            </a:prstGeom>
            <a:noFill/>
            <a:ln w="19050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marR="0" lvl="0" indent="0" algn="ctr" defTabSz="121917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endParaRPr kumimoji="0" sz="1867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sap"/>
                <a:ea typeface="Asap"/>
                <a:cs typeface="Asap"/>
                <a:sym typeface="Asap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207676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4"/>
          <p:cNvGrpSpPr>
            <a:grpSpLocks/>
          </p:cNvGrpSpPr>
          <p:nvPr/>
        </p:nvGrpSpPr>
        <p:grpSpPr bwMode="auto">
          <a:xfrm>
            <a:off x="0" y="-30163"/>
            <a:ext cx="12090400" cy="6889751"/>
            <a:chOff x="0" y="-30477"/>
            <a:chExt cx="9067800" cy="6889273"/>
          </a:xfrm>
        </p:grpSpPr>
        <p:cxnSp>
          <p:nvCxnSpPr>
            <p:cNvPr id="5" name="Straight Connector 109"/>
            <p:cNvCxnSpPr/>
            <p:nvPr/>
          </p:nvCxnSpPr>
          <p:spPr>
            <a:xfrm rot="16200000" flipH="1">
              <a:off x="-1447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176"/>
            <p:cNvCxnSpPr/>
            <p:nvPr/>
          </p:nvCxnSpPr>
          <p:spPr>
            <a:xfrm rot="16200000" flipH="1">
              <a:off x="-16380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177"/>
            <p:cNvCxnSpPr/>
            <p:nvPr/>
          </p:nvCxnSpPr>
          <p:spPr>
            <a:xfrm rot="5400000">
              <a:off x="-1485662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80"/>
            <p:cNvCxnSpPr/>
            <p:nvPr/>
          </p:nvCxnSpPr>
          <p:spPr>
            <a:xfrm rot="5400000">
              <a:off x="-32382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81"/>
            <p:cNvCxnSpPr/>
            <p:nvPr/>
          </p:nvCxnSpPr>
          <p:spPr>
            <a:xfrm rot="16200000" flipH="1">
              <a:off x="-33144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82"/>
            <p:cNvCxnSpPr/>
            <p:nvPr/>
          </p:nvCxnSpPr>
          <p:spPr>
            <a:xfrm rot="16200000" flipH="1">
              <a:off x="-1371362" y="2971246"/>
              <a:ext cx="6857524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83"/>
            <p:cNvCxnSpPr/>
            <p:nvPr/>
          </p:nvCxnSpPr>
          <p:spPr>
            <a:xfrm rot="16200000" flipH="1">
              <a:off x="-2819162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84"/>
            <p:cNvCxnSpPr/>
            <p:nvPr/>
          </p:nvCxnSpPr>
          <p:spPr>
            <a:xfrm rot="5400000">
              <a:off x="-2704862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85"/>
            <p:cNvCxnSpPr/>
            <p:nvPr/>
          </p:nvCxnSpPr>
          <p:spPr>
            <a:xfrm rot="16200000" flipH="1">
              <a:off x="-2133362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86"/>
            <p:cNvCxnSpPr/>
            <p:nvPr/>
          </p:nvCxnSpPr>
          <p:spPr>
            <a:xfrm rot="16200000" flipH="1">
              <a:off x="-31239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87"/>
            <p:cNvCxnSpPr/>
            <p:nvPr/>
          </p:nvCxnSpPr>
          <p:spPr>
            <a:xfrm rot="16200000" flipH="1">
              <a:off x="-18285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8"/>
            <p:cNvCxnSpPr/>
            <p:nvPr/>
          </p:nvCxnSpPr>
          <p:spPr>
            <a:xfrm rot="16200000" flipH="1">
              <a:off x="-28191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89"/>
            <p:cNvCxnSpPr/>
            <p:nvPr/>
          </p:nvCxnSpPr>
          <p:spPr>
            <a:xfrm rot="16200000" flipH="1">
              <a:off x="-2438162" y="3123646"/>
              <a:ext cx="6857524" cy="609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64"/>
            <p:cNvCxnSpPr/>
            <p:nvPr/>
          </p:nvCxnSpPr>
          <p:spPr>
            <a:xfrm rot="5400000">
              <a:off x="-1731724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165"/>
            <p:cNvCxnSpPr/>
            <p:nvPr/>
          </p:nvCxnSpPr>
          <p:spPr>
            <a:xfrm rot="5400000">
              <a:off x="-1141968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68"/>
            <p:cNvCxnSpPr/>
            <p:nvPr/>
          </p:nvCxnSpPr>
          <p:spPr>
            <a:xfrm rot="5400000">
              <a:off x="-9141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172"/>
            <p:cNvCxnSpPr/>
            <p:nvPr/>
          </p:nvCxnSpPr>
          <p:spPr>
            <a:xfrm rot="5400000">
              <a:off x="-1855549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120"/>
            <p:cNvCxnSpPr/>
            <p:nvPr/>
          </p:nvCxnSpPr>
          <p:spPr>
            <a:xfrm rot="16200000" flipH="1">
              <a:off x="-26429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144"/>
            <p:cNvCxnSpPr/>
            <p:nvPr/>
          </p:nvCxnSpPr>
          <p:spPr>
            <a:xfrm rot="16200000" flipH="1">
              <a:off x="-1953974" y="3325258"/>
              <a:ext cx="6857524" cy="206375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107"/>
            <p:cNvCxnSpPr/>
            <p:nvPr/>
          </p:nvCxnSpPr>
          <p:spPr>
            <a:xfrm rot="16200000" flipH="1">
              <a:off x="-2361962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08"/>
            <p:cNvCxnSpPr/>
            <p:nvPr/>
          </p:nvCxnSpPr>
          <p:spPr>
            <a:xfrm rot="16200000" flipH="1">
              <a:off x="-21333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09"/>
            <p:cNvCxnSpPr/>
            <p:nvPr/>
          </p:nvCxnSpPr>
          <p:spPr>
            <a:xfrm rot="16200000" flipH="1">
              <a:off x="106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10"/>
            <p:cNvCxnSpPr/>
            <p:nvPr/>
          </p:nvCxnSpPr>
          <p:spPr>
            <a:xfrm rot="16200000" flipH="1">
              <a:off x="876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211"/>
            <p:cNvCxnSpPr/>
            <p:nvPr/>
          </p:nvCxnSpPr>
          <p:spPr>
            <a:xfrm rot="5400000">
              <a:off x="1028938" y="3237946"/>
              <a:ext cx="6857524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212"/>
            <p:cNvCxnSpPr/>
            <p:nvPr/>
          </p:nvCxnSpPr>
          <p:spPr>
            <a:xfrm rot="5400000">
              <a:off x="-723662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213"/>
            <p:cNvCxnSpPr/>
            <p:nvPr/>
          </p:nvCxnSpPr>
          <p:spPr>
            <a:xfrm rot="16200000" flipH="1">
              <a:off x="-799862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214"/>
            <p:cNvCxnSpPr/>
            <p:nvPr/>
          </p:nvCxnSpPr>
          <p:spPr>
            <a:xfrm rot="5400000">
              <a:off x="-152161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215"/>
            <p:cNvCxnSpPr/>
            <p:nvPr/>
          </p:nvCxnSpPr>
          <p:spPr>
            <a:xfrm rot="16200000" flipH="1">
              <a:off x="-304562" y="3199846"/>
              <a:ext cx="6857524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216"/>
            <p:cNvCxnSpPr/>
            <p:nvPr/>
          </p:nvCxnSpPr>
          <p:spPr>
            <a:xfrm rot="5400000">
              <a:off x="-190262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217"/>
            <p:cNvCxnSpPr/>
            <p:nvPr/>
          </p:nvCxnSpPr>
          <p:spPr>
            <a:xfrm rot="16200000" flipH="1">
              <a:off x="381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218"/>
            <p:cNvCxnSpPr/>
            <p:nvPr/>
          </p:nvCxnSpPr>
          <p:spPr>
            <a:xfrm rot="16200000" flipH="1">
              <a:off x="-609362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219"/>
            <p:cNvCxnSpPr/>
            <p:nvPr/>
          </p:nvCxnSpPr>
          <p:spPr>
            <a:xfrm rot="16200000" flipH="1">
              <a:off x="6860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220"/>
            <p:cNvCxnSpPr/>
            <p:nvPr/>
          </p:nvCxnSpPr>
          <p:spPr>
            <a:xfrm rot="16200000" flipH="1">
              <a:off x="-304562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221"/>
            <p:cNvCxnSpPr/>
            <p:nvPr/>
          </p:nvCxnSpPr>
          <p:spPr>
            <a:xfrm rot="5400000">
              <a:off x="-1028462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222"/>
            <p:cNvCxnSpPr/>
            <p:nvPr/>
          </p:nvCxnSpPr>
          <p:spPr>
            <a:xfrm rot="5400000">
              <a:off x="782876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223"/>
            <p:cNvCxnSpPr/>
            <p:nvPr/>
          </p:nvCxnSpPr>
          <p:spPr>
            <a:xfrm rot="5400000">
              <a:off x="13726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224"/>
            <p:cNvCxnSpPr/>
            <p:nvPr/>
          </p:nvCxnSpPr>
          <p:spPr>
            <a:xfrm rot="5400000">
              <a:off x="1600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225"/>
            <p:cNvCxnSpPr/>
            <p:nvPr/>
          </p:nvCxnSpPr>
          <p:spPr>
            <a:xfrm rot="5400000">
              <a:off x="659051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226"/>
            <p:cNvCxnSpPr/>
            <p:nvPr/>
          </p:nvCxnSpPr>
          <p:spPr>
            <a:xfrm rot="16200000" flipH="1">
              <a:off x="-128349" y="3252233"/>
              <a:ext cx="6857524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227"/>
            <p:cNvCxnSpPr/>
            <p:nvPr/>
          </p:nvCxnSpPr>
          <p:spPr>
            <a:xfrm rot="16200000" flipH="1">
              <a:off x="560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228"/>
            <p:cNvCxnSpPr/>
            <p:nvPr/>
          </p:nvCxnSpPr>
          <p:spPr>
            <a:xfrm rot="16200000" flipH="1">
              <a:off x="152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229"/>
            <p:cNvCxnSpPr/>
            <p:nvPr/>
          </p:nvCxnSpPr>
          <p:spPr>
            <a:xfrm rot="16200000" flipH="1">
              <a:off x="381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236"/>
            <p:cNvCxnSpPr/>
            <p:nvPr/>
          </p:nvCxnSpPr>
          <p:spPr>
            <a:xfrm rot="16200000" flipH="1">
              <a:off x="2743438" y="3352246"/>
              <a:ext cx="6857524" cy="1524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237"/>
            <p:cNvCxnSpPr/>
            <p:nvPr/>
          </p:nvCxnSpPr>
          <p:spPr>
            <a:xfrm rot="16200000" flipH="1">
              <a:off x="20957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238"/>
            <p:cNvCxnSpPr/>
            <p:nvPr/>
          </p:nvCxnSpPr>
          <p:spPr>
            <a:xfrm rot="5400000">
              <a:off x="27053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239"/>
            <p:cNvCxnSpPr/>
            <p:nvPr/>
          </p:nvCxnSpPr>
          <p:spPr>
            <a:xfrm rot="5400000">
              <a:off x="1829038" y="3276046"/>
              <a:ext cx="6857524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240"/>
            <p:cNvCxnSpPr/>
            <p:nvPr/>
          </p:nvCxnSpPr>
          <p:spPr>
            <a:xfrm rot="16200000" flipH="1">
              <a:off x="10670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241"/>
            <p:cNvCxnSpPr/>
            <p:nvPr/>
          </p:nvCxnSpPr>
          <p:spPr>
            <a:xfrm rot="16200000" flipH="1">
              <a:off x="23624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242"/>
            <p:cNvCxnSpPr/>
            <p:nvPr/>
          </p:nvCxnSpPr>
          <p:spPr>
            <a:xfrm rot="5400000">
              <a:off x="2646601" y="2722008"/>
              <a:ext cx="6857524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243"/>
            <p:cNvCxnSpPr/>
            <p:nvPr/>
          </p:nvCxnSpPr>
          <p:spPr>
            <a:xfrm rot="5400000">
              <a:off x="3049032" y="3276840"/>
              <a:ext cx="6857524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244"/>
            <p:cNvCxnSpPr/>
            <p:nvPr/>
          </p:nvCxnSpPr>
          <p:spPr>
            <a:xfrm rot="5400000">
              <a:off x="2895838" y="3276046"/>
              <a:ext cx="6857524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245"/>
            <p:cNvCxnSpPr/>
            <p:nvPr/>
          </p:nvCxnSpPr>
          <p:spPr>
            <a:xfrm rot="5400000">
              <a:off x="2389426" y="3226833"/>
              <a:ext cx="6857524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246"/>
            <p:cNvCxnSpPr/>
            <p:nvPr/>
          </p:nvCxnSpPr>
          <p:spPr>
            <a:xfrm rot="16200000" flipH="1">
              <a:off x="22370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247"/>
            <p:cNvCxnSpPr/>
            <p:nvPr/>
          </p:nvCxnSpPr>
          <p:spPr>
            <a:xfrm rot="16200000" flipH="1">
              <a:off x="17528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248"/>
            <p:cNvCxnSpPr/>
            <p:nvPr/>
          </p:nvCxnSpPr>
          <p:spPr>
            <a:xfrm rot="16200000" flipH="1">
              <a:off x="19814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249"/>
            <p:cNvCxnSpPr/>
            <p:nvPr/>
          </p:nvCxnSpPr>
          <p:spPr>
            <a:xfrm rot="5400000">
              <a:off x="3467338" y="3314146"/>
              <a:ext cx="6857524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250"/>
            <p:cNvCxnSpPr/>
            <p:nvPr/>
          </p:nvCxnSpPr>
          <p:spPr>
            <a:xfrm rot="16200000" flipH="1">
              <a:off x="3467338" y="3314146"/>
              <a:ext cx="6857524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251"/>
            <p:cNvCxnSpPr/>
            <p:nvPr/>
          </p:nvCxnSpPr>
          <p:spPr>
            <a:xfrm rot="5400000">
              <a:off x="4038839" y="3428446"/>
              <a:ext cx="6857524" cy="3175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252"/>
            <p:cNvCxnSpPr/>
            <p:nvPr/>
          </p:nvCxnSpPr>
          <p:spPr>
            <a:xfrm rot="16200000" flipH="1">
              <a:off x="3886438" y="3199846"/>
              <a:ext cx="6857524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253"/>
            <p:cNvCxnSpPr/>
            <p:nvPr/>
          </p:nvCxnSpPr>
          <p:spPr>
            <a:xfrm rot="5400000">
              <a:off x="4000738" y="3237946"/>
              <a:ext cx="6857524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254"/>
            <p:cNvCxnSpPr/>
            <p:nvPr/>
          </p:nvCxnSpPr>
          <p:spPr>
            <a:xfrm rot="16200000" flipH="1">
              <a:off x="4572238" y="3199846"/>
              <a:ext cx="6857524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256"/>
            <p:cNvCxnSpPr/>
            <p:nvPr/>
          </p:nvCxnSpPr>
          <p:spPr>
            <a:xfrm rot="16200000" flipH="1">
              <a:off x="37340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257"/>
            <p:cNvCxnSpPr/>
            <p:nvPr/>
          </p:nvCxnSpPr>
          <p:spPr>
            <a:xfrm rot="5400000">
              <a:off x="3619738" y="3314146"/>
              <a:ext cx="6857524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258"/>
            <p:cNvCxnSpPr/>
            <p:nvPr/>
          </p:nvCxnSpPr>
          <p:spPr>
            <a:xfrm rot="16200000" flipH="1">
              <a:off x="42150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259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260"/>
            <p:cNvCxnSpPr/>
            <p:nvPr/>
          </p:nvCxnSpPr>
          <p:spPr>
            <a:xfrm rot="16200000" flipH="1">
              <a:off x="43436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261"/>
            <p:cNvCxnSpPr/>
            <p:nvPr/>
          </p:nvCxnSpPr>
          <p:spPr>
            <a:xfrm rot="16200000" flipH="1">
              <a:off x="4572238" y="3352246"/>
              <a:ext cx="6857524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263"/>
            <p:cNvCxnSpPr/>
            <p:nvPr/>
          </p:nvCxnSpPr>
          <p:spPr>
            <a:xfrm rot="16200000" flipH="1">
              <a:off x="5258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264"/>
            <p:cNvCxnSpPr/>
            <p:nvPr/>
          </p:nvCxnSpPr>
          <p:spPr>
            <a:xfrm rot="16200000" flipH="1">
              <a:off x="50675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265"/>
            <p:cNvCxnSpPr/>
            <p:nvPr/>
          </p:nvCxnSpPr>
          <p:spPr>
            <a:xfrm rot="5400000">
              <a:off x="5219938" y="3237946"/>
              <a:ext cx="6857524" cy="381000"/>
            </a:xfrm>
            <a:prstGeom prst="line">
              <a:avLst/>
            </a:prstGeom>
            <a:ln w="5080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266"/>
            <p:cNvCxnSpPr/>
            <p:nvPr/>
          </p:nvCxnSpPr>
          <p:spPr>
            <a:xfrm rot="16200000" flipH="1">
              <a:off x="4877038" y="3352246"/>
              <a:ext cx="6857524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267"/>
            <p:cNvCxnSpPr/>
            <p:nvPr/>
          </p:nvCxnSpPr>
          <p:spPr>
            <a:xfrm rot="5400000">
              <a:off x="5528707" y="3318116"/>
              <a:ext cx="6887685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269"/>
            <p:cNvCxnSpPr/>
            <p:nvPr/>
          </p:nvCxnSpPr>
          <p:spPr>
            <a:xfrm rot="5400000">
              <a:off x="4850051" y="3226833"/>
              <a:ext cx="6857524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270"/>
            <p:cNvCxnSpPr/>
            <p:nvPr/>
          </p:nvCxnSpPr>
          <p:spPr>
            <a:xfrm rot="16200000" flipH="1">
              <a:off x="4751626" y="3325258"/>
              <a:ext cx="6857524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277"/>
            <p:cNvCxnSpPr/>
            <p:nvPr/>
          </p:nvCxnSpPr>
          <p:spPr>
            <a:xfrm rot="5400000">
              <a:off x="5562839" y="3428446"/>
              <a:ext cx="6857524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282"/>
            <p:cNvCxnSpPr/>
            <p:nvPr/>
          </p:nvCxnSpPr>
          <p:spPr>
            <a:xfrm rot="5400000">
              <a:off x="2552938" y="3390346"/>
              <a:ext cx="6857524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288"/>
            <p:cNvCxnSpPr/>
            <p:nvPr/>
          </p:nvCxnSpPr>
          <p:spPr>
            <a:xfrm rot="16200000" flipH="1">
              <a:off x="3048238" y="3352246"/>
              <a:ext cx="6857524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291"/>
            <p:cNvCxnSpPr/>
            <p:nvPr/>
          </p:nvCxnSpPr>
          <p:spPr>
            <a:xfrm rot="16200000" flipH="1">
              <a:off x="3238738" y="3237946"/>
              <a:ext cx="6857524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293"/>
            <p:cNvCxnSpPr/>
            <p:nvPr/>
          </p:nvCxnSpPr>
          <p:spPr>
            <a:xfrm rot="5400000">
              <a:off x="2133838" y="3276046"/>
              <a:ext cx="6857524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297"/>
            <p:cNvCxnSpPr/>
            <p:nvPr/>
          </p:nvCxnSpPr>
          <p:spPr>
            <a:xfrm rot="16200000" flipH="1">
              <a:off x="3148251" y="3252233"/>
              <a:ext cx="6857524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298"/>
            <p:cNvCxnSpPr/>
            <p:nvPr/>
          </p:nvCxnSpPr>
          <p:spPr>
            <a:xfrm rot="5400000">
              <a:off x="3772138" y="3237946"/>
              <a:ext cx="6857524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301"/>
            <p:cNvCxnSpPr/>
            <p:nvPr/>
          </p:nvCxnSpPr>
          <p:spPr>
            <a:xfrm rot="5400000">
              <a:off x="4229338" y="2933146"/>
              <a:ext cx="6857524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306"/>
            <p:cNvCxnSpPr/>
            <p:nvPr/>
          </p:nvCxnSpPr>
          <p:spPr>
            <a:xfrm rot="16200000" flipH="1">
              <a:off x="1371044" y="3200640"/>
              <a:ext cx="6859112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112"/>
          <p:cNvSpPr/>
          <p:nvPr/>
        </p:nvSpPr>
        <p:spPr>
          <a:xfrm>
            <a:off x="0" y="1905000"/>
            <a:ext cx="6604000" cy="31242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grpSp>
        <p:nvGrpSpPr>
          <p:cNvPr id="89" name="Group 93"/>
          <p:cNvGrpSpPr>
            <a:grpSpLocks/>
          </p:cNvGrpSpPr>
          <p:nvPr/>
        </p:nvGrpSpPr>
        <p:grpSpPr bwMode="auto">
          <a:xfrm>
            <a:off x="0" y="2057400"/>
            <a:ext cx="6402917" cy="2820988"/>
            <a:chOff x="0" y="2057400"/>
            <a:chExt cx="4801394" cy="2820988"/>
          </a:xfrm>
        </p:grpSpPr>
        <p:cxnSp>
          <p:nvCxnSpPr>
            <p:cNvPr id="90" name="Straight Connector 116"/>
            <p:cNvCxnSpPr/>
            <p:nvPr/>
          </p:nvCxnSpPr>
          <p:spPr>
            <a:xfrm>
              <a:off x="0" y="20574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Straight Connector 117"/>
            <p:cNvCxnSpPr/>
            <p:nvPr/>
          </p:nvCxnSpPr>
          <p:spPr>
            <a:xfrm>
              <a:off x="0" y="4876800"/>
              <a:ext cx="4799806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Straight Connector 119"/>
            <p:cNvCxnSpPr/>
            <p:nvPr/>
          </p:nvCxnSpPr>
          <p:spPr>
            <a:xfrm rot="5400000">
              <a:off x="3391694" y="3467100"/>
              <a:ext cx="2817812" cy="1588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00" y="2130426"/>
            <a:ext cx="5892800" cy="1600327"/>
          </a:xfrm>
        </p:spPr>
        <p:txBody>
          <a:bodyPr/>
          <a:lstStyle>
            <a:lvl1pPr algn="l">
              <a:defRPr sz="3600" b="1" cap="none" spc="40" baseline="0">
                <a:ln w="13335" cmpd="sng">
                  <a:solidFill>
                    <a:schemeClr val="accent1">
                      <a:lumMod val="5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3733800"/>
            <a:ext cx="5892800" cy="1066800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  <a:endParaRPr lang="en-US" dirty="0"/>
          </a:p>
        </p:txBody>
      </p:sp>
      <p:sp>
        <p:nvSpPr>
          <p:cNvPr id="9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D3B8711-8802-4069-AE0D-363B2404B2DB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9636837"/>
      </p:ext>
    </p:extLst>
  </p:cSld>
  <p:clrMapOvr>
    <a:masterClrMapping/>
  </p:clrMapOvr>
  <p:transition spd="med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DA9E2E2-6241-496D-AF44-3EFCDC71CCE6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5561082"/>
      </p:ext>
    </p:extLst>
  </p:cSld>
  <p:clrMapOvr>
    <a:masterClrMapping/>
  </p:clrMapOvr>
  <p:transition spd="med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0" y="-30163"/>
            <a:ext cx="12090400" cy="4846638"/>
            <a:chOff x="1" y="-30477"/>
            <a:chExt cx="9067799" cy="4526277"/>
          </a:xfrm>
        </p:grpSpPr>
        <p:cxnSp>
          <p:nvCxnSpPr>
            <p:cNvPr id="5" name="Straight Connector 7"/>
            <p:cNvCxnSpPr/>
            <p:nvPr/>
          </p:nvCxnSpPr>
          <p:spPr>
            <a:xfrm rot="16200000" flipH="1">
              <a:off x="-2715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8"/>
            <p:cNvCxnSpPr/>
            <p:nvPr/>
          </p:nvCxnSpPr>
          <p:spPr>
            <a:xfrm rot="16200000" flipH="1">
              <a:off x="-4620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Straight Connector 9"/>
            <p:cNvCxnSpPr/>
            <p:nvPr/>
          </p:nvCxnSpPr>
          <p:spPr>
            <a:xfrm rot="5400000">
              <a:off x="-309660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Straight Connector 10"/>
            <p:cNvCxnSpPr/>
            <p:nvPr/>
          </p:nvCxnSpPr>
          <p:spPr>
            <a:xfrm rot="5400000">
              <a:off x="-206226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11"/>
            <p:cNvCxnSpPr/>
            <p:nvPr/>
          </p:nvCxnSpPr>
          <p:spPr>
            <a:xfrm rot="16200000" flipH="1">
              <a:off x="-213846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12"/>
            <p:cNvCxnSpPr/>
            <p:nvPr/>
          </p:nvCxnSpPr>
          <p:spPr>
            <a:xfrm rot="16200000" flipH="1">
              <a:off x="-195360" y="1785840"/>
              <a:ext cx="4505521" cy="9144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3"/>
            <p:cNvCxnSpPr/>
            <p:nvPr/>
          </p:nvCxnSpPr>
          <p:spPr>
            <a:xfrm rot="16200000" flipH="1">
              <a:off x="-1643160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4"/>
            <p:cNvCxnSpPr/>
            <p:nvPr/>
          </p:nvCxnSpPr>
          <p:spPr>
            <a:xfrm rot="5400000">
              <a:off x="-152886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5"/>
            <p:cNvCxnSpPr/>
            <p:nvPr/>
          </p:nvCxnSpPr>
          <p:spPr>
            <a:xfrm rot="16200000" flipH="1">
              <a:off x="-95736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6"/>
            <p:cNvCxnSpPr/>
            <p:nvPr/>
          </p:nvCxnSpPr>
          <p:spPr>
            <a:xfrm rot="16200000" flipH="1">
              <a:off x="-194796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7"/>
            <p:cNvCxnSpPr/>
            <p:nvPr/>
          </p:nvCxnSpPr>
          <p:spPr>
            <a:xfrm rot="16200000" flipH="1">
              <a:off x="-652560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8"/>
            <p:cNvCxnSpPr/>
            <p:nvPr/>
          </p:nvCxnSpPr>
          <p:spPr>
            <a:xfrm rot="16200000" flipH="1">
              <a:off x="-16431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9"/>
            <p:cNvCxnSpPr/>
            <p:nvPr/>
          </p:nvCxnSpPr>
          <p:spPr>
            <a:xfrm rot="16200000" flipH="1">
              <a:off x="-1790370" y="2019629"/>
              <a:ext cx="4495143" cy="4572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20"/>
            <p:cNvCxnSpPr/>
            <p:nvPr/>
          </p:nvCxnSpPr>
          <p:spPr>
            <a:xfrm rot="5400000">
              <a:off x="-55572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Straight Connector 21"/>
            <p:cNvCxnSpPr/>
            <p:nvPr/>
          </p:nvCxnSpPr>
          <p:spPr>
            <a:xfrm rot="5400000">
              <a:off x="34034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22"/>
            <p:cNvCxnSpPr/>
            <p:nvPr/>
          </p:nvCxnSpPr>
          <p:spPr>
            <a:xfrm rot="5400000">
              <a:off x="2618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3"/>
            <p:cNvCxnSpPr/>
            <p:nvPr/>
          </p:nvCxnSpPr>
          <p:spPr>
            <a:xfrm rot="5400000">
              <a:off x="-67954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4"/>
            <p:cNvCxnSpPr/>
            <p:nvPr/>
          </p:nvCxnSpPr>
          <p:spPr>
            <a:xfrm rot="16200000" flipH="1">
              <a:off x="-1466947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5"/>
            <p:cNvCxnSpPr/>
            <p:nvPr/>
          </p:nvCxnSpPr>
          <p:spPr>
            <a:xfrm rot="16200000" flipH="1">
              <a:off x="-777972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6"/>
            <p:cNvCxnSpPr/>
            <p:nvPr/>
          </p:nvCxnSpPr>
          <p:spPr>
            <a:xfrm rot="16200000" flipH="1">
              <a:off x="-118596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7"/>
            <p:cNvCxnSpPr/>
            <p:nvPr/>
          </p:nvCxnSpPr>
          <p:spPr>
            <a:xfrm rot="16200000" flipH="1">
              <a:off x="-95736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Connector 28"/>
            <p:cNvCxnSpPr/>
            <p:nvPr/>
          </p:nvCxnSpPr>
          <p:spPr>
            <a:xfrm rot="16200000" flipH="1">
              <a:off x="224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29"/>
            <p:cNvCxnSpPr/>
            <p:nvPr/>
          </p:nvCxnSpPr>
          <p:spPr>
            <a:xfrm rot="16200000" flipH="1">
              <a:off x="2052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Straight Connector 30"/>
            <p:cNvCxnSpPr/>
            <p:nvPr/>
          </p:nvCxnSpPr>
          <p:spPr>
            <a:xfrm rot="5400000">
              <a:off x="2204939" y="2052540"/>
              <a:ext cx="4505521" cy="3810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31"/>
            <p:cNvCxnSpPr/>
            <p:nvPr/>
          </p:nvCxnSpPr>
          <p:spPr>
            <a:xfrm rot="5400000">
              <a:off x="452340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32"/>
            <p:cNvCxnSpPr/>
            <p:nvPr/>
          </p:nvCxnSpPr>
          <p:spPr>
            <a:xfrm rot="16200000" flipH="1">
              <a:off x="376140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Straight Connector 33"/>
            <p:cNvCxnSpPr/>
            <p:nvPr/>
          </p:nvCxnSpPr>
          <p:spPr>
            <a:xfrm rot="5400000">
              <a:off x="1024634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Straight Connector 34"/>
            <p:cNvCxnSpPr/>
            <p:nvPr/>
          </p:nvCxnSpPr>
          <p:spPr>
            <a:xfrm rot="16200000" flipH="1">
              <a:off x="871440" y="2014440"/>
              <a:ext cx="4505521" cy="4572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5"/>
            <p:cNvCxnSpPr/>
            <p:nvPr/>
          </p:nvCxnSpPr>
          <p:spPr>
            <a:xfrm rot="5400000">
              <a:off x="985740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36"/>
            <p:cNvCxnSpPr/>
            <p:nvPr/>
          </p:nvCxnSpPr>
          <p:spPr>
            <a:xfrm rot="16200000" flipH="1">
              <a:off x="1557240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Connector 37"/>
            <p:cNvCxnSpPr/>
            <p:nvPr/>
          </p:nvCxnSpPr>
          <p:spPr>
            <a:xfrm rot="16200000" flipH="1">
              <a:off x="566640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Straight Connector 38"/>
            <p:cNvCxnSpPr/>
            <p:nvPr/>
          </p:nvCxnSpPr>
          <p:spPr>
            <a:xfrm rot="16200000" flipH="1">
              <a:off x="18620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Straight Connector 39"/>
            <p:cNvCxnSpPr/>
            <p:nvPr/>
          </p:nvCxnSpPr>
          <p:spPr>
            <a:xfrm rot="16200000" flipH="1">
              <a:off x="8714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Connector 40"/>
            <p:cNvCxnSpPr/>
            <p:nvPr/>
          </p:nvCxnSpPr>
          <p:spPr>
            <a:xfrm rot="5400000">
              <a:off x="147540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Straight Connector 41"/>
            <p:cNvCxnSpPr/>
            <p:nvPr/>
          </p:nvCxnSpPr>
          <p:spPr>
            <a:xfrm rot="5400000">
              <a:off x="1958878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39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42"/>
            <p:cNvCxnSpPr/>
            <p:nvPr/>
          </p:nvCxnSpPr>
          <p:spPr>
            <a:xfrm rot="5400000">
              <a:off x="25486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1" name="Straight Connector 43"/>
            <p:cNvCxnSpPr/>
            <p:nvPr/>
          </p:nvCxnSpPr>
          <p:spPr>
            <a:xfrm rot="5400000">
              <a:off x="2776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4"/>
            <p:cNvCxnSpPr/>
            <p:nvPr/>
          </p:nvCxnSpPr>
          <p:spPr>
            <a:xfrm rot="5400000">
              <a:off x="1835053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5"/>
            <p:cNvCxnSpPr/>
            <p:nvPr/>
          </p:nvCxnSpPr>
          <p:spPr>
            <a:xfrm rot="16200000" flipH="1">
              <a:off x="1047653" y="2066827"/>
              <a:ext cx="4505521" cy="352425"/>
            </a:xfrm>
            <a:prstGeom prst="line">
              <a:avLst/>
            </a:prstGeom>
            <a:ln w="158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Connector 46"/>
            <p:cNvCxnSpPr/>
            <p:nvPr/>
          </p:nvCxnSpPr>
          <p:spPr>
            <a:xfrm rot="16200000" flipH="1">
              <a:off x="1736628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47"/>
            <p:cNvCxnSpPr/>
            <p:nvPr/>
          </p:nvCxnSpPr>
          <p:spPr>
            <a:xfrm rot="16200000" flipH="1">
              <a:off x="1328640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8"/>
            <p:cNvCxnSpPr/>
            <p:nvPr/>
          </p:nvCxnSpPr>
          <p:spPr>
            <a:xfrm rot="16200000" flipH="1">
              <a:off x="1557240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Connector 49"/>
            <p:cNvCxnSpPr/>
            <p:nvPr/>
          </p:nvCxnSpPr>
          <p:spPr>
            <a:xfrm rot="16200000" flipH="1">
              <a:off x="39194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50"/>
            <p:cNvCxnSpPr/>
            <p:nvPr/>
          </p:nvCxnSpPr>
          <p:spPr>
            <a:xfrm rot="16200000" flipH="1">
              <a:off x="32717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51"/>
            <p:cNvCxnSpPr/>
            <p:nvPr/>
          </p:nvCxnSpPr>
          <p:spPr>
            <a:xfrm rot="5400000">
              <a:off x="38813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52"/>
            <p:cNvCxnSpPr/>
            <p:nvPr/>
          </p:nvCxnSpPr>
          <p:spPr>
            <a:xfrm rot="5400000">
              <a:off x="3005039" y="2090640"/>
              <a:ext cx="4505521" cy="3048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3"/>
            <p:cNvCxnSpPr/>
            <p:nvPr/>
          </p:nvCxnSpPr>
          <p:spPr>
            <a:xfrm rot="16200000" flipH="1">
              <a:off x="22430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4"/>
            <p:cNvCxnSpPr/>
            <p:nvPr/>
          </p:nvCxnSpPr>
          <p:spPr>
            <a:xfrm rot="16200000" flipH="1">
              <a:off x="35384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5"/>
            <p:cNvCxnSpPr/>
            <p:nvPr/>
          </p:nvCxnSpPr>
          <p:spPr>
            <a:xfrm rot="5400000">
              <a:off x="3822602" y="1536602"/>
              <a:ext cx="4505521" cy="1412875"/>
            </a:xfrm>
            <a:prstGeom prst="line">
              <a:avLst/>
            </a:prstGeom>
            <a:ln>
              <a:solidFill>
                <a:schemeClr val="accent1">
                  <a:alpha val="56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6"/>
            <p:cNvCxnSpPr/>
            <p:nvPr/>
          </p:nvCxnSpPr>
          <p:spPr>
            <a:xfrm rot="5400000">
              <a:off x="4225033" y="2091434"/>
              <a:ext cx="4505521" cy="303212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7"/>
            <p:cNvCxnSpPr/>
            <p:nvPr/>
          </p:nvCxnSpPr>
          <p:spPr>
            <a:xfrm rot="5400000">
              <a:off x="4071839" y="2090640"/>
              <a:ext cx="4505521" cy="3048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8"/>
            <p:cNvCxnSpPr/>
            <p:nvPr/>
          </p:nvCxnSpPr>
          <p:spPr>
            <a:xfrm rot="5400000">
              <a:off x="3565427" y="2041427"/>
              <a:ext cx="4505521" cy="403225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9"/>
            <p:cNvCxnSpPr/>
            <p:nvPr/>
          </p:nvCxnSpPr>
          <p:spPr>
            <a:xfrm rot="16200000" flipH="1">
              <a:off x="34130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Connector 60"/>
            <p:cNvCxnSpPr/>
            <p:nvPr/>
          </p:nvCxnSpPr>
          <p:spPr>
            <a:xfrm rot="16200000" flipH="1">
              <a:off x="2928839" y="2166840"/>
              <a:ext cx="4505521" cy="152400"/>
            </a:xfrm>
            <a:prstGeom prst="line">
              <a:avLst/>
            </a:prstGeom>
            <a:ln w="57150">
              <a:solidFill>
                <a:schemeClr val="accent1">
                  <a:alpha val="3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61"/>
            <p:cNvCxnSpPr/>
            <p:nvPr/>
          </p:nvCxnSpPr>
          <p:spPr>
            <a:xfrm rot="16200000" flipH="1">
              <a:off x="3081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62"/>
            <p:cNvCxnSpPr/>
            <p:nvPr/>
          </p:nvCxnSpPr>
          <p:spPr>
            <a:xfrm rot="5400000">
              <a:off x="4643339" y="2128740"/>
              <a:ext cx="4505521" cy="228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3"/>
            <p:cNvCxnSpPr/>
            <p:nvPr/>
          </p:nvCxnSpPr>
          <p:spPr>
            <a:xfrm rot="16200000" flipH="1">
              <a:off x="4643339" y="2128740"/>
              <a:ext cx="4505521" cy="2286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4"/>
            <p:cNvCxnSpPr/>
            <p:nvPr/>
          </p:nvCxnSpPr>
          <p:spPr>
            <a:xfrm rot="5400000">
              <a:off x="5215633" y="2242246"/>
              <a:ext cx="4505521" cy="1588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5"/>
            <p:cNvCxnSpPr/>
            <p:nvPr/>
          </p:nvCxnSpPr>
          <p:spPr>
            <a:xfrm rot="16200000" flipH="1">
              <a:off x="5062439" y="2014440"/>
              <a:ext cx="4505521" cy="457200"/>
            </a:xfrm>
            <a:prstGeom prst="line">
              <a:avLst/>
            </a:prstGeom>
            <a:ln>
              <a:solidFill>
                <a:schemeClr val="accent1">
                  <a:alpha val="9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Connector 66"/>
            <p:cNvCxnSpPr/>
            <p:nvPr/>
          </p:nvCxnSpPr>
          <p:spPr>
            <a:xfrm rot="5400000">
              <a:off x="5176739" y="2052540"/>
              <a:ext cx="4505521" cy="38100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67"/>
            <p:cNvCxnSpPr/>
            <p:nvPr/>
          </p:nvCxnSpPr>
          <p:spPr>
            <a:xfrm rot="16200000" flipH="1">
              <a:off x="57482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Straight Connector 68"/>
            <p:cNvCxnSpPr/>
            <p:nvPr/>
          </p:nvCxnSpPr>
          <p:spPr>
            <a:xfrm rot="16200000" flipH="1">
              <a:off x="49100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Straight Connector 69"/>
            <p:cNvCxnSpPr/>
            <p:nvPr/>
          </p:nvCxnSpPr>
          <p:spPr>
            <a:xfrm rot="5400000">
              <a:off x="4795739" y="2128740"/>
              <a:ext cx="4505521" cy="228600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70"/>
            <p:cNvCxnSpPr/>
            <p:nvPr/>
          </p:nvCxnSpPr>
          <p:spPr>
            <a:xfrm rot="16200000" flipH="1">
              <a:off x="53910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71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72"/>
            <p:cNvCxnSpPr/>
            <p:nvPr/>
          </p:nvCxnSpPr>
          <p:spPr>
            <a:xfrm rot="16200000" flipH="1">
              <a:off x="55196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3"/>
            <p:cNvCxnSpPr/>
            <p:nvPr/>
          </p:nvCxnSpPr>
          <p:spPr>
            <a:xfrm rot="16200000" flipH="1">
              <a:off x="5748239" y="2166840"/>
              <a:ext cx="4505521" cy="1524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4"/>
            <p:cNvCxnSpPr/>
            <p:nvPr/>
          </p:nvCxnSpPr>
          <p:spPr>
            <a:xfrm rot="16200000" flipH="1">
              <a:off x="6434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5"/>
            <p:cNvCxnSpPr/>
            <p:nvPr/>
          </p:nvCxnSpPr>
          <p:spPr>
            <a:xfrm rot="16200000" flipH="1">
              <a:off x="62435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6"/>
            <p:cNvCxnSpPr/>
            <p:nvPr/>
          </p:nvCxnSpPr>
          <p:spPr>
            <a:xfrm rot="5400000">
              <a:off x="63959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7"/>
            <p:cNvCxnSpPr/>
            <p:nvPr/>
          </p:nvCxnSpPr>
          <p:spPr>
            <a:xfrm rot="16200000" flipH="1">
              <a:off x="6053039" y="2166840"/>
              <a:ext cx="4505521" cy="1524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8"/>
            <p:cNvCxnSpPr/>
            <p:nvPr/>
          </p:nvCxnSpPr>
          <p:spPr>
            <a:xfrm rot="5400000">
              <a:off x="6709412" y="2137412"/>
              <a:ext cx="4526277" cy="190500"/>
            </a:xfrm>
            <a:prstGeom prst="line">
              <a:avLst/>
            </a:prstGeom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9"/>
            <p:cNvCxnSpPr/>
            <p:nvPr/>
          </p:nvCxnSpPr>
          <p:spPr>
            <a:xfrm rot="5400000">
              <a:off x="6026052" y="2041427"/>
              <a:ext cx="4505521" cy="403225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80"/>
            <p:cNvCxnSpPr/>
            <p:nvPr/>
          </p:nvCxnSpPr>
          <p:spPr>
            <a:xfrm rot="16200000" flipH="1">
              <a:off x="5927627" y="2139852"/>
              <a:ext cx="4505521" cy="206375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81"/>
            <p:cNvCxnSpPr/>
            <p:nvPr/>
          </p:nvCxnSpPr>
          <p:spPr>
            <a:xfrm rot="5400000">
              <a:off x="6738840" y="2241452"/>
              <a:ext cx="4505521" cy="3175"/>
            </a:xfrm>
            <a:prstGeom prst="line">
              <a:avLst/>
            </a:prstGeom>
            <a:ln w="158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Straight Connector 82"/>
            <p:cNvCxnSpPr/>
            <p:nvPr/>
          </p:nvCxnSpPr>
          <p:spPr>
            <a:xfrm rot="5400000">
              <a:off x="3728939" y="2204940"/>
              <a:ext cx="4505521" cy="76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Straight Connector 83"/>
            <p:cNvCxnSpPr/>
            <p:nvPr/>
          </p:nvCxnSpPr>
          <p:spPr>
            <a:xfrm rot="16200000" flipH="1">
              <a:off x="4224239" y="2166840"/>
              <a:ext cx="4505521" cy="1524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Straight Connector 84"/>
            <p:cNvCxnSpPr/>
            <p:nvPr/>
          </p:nvCxnSpPr>
          <p:spPr>
            <a:xfrm rot="16200000" flipH="1">
              <a:off x="4414739" y="2052540"/>
              <a:ext cx="4505521" cy="381000"/>
            </a:xfrm>
            <a:prstGeom prst="line">
              <a:avLst/>
            </a:prstGeom>
            <a:ln w="19050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5"/>
            <p:cNvCxnSpPr/>
            <p:nvPr/>
          </p:nvCxnSpPr>
          <p:spPr>
            <a:xfrm rot="5400000">
              <a:off x="3309839" y="2090640"/>
              <a:ext cx="4505521" cy="304800"/>
            </a:xfrm>
            <a:prstGeom prst="line">
              <a:avLst/>
            </a:prstGeom>
            <a:ln w="47625">
              <a:solidFill>
                <a:schemeClr val="accent1">
                  <a:alpha val="63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6"/>
            <p:cNvCxnSpPr/>
            <p:nvPr/>
          </p:nvCxnSpPr>
          <p:spPr>
            <a:xfrm rot="16200000" flipH="1">
              <a:off x="4324252" y="2066827"/>
              <a:ext cx="4505521" cy="352425"/>
            </a:xfrm>
            <a:prstGeom prst="line">
              <a:avLst/>
            </a:prstGeom>
            <a:ln w="15875">
              <a:solidFill>
                <a:schemeClr val="accent1">
                  <a:alpha val="72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7"/>
            <p:cNvCxnSpPr/>
            <p:nvPr/>
          </p:nvCxnSpPr>
          <p:spPr>
            <a:xfrm rot="5400000">
              <a:off x="4948139" y="2052540"/>
              <a:ext cx="4505521" cy="38100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8"/>
            <p:cNvCxnSpPr/>
            <p:nvPr/>
          </p:nvCxnSpPr>
          <p:spPr>
            <a:xfrm rot="5400000">
              <a:off x="5405339" y="1747740"/>
              <a:ext cx="4505521" cy="990600"/>
            </a:xfrm>
            <a:prstGeom prst="line">
              <a:avLst/>
            </a:prstGeom>
            <a:ln w="28575">
              <a:solidFill>
                <a:schemeClr val="accent1">
                  <a:alpha val="58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9"/>
            <p:cNvCxnSpPr/>
            <p:nvPr/>
          </p:nvCxnSpPr>
          <p:spPr>
            <a:xfrm rot="16200000" flipH="1">
              <a:off x="2547839" y="2014440"/>
              <a:ext cx="4505521" cy="457200"/>
            </a:xfrm>
            <a:prstGeom prst="line">
              <a:avLst/>
            </a:prstGeom>
            <a:ln w="38100">
              <a:solidFill>
                <a:schemeClr val="accent1">
                  <a:alpha val="47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8" name="Rectangle 93"/>
          <p:cNvSpPr/>
          <p:nvPr/>
        </p:nvSpPr>
        <p:spPr>
          <a:xfrm>
            <a:off x="0" y="4311650"/>
            <a:ext cx="12192000" cy="1905000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cxnSp>
        <p:nvCxnSpPr>
          <p:cNvPr id="89" name="Straight Connector 95"/>
          <p:cNvCxnSpPr/>
          <p:nvPr/>
        </p:nvCxnSpPr>
        <p:spPr>
          <a:xfrm>
            <a:off x="0" y="4387850"/>
            <a:ext cx="12192000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96"/>
          <p:cNvCxnSpPr/>
          <p:nvPr/>
        </p:nvCxnSpPr>
        <p:spPr>
          <a:xfrm>
            <a:off x="0" y="6138864"/>
            <a:ext cx="12192000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5621365"/>
            <a:ext cx="11074400" cy="414649"/>
          </a:xfrm>
        </p:spPr>
        <p:txBody>
          <a:bodyPr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5" name="Title 94"/>
          <p:cNvSpPr>
            <a:spLocks noGrp="1"/>
          </p:cNvSpPr>
          <p:nvPr>
            <p:ph type="title"/>
          </p:nvPr>
        </p:nvSpPr>
        <p:spPr>
          <a:xfrm>
            <a:off x="609600" y="4463568"/>
            <a:ext cx="11074400" cy="1143000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91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2" name="Footer Placeholder 90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3" name="Slide Number Placeholder 9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A25B3065-1A35-40EE-9BDA-A3B33F87332B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27786915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28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28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2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2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2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73441CA6-7B5E-49F3-84A1-0091D8DEC600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8059575"/>
      </p:ext>
    </p:extLst>
  </p:cSld>
  <p:clrMapOvr>
    <a:masterClrMapping/>
  </p:clrMapOvr>
  <p:transition spd="med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 algn="ctr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4E93FF86-E091-430D-B6B9-257866F1382C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95835308"/>
      </p:ext>
    </p:extLst>
  </p:cSld>
  <p:clrMapOvr>
    <a:masterClrMapping/>
  </p:clrMapOvr>
  <p:transition spd="med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26272C7-27B7-4F17-8C9A-BFB06DCF6EB9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02829887"/>
      </p:ext>
    </p:extLst>
  </p:cSld>
  <p:clrMapOvr>
    <a:masterClrMapping/>
  </p:clrMapOvr>
  <p:transition spd="med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86BD679-4815-4227-8C13-98635738C1AE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56826880"/>
      </p:ext>
    </p:extLst>
  </p:cSld>
  <p:clrMapOvr>
    <a:masterClrMapping/>
  </p:clrMapOvr>
  <p:transition spd="med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6"/>
          <p:cNvSpPr/>
          <p:nvPr/>
        </p:nvSpPr>
        <p:spPr>
          <a:xfrm>
            <a:off x="0" y="1563688"/>
            <a:ext cx="368300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cxnSp>
        <p:nvCxnSpPr>
          <p:cNvPr id="6" name="Straight Connector 38"/>
          <p:cNvCxnSpPr/>
          <p:nvPr/>
        </p:nvCxnSpPr>
        <p:spPr>
          <a:xfrm rot="5400000">
            <a:off x="2006866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40"/>
          <p:cNvCxnSpPr/>
          <p:nvPr/>
        </p:nvCxnSpPr>
        <p:spPr>
          <a:xfrm>
            <a:off x="1" y="1712914"/>
            <a:ext cx="3534833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42"/>
          <p:cNvCxnSpPr/>
          <p:nvPr/>
        </p:nvCxnSpPr>
        <p:spPr>
          <a:xfrm>
            <a:off x="1" y="4733925"/>
            <a:ext cx="3534833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67200" y="273051"/>
            <a:ext cx="731520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200" y="1901952"/>
            <a:ext cx="3169920" cy="1371600"/>
          </a:xfr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tabLst>
                <a:tab pos="3830638" algn="l"/>
              </a:tabLst>
              <a:defRPr lang="en-US" sz="2600" b="1" kern="1200" cap="none" spc="20" baseline="0" dirty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3552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BC38962-3382-40EF-863A-BFEC30754755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55630882"/>
      </p:ext>
    </p:extLst>
  </p:cSld>
  <p:clrMapOvr>
    <a:masterClrMapping/>
  </p:clrMapOvr>
  <p:transition spd="med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2"/>
          <p:cNvSpPr/>
          <p:nvPr/>
        </p:nvSpPr>
        <p:spPr>
          <a:xfrm>
            <a:off x="0" y="1563688"/>
            <a:ext cx="3683000" cy="3313112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2700000" algn="ctr" rotWithShape="0">
              <a:srgbClr val="000000">
                <a:alpha val="4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cxnSp>
        <p:nvCxnSpPr>
          <p:cNvPr id="6" name="Straight Connector 33"/>
          <p:cNvCxnSpPr/>
          <p:nvPr/>
        </p:nvCxnSpPr>
        <p:spPr>
          <a:xfrm rot="5400000">
            <a:off x="2006866" y="3221832"/>
            <a:ext cx="3017837" cy="0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34"/>
          <p:cNvCxnSpPr/>
          <p:nvPr/>
        </p:nvCxnSpPr>
        <p:spPr>
          <a:xfrm>
            <a:off x="1" y="1712914"/>
            <a:ext cx="3534833" cy="1587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59"/>
          <p:cNvCxnSpPr/>
          <p:nvPr/>
        </p:nvCxnSpPr>
        <p:spPr>
          <a:xfrm>
            <a:off x="1" y="4733925"/>
            <a:ext cx="3534833" cy="1588"/>
          </a:xfrm>
          <a:prstGeom prst="line">
            <a:avLst/>
          </a:prstGeom>
          <a:ln w="1905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67200" y="381000"/>
            <a:ext cx="7416800" cy="5638800"/>
          </a:xfrm>
          <a:solidFill>
            <a:schemeClr val="bg2"/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/>
              <a:t>Haga clic en el icono para agregar una imagen</a:t>
            </a:r>
            <a:endParaRPr lang="en-US" noProof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7264" y="1905000"/>
            <a:ext cx="3169920" cy="1371600"/>
          </a:xfrm>
        </p:spPr>
        <p:txBody>
          <a:bodyPr/>
          <a:lstStyle>
            <a:lvl1pPr algn="l">
              <a:defRPr sz="2600" b="1" cap="none" spc="20" baseline="0">
                <a:ln w="12700" cmpd="sng">
                  <a:solidFill>
                    <a:schemeClr val="accent6">
                      <a:satMod val="120000"/>
                      <a:shade val="80000"/>
                    </a:schemeClr>
                  </a:solidFill>
                  <a:prstDash val="solid"/>
                </a:ln>
                <a:solidFill>
                  <a:schemeClr val="accent6">
                    <a:tint val="1000"/>
                  </a:schemeClr>
                </a:solidFill>
                <a:effectLst>
                  <a:glow rad="53100">
                    <a:schemeClr val="accent6">
                      <a:satMod val="180000"/>
                      <a:alpha val="30000"/>
                    </a:schemeClr>
                  </a:glow>
                </a:effectLst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3200" y="3276600"/>
            <a:ext cx="3169920" cy="137160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9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0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11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629A150-94CC-4820-A58C-FC07DFA0E256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37566996"/>
      </p:ext>
    </p:extLst>
  </p:cSld>
  <p:clrMapOvr>
    <a:masterClrMapping/>
  </p:clrMapOvr>
  <p:transition spd="med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D50EC473-7AAD-49E2-8A2A-4F26DE65DC29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13338570"/>
      </p:ext>
    </p:extLst>
  </p:cSld>
  <p:clrMapOvr>
    <a:masterClrMapping/>
  </p:clrMapOvr>
  <p:transition spd="med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8C861583-8D03-4EC8-A97F-8C230F58D441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43311776"/>
      </p:ext>
    </p:extLst>
  </p:cSld>
  <p:clrMapOvr>
    <a:masterClrMapping/>
  </p:clrMapOvr>
  <p:transition spd="med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016C6002-8A82-49E0-BE49-4721B43053D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142B51FE-20E4-415D-98F6-B1A0C46C5A13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0558084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92FA0F6-46FB-4E80-8B81-AEFB325CC6D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724E931-14EF-4765-9458-54BB41814998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8832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2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29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2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2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1DCFD2EE-C999-42AF-95E9-A4E17E61FEB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A00AA8D-F08B-45DD-95A9-18E4E70E915E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5257698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0F884DC4-1D8C-40AD-8B41-05C7B5D1918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5B29F96-558E-49DC-A0FD-67818F9A0DA0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0094860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0675E2B4-C3E8-4C7B-8259-7D29EFC71086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509A0527-9BF9-4FC2-A8BF-412999718B0B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37482817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A23F42F8-76B6-4EB0-A3D2-B47681D0858F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EA4AAD5-C0E8-498C-B3B9-E7D75C2366D1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7194418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FEA55B6A-017F-4FFF-BD15-9E1894ECA53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220186E9-81FC-466A-A313-790FE5D2FAA5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542136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4AB9379-0E27-4552-AA1B-C9EEF3EFF583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459A639-B4B9-4858-AA9D-CD8860A792B0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080409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C261960-7331-4DCC-BB90-5C0A2D552E08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F2DD54F1-368F-42C0-910D-DFC488734773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3786878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1BA073BC-B5C9-4EC6-ADB8-DA6D3C7C126A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3983693C-5164-45A8-A2CC-9C1CC29F8E54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77958636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672F3CA0-AD33-49EE-90E5-B1795C1DB8BB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966D5136-34B5-4A55-B0C9-16DF79096136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0154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30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30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30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3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3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3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3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3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3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32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32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3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3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3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3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33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33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3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3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3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3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34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3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3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3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13" Type="http://schemas.openxmlformats.org/officeDocument/2006/relationships/slideLayout" Target="../slideLayouts/slideLayout23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slideLayout" Target="../slideLayouts/slideLayout22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6" Type="http://schemas.openxmlformats.org/officeDocument/2006/relationships/slideLayout" Target="../slideLayouts/slideLayout26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5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Relationship Id="rId14" Type="http://schemas.openxmlformats.org/officeDocument/2006/relationships/slideLayout" Target="../slideLayouts/slideLayout2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3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8.xml"/><Relationship Id="rId1" Type="http://schemas.openxmlformats.org/officeDocument/2006/relationships/slideLayout" Target="../slideLayouts/slideLayout27.xml"/><Relationship Id="rId6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7.xml"/><Relationship Id="rId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6.xml"/><Relationship Id="rId4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5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5.xml"/><Relationship Id="rId3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4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9.xml"/><Relationship Id="rId1" Type="http://schemas.openxmlformats.org/officeDocument/2006/relationships/slideLayout" Target="../slideLayouts/slideLayout38.xml"/><Relationship Id="rId6" Type="http://schemas.openxmlformats.org/officeDocument/2006/relationships/slideLayout" Target="../slideLayouts/slideLayout43.xml"/><Relationship Id="rId11" Type="http://schemas.openxmlformats.org/officeDocument/2006/relationships/slideLayout" Target="../slideLayouts/slideLayout48.xml"/><Relationship Id="rId5" Type="http://schemas.openxmlformats.org/officeDocument/2006/relationships/slideLayout" Target="../slideLayouts/slideLayout42.xml"/><Relationship Id="rId10" Type="http://schemas.openxmlformats.org/officeDocument/2006/relationships/slideLayout" Target="../slideLayouts/slideLayout47.xml"/><Relationship Id="rId4" Type="http://schemas.openxmlformats.org/officeDocument/2006/relationships/slideLayout" Target="../slideLayouts/slideLayout41.xml"/><Relationship Id="rId9" Type="http://schemas.openxmlformats.org/officeDocument/2006/relationships/slideLayout" Target="../slideLayouts/slideLayout4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4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24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950967" y="593367"/>
            <a:ext cx="102900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 SemiBold"/>
              <a:buNone/>
              <a:defRPr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950967" y="1536633"/>
            <a:ext cx="102900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1pPr>
            <a:lvl2pPr marL="914400" lvl="1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2pPr>
            <a:lvl3pPr marL="1371600" lvl="2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3pPr>
            <a:lvl4pPr marL="1828800" lvl="3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4pPr>
            <a:lvl5pPr marL="2286000" lvl="4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5pPr>
            <a:lvl6pPr marL="2743200" lvl="5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6pPr>
            <a:lvl7pPr marL="3200400" lvl="6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●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7pPr>
            <a:lvl8pPr marL="3657600" lvl="7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○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8pPr>
            <a:lvl9pPr marL="4114800" lvl="8" indent="-3048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sap"/>
              <a:buChar char="■"/>
              <a:defRPr sz="1200">
                <a:solidFill>
                  <a:schemeClr val="dk1"/>
                </a:solidFill>
                <a:latin typeface="Asap"/>
                <a:ea typeface="Asap"/>
                <a:cs typeface="Asap"/>
                <a:sym typeface="Asap"/>
              </a:defRPr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989341265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61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  <p:sldLayoutId id="2147483678" r:id="rId15"/>
    <p:sldLayoutId id="2147483680" r:id="rId16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867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696969"/>
            </a:gs>
            <a:gs pos="53000">
              <a:srgbClr val="000000"/>
            </a:gs>
            <a:gs pos="100000">
              <a:srgbClr val="000000"/>
            </a:gs>
          </a:gsLst>
          <a:lin ang="162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Rectangle 189"/>
          <p:cNvSpPr/>
          <p:nvPr/>
        </p:nvSpPr>
        <p:spPr>
          <a:xfrm>
            <a:off x="198968" y="136525"/>
            <a:ext cx="11825817" cy="6584950"/>
          </a:xfrm>
          <a:prstGeom prst="rect">
            <a:avLst/>
          </a:prstGeom>
          <a:noFill/>
          <a:ln w="19050" cmpd="sng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w Cen MT"/>
              <a:ea typeface="+mn-ea"/>
              <a:cs typeface="+mn-cs"/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ES"/>
              <a:t>Haga clic para modificar el estilo de texto del patrón</a:t>
            </a:r>
          </a:p>
          <a:p>
            <a:pPr lvl="1"/>
            <a:r>
              <a:rPr lang="es-ES" altLang="es-ES"/>
              <a:t>Segundo nivel</a:t>
            </a:r>
          </a:p>
          <a:p>
            <a:pPr lvl="2"/>
            <a:r>
              <a:rPr lang="es-ES" altLang="es-ES"/>
              <a:t>Tercer nivel</a:t>
            </a:r>
          </a:p>
          <a:p>
            <a:pPr lvl="3"/>
            <a:r>
              <a:rPr lang="es-ES" altLang="es-ES"/>
              <a:t>Cuarto nivel</a:t>
            </a:r>
          </a:p>
          <a:p>
            <a:pPr lvl="4"/>
            <a:r>
              <a:rPr lang="es-ES" altLang="es-ES"/>
              <a:t>Quinto nivel</a:t>
            </a:r>
            <a:endParaRPr lang="en-US" altLang="es-E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1190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774018" y="6311901"/>
            <a:ext cx="46439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2"/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srgbClr val="DFE6D0"/>
              </a:solidFill>
              <a:ea typeface="+mn-ea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1190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chemeClr val="tx2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CA2C905B-1FC8-4740-9949-4281D68191EC}" type="slidenum">
              <a:rPr lang="es-ES" altLang="en-US" kern="1200" smtClean="0">
                <a:solidFill>
                  <a:srgbClr val="DFE6D0"/>
                </a:solidFill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solidFill>
                <a:srgbClr val="DFE6D0"/>
              </a:solidFill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546212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 spd="med">
    <p:fade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 kern="1200" spc="50">
          <a:ln w="13335" cmpd="sng">
            <a:solidFill>
              <a:schemeClr val="accent1">
                <a:lumMod val="50000"/>
              </a:schemeClr>
            </a:solidFill>
            <a:prstDash val="solid"/>
          </a:ln>
          <a:solidFill>
            <a:srgbClr val="FEFEFE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2pPr>
      <a:lvl3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3pPr>
      <a:lvl4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4pPr>
      <a:lvl5pPr algn="l" rtl="0" eaLnBrk="0" fontAlgn="base" hangingPunct="0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5pPr>
      <a:lvl6pPr marL="4572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6pPr>
      <a:lvl7pPr marL="9144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7pPr>
      <a:lvl8pPr marL="13716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8pPr>
      <a:lvl9pPr marL="1828800" algn="l" rtl="0" fontAlgn="base">
        <a:spcBef>
          <a:spcPct val="0"/>
        </a:spcBef>
        <a:spcAft>
          <a:spcPct val="0"/>
        </a:spcAft>
        <a:tabLst>
          <a:tab pos="3830638" algn="l"/>
        </a:tabLst>
        <a:defRPr sz="3600" b="1">
          <a:solidFill>
            <a:srgbClr val="FEFEFE"/>
          </a:solidFill>
          <a:latin typeface="Tw Cen MT"/>
        </a:defRPr>
      </a:lvl9pPr>
    </p:titleStyle>
    <p:bodyStyle>
      <a:lvl1pPr marL="273050" indent="-273050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panose="020B0604020202020204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47688" indent="-182563" algn="l" rtl="0" eaLnBrk="0" fontAlgn="base" hangingPunct="0">
        <a:spcBef>
          <a:spcPct val="20000"/>
        </a:spcBef>
        <a:spcAft>
          <a:spcPct val="0"/>
        </a:spcAft>
        <a:buClr>
          <a:srgbClr val="ACC2C9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Arial" panose="020B0604020202020204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87450" indent="-228600" algn="l" rtl="0" eaLnBrk="0" fontAlgn="base" hangingPunct="0">
        <a:spcBef>
          <a:spcPct val="20000"/>
        </a:spcBef>
        <a:spcAft>
          <a:spcPct val="0"/>
        </a:spcAft>
        <a:buClr>
          <a:srgbClr val="99987F"/>
        </a:buClr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2088" indent="-228600" algn="l" rtl="0" eaLnBrk="0" fontAlgn="base" hangingPunct="0">
        <a:spcBef>
          <a:spcPct val="20000"/>
        </a:spcBef>
        <a:spcAft>
          <a:spcPct val="0"/>
        </a:spcAft>
        <a:buClr>
          <a:srgbClr val="90AC97"/>
        </a:buClr>
        <a:buFont typeface="Arial" panose="020B0604020202020204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691640" indent="-18288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4884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6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título del patrón</a:t>
            </a:r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/>
              <a:t>Haga clic para modificar el estilo de texto del patrón</a:t>
            </a:r>
          </a:p>
          <a:p>
            <a:pPr lvl="1"/>
            <a:r>
              <a:rPr lang="es-ES" altLang="en-US"/>
              <a:t>Segundo nivel</a:t>
            </a:r>
          </a:p>
          <a:p>
            <a:pPr lvl="2"/>
            <a:r>
              <a:rPr lang="es-ES" altLang="en-US"/>
              <a:t>Tercer nivel</a:t>
            </a:r>
          </a:p>
          <a:p>
            <a:pPr lvl="3"/>
            <a:r>
              <a:rPr lang="es-ES" altLang="en-US"/>
              <a:t>Cuarto nivel</a:t>
            </a:r>
          </a:p>
          <a:p>
            <a:pPr lvl="4"/>
            <a:r>
              <a:rPr lang="es-ES" altLang="en-US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fld id="{2DEBFBBB-7B15-4818-AF49-3368555330FD}" type="datetimeFigureOut">
              <a:rPr lang="es-ES" kern="1200" smtClean="0">
                <a:solidFill>
                  <a:prstClr val="black">
                    <a:tint val="75000"/>
                  </a:prstClr>
                </a:solidFill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  <a:defRPr/>
              </a:pPr>
              <a:t>28/09/2025</a:t>
            </a:fld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s-ES" kern="1200">
              <a:solidFill>
                <a:prstClr val="black">
                  <a:tint val="75000"/>
                </a:prstClr>
              </a:solidFill>
              <a:ea typeface="+mn-ea"/>
              <a:cs typeface="+mn-cs"/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buClrTx/>
            </a:pPr>
            <a:fld id="{E810ACC7-9AC9-42ED-98D5-90455095AF3C}" type="slidenum">
              <a:rPr lang="es-ES" altLang="en-US" kern="1200" smtClean="0">
                <a:latin typeface="Arial" panose="020B0604020202020204" pitchFamily="34" charset="0"/>
                <a:ea typeface="+mn-ea"/>
                <a:cs typeface="+mn-cs"/>
              </a:rPr>
              <a:pPr fontAlgn="base">
                <a:spcBef>
                  <a:spcPct val="0"/>
                </a:spcBef>
                <a:spcAft>
                  <a:spcPct val="0"/>
                </a:spcAft>
                <a:buClrTx/>
              </a:pPr>
              <a:t>‹#›</a:t>
            </a:fld>
            <a:endParaRPr lang="es-ES" altLang="en-US" kern="1200">
              <a:latin typeface="Arial" panose="020B0604020202020204" pitchFamily="34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063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  <p:sldLayoutId id="2147483702" r:id="rId9"/>
    <p:sldLayoutId id="2147483703" r:id="rId10"/>
    <p:sldLayoutId id="214748370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3.xml"/><Relationship Id="rId6" Type="http://schemas.openxmlformats.org/officeDocument/2006/relationships/image" Target="../media/image15.png"/><Relationship Id="rId5" Type="http://schemas.openxmlformats.org/officeDocument/2006/relationships/image" Target="../media/image14.gif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3" Type="http://schemas.openxmlformats.org/officeDocument/2006/relationships/audio" Target="../media/audio3.wav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audio" Target="../media/audio2.wav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44.xml"/><Relationship Id="rId6" Type="http://schemas.openxmlformats.org/officeDocument/2006/relationships/audio" Target="../media/audio6.wav"/><Relationship Id="rId11" Type="http://schemas.openxmlformats.org/officeDocument/2006/relationships/image" Target="../media/image21.png"/><Relationship Id="rId5" Type="http://schemas.openxmlformats.org/officeDocument/2006/relationships/audio" Target="../media/audio5.wav"/><Relationship Id="rId15" Type="http://schemas.openxmlformats.org/officeDocument/2006/relationships/image" Target="../media/image14.gif"/><Relationship Id="rId10" Type="http://schemas.openxmlformats.org/officeDocument/2006/relationships/image" Target="../media/image20.png"/><Relationship Id="rId4" Type="http://schemas.openxmlformats.org/officeDocument/2006/relationships/audio" Target="../media/audio4.wav"/><Relationship Id="rId9" Type="http://schemas.openxmlformats.org/officeDocument/2006/relationships/image" Target="../media/image19.jpeg"/><Relationship Id="rId1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3" Type="http://schemas.openxmlformats.org/officeDocument/2006/relationships/audio" Target="../media/audio3.wav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audio" Target="../media/audio2.wav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44.xml"/><Relationship Id="rId6" Type="http://schemas.openxmlformats.org/officeDocument/2006/relationships/audio" Target="../media/audio6.wav"/><Relationship Id="rId11" Type="http://schemas.openxmlformats.org/officeDocument/2006/relationships/image" Target="../media/image21.png"/><Relationship Id="rId5" Type="http://schemas.openxmlformats.org/officeDocument/2006/relationships/audio" Target="../media/audio5.wav"/><Relationship Id="rId15" Type="http://schemas.openxmlformats.org/officeDocument/2006/relationships/image" Target="../media/image14.gif"/><Relationship Id="rId10" Type="http://schemas.openxmlformats.org/officeDocument/2006/relationships/image" Target="../media/image20.png"/><Relationship Id="rId4" Type="http://schemas.openxmlformats.org/officeDocument/2006/relationships/audio" Target="../media/audio4.wav"/><Relationship Id="rId9" Type="http://schemas.openxmlformats.org/officeDocument/2006/relationships/image" Target="../media/image19.jpeg"/><Relationship Id="rId1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23.png"/><Relationship Id="rId3" Type="http://schemas.openxmlformats.org/officeDocument/2006/relationships/audio" Target="../media/audio3.wav"/><Relationship Id="rId7" Type="http://schemas.openxmlformats.org/officeDocument/2006/relationships/image" Target="../media/image17.jpeg"/><Relationship Id="rId12" Type="http://schemas.openxmlformats.org/officeDocument/2006/relationships/image" Target="../media/image22.png"/><Relationship Id="rId2" Type="http://schemas.openxmlformats.org/officeDocument/2006/relationships/audio" Target="../media/audio2.wav"/><Relationship Id="rId16" Type="http://schemas.openxmlformats.org/officeDocument/2006/relationships/image" Target="../media/image24.png"/><Relationship Id="rId1" Type="http://schemas.openxmlformats.org/officeDocument/2006/relationships/slideLayout" Target="../slideLayouts/slideLayout44.xml"/><Relationship Id="rId6" Type="http://schemas.openxmlformats.org/officeDocument/2006/relationships/audio" Target="../media/audio6.wav"/><Relationship Id="rId11" Type="http://schemas.openxmlformats.org/officeDocument/2006/relationships/image" Target="../media/image21.png"/><Relationship Id="rId5" Type="http://schemas.openxmlformats.org/officeDocument/2006/relationships/audio" Target="../media/audio5.wav"/><Relationship Id="rId15" Type="http://schemas.openxmlformats.org/officeDocument/2006/relationships/image" Target="../media/image14.gif"/><Relationship Id="rId10" Type="http://schemas.openxmlformats.org/officeDocument/2006/relationships/image" Target="../media/image20.png"/><Relationship Id="rId4" Type="http://schemas.openxmlformats.org/officeDocument/2006/relationships/audio" Target="../media/audio4.wav"/><Relationship Id="rId9" Type="http://schemas.openxmlformats.org/officeDocument/2006/relationships/image" Target="../media/image19.jpeg"/><Relationship Id="rId1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eg"/><Relationship Id="rId13" Type="http://schemas.openxmlformats.org/officeDocument/2006/relationships/image" Target="../media/image15.png"/><Relationship Id="rId3" Type="http://schemas.openxmlformats.org/officeDocument/2006/relationships/audio" Target="../media/audio3.wav"/><Relationship Id="rId7" Type="http://schemas.openxmlformats.org/officeDocument/2006/relationships/image" Target="../media/image17.jpeg"/><Relationship Id="rId12" Type="http://schemas.openxmlformats.org/officeDocument/2006/relationships/image" Target="../media/image2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44.xml"/><Relationship Id="rId6" Type="http://schemas.openxmlformats.org/officeDocument/2006/relationships/audio" Target="../media/audio6.wav"/><Relationship Id="rId11" Type="http://schemas.openxmlformats.org/officeDocument/2006/relationships/image" Target="../media/image22.png"/><Relationship Id="rId5" Type="http://schemas.openxmlformats.org/officeDocument/2006/relationships/audio" Target="../media/audio5.wav"/><Relationship Id="rId15" Type="http://schemas.openxmlformats.org/officeDocument/2006/relationships/image" Target="../media/image24.png"/><Relationship Id="rId10" Type="http://schemas.openxmlformats.org/officeDocument/2006/relationships/image" Target="../media/image21.png"/><Relationship Id="rId4" Type="http://schemas.openxmlformats.org/officeDocument/2006/relationships/audio" Target="../media/audio4.wav"/><Relationship Id="rId9" Type="http://schemas.openxmlformats.org/officeDocument/2006/relationships/image" Target="../media/image19.jpeg"/><Relationship Id="rId14" Type="http://schemas.openxmlformats.org/officeDocument/2006/relationships/image" Target="../media/image14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8.png"/><Relationship Id="rId5" Type="http://schemas.openxmlformats.org/officeDocument/2006/relationships/image" Target="../media/image11.pn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p29"/>
          <p:cNvSpPr txBox="1">
            <a:spLocks noGrp="1"/>
          </p:cNvSpPr>
          <p:nvPr>
            <p:ph type="ctrTitle"/>
          </p:nvPr>
        </p:nvSpPr>
        <p:spPr>
          <a:xfrm>
            <a:off x="96707" y="1611808"/>
            <a:ext cx="11144250" cy="21944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r>
              <a:rPr lang="en-US" sz="6000" dirty="0"/>
              <a:t>Unit 7: Viet Nam And International </a:t>
            </a:r>
            <a:r>
              <a:rPr lang="en-US" sz="6000" dirty="0" err="1"/>
              <a:t>Organisations</a:t>
            </a:r>
            <a:endParaRPr lang="en-US" sz="6000" dirty="0"/>
          </a:p>
        </p:txBody>
      </p:sp>
      <p:sp>
        <p:nvSpPr>
          <p:cNvPr id="312" name="Google Shape;312;p29"/>
          <p:cNvSpPr txBox="1">
            <a:spLocks noGrp="1"/>
          </p:cNvSpPr>
          <p:nvPr>
            <p:ph type="subTitle" idx="1"/>
          </p:nvPr>
        </p:nvSpPr>
        <p:spPr>
          <a:xfrm>
            <a:off x="2862681" y="3773208"/>
            <a:ext cx="6096000" cy="548800"/>
          </a:xfrm>
          <a:prstGeom prst="rect">
            <a:avLst/>
          </a:prstGeom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indent="0"/>
            <a:r>
              <a:rPr lang="en-US" sz="3200" dirty="0"/>
              <a:t>Lesson 2: Language</a:t>
            </a:r>
          </a:p>
          <a:p>
            <a:pPr marL="0" indent="0"/>
            <a:endParaRPr lang="en-US" sz="3200" dirty="0"/>
          </a:p>
          <a:p>
            <a:pPr marL="0" lvl="0" indent="0"/>
            <a:r>
              <a:rPr lang="en-US" sz="2400" i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 </a:t>
            </a:r>
            <a:endParaRPr lang="en-US" dirty="0"/>
          </a:p>
        </p:txBody>
      </p:sp>
      <p:grpSp>
        <p:nvGrpSpPr>
          <p:cNvPr id="313" name="Google Shape;313;p29"/>
          <p:cNvGrpSpPr/>
          <p:nvPr/>
        </p:nvGrpSpPr>
        <p:grpSpPr>
          <a:xfrm>
            <a:off x="-60960" y="4622601"/>
            <a:ext cx="2662083" cy="1516207"/>
            <a:chOff x="-45720" y="3466950"/>
            <a:chExt cx="1996562" cy="1137155"/>
          </a:xfrm>
        </p:grpSpPr>
        <p:pic>
          <p:nvPicPr>
            <p:cNvPr id="314" name="Google Shape;314;p2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 flipH="1">
              <a:off x="-45720" y="4104103"/>
              <a:ext cx="1828802" cy="500002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15" name="Google Shape;315;p29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036442" y="3466950"/>
              <a:ext cx="914400" cy="45720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16" name="Google Shape;316;p29"/>
          <p:cNvGrpSpPr/>
          <p:nvPr/>
        </p:nvGrpSpPr>
        <p:grpSpPr>
          <a:xfrm>
            <a:off x="950974" y="3974323"/>
            <a:ext cx="3618335" cy="2311869"/>
            <a:chOff x="713230" y="2980742"/>
            <a:chExt cx="2713751" cy="1733902"/>
          </a:xfrm>
        </p:grpSpPr>
        <p:grpSp>
          <p:nvGrpSpPr>
            <p:cNvPr id="317" name="Google Shape;317;p29"/>
            <p:cNvGrpSpPr/>
            <p:nvPr/>
          </p:nvGrpSpPr>
          <p:grpSpPr>
            <a:xfrm>
              <a:off x="1965960" y="4352544"/>
              <a:ext cx="1461021" cy="362100"/>
              <a:chOff x="1726575" y="1666225"/>
              <a:chExt cx="1461021" cy="362100"/>
            </a:xfrm>
          </p:grpSpPr>
          <p:grpSp>
            <p:nvGrpSpPr>
              <p:cNvPr id="318" name="Google Shape;318;p29"/>
              <p:cNvGrpSpPr/>
              <p:nvPr/>
            </p:nvGrpSpPr>
            <p:grpSpPr>
              <a:xfrm>
                <a:off x="1726575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19" name="Google Shape;319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0" name="Google Shape;320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1" name="Google Shape;321;p29"/>
              <p:cNvGrpSpPr/>
              <p:nvPr/>
            </p:nvGrpSpPr>
            <p:grpSpPr>
              <a:xfrm>
                <a:off x="227603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2" name="Google Shape;322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3" name="Google Shape;323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grpSp>
            <p:nvGrpSpPr>
              <p:cNvPr id="324" name="Google Shape;324;p29"/>
              <p:cNvGrpSpPr/>
              <p:nvPr/>
            </p:nvGrpSpPr>
            <p:grpSpPr>
              <a:xfrm>
                <a:off x="2825496" y="1666225"/>
                <a:ext cx="362100" cy="362100"/>
                <a:chOff x="1726575" y="1666225"/>
                <a:chExt cx="362100" cy="362100"/>
              </a:xfrm>
            </p:grpSpPr>
            <p:cxnSp>
              <p:nvCxnSpPr>
                <p:cNvPr id="325" name="Google Shape;325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26" name="Google Shape;326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27" name="Google Shape;327;p29"/>
            <p:cNvGrpSpPr/>
            <p:nvPr/>
          </p:nvGrpSpPr>
          <p:grpSpPr>
            <a:xfrm rot="5400000">
              <a:off x="301749" y="3392222"/>
              <a:ext cx="1463100" cy="640140"/>
              <a:chOff x="667512" y="1847088"/>
              <a:chExt cx="1463100" cy="640140"/>
            </a:xfrm>
          </p:grpSpPr>
          <p:sp>
            <p:nvSpPr>
              <p:cNvPr id="328" name="Google Shape;328;p29"/>
              <p:cNvSpPr/>
              <p:nvPr/>
            </p:nvSpPr>
            <p:spPr>
              <a:xfrm>
                <a:off x="713225" y="1889475"/>
                <a:ext cx="1371600" cy="5487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29" name="Google Shape;329;p29"/>
              <p:cNvSpPr/>
              <p:nvPr/>
            </p:nvSpPr>
            <p:spPr>
              <a:xfrm>
                <a:off x="20391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0" name="Google Shape;330;p29"/>
              <p:cNvSpPr/>
              <p:nvPr/>
            </p:nvSpPr>
            <p:spPr>
              <a:xfrm>
                <a:off x="667512" y="184708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1" name="Google Shape;331;p29"/>
              <p:cNvSpPr/>
              <p:nvPr/>
            </p:nvSpPr>
            <p:spPr>
              <a:xfrm>
                <a:off x="20391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32" name="Google Shape;332;p29"/>
              <p:cNvSpPr/>
              <p:nvPr/>
            </p:nvSpPr>
            <p:spPr>
              <a:xfrm>
                <a:off x="667512" y="2395728"/>
                <a:ext cx="91500" cy="915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  <p:grpSp>
        <p:nvGrpSpPr>
          <p:cNvPr id="333" name="Google Shape;333;p29"/>
          <p:cNvGrpSpPr/>
          <p:nvPr/>
        </p:nvGrpSpPr>
        <p:grpSpPr>
          <a:xfrm>
            <a:off x="9631053" y="719205"/>
            <a:ext cx="2621907" cy="3261871"/>
            <a:chOff x="7223290" y="539403"/>
            <a:chExt cx="1966430" cy="2446403"/>
          </a:xfrm>
        </p:grpSpPr>
        <p:pic>
          <p:nvPicPr>
            <p:cNvPr id="334" name="Google Shape;334;p29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7909560" y="539403"/>
              <a:ext cx="1280160" cy="8468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5" name="Google Shape;335;p29"/>
            <p:cNvPicPr preferRelativeResize="0"/>
            <p:nvPr/>
          </p:nvPicPr>
          <p:blipFill>
            <a:blip r:embed="rId6">
              <a:alphaModFix/>
            </a:blip>
            <a:stretch>
              <a:fillRect/>
            </a:stretch>
          </p:blipFill>
          <p:spPr>
            <a:xfrm>
              <a:off x="8064959" y="2254286"/>
              <a:ext cx="731519" cy="731519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336" name="Google Shape;336;p29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7223290" y="672492"/>
              <a:ext cx="457200" cy="510540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337" name="Google Shape;337;p29"/>
          <p:cNvGrpSpPr/>
          <p:nvPr/>
        </p:nvGrpSpPr>
        <p:grpSpPr>
          <a:xfrm>
            <a:off x="8778240" y="1024128"/>
            <a:ext cx="2345283" cy="3405581"/>
            <a:chOff x="6583680" y="768096"/>
            <a:chExt cx="1758962" cy="2554186"/>
          </a:xfrm>
        </p:grpSpPr>
        <p:grpSp>
          <p:nvGrpSpPr>
            <p:cNvPr id="338" name="Google Shape;338;p29"/>
            <p:cNvGrpSpPr/>
            <p:nvPr/>
          </p:nvGrpSpPr>
          <p:grpSpPr>
            <a:xfrm>
              <a:off x="7830560" y="2810200"/>
              <a:ext cx="512082" cy="512082"/>
              <a:chOff x="3917134" y="511959"/>
              <a:chExt cx="512082" cy="512082"/>
            </a:xfrm>
          </p:grpSpPr>
          <p:sp>
            <p:nvSpPr>
              <p:cNvPr id="339" name="Google Shape;339;p29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340" name="Google Shape;340;p29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341" name="Google Shape;341;p29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342" name="Google Shape;342;p29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  <p:grpSp>
          <p:nvGrpSpPr>
            <p:cNvPr id="343" name="Google Shape;343;p29"/>
            <p:cNvGrpSpPr/>
            <p:nvPr/>
          </p:nvGrpSpPr>
          <p:grpSpPr>
            <a:xfrm flipH="1">
              <a:off x="6583680" y="768096"/>
              <a:ext cx="1006953" cy="91500"/>
              <a:chOff x="712180" y="1362450"/>
              <a:chExt cx="1006953" cy="91500"/>
            </a:xfrm>
          </p:grpSpPr>
          <p:cxnSp>
            <p:nvCxnSpPr>
              <p:cNvPr id="344" name="Google Shape;344;p29"/>
              <p:cNvCxnSpPr/>
              <p:nvPr/>
            </p:nvCxnSpPr>
            <p:spPr>
              <a:xfrm>
                <a:off x="756063" y="1408200"/>
                <a:ext cx="9144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sp>
            <p:nvSpPr>
              <p:cNvPr id="345" name="Google Shape;345;p29"/>
              <p:cNvSpPr/>
              <p:nvPr/>
            </p:nvSpPr>
            <p:spPr>
              <a:xfrm>
                <a:off x="1627632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sp>
            <p:nvSpPr>
              <p:cNvPr id="346" name="Google Shape;346;p29"/>
              <p:cNvSpPr/>
              <p:nvPr/>
            </p:nvSpPr>
            <p:spPr>
              <a:xfrm>
                <a:off x="712180" y="1362450"/>
                <a:ext cx="91500" cy="91500"/>
              </a:xfrm>
              <a:prstGeom prst="ellipse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marL="0" marR="0" lvl="0" indent="0" algn="ctr" defTabSz="121917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Tx/>
                  <a:buFont typeface="Arial"/>
                  <a:buNone/>
                  <a:tabLst/>
                  <a:defRPr/>
                </a:pPr>
                <a:endParaRPr kumimoji="0" sz="1867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sap"/>
                  <a:ea typeface="Asap"/>
                  <a:cs typeface="Asap"/>
                  <a:sym typeface="Asap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14916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-8474075" y="1501776"/>
            <a:ext cx="19138900" cy="3978275"/>
            <a:chOff x="-12085578" y="3529130"/>
            <a:chExt cx="24275058" cy="6547746"/>
          </a:xfrm>
        </p:grpSpPr>
        <p:pic>
          <p:nvPicPr>
            <p:cNvPr id="7181" name="9Slide.v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20" y="3529130"/>
              <a:ext cx="12186960" cy="654774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7182" name="9Slide.vn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2085578" y="3529130"/>
              <a:ext cx="12186960" cy="6490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" name="3 Imagen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538" y="1697038"/>
            <a:ext cx="3370262" cy="4189412"/>
          </a:xfrm>
          <a:prstGeom prst="rect">
            <a:avLst/>
          </a:prstGeom>
          <a:effectLst>
            <a:outerShdw blurRad="76200" dir="18900000" sy="23000" kx="-1200000" algn="bl" rotWithShape="0">
              <a:prstClr val="black">
                <a:alpha val="37000"/>
              </a:prstClr>
            </a:outerShdw>
          </a:effectLst>
        </p:spPr>
      </p:pic>
      <p:pic>
        <p:nvPicPr>
          <p:cNvPr id="717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2638" y="48260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5413" y="215900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513" y="3333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7663" y="7175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8851900" y="406400"/>
            <a:ext cx="88900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650" y="193040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Rectangle 2"/>
          <p:cNvSpPr/>
          <p:nvPr/>
        </p:nvSpPr>
        <p:spPr>
          <a:xfrm>
            <a:off x="224589" y="188914"/>
            <a:ext cx="11790948" cy="6605587"/>
          </a:xfrm>
          <a:prstGeom prst="rect">
            <a:avLst/>
          </a:prstGeom>
          <a:noFill/>
          <a:ln w="76200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Tw Cen MT"/>
            </a:endParaRPr>
          </a:p>
        </p:txBody>
      </p:sp>
      <p:pic>
        <p:nvPicPr>
          <p:cNvPr id="7180" name="Picture 4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4825" y="1489076"/>
            <a:ext cx="6565900" cy="1463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4782440"/>
      </p:ext>
    </p:extLst>
  </p:cSld>
  <p:clrMapOvr>
    <a:masterClrMapping/>
  </p:clrMapOvr>
  <p:transition spd="slow">
    <p:circle/>
    <p:sndAc>
      <p:stSnd>
        <p:snd r:embed="rId2" name="BURGLA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repeatCount="indefinite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5E-6 2.22222E-6 L 0.99584 0.00301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9792" y="13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8400256" y="2276872"/>
            <a:ext cx="27097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40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easier</a:t>
            </a: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40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6" y="3356992"/>
            <a:ext cx="27097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40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</a:t>
            </a: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40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easiest</a:t>
            </a: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40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5" y="4437112"/>
            <a:ext cx="2709705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40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more </a:t>
            </a:r>
            <a:r>
              <a:rPr lang="es-ES_tradnl" sz="40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Calibri"/>
              </a:rPr>
              <a:t>easy</a:t>
            </a:r>
            <a:endParaRPr lang="es-ES" sz="40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706880" y="84138"/>
            <a:ext cx="8244840" cy="608558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WTO rules make trade </a:t>
            </a:r>
            <a:r>
              <a:rPr lang="en-US" altLang="es-ES" sz="2000" b="1" i="1" kern="1200" dirty="0">
                <a:solidFill>
                  <a:prstClr val="black"/>
                </a:solidFill>
                <a:latin typeface="Arial" charset="0"/>
              </a:rPr>
              <a:t>_________ </a:t>
            </a: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for smaller member countries.</a:t>
            </a:r>
          </a:p>
        </p:txBody>
      </p:sp>
      <p:pic>
        <p:nvPicPr>
          <p:cNvPr id="10" name="Picture 2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78900" y="5500688"/>
            <a:ext cx="788988" cy="792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2" name="21 Rectángulo redondeado"/>
          <p:cNvSpPr/>
          <p:nvPr/>
        </p:nvSpPr>
        <p:spPr>
          <a:xfrm>
            <a:off x="8400256" y="980729"/>
            <a:ext cx="2709704" cy="1110761"/>
          </a:xfrm>
          <a:prstGeom prst="roundRect">
            <a:avLst>
              <a:gd name="adj" fmla="val 16905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400" b="1" dirty="0" err="1">
                <a:solidFill>
                  <a:srgbClr val="FF0000"/>
                </a:solidFill>
              </a:rPr>
              <a:t>Choose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the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correct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answer</a:t>
            </a:r>
            <a:r>
              <a:rPr lang="es-ES_tradnl" sz="2400" b="1" dirty="0">
                <a:solidFill>
                  <a:srgbClr val="FF0000"/>
                </a:solidFill>
              </a:rPr>
              <a:t>. </a:t>
            </a:r>
            <a:endParaRPr lang="es-ES" sz="24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16" name="15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grpSp>
        <p:nvGrpSpPr>
          <p:cNvPr id="8217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8225" name="2 Image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1 Imagen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8218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19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0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1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2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2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14 Imagen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7929090" y="3552033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14382059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8400256" y="3356992"/>
            <a:ext cx="21509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more </a:t>
            </a:r>
            <a:r>
              <a:rPr lang="es-ES_tradnl" sz="32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attractive</a:t>
            </a:r>
            <a:r>
              <a:rPr lang="es-ES_tradnl" sz="32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32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6" y="2276872"/>
            <a:ext cx="215090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2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 most attractive </a:t>
            </a:r>
            <a:endParaRPr lang="es-ES" sz="32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5" y="4437112"/>
            <a:ext cx="2150905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altLang="es-ES" sz="3200" b="1" kern="1200" dirty="0">
                <a:solidFill>
                  <a:prstClr val="black"/>
                </a:solidFill>
                <a:latin typeface="Arial" charset="0"/>
              </a:rPr>
              <a:t>attractive</a:t>
            </a:r>
            <a:endParaRPr lang="es-ES" sz="32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706880" y="31299"/>
            <a:ext cx="7117080" cy="661397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This job offer is ____________ than the previous one.</a:t>
            </a:r>
            <a:endParaRPr lang="es-ES" altLang="es-ES" sz="2000" b="1" kern="1200" dirty="0">
              <a:solidFill>
                <a:srgbClr val="FFFF00"/>
              </a:solidFill>
              <a:latin typeface="Arial" charset="0"/>
            </a:endParaRPr>
          </a:p>
        </p:txBody>
      </p:sp>
      <p:pic>
        <p:nvPicPr>
          <p:cNvPr id="10" name="Picture 2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78900" y="5500688"/>
            <a:ext cx="788988" cy="792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17 Rectángulo redondeado"/>
          <p:cNvSpPr/>
          <p:nvPr/>
        </p:nvSpPr>
        <p:spPr>
          <a:xfrm>
            <a:off x="8400256" y="980729"/>
            <a:ext cx="2150904" cy="1110761"/>
          </a:xfrm>
          <a:prstGeom prst="roundRect">
            <a:avLst>
              <a:gd name="adj" fmla="val 16905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400" b="1" dirty="0" err="1">
                <a:solidFill>
                  <a:srgbClr val="FF0000"/>
                </a:solidFill>
              </a:rPr>
              <a:t>Choose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the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correct</a:t>
            </a:r>
            <a:r>
              <a:rPr lang="es-ES_tradnl" sz="2400" b="1" dirty="0">
                <a:solidFill>
                  <a:srgbClr val="FF0000"/>
                </a:solidFill>
              </a:rPr>
              <a:t> </a:t>
            </a:r>
            <a:r>
              <a:rPr lang="es-ES_tradnl" sz="2400" b="1" dirty="0" err="1">
                <a:solidFill>
                  <a:srgbClr val="FF0000"/>
                </a:solidFill>
              </a:rPr>
              <a:t>answer</a:t>
            </a:r>
            <a:r>
              <a:rPr lang="es-ES_tradnl" sz="2400" b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24" name="23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6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7" name="26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38" name="Rounded Rectangle 37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9241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9249" name="2 Image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42" name="1 Imagen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9242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4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5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6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47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9" name="14 Imagen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8026952" y="3649410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0710552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6" grpId="0" animBg="1"/>
      <p:bldP spid="2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Rectángulo redondeado"/>
          <p:cNvSpPr/>
          <p:nvPr/>
        </p:nvSpPr>
        <p:spPr>
          <a:xfrm>
            <a:off x="8400256" y="4437112"/>
            <a:ext cx="2553496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less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competitive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5" y="3356992"/>
            <a:ext cx="2553495" cy="808632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least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competitive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6" y="2276872"/>
            <a:ext cx="2553494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competitive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618299" y="53976"/>
            <a:ext cx="7802880" cy="774184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r>
              <a:rPr lang="en-US" altLang="es-ES" sz="2000" b="1" kern="1200" dirty="0">
                <a:solidFill>
                  <a:prstClr val="black"/>
                </a:solidFill>
                <a:latin typeface="Arial" charset="0"/>
              </a:rPr>
              <a:t>Because of poorly designed packaging, our products are __________ than foreign products.</a:t>
            </a:r>
          </a:p>
        </p:txBody>
      </p:sp>
      <p:pic>
        <p:nvPicPr>
          <p:cNvPr id="10" name="Picture 2" descr="Adelante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8978900" y="5500688"/>
            <a:ext cx="788988" cy="792162"/>
          </a:xfrm>
          <a:prstGeom prst="rect">
            <a:avLst/>
          </a:prstGeom>
          <a:noFill/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15 Rectángulo redondeado"/>
          <p:cNvSpPr/>
          <p:nvPr/>
        </p:nvSpPr>
        <p:spPr>
          <a:xfrm>
            <a:off x="8400256" y="980729"/>
            <a:ext cx="2553494" cy="1110761"/>
          </a:xfrm>
          <a:prstGeom prst="roundRect">
            <a:avLst>
              <a:gd name="adj" fmla="val 16905"/>
            </a:avLst>
          </a:prstGeom>
          <a:blipFill dpi="0" rotWithShape="1"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2000" b="1" dirty="0" err="1">
                <a:solidFill>
                  <a:srgbClr val="FF0000"/>
                </a:solidFill>
              </a:rPr>
              <a:t>Choose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the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correct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answer</a:t>
            </a:r>
            <a:r>
              <a:rPr lang="es-ES_tradnl" sz="2000" b="1" dirty="0">
                <a:solidFill>
                  <a:srgbClr val="FF0000"/>
                </a:solidFill>
              </a:rPr>
              <a:t>. </a:t>
            </a:r>
          </a:p>
        </p:txBody>
      </p:sp>
      <p:sp>
        <p:nvSpPr>
          <p:cNvPr id="18" name="17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34" name="Rounded Rectangle 33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ClrTx/>
              <a:defRPr/>
            </a:pPr>
            <a:endParaRPr lang="en-US" sz="1800" kern="1200">
              <a:solidFill>
                <a:prstClr val="white"/>
              </a:solidFill>
              <a:latin typeface="Calibri"/>
            </a:endParaRPr>
          </a:p>
        </p:txBody>
      </p:sp>
      <p:grpSp>
        <p:nvGrpSpPr>
          <p:cNvPr id="10265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10273" name="2 Imagen"/>
            <p:cNvPicPr>
              <a:picLocks noChangeAspect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38" name="1 Imagen"/>
            <p:cNvPicPr>
              <a:picLocks noChangeAspect="1"/>
            </p:cNvPicPr>
            <p:nvPr/>
          </p:nvPicPr>
          <p:blipFill rotWithShape="1">
            <a:blip r:embed="rId13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10266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7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8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9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0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1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5" name="14 Imagen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 bwMode="auto">
          <a:xfrm>
            <a:off x="8248016" y="3513139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86616498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 nodeType="clickPar">
                      <p:stCondLst>
                        <p:cond delay="0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3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4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5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6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7" fill="hold" nodeType="clickPar">
                      <p:stCondLst>
                        <p:cond delay="0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1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52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53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2798763" y="844551"/>
            <a:ext cx="5384800" cy="5191125"/>
          </a:xfrm>
          <a:prstGeom prst="roundRect">
            <a:avLst>
              <a:gd name="adj" fmla="val 7317"/>
            </a:avLst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n-U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2" name="1 Rectángulo redondeado"/>
          <p:cNvSpPr/>
          <p:nvPr/>
        </p:nvSpPr>
        <p:spPr>
          <a:xfrm>
            <a:off x="8400256" y="2276872"/>
            <a:ext cx="2108419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the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</a:t>
            </a:r>
            <a:r>
              <a:rPr lang="es-ES_tradnl" sz="3600" b="1" dirty="0" err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most</a:t>
            </a: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 popular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17" name="16 Rectángulo redondeado"/>
          <p:cNvSpPr/>
          <p:nvPr/>
        </p:nvSpPr>
        <p:spPr>
          <a:xfrm>
            <a:off x="1919536" y="3212976"/>
            <a:ext cx="432048" cy="216024"/>
          </a:xfrm>
          <a:prstGeom prst="roundRect">
            <a:avLst>
              <a:gd name="adj" fmla="val 47398"/>
            </a:avLst>
          </a:prstGeom>
          <a:solidFill>
            <a:schemeClr val="bg1">
              <a:lumMod val="75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endParaRPr lang="es-ES" sz="1800">
              <a:solidFill>
                <a:sysClr val="windowText" lastClr="000000"/>
              </a:solidFill>
              <a:latin typeface="Calibri"/>
            </a:endParaRPr>
          </a:p>
        </p:txBody>
      </p:sp>
      <p:sp>
        <p:nvSpPr>
          <p:cNvPr id="19" name="18 Rectángulo redondeado"/>
          <p:cNvSpPr/>
          <p:nvPr/>
        </p:nvSpPr>
        <p:spPr>
          <a:xfrm>
            <a:off x="8400255" y="3356992"/>
            <a:ext cx="2108419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more popular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0" name="19 Rectángulo redondeado"/>
          <p:cNvSpPr/>
          <p:nvPr/>
        </p:nvSpPr>
        <p:spPr>
          <a:xfrm>
            <a:off x="8400256" y="4437112"/>
            <a:ext cx="2108418" cy="792088"/>
          </a:xfrm>
          <a:prstGeom prst="roundRect">
            <a:avLst/>
          </a:prstGeom>
          <a:blipFill dpi="0" rotWithShape="1"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12700">
            <a:solidFill>
              <a:schemeClr val="tx1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s-ES_tradnl" sz="3600" b="1" dirty="0">
                <a:solidFill>
                  <a:sysClr val="windowText" lastClr="000000"/>
                </a:solidFill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</a:rPr>
              <a:t>popular </a:t>
            </a:r>
            <a:endParaRPr lang="es-ES" sz="3600" b="1" dirty="0">
              <a:solidFill>
                <a:sysClr val="windowText" lastClr="000000"/>
              </a:solidFill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  <a:latin typeface="Calibri"/>
            </a:endParaRPr>
          </a:p>
        </p:txBody>
      </p:sp>
      <p:sp>
        <p:nvSpPr>
          <p:cNvPr id="23" name="22 Rectángulo redondeado"/>
          <p:cNvSpPr/>
          <p:nvPr/>
        </p:nvSpPr>
        <p:spPr>
          <a:xfrm>
            <a:off x="1629042" y="84138"/>
            <a:ext cx="9083040" cy="638720"/>
          </a:xfrm>
          <a:prstGeom prst="roundRect">
            <a:avLst>
              <a:gd name="adj" fmla="val 33120"/>
            </a:avLst>
          </a:prstGeom>
          <a:blipFill dpi="0" rotWithShape="1"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ClrTx/>
              <a:defRPr/>
            </a:pPr>
            <a:r>
              <a:rPr lang="en-US" altLang="es-ES" sz="2000" b="1" dirty="0">
                <a:solidFill>
                  <a:prstClr val="black"/>
                </a:solidFill>
                <a:latin typeface="Arial" charset="0"/>
              </a:rPr>
              <a:t>Over the past few years, Viet Nam has become one of _____________ destinations for foreign visitors in Southeast Asia.</a:t>
            </a:r>
          </a:p>
        </p:txBody>
      </p:sp>
      <p:sp>
        <p:nvSpPr>
          <p:cNvPr id="22" name="21 Rectángulo redondeado"/>
          <p:cNvSpPr/>
          <p:nvPr/>
        </p:nvSpPr>
        <p:spPr>
          <a:xfrm>
            <a:off x="8400256" y="980729"/>
            <a:ext cx="2108420" cy="1110761"/>
          </a:xfrm>
          <a:prstGeom prst="roundRect">
            <a:avLst>
              <a:gd name="adj" fmla="val 16905"/>
            </a:avLst>
          </a:prstGeom>
          <a:blipFill dpi="0" rotWithShape="1"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ffectLst>
            <a:innerShdw blurRad="114300">
              <a:prstClr val="black"/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buClrTx/>
              <a:defRPr/>
            </a:pPr>
            <a:r>
              <a:rPr lang="es-ES_tradnl" sz="2000" b="1" dirty="0" err="1">
                <a:solidFill>
                  <a:srgbClr val="FF0000"/>
                </a:solidFill>
              </a:rPr>
              <a:t>Choose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the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correct</a:t>
            </a:r>
            <a:r>
              <a:rPr lang="es-ES_tradnl" sz="2000" b="1" dirty="0">
                <a:solidFill>
                  <a:srgbClr val="FF0000"/>
                </a:solidFill>
              </a:rPr>
              <a:t> </a:t>
            </a:r>
            <a:r>
              <a:rPr lang="es-ES_tradnl" sz="2000" b="1" dirty="0" err="1">
                <a:solidFill>
                  <a:srgbClr val="FF0000"/>
                </a:solidFill>
              </a:rPr>
              <a:t>answer</a:t>
            </a:r>
            <a:r>
              <a:rPr lang="es-ES_tradnl" sz="2000" b="1" dirty="0">
                <a:solidFill>
                  <a:srgbClr val="FF0000"/>
                </a:solidFill>
              </a:rPr>
              <a:t>. </a:t>
            </a:r>
            <a:endParaRPr lang="es-ES" sz="2000" b="1" dirty="0">
              <a:solidFill>
                <a:srgbClr val="FF0000"/>
              </a:solidFill>
            </a:endParaRPr>
          </a:p>
        </p:txBody>
      </p:sp>
      <p:sp>
        <p:nvSpPr>
          <p:cNvPr id="16" name="15 Rectángulo redondeado"/>
          <p:cNvSpPr>
            <a:spLocks noChangeArrowheads="1"/>
          </p:cNvSpPr>
          <p:nvPr/>
        </p:nvSpPr>
        <p:spPr bwMode="auto">
          <a:xfrm>
            <a:off x="3861460" y="6169298"/>
            <a:ext cx="3386668" cy="500063"/>
          </a:xfrm>
          <a:prstGeom prst="roundRect">
            <a:avLst>
              <a:gd name="adj" fmla="val 32858"/>
            </a:avLst>
          </a:prstGeom>
          <a:solidFill>
            <a:schemeClr val="bg1">
              <a:lumMod val="65000"/>
            </a:schemeClr>
          </a:solidFill>
          <a:ln w="12700" algn="ctr">
            <a:solidFill>
              <a:schemeClr val="tx1"/>
            </a:solidFill>
            <a:round/>
            <a:headEnd/>
            <a:tailEnd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1" name="Rectangle 94"/>
          <p:cNvSpPr>
            <a:spLocks noChangeArrowheads="1"/>
          </p:cNvSpPr>
          <p:nvPr/>
        </p:nvSpPr>
        <p:spPr bwMode="auto">
          <a:xfrm rot="10800000">
            <a:off x="3997002" y="6303898"/>
            <a:ext cx="3102525" cy="231595"/>
          </a:xfrm>
          <a:prstGeom prst="roundRect">
            <a:avLst>
              <a:gd name="adj" fmla="val 41344"/>
            </a:avLst>
          </a:prstGeom>
          <a:solidFill>
            <a:schemeClr val="tx1"/>
          </a:solidFill>
          <a:ln w="38100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w="165100" prst="coolSlant"/>
          </a:sp3d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4" name="Rectangle 93"/>
          <p:cNvSpPr>
            <a:spLocks noChangeArrowheads="1"/>
          </p:cNvSpPr>
          <p:nvPr/>
        </p:nvSpPr>
        <p:spPr bwMode="auto">
          <a:xfrm>
            <a:off x="4003675" y="6318251"/>
            <a:ext cx="3086100" cy="201613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FF3300"/>
              </a:gs>
              <a:gs pos="33000">
                <a:srgbClr val="FFFF00"/>
              </a:gs>
              <a:gs pos="60000">
                <a:srgbClr val="FF9900"/>
              </a:gs>
              <a:gs pos="100000">
                <a:srgbClr val="FF3300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buClrTx/>
              <a:defRPr/>
            </a:pPr>
            <a:endParaRPr lang="es-ES" altLang="es-ES" sz="1800">
              <a:solidFill>
                <a:sysClr val="windowText" lastClr="000000"/>
              </a:solidFill>
              <a:latin typeface="Arial" charset="0"/>
              <a:ea typeface="+mn-ea"/>
              <a:cs typeface="+mn-cs"/>
            </a:endParaRPr>
          </a:p>
        </p:txBody>
      </p:sp>
      <p:sp>
        <p:nvSpPr>
          <p:cNvPr id="25" name="24 CuadroTexto"/>
          <p:cNvSpPr txBox="1"/>
          <p:nvPr/>
        </p:nvSpPr>
        <p:spPr>
          <a:xfrm>
            <a:off x="4371975" y="6253164"/>
            <a:ext cx="2471738" cy="33813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buClrTx/>
              <a:defRPr/>
            </a:pPr>
            <a:r>
              <a:rPr lang="es-ES_tradnl" sz="1600" b="1" dirty="0">
                <a:solidFill>
                  <a:srgbClr val="FF0000"/>
                </a:solidFill>
                <a:latin typeface="Arial" charset="0"/>
                <a:ea typeface="+mn-ea"/>
                <a:cs typeface="+mn-cs"/>
              </a:rPr>
              <a:t>TIME’S UP</a:t>
            </a:r>
            <a:endParaRPr lang="es-ES" sz="1600" b="1" dirty="0">
              <a:solidFill>
                <a:srgbClr val="FF0000"/>
              </a:solidFill>
              <a:latin typeface="Arial" charset="0"/>
              <a:ea typeface="+mn-ea"/>
              <a:cs typeface="+mn-cs"/>
            </a:endParaRPr>
          </a:p>
        </p:txBody>
      </p:sp>
      <p:grpSp>
        <p:nvGrpSpPr>
          <p:cNvPr id="11289" name="3 Grupo"/>
          <p:cNvGrpSpPr>
            <a:grpSpLocks/>
          </p:cNvGrpSpPr>
          <p:nvPr/>
        </p:nvGrpSpPr>
        <p:grpSpPr bwMode="auto">
          <a:xfrm>
            <a:off x="5519739" y="2636839"/>
            <a:ext cx="2395537" cy="2149475"/>
            <a:chOff x="3491562" y="2205038"/>
            <a:chExt cx="5321789" cy="3617912"/>
          </a:xfrm>
        </p:grpSpPr>
        <p:pic>
          <p:nvPicPr>
            <p:cNvPr id="11297" name="2 Imagen"/>
            <p:cNvPicPr>
              <a:picLocks noChangeAspect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02773" y="2205038"/>
              <a:ext cx="2910578" cy="36179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27" name="1 Imagen"/>
            <p:cNvPicPr>
              <a:picLocks noChangeAspect="1"/>
            </p:cNvPicPr>
            <p:nvPr/>
          </p:nvPicPr>
          <p:blipFill rotWithShape="1">
            <a:blip r:embed="rId12" cstate="print">
              <a:duotone>
                <a:prstClr val="black"/>
                <a:schemeClr val="accent2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20204"/>
            <a:stretch/>
          </p:blipFill>
          <p:spPr>
            <a:xfrm>
              <a:off x="3491562" y="2552306"/>
              <a:ext cx="2627159" cy="2714103"/>
            </a:xfrm>
            <a:prstGeom prst="rect">
              <a:avLst/>
            </a:prstGeom>
          </p:spPr>
        </p:pic>
      </p:grpSp>
      <p:pic>
        <p:nvPicPr>
          <p:cNvPr id="11290" name="Picture 6" descr="http://vignette2.wikia.nocookie.net/mlp/images/d/d9/Mare_in_the_Moon_S4E2.png/revision/latest?cb=20131125235838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690" t="15828" r="63959" b="44595"/>
          <a:stretch>
            <a:fillRect/>
          </a:stretch>
        </p:blipFill>
        <p:spPr bwMode="auto">
          <a:xfrm>
            <a:off x="6821488" y="992189"/>
            <a:ext cx="889000" cy="884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1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5663" y="13033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2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8438" y="1611313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3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8063" y="1455738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4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75" y="1946275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95" name="Picture 4" descr="http://www.gifandgif.eu/animated_gif/Lights/Animated%20Gif%20Lights.GIF"/>
          <p:cNvPicPr>
            <a:picLocks noChangeAspect="1" noChangeArrowheads="1" noCrop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9250" y="1720850"/>
            <a:ext cx="190500" cy="190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" name="14 Imagen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 bwMode="auto">
          <a:xfrm>
            <a:off x="8250135" y="3613945"/>
            <a:ext cx="2346325" cy="2805112"/>
          </a:xfrm>
          <a:prstGeom prst="rect">
            <a:avLst/>
          </a:prstGeom>
          <a:noFill/>
          <a:ln>
            <a:noFill/>
          </a:ln>
          <a:effectLst>
            <a:outerShdw blurRad="152400" dir="5400000" sx="90000" sy="-19000" rotWithShape="0">
              <a:prstClr val="black">
                <a:alpha val="51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8250876"/>
      </p:ext>
    </p:extLst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ic_ta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k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 nodeType="clickPar">
                      <p:stCondLst>
                        <p:cond delay="0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7.40741E-7 L -2.77778E-7 -0.21528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7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Boing_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 tmFilter="0, 0; .2, .5; .8, .5; 1, 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1" dur="250" autoRev="1" fill="hold"/>
                                        <p:tgtEl>
                                          <p:spTgt spid="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2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3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4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26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27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ilbato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3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8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39" dur="indefinite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0" dur="indefinite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41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2" fill="hold" nodeType="clickPar">
                      <p:stCondLst>
                        <p:cond delay="0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5.78035E-7 L -2.77778E-7 0.26751 " pathEditMode="relative" rAng="0" ptsTypes="AA">
                                      <p:cBhvr>
                                        <p:cTn id="4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3364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6" presetID="9" presetClass="emph" presetSubtype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47" dur="indefinit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5"/>
                                      </p:to>
                                    </p:set>
                                    <p:animEffect filter="image" prLst="opacity: 0.5">
                                      <p:cBhvr rctx="IE">
                                        <p:cTn id="48" dur="indefinite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a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24" grpId="0" animBg="1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Google Shape;412;g119ba4546e7_0_43"/>
          <p:cNvSpPr txBox="1"/>
          <p:nvPr/>
        </p:nvSpPr>
        <p:spPr>
          <a:xfrm>
            <a:off x="1517327" y="1103787"/>
            <a:ext cx="98850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Write another word using the word(s) in brackets. Make sure it has the same meaning as the previous one. </a:t>
            </a:r>
            <a:endParaRPr sz="28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4" name="Google Shape;414;g119ba4546e7_0_43"/>
          <p:cNvSpPr/>
          <p:nvPr/>
        </p:nvSpPr>
        <p:spPr>
          <a:xfrm>
            <a:off x="405300" y="2198658"/>
            <a:ext cx="11786700" cy="4269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342900" marR="0" lvl="0" indent="-215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No place is more popular with foreign visitors than this city. (the most popular)</a:t>
            </a:r>
            <a:endParaRPr sz="22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342900" marR="0" lvl="0" indent="-215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This city is the most popular place for foreign visitors.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In many supermarkets, imported goods are not as expensive as locally produced goods. (cheaper)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In many supermarkets, imported goods are cheaper than locally produced goods.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No international </a:t>
            </a:r>
            <a:r>
              <a:rPr lang="en-US" sz="2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larger than the United Nations. (the largest)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The United Nations is the largest international </a:t>
            </a:r>
            <a:r>
              <a:rPr lang="en-US" sz="2200" dirty="0" err="1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In the past, our country wasn’t as active on the international stage as it is today. (more active)</a:t>
            </a:r>
          </a:p>
          <a:p>
            <a:pPr marL="342900" lvl="0" indent="-215900" algn="just">
              <a:spcBef>
                <a:spcPts val="1000"/>
              </a:spcBef>
              <a:buClr>
                <a:schemeClr val="dk1"/>
              </a:buClr>
              <a:buSzPts val="1100"/>
            </a:pPr>
            <a:r>
              <a:rPr lang="en-US" sz="2200" dirty="0">
                <a:solidFill>
                  <a:srgbClr val="FF0000"/>
                </a:solidFill>
                <a:latin typeface="Calibri"/>
                <a:ea typeface="Calibri"/>
                <a:cs typeface="Calibri"/>
                <a:sym typeface="Calibri"/>
              </a:rPr>
              <a:t>Our country is more active on the international stage today than it was in the past. </a:t>
            </a:r>
          </a:p>
          <a:p>
            <a:pPr marL="342900" marR="0" lvl="0" indent="-215900" algn="just" rtl="0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2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15" name="Google Shape;415;g119ba4546e7_0_43"/>
          <p:cNvSpPr txBox="1"/>
          <p:nvPr/>
        </p:nvSpPr>
        <p:spPr>
          <a:xfrm>
            <a:off x="2795665" y="2069391"/>
            <a:ext cx="83592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20" name="Google Shape;420;g119ba4546e7_0_43"/>
          <p:cNvSpPr/>
          <p:nvPr/>
        </p:nvSpPr>
        <p:spPr>
          <a:xfrm>
            <a:off x="937120" y="1104748"/>
            <a:ext cx="502500" cy="502500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1" name="Google Shape;421;g119ba4546e7_0_43"/>
          <p:cNvSpPr txBox="1"/>
          <p:nvPr/>
        </p:nvSpPr>
        <p:spPr>
          <a:xfrm>
            <a:off x="963512" y="1002108"/>
            <a:ext cx="4497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9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73" y="6004561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357;p30"/>
          <p:cNvGrpSpPr/>
          <p:nvPr/>
        </p:nvGrpSpPr>
        <p:grpSpPr>
          <a:xfrm>
            <a:off x="11154865" y="0"/>
            <a:ext cx="819096" cy="1812757"/>
            <a:chOff x="7943769" y="304800"/>
            <a:chExt cx="614322" cy="1359568"/>
          </a:xfrm>
        </p:grpSpPr>
        <p:pic>
          <p:nvPicPr>
            <p:cNvPr id="11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2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3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4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5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7" name="Google Shape;365;p17"/>
          <p:cNvSpPr txBox="1"/>
          <p:nvPr/>
        </p:nvSpPr>
        <p:spPr>
          <a:xfrm>
            <a:off x="4711420" y="15753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GRAMMAR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1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1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p6"/>
          <p:cNvSpPr txBox="1"/>
          <p:nvPr/>
        </p:nvSpPr>
        <p:spPr>
          <a:xfrm>
            <a:off x="596620" y="126170"/>
            <a:ext cx="6348466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GAME: 20 QUESTIONS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0E3BDFA-0BE7-4310-9BE4-4B6362CEDE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6150" y="898672"/>
            <a:ext cx="4895850" cy="587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6C96F50-50BE-45F2-ACF5-6881086D9E0B}"/>
              </a:ext>
            </a:extLst>
          </p:cNvPr>
          <p:cNvSpPr txBox="1"/>
          <p:nvPr/>
        </p:nvSpPr>
        <p:spPr>
          <a:xfrm>
            <a:off x="596620" y="1390311"/>
            <a:ext cx="6348466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Write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the name of a country/ international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organisation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on a piece of paper.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Form pairs and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stick your piece of paper on your partner’s head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en-US" sz="2800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indent="-342900">
              <a:buFontTx/>
              <a:buChar char="-"/>
            </a:pP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Ask them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20 questions (maximum) as clues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to find out which country/ international </a:t>
            </a:r>
            <a:r>
              <a:rPr lang="en-US" sz="2400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organisation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name is written on your head.</a:t>
            </a:r>
          </a:p>
          <a:p>
            <a:pPr marL="342900" indent="-342900">
              <a:buFontTx/>
              <a:buChar char="-"/>
            </a:pP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Bonus point if you u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se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comparative/ superlative adjectives</a:t>
            </a:r>
            <a:r>
              <a:rPr lang="en-US" sz="24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and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en-US" sz="2400" b="1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learned vocabulary about international </a:t>
            </a:r>
            <a:r>
              <a:rPr lang="en-US" sz="2400" b="1" dirty="0" err="1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organisations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!</a:t>
            </a:r>
          </a:p>
          <a:p>
            <a:r>
              <a:rPr lang="en-US" sz="2400" dirty="0" err="1">
                <a:latin typeface="Calibri" panose="020F0502020204030204" pitchFamily="34" charset="0"/>
                <a:ea typeface="Calibri" panose="020F0502020204030204" pitchFamily="34" charset="0"/>
              </a:rPr>
              <a:t>E.g</a:t>
            </a:r>
            <a:r>
              <a:rPr lang="en-US" sz="2400" dirty="0">
                <a:latin typeface="Calibri" panose="020F0502020204030204" pitchFamily="34" charset="0"/>
                <a:ea typeface="Calibri" panose="020F0502020204030204" pitchFamily="34" charset="0"/>
              </a:rPr>
              <a:t>:</a:t>
            </a:r>
          </a:p>
          <a:p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</a:rPr>
              <a:t>+ Is it smaller or bigger than Vietnam? </a:t>
            </a:r>
          </a:p>
          <a:p>
            <a:r>
              <a:rPr lang="en-US" sz="2400" i="1" dirty="0">
                <a:latin typeface="Calibri" panose="020F0502020204030204" pitchFamily="34" charset="0"/>
                <a:ea typeface="Calibri" panose="020F0502020204030204" pitchFamily="34" charset="0"/>
              </a:rPr>
              <a:t>+ Does it support the most disadvantaged children all over the world?</a:t>
            </a:r>
          </a:p>
        </p:txBody>
      </p:sp>
      <p:pic>
        <p:nvPicPr>
          <p:cNvPr id="6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-181164" y="6226570"/>
            <a:ext cx="853439" cy="85343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050808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21"/>
          <p:cNvSpPr/>
          <p:nvPr/>
        </p:nvSpPr>
        <p:spPr>
          <a:xfrm>
            <a:off x="702927" y="110763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6" name="Google Shape;456;p21"/>
          <p:cNvSpPr txBox="1"/>
          <p:nvPr/>
        </p:nvSpPr>
        <p:spPr>
          <a:xfrm>
            <a:off x="733099" y="1039279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sp>
        <p:nvSpPr>
          <p:cNvPr id="457" name="Google Shape;457;p21"/>
          <p:cNvSpPr txBox="1"/>
          <p:nvPr/>
        </p:nvSpPr>
        <p:spPr>
          <a:xfrm>
            <a:off x="4059967" y="148645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458" name="Google Shape;458;p21"/>
          <p:cNvSpPr/>
          <p:nvPr/>
        </p:nvSpPr>
        <p:spPr>
          <a:xfrm>
            <a:off x="1358390" y="1107630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Wrap-up</a:t>
            </a:r>
            <a:endParaRPr dirty="0"/>
          </a:p>
        </p:txBody>
      </p:sp>
      <p:sp>
        <p:nvSpPr>
          <p:cNvPr id="459" name="Google Shape;459;p21"/>
          <p:cNvSpPr txBox="1"/>
          <p:nvPr/>
        </p:nvSpPr>
        <p:spPr>
          <a:xfrm>
            <a:off x="520190" y="2195792"/>
            <a:ext cx="11306050" cy="156962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Lexical items related to the topic “international </a:t>
            </a:r>
            <a:r>
              <a:rPr lang="en-US" sz="32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” </a:t>
            </a:r>
            <a:endParaRPr sz="3200" dirty="0">
              <a:solidFill>
                <a:schemeClr val="tx1"/>
              </a:solidFill>
            </a:endParaRPr>
          </a:p>
          <a:p>
            <a:pPr marL="457200" lvl="0" indent="-457200"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Pronunciation: stress in words with more than three syllables</a:t>
            </a:r>
            <a:endParaRPr sz="3200" dirty="0">
              <a:solidFill>
                <a:schemeClr val="tx1"/>
              </a:solidFill>
            </a:endParaRPr>
          </a:p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Tx/>
              <a:buSzPts val="3200"/>
              <a:buFont typeface="Wingdings" panose="05000000000000000000" pitchFamily="2" charset="2"/>
              <a:buChar char="ü"/>
            </a:pPr>
            <a:r>
              <a:rPr lang="en-US" sz="32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Grammar: Comparative and superlative adjectives</a:t>
            </a:r>
            <a:endParaRPr sz="3200" dirty="0">
              <a:solidFill>
                <a:schemeClr val="tx1"/>
              </a:solidFill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10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2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3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4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Google Shape;464;p22"/>
          <p:cNvSpPr txBox="1"/>
          <p:nvPr/>
        </p:nvSpPr>
        <p:spPr>
          <a:xfrm>
            <a:off x="1882037" y="2055511"/>
            <a:ext cx="8584082" cy="12003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Do exercises in the workbook.</a:t>
            </a:r>
            <a:endParaRPr dirty="0">
              <a:solidFill>
                <a:schemeClr val="tx1"/>
              </a:solidFill>
            </a:endParaRPr>
          </a:p>
          <a:p>
            <a:pPr marL="571500" marR="0" lvl="0" indent="-571500" algn="l" rtl="0">
              <a:spcBef>
                <a:spcPts val="0"/>
              </a:spcBef>
              <a:spcAft>
                <a:spcPts val="0"/>
              </a:spcAft>
              <a:buClrTx/>
              <a:buSzPts val="3600"/>
              <a:buFont typeface="Arial"/>
              <a:buChar char="•"/>
            </a:pPr>
            <a:r>
              <a:rPr lang="en-US" sz="36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Prepare for the project.</a:t>
            </a:r>
            <a:endParaRPr dirty="0">
              <a:solidFill>
                <a:schemeClr val="tx1"/>
              </a:solidFill>
            </a:endParaRPr>
          </a:p>
        </p:txBody>
      </p:sp>
      <p:sp>
        <p:nvSpPr>
          <p:cNvPr id="465" name="Google Shape;465;p22"/>
          <p:cNvSpPr/>
          <p:nvPr/>
        </p:nvSpPr>
        <p:spPr>
          <a:xfrm>
            <a:off x="743871" y="1113110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6" name="Google Shape;466;p22"/>
          <p:cNvSpPr txBox="1"/>
          <p:nvPr/>
        </p:nvSpPr>
        <p:spPr>
          <a:xfrm>
            <a:off x="774043" y="1017463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467" name="Google Shape;467;p22"/>
          <p:cNvSpPr/>
          <p:nvPr/>
        </p:nvSpPr>
        <p:spPr>
          <a:xfrm>
            <a:off x="1399333" y="1093512"/>
            <a:ext cx="4572000" cy="58477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>
                <a:solidFill>
                  <a:srgbClr val="F26532"/>
                </a:solidFill>
                <a:latin typeface="Arial"/>
                <a:ea typeface="Arial"/>
                <a:cs typeface="Arial"/>
                <a:sym typeface="Arial"/>
              </a:rPr>
              <a:t>Homework</a:t>
            </a:r>
            <a:endParaRPr/>
          </a:p>
        </p:txBody>
      </p:sp>
      <p:sp>
        <p:nvSpPr>
          <p:cNvPr id="469" name="Google Shape;469;p22"/>
          <p:cNvSpPr txBox="1"/>
          <p:nvPr/>
        </p:nvSpPr>
        <p:spPr>
          <a:xfrm>
            <a:off x="4136167" y="25856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CONSOLIDATION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8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9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10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1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2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3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4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5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6"/>
          <p:cNvSpPr txBox="1"/>
          <p:nvPr/>
        </p:nvSpPr>
        <p:spPr>
          <a:xfrm>
            <a:off x="3968088" y="1075280"/>
            <a:ext cx="4188200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Game: I dare you!</a:t>
            </a:r>
            <a:endParaRPr dirty="0"/>
          </a:p>
        </p:txBody>
      </p:sp>
      <p:sp>
        <p:nvSpPr>
          <p:cNvPr id="172" name="Google Shape;172;p6"/>
          <p:cNvSpPr txBox="1"/>
          <p:nvPr/>
        </p:nvSpPr>
        <p:spPr>
          <a:xfrm>
            <a:off x="5061940" y="265078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WARM-UP</a:t>
            </a:r>
            <a:endParaRPr dirty="0">
              <a:solidFill>
                <a:srgbClr val="FF0000"/>
              </a:solidFill>
            </a:endParaRPr>
          </a:p>
        </p:txBody>
      </p:sp>
      <p:sp>
        <p:nvSpPr>
          <p:cNvPr id="173" name="Google Shape;173;p6"/>
          <p:cNvSpPr txBox="1"/>
          <p:nvPr/>
        </p:nvSpPr>
        <p:spPr>
          <a:xfrm>
            <a:off x="638069" y="2525486"/>
            <a:ext cx="10668000" cy="35393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-4572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Play in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two teams.</a:t>
            </a:r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Each round: One team rolls a dice and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gets a number (1-6).  </a:t>
            </a:r>
            <a:endParaRPr sz="1600" b="1" dirty="0"/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The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opposing team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will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word with that number of syllables 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(in the dictionary, on the Internet…) and </a:t>
            </a: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“dare” Team 1 to guess the correct stress position</a:t>
            </a: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 </a:t>
            </a:r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 correct answer = 1 point</a:t>
            </a:r>
          </a:p>
          <a:p>
            <a:pPr marL="457200" lvl="0" indent="-457200">
              <a:buClr>
                <a:schemeClr val="dk1"/>
              </a:buClr>
              <a:buSzPts val="2800"/>
              <a:buFont typeface="Courier New"/>
              <a:buChar char="o"/>
            </a:pPr>
            <a:r>
              <a:rPr lang="en-US" sz="32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After 3 minutes: The team with most points wins!</a:t>
            </a:r>
            <a:endParaRPr sz="1600" dirty="0"/>
          </a:p>
        </p:txBody>
      </p:sp>
      <p:pic>
        <p:nvPicPr>
          <p:cNvPr id="13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5903443"/>
            <a:ext cx="853439" cy="8534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5" name="Google Shape;358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649897" y="-26729"/>
            <a:ext cx="407561" cy="158496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" name="Google Shape;359;p30"/>
          <p:cNvGrpSpPr/>
          <p:nvPr/>
        </p:nvGrpSpPr>
        <p:grpSpPr>
          <a:xfrm>
            <a:off x="11238361" y="1103252"/>
            <a:ext cx="682776" cy="682776"/>
            <a:chOff x="3917134" y="511959"/>
            <a:chExt cx="512082" cy="512082"/>
          </a:xfrm>
        </p:grpSpPr>
        <p:sp>
          <p:nvSpPr>
            <p:cNvPr id="17" name="Google Shape;360;p30"/>
            <p:cNvSpPr/>
            <p:nvPr/>
          </p:nvSpPr>
          <p:spPr>
            <a:xfrm>
              <a:off x="3944575" y="539400"/>
              <a:ext cx="457200" cy="457200"/>
            </a:xfrm>
            <a:prstGeom prst="rect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pPr algn="ctr" defTabSz="1219170"/>
              <a:endParaRPr sz="1867">
                <a:latin typeface="Asap"/>
                <a:ea typeface="Asap"/>
                <a:cs typeface="Asap"/>
                <a:sym typeface="Asap"/>
              </a:endParaRPr>
            </a:p>
          </p:txBody>
        </p:sp>
        <p:grpSp>
          <p:nvGrpSpPr>
            <p:cNvPr id="18" name="Google Shape;361;p30"/>
            <p:cNvGrpSpPr/>
            <p:nvPr/>
          </p:nvGrpSpPr>
          <p:grpSpPr>
            <a:xfrm rot="2700000">
              <a:off x="3992126" y="586951"/>
              <a:ext cx="362097" cy="362097"/>
              <a:chOff x="1726575" y="1666225"/>
              <a:chExt cx="362100" cy="362100"/>
            </a:xfrm>
          </p:grpSpPr>
          <p:cxnSp>
            <p:nvCxnSpPr>
              <p:cNvPr id="19" name="Google Shape;362;p30"/>
              <p:cNvCxnSpPr/>
              <p:nvPr/>
            </p:nvCxnSpPr>
            <p:spPr>
              <a:xfrm>
                <a:off x="1726575" y="1847275"/>
                <a:ext cx="3621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20" name="Google Shape;363;p30"/>
              <p:cNvCxnSpPr/>
              <p:nvPr/>
            </p:nvCxnSpPr>
            <p:spPr>
              <a:xfrm rot="5400000">
                <a:off x="1726575" y="1847275"/>
                <a:ext cx="362100" cy="0"/>
              </a:xfrm>
              <a:prstGeom prst="straightConnector1">
                <a:avLst/>
              </a:prstGeom>
              <a:noFill/>
              <a:ln w="9525" cap="rnd" cmpd="sng">
                <a:solidFill>
                  <a:schemeClr val="dk1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/>
        </p:nvSpPr>
        <p:spPr>
          <a:xfrm>
            <a:off x="781454" y="1083553"/>
            <a:ext cx="10194000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Read the Tips box and watch the tutorial video.</a:t>
            </a:r>
          </a:p>
        </p:txBody>
      </p:sp>
      <p:sp>
        <p:nvSpPr>
          <p:cNvPr id="224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5CEE0FEF-FE35-40EB-BBF5-70D5D0FD0D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82620" y="1775800"/>
            <a:ext cx="7055200" cy="4800806"/>
          </a:xfrm>
          <a:prstGeom prst="rect">
            <a:avLst/>
          </a:prstGeom>
        </p:spPr>
      </p:pic>
      <p:pic>
        <p:nvPicPr>
          <p:cNvPr id="6" name="Google Shape;356;p3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7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8" name="Google Shape;358;p30"/>
            <p:cNvPicPr preferRelativeResize="0"/>
            <p:nvPr/>
          </p:nvPicPr>
          <p:blipFill>
            <a:blip r:embed="rId5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9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0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1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2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3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Google Shape;223;p10"/>
          <p:cNvSpPr txBox="1"/>
          <p:nvPr/>
        </p:nvSpPr>
        <p:spPr>
          <a:xfrm>
            <a:off x="1641425" y="1070375"/>
            <a:ext cx="10194000" cy="10771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2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repeat. Pay attention to the syllable with the primary stress.</a:t>
            </a:r>
            <a:endParaRPr sz="32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aphicFrame>
        <p:nvGraphicFramePr>
          <p:cNvPr id="225" name="Google Shape;225;p10"/>
          <p:cNvGraphicFramePr/>
          <p:nvPr>
            <p:extLst>
              <p:ext uri="{D42A27DB-BD31-4B8C-83A1-F6EECF244321}">
                <p14:modId xmlns:p14="http://schemas.microsoft.com/office/powerpoint/2010/main" val="2830635052"/>
              </p:ext>
            </p:extLst>
          </p:nvPr>
        </p:nvGraphicFramePr>
        <p:xfrm>
          <a:off x="2031999" y="2451485"/>
          <a:ext cx="8128000" cy="3479025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064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06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76625">
                <a:tc gridSpan="2">
                  <a:txBody>
                    <a:bodyPr/>
                    <a:lstStyle/>
                    <a:p>
                      <a:pPr marL="0" marR="0" lvl="0" indent="0" algn="ctr" rtl="0"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dirty="0"/>
                        <a:t>More than three syllables words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/>
                        <a:t>ˌ</a:t>
                      </a:r>
                      <a:r>
                        <a:rPr lang="en-US" sz="2400" dirty="0" err="1"/>
                        <a:t>appliˈcation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/>
                        <a:t>ˌpopuˈlation</a:t>
                      </a:r>
                      <a:endParaRPr sz="2400" u="none" strike="noStrike" cap="none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 err="1"/>
                        <a:t>comˌmuniˈcation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/>
                        <a:t>ˌ</a:t>
                      </a:r>
                      <a:r>
                        <a:rPr lang="en-US" sz="2400" dirty="0" err="1"/>
                        <a:t>indeˈpendent</a:t>
                      </a:r>
                      <a:endParaRPr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/>
                        <a:t>ˌecoˈnomic</a:t>
                      </a:r>
                      <a:endParaRPr sz="2400" u="none" strike="noStrike" cap="none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/>
                        <a:t>ˌ</a:t>
                      </a:r>
                      <a:r>
                        <a:rPr lang="en-US" sz="2400" dirty="0" err="1"/>
                        <a:t>possiˈbility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756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/>
                        <a:t>ˌexplaˈnation</a:t>
                      </a:r>
                      <a:endParaRPr sz="2400" u="none" strike="noStrike" cap="none">
                        <a:solidFill>
                          <a:srgbClr val="0070C0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91450" marR="91450" marT="45725" marB="45725" anchor="ctr"/>
                </a:tc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833C0B"/>
                        </a:buClr>
                        <a:buSzPts val="2400"/>
                        <a:buFont typeface="Calibri"/>
                        <a:buNone/>
                      </a:pPr>
                      <a:r>
                        <a:rPr lang="en-US" sz="2400" dirty="0" err="1"/>
                        <a:t>parˌticiˈpation</a:t>
                      </a:r>
                      <a:endParaRPr sz="2400" u="none" strike="noStrike" cap="none" dirty="0">
                        <a:solidFill>
                          <a:srgbClr val="0070C0"/>
                        </a:solidFill>
                      </a:endParaRPr>
                    </a:p>
                  </a:txBody>
                  <a:tcPr marL="91450" marR="91450" marT="45725" marB="45725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26" name="Google Shape;226;p10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27" name="Google Shape;227;p10"/>
          <p:cNvSpPr txBox="1"/>
          <p:nvPr/>
        </p:nvSpPr>
        <p:spPr>
          <a:xfrm>
            <a:off x="981856" y="1002108"/>
            <a:ext cx="431477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pic>
        <p:nvPicPr>
          <p:cNvPr id="3" name="05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33760" y="162901"/>
            <a:ext cx="609600" cy="609600"/>
          </a:xfrm>
          <a:prstGeom prst="rect">
            <a:avLst/>
          </a:prstGeom>
        </p:spPr>
      </p:pic>
      <p:pic>
        <p:nvPicPr>
          <p:cNvPr id="9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" name="Google Shape;357;p30"/>
          <p:cNvGrpSpPr/>
          <p:nvPr/>
        </p:nvGrpSpPr>
        <p:grpSpPr>
          <a:xfrm>
            <a:off x="11252138" y="467701"/>
            <a:ext cx="819096" cy="1812757"/>
            <a:chOff x="7943769" y="304800"/>
            <a:chExt cx="614322" cy="1359568"/>
          </a:xfrm>
        </p:grpSpPr>
        <p:pic>
          <p:nvPicPr>
            <p:cNvPr id="11" name="Google Shape;358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2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3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4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5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6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7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87605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98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11"/>
          <p:cNvSpPr txBox="1"/>
          <p:nvPr/>
        </p:nvSpPr>
        <p:spPr>
          <a:xfrm>
            <a:off x="1561900" y="1104748"/>
            <a:ext cx="9885000" cy="13849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mark the primary stress in the words in bold. Then </a:t>
            </a:r>
            <a:r>
              <a:rPr lang="en-US" sz="2800" b="1" dirty="0" err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practise</a:t>
            </a: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saying the sentences.</a:t>
            </a:r>
            <a:endParaRPr sz="28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 dirty="0"/>
          </a:p>
        </p:txBody>
      </p:sp>
      <p:sp>
        <p:nvSpPr>
          <p:cNvPr id="237" name="Google Shape;237;p11"/>
          <p:cNvSpPr/>
          <p:nvPr/>
        </p:nvSpPr>
        <p:spPr>
          <a:xfrm>
            <a:off x="581613" y="2267776"/>
            <a:ext cx="11028772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1. Viet Nam is a member of different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international </a:t>
            </a:r>
            <a:r>
              <a:rPr lang="en-US" sz="3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organisations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000" b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2. Our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responsibility 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is to help the most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disadvantaged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children.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3. This </a:t>
            </a:r>
            <a:r>
              <a:rPr lang="en-US" sz="3000" b="1" dirty="0" err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aims to promote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environmental 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protection.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just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4. UNICEF aims to create </a:t>
            </a:r>
            <a:r>
              <a:rPr lang="en-US" sz="3000" b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educational opportunities</a:t>
            </a:r>
            <a:r>
              <a:rPr lang="en-US" sz="3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 for all children</a:t>
            </a:r>
            <a:endParaRPr sz="3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8" name="Google Shape;238;p11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9" name="Google Shape;239;p11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3" name="05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1000785" y="289072"/>
            <a:ext cx="609600" cy="609600"/>
          </a:xfrm>
          <a:prstGeom prst="rect">
            <a:avLst/>
          </a:prstGeom>
        </p:spPr>
      </p:pic>
      <p:sp>
        <p:nvSpPr>
          <p:cNvPr id="11" name="Google Shape;249;p12"/>
          <p:cNvSpPr/>
          <p:nvPr/>
        </p:nvSpPr>
        <p:spPr>
          <a:xfrm>
            <a:off x="987126" y="2267776"/>
            <a:ext cx="11034548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Viet Nam is a member of different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inter'national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organi'sations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Our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re,sponsi'bility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to help the most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disad'vantaged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This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aims to promote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en,viron'mental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protection.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UNICEF aims to create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edu'cational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oppor'tunities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 all 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2" name="Google Shape;357;p30"/>
          <p:cNvGrpSpPr/>
          <p:nvPr/>
        </p:nvGrpSpPr>
        <p:grpSpPr>
          <a:xfrm>
            <a:off x="11324739" y="95332"/>
            <a:ext cx="819096" cy="1812757"/>
            <a:chOff x="7943769" y="304800"/>
            <a:chExt cx="614322" cy="1359568"/>
          </a:xfrm>
        </p:grpSpPr>
        <p:pic>
          <p:nvPicPr>
            <p:cNvPr id="13" name="Google Shape;358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4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5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6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7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8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9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4" presetClass="exit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randombar(horizontal)">
                                      <p:cBhvr>
                                        <p:cTn id="10" dur="500"/>
                                        <p:tgtEl>
                                          <p:spTgt spid="2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1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37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2"/>
          <p:cNvSpPr txBox="1"/>
          <p:nvPr/>
        </p:nvSpPr>
        <p:spPr>
          <a:xfrm>
            <a:off x="1466118" y="1104748"/>
            <a:ext cx="9884964" cy="9541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Listen and mark the stressed syllables in the words in bold.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 dirty="0"/>
          </a:p>
        </p:txBody>
      </p:sp>
      <p:sp>
        <p:nvSpPr>
          <p:cNvPr id="249" name="Google Shape;249;p12"/>
          <p:cNvSpPr/>
          <p:nvPr/>
        </p:nvSpPr>
        <p:spPr>
          <a:xfrm>
            <a:off x="783926" y="2337186"/>
            <a:ext cx="11034548" cy="31700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Viet Nam is a member of different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inter'national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organi'sations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Our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re,sponsi'bility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is to help the most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disad'vantaged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This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organi'sation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aims to promote 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en,viron'mental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protection.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UNICEF aims to create 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edu'cational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,</a:t>
            </a:r>
            <a:r>
              <a:rPr lang="en-US" sz="3000" b="1" dirty="0" err="1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oppor'tunities</a:t>
            </a:r>
            <a:r>
              <a:rPr lang="en-US" sz="3000" b="1" dirty="0">
                <a:solidFill>
                  <a:srgbClr val="00B05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30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for all children.</a:t>
            </a:r>
            <a:endParaRPr sz="30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0" name="Google Shape;250;p12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51" name="Google Shape;251;p12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pic>
        <p:nvPicPr>
          <p:cNvPr id="9" name="053">
            <a:hlinkClick r:id="" action="ppaction://media"/>
            <a:extLst>
              <a:ext uri="{FF2B5EF4-FFF2-40B4-BE49-F238E27FC236}">
                <a16:creationId xmlns:a16="http://schemas.microsoft.com/office/drawing/2014/main" id="{70A9B276-8E9E-42B4-BD7E-3368A0BF537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01200" y="1715072"/>
            <a:ext cx="622114" cy="622114"/>
          </a:xfrm>
          <a:prstGeom prst="rect">
            <a:avLst/>
          </a:prstGeom>
        </p:spPr>
      </p:pic>
      <p:pic>
        <p:nvPicPr>
          <p:cNvPr id="10" name="Google Shape;356;p30"/>
          <p:cNvPicPr preferRelativeResize="0"/>
          <p:nvPr/>
        </p:nvPicPr>
        <p:blipFill>
          <a:blip r:embed="rId6">
            <a:alphaModFix/>
          </a:blip>
          <a:stretch>
            <a:fillRect/>
          </a:stretch>
        </p:blipFill>
        <p:spPr>
          <a:xfrm>
            <a:off x="529561" y="550876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1" name="Google Shape;357;p30"/>
          <p:cNvGrpSpPr/>
          <p:nvPr/>
        </p:nvGrpSpPr>
        <p:grpSpPr>
          <a:xfrm>
            <a:off x="10623889" y="377825"/>
            <a:ext cx="819096" cy="1812757"/>
            <a:chOff x="7943769" y="304800"/>
            <a:chExt cx="614322" cy="1359568"/>
          </a:xfrm>
        </p:grpSpPr>
        <p:pic>
          <p:nvPicPr>
            <p:cNvPr id="12" name="Google Shape;358;p30"/>
            <p:cNvPicPr preferRelativeResize="0"/>
            <p:nvPr/>
          </p:nvPicPr>
          <p:blipFill>
            <a:blip r:embed="rId7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3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4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5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16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17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18" name="Google Shape;224;p10"/>
          <p:cNvSpPr txBox="1"/>
          <p:nvPr/>
        </p:nvSpPr>
        <p:spPr>
          <a:xfrm>
            <a:off x="4406620" y="278656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PRONUNCIATION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140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19ba4546e7_0_3"/>
          <p:cNvSpPr txBox="1"/>
          <p:nvPr/>
        </p:nvSpPr>
        <p:spPr>
          <a:xfrm>
            <a:off x="1544552" y="1077266"/>
            <a:ext cx="7764300" cy="95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Match the words with their meanings.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 b="1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    </a:t>
            </a:r>
            <a:endParaRPr/>
          </a:p>
        </p:txBody>
      </p:sp>
      <p:sp>
        <p:nvSpPr>
          <p:cNvPr id="293" name="Google Shape;293;g119ba4546e7_0_3"/>
          <p:cNvSpPr txBox="1"/>
          <p:nvPr/>
        </p:nvSpPr>
        <p:spPr>
          <a:xfrm>
            <a:off x="4076473" y="259136"/>
            <a:ext cx="4559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</a:rPr>
              <a:t>VOCABULARY</a:t>
            </a:r>
            <a:endParaRPr dirty="0">
              <a:solidFill>
                <a:srgbClr val="FF0000"/>
              </a:solidFill>
            </a:endParaRPr>
          </a:p>
        </p:txBody>
      </p:sp>
      <p:graphicFrame>
        <p:nvGraphicFramePr>
          <p:cNvPr id="294" name="Google Shape;294;g119ba4546e7_0_3"/>
          <p:cNvGraphicFramePr/>
          <p:nvPr>
            <p:extLst>
              <p:ext uri="{D42A27DB-BD31-4B8C-83A1-F6EECF244321}">
                <p14:modId xmlns:p14="http://schemas.microsoft.com/office/powerpoint/2010/main" val="2176681117"/>
              </p:ext>
            </p:extLst>
          </p:nvPr>
        </p:nvGraphicFramePr>
        <p:xfrm>
          <a:off x="1409641" y="2121472"/>
          <a:ext cx="2223775" cy="388625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22237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910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400" b="0" u="none" strike="noStrike" cap="none" dirty="0"/>
                        <a:t>WORDS</a:t>
                      </a:r>
                      <a:endParaRPr sz="2400" b="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1. e</a:t>
                      </a:r>
                      <a:r>
                        <a:rPr lang="en-US" sz="1800" b="0" dirty="0"/>
                        <a:t>nter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2.</a:t>
                      </a:r>
                      <a:r>
                        <a:rPr lang="en-US" sz="1800" b="0" dirty="0"/>
                        <a:t> promote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3. a</a:t>
                      </a:r>
                      <a:r>
                        <a:rPr lang="en-US" sz="1800" b="0" dirty="0"/>
                        <a:t>ims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4. c</a:t>
                      </a:r>
                      <a:r>
                        <a:rPr lang="en-US" sz="1800" b="0" dirty="0"/>
                        <a:t>ommitted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39050">
                <a:tc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u="none" strike="noStrike" cap="none" dirty="0"/>
                        <a:t>5. w</a:t>
                      </a:r>
                      <a:r>
                        <a:rPr lang="en-US" sz="1800" b="0" dirty="0"/>
                        <a:t>elcomes 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295" name="Google Shape;295;g119ba4546e7_0_3"/>
          <p:cNvGraphicFramePr/>
          <p:nvPr>
            <p:extLst>
              <p:ext uri="{D42A27DB-BD31-4B8C-83A1-F6EECF244321}">
                <p14:modId xmlns:p14="http://schemas.microsoft.com/office/powerpoint/2010/main" val="2617980641"/>
              </p:ext>
            </p:extLst>
          </p:nvPr>
        </p:nvGraphicFramePr>
        <p:xfrm>
          <a:off x="5168620" y="2121472"/>
          <a:ext cx="5957450" cy="3948600"/>
        </p:xfrm>
        <a:graphic>
          <a:graphicData uri="http://schemas.openxmlformats.org/drawingml/2006/table">
            <a:tbl>
              <a:tblPr firstRow="1" firstCol="1" bandRow="1">
                <a:tableStyleId>{BDBED569-4797-4DF1-A0F4-6AAB3CD982D8}</a:tableStyleId>
              </a:tblPr>
              <a:tblGrid>
                <a:gridCol w="59574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658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2800" b="0" u="none" strike="noStrike" cap="none" dirty="0"/>
                        <a:t> MEANINGS</a:t>
                      </a:r>
                      <a:endParaRPr sz="2800" b="0" u="none" strike="noStrike" cap="none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A. intends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B. is pleased to accept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C. go into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D. encourage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58100"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3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None/>
                      </a:pPr>
                      <a:r>
                        <a:rPr lang="en-US" sz="1800" b="0" dirty="0"/>
                        <a:t>E. promised</a:t>
                      </a:r>
                      <a:endParaRPr sz="1800" b="0" u="none" strike="noStrike" cap="none" dirty="0">
                        <a:solidFill>
                          <a:srgbClr val="833C0B"/>
                        </a:solidFill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68575" marR="68575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296" name="Google Shape;296;g119ba4546e7_0_3"/>
          <p:cNvSpPr/>
          <p:nvPr/>
        </p:nvSpPr>
        <p:spPr>
          <a:xfrm>
            <a:off x="937120" y="1104748"/>
            <a:ext cx="502500" cy="502500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7" name="Google Shape;297;g119ba4546e7_0_3"/>
          <p:cNvSpPr txBox="1"/>
          <p:nvPr/>
        </p:nvSpPr>
        <p:spPr>
          <a:xfrm>
            <a:off x="981856" y="1002108"/>
            <a:ext cx="431400" cy="70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1</a:t>
            </a:r>
            <a:endParaRPr sz="4000" b="1">
              <a:solidFill>
                <a:schemeClr val="lt1"/>
              </a:solidFill>
              <a:latin typeface="Open Sans"/>
              <a:ea typeface="Open Sans"/>
              <a:cs typeface="Open Sans"/>
              <a:sym typeface="Open Sans"/>
            </a:endParaRPr>
          </a:p>
        </p:txBody>
      </p:sp>
      <p:cxnSp>
        <p:nvCxnSpPr>
          <p:cNvPr id="298" name="Google Shape;298;g119ba4546e7_0_3"/>
          <p:cNvCxnSpPr>
            <a:cxnSpLocks/>
          </p:cNvCxnSpPr>
          <p:nvPr/>
        </p:nvCxnSpPr>
        <p:spPr>
          <a:xfrm>
            <a:off x="3631675" y="3153375"/>
            <a:ext cx="1524000" cy="1305088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9" name="Google Shape;299;g119ba4546e7_0_3"/>
          <p:cNvCxnSpPr/>
          <p:nvPr/>
        </p:nvCxnSpPr>
        <p:spPr>
          <a:xfrm flipV="1">
            <a:off x="3647875" y="3153300"/>
            <a:ext cx="1507800" cy="1298674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0" name="Google Shape;300;g119ba4546e7_0_3"/>
          <p:cNvCxnSpPr/>
          <p:nvPr/>
        </p:nvCxnSpPr>
        <p:spPr>
          <a:xfrm>
            <a:off x="3647875" y="3826225"/>
            <a:ext cx="1507800" cy="1264500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1" name="Google Shape;301;g119ba4546e7_0_3"/>
          <p:cNvCxnSpPr/>
          <p:nvPr/>
        </p:nvCxnSpPr>
        <p:spPr>
          <a:xfrm>
            <a:off x="3631675" y="5033994"/>
            <a:ext cx="1524000" cy="729581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2" name="Google Shape;302;g119ba4546e7_0_3"/>
          <p:cNvCxnSpPr/>
          <p:nvPr/>
        </p:nvCxnSpPr>
        <p:spPr>
          <a:xfrm flipH="1">
            <a:off x="3647875" y="3907275"/>
            <a:ext cx="1524000" cy="1815787"/>
          </a:xfrm>
          <a:prstGeom prst="straightConnector1">
            <a:avLst/>
          </a:prstGeom>
          <a:noFill/>
          <a:ln w="28575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14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681" y="5786877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5" name="Google Shape;357;p30"/>
          <p:cNvGrpSpPr/>
          <p:nvPr/>
        </p:nvGrpSpPr>
        <p:grpSpPr>
          <a:xfrm>
            <a:off x="11148635" y="198369"/>
            <a:ext cx="819096" cy="1812757"/>
            <a:chOff x="7943769" y="304800"/>
            <a:chExt cx="614322" cy="1359568"/>
          </a:xfrm>
        </p:grpSpPr>
        <p:pic>
          <p:nvPicPr>
            <p:cNvPr id="16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7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18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19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20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1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p15"/>
          <p:cNvSpPr txBox="1"/>
          <p:nvPr/>
        </p:nvSpPr>
        <p:spPr>
          <a:xfrm>
            <a:off x="1466118" y="1002108"/>
            <a:ext cx="9885000" cy="954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800" b="1" dirty="0">
                <a:solidFill>
                  <a:srgbClr val="0FB7BD"/>
                </a:solidFill>
                <a:latin typeface="Calibri"/>
                <a:ea typeface="Calibri"/>
                <a:cs typeface="Calibri"/>
                <a:sym typeface="Calibri"/>
              </a:rPr>
              <a:t>Complete the following sentences, using the correct forms of the words in bold in 1.</a:t>
            </a:r>
            <a:endParaRPr sz="2800" b="1" dirty="0">
              <a:solidFill>
                <a:srgbClr val="0FB7BD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15"/>
          <p:cNvSpPr/>
          <p:nvPr/>
        </p:nvSpPr>
        <p:spPr>
          <a:xfrm>
            <a:off x="719328" y="1971838"/>
            <a:ext cx="10905185" cy="41934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1. Joining the WTO has helped Viet Nam _</a:t>
            </a:r>
            <a:r>
              <a:rPr lang="en-US" sz="2300" dirty="0">
                <a:solidFill>
                  <a:schemeClr val="tx1"/>
                </a:solidFill>
                <a:highlight>
                  <a:schemeClr val="lt1"/>
                </a:highlight>
                <a:latin typeface="Calibri"/>
                <a:ea typeface="Calibri"/>
                <a:cs typeface="Calibri"/>
                <a:sym typeface="Calibri"/>
              </a:rPr>
              <a:t>_</a:t>
            </a: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_______ its economic growth.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2. Viet Nam __________ foreign investors in various parts of the economy.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3. We _________ to use the donations effectively. We have signed an agreement on this.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4. This environmental </a:t>
            </a:r>
            <a:r>
              <a:rPr lang="en-US" sz="2300" dirty="0" err="1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organisation</a:t>
            </a: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 __________ to protect local forests. It has a detailed plan to achieve this.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5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2300" dirty="0">
                <a:solidFill>
                  <a:schemeClr val="tx1"/>
                </a:solidFill>
                <a:latin typeface="Calibri"/>
                <a:ea typeface="Calibri"/>
                <a:cs typeface="Calibri"/>
                <a:sym typeface="Calibri"/>
              </a:rPr>
              <a:t>5. We need to improve the quality of goods and services so that they can _________ new markets.</a:t>
            </a:r>
            <a:endParaRPr sz="2300" dirty="0">
              <a:solidFill>
                <a:schemeClr val="tx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15"/>
          <p:cNvSpPr txBox="1"/>
          <p:nvPr/>
        </p:nvSpPr>
        <p:spPr>
          <a:xfrm>
            <a:off x="1891509" y="2818763"/>
            <a:ext cx="1851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5" name="Google Shape;315;p15"/>
          <p:cNvSpPr txBox="1"/>
          <p:nvPr/>
        </p:nvSpPr>
        <p:spPr>
          <a:xfrm>
            <a:off x="4057588" y="4649474"/>
            <a:ext cx="1851000" cy="307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6" name="Google Shape;316;p15"/>
          <p:cNvSpPr/>
          <p:nvPr/>
        </p:nvSpPr>
        <p:spPr>
          <a:xfrm>
            <a:off x="937120" y="1104748"/>
            <a:ext cx="502606" cy="502606"/>
          </a:xfrm>
          <a:prstGeom prst="roundRect">
            <a:avLst>
              <a:gd name="adj" fmla="val 16667"/>
            </a:avLst>
          </a:prstGeom>
          <a:solidFill>
            <a:srgbClr val="F2653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048DA4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7" name="Google Shape;317;p15"/>
          <p:cNvSpPr txBox="1"/>
          <p:nvPr/>
        </p:nvSpPr>
        <p:spPr>
          <a:xfrm>
            <a:off x="963512" y="1002108"/>
            <a:ext cx="449821" cy="70788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 b="1">
                <a:solidFill>
                  <a:schemeClr val="lt1"/>
                </a:solidFill>
                <a:latin typeface="Open Sans"/>
                <a:ea typeface="Open Sans"/>
                <a:cs typeface="Open Sans"/>
                <a:sym typeface="Open Sans"/>
              </a:rPr>
              <a:t>2</a:t>
            </a:r>
            <a:endParaRPr/>
          </a:p>
        </p:txBody>
      </p:sp>
      <p:sp>
        <p:nvSpPr>
          <p:cNvPr id="2" name="TextBox 1"/>
          <p:cNvSpPr txBox="1"/>
          <p:nvPr/>
        </p:nvSpPr>
        <p:spPr>
          <a:xfrm>
            <a:off x="5683194" y="2171651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promote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279469" y="2774124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welcomes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653738" y="3364023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commit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33999" y="3971270"/>
            <a:ext cx="152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aims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753600" y="5103827"/>
            <a:ext cx="134893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enter</a:t>
            </a:r>
          </a:p>
        </p:txBody>
      </p:sp>
      <p:pic>
        <p:nvPicPr>
          <p:cNvPr id="16" name="Google Shape;356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0073" y="5906043"/>
            <a:ext cx="853439" cy="853439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7" name="Google Shape;357;p30"/>
          <p:cNvGrpSpPr/>
          <p:nvPr/>
        </p:nvGrpSpPr>
        <p:grpSpPr>
          <a:xfrm>
            <a:off x="11351118" y="28159"/>
            <a:ext cx="819096" cy="1812757"/>
            <a:chOff x="7943769" y="304800"/>
            <a:chExt cx="614322" cy="1359568"/>
          </a:xfrm>
        </p:grpSpPr>
        <p:pic>
          <p:nvPicPr>
            <p:cNvPr id="18" name="Google Shape;358;p30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8252421" y="304800"/>
              <a:ext cx="305671" cy="118872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9" name="Google Shape;359;p30"/>
            <p:cNvGrpSpPr/>
            <p:nvPr/>
          </p:nvGrpSpPr>
          <p:grpSpPr>
            <a:xfrm>
              <a:off x="7943769" y="1152286"/>
              <a:ext cx="512082" cy="512082"/>
              <a:chOff x="3917134" y="511959"/>
              <a:chExt cx="512082" cy="512082"/>
            </a:xfrm>
          </p:grpSpPr>
          <p:sp>
            <p:nvSpPr>
              <p:cNvPr id="20" name="Google Shape;360;p30"/>
              <p:cNvSpPr/>
              <p:nvPr/>
            </p:nvSpPr>
            <p:spPr>
              <a:xfrm>
                <a:off x="3944575" y="539400"/>
                <a:ext cx="457200" cy="457200"/>
              </a:xfrm>
              <a:prstGeom prst="rect">
                <a:avLst/>
              </a:prstGeom>
              <a:noFill/>
              <a:ln w="9525" cap="flat" cmpd="sng">
                <a:solidFill>
                  <a:schemeClr val="dk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pPr algn="ctr" defTabSz="1219170"/>
                <a:endParaRPr sz="1867">
                  <a:latin typeface="Asap"/>
                  <a:ea typeface="Asap"/>
                  <a:cs typeface="Asap"/>
                  <a:sym typeface="Asap"/>
                </a:endParaRPr>
              </a:p>
            </p:txBody>
          </p:sp>
          <p:grpSp>
            <p:nvGrpSpPr>
              <p:cNvPr id="21" name="Google Shape;361;p30"/>
              <p:cNvGrpSpPr/>
              <p:nvPr/>
            </p:nvGrpSpPr>
            <p:grpSpPr>
              <a:xfrm rot="2700000">
                <a:off x="3992126" y="586951"/>
                <a:ext cx="362097" cy="362097"/>
                <a:chOff x="1726575" y="1666225"/>
                <a:chExt cx="362100" cy="362100"/>
              </a:xfrm>
            </p:grpSpPr>
            <p:cxnSp>
              <p:nvCxnSpPr>
                <p:cNvPr id="22" name="Google Shape;362;p30"/>
                <p:cNvCxnSpPr/>
                <p:nvPr/>
              </p:nvCxnSpPr>
              <p:spPr>
                <a:xfrm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3" name="Google Shape;363;p30"/>
                <p:cNvCxnSpPr/>
                <p:nvPr/>
              </p:nvCxnSpPr>
              <p:spPr>
                <a:xfrm rot="5400000">
                  <a:off x="1726575" y="1847275"/>
                  <a:ext cx="362100" cy="0"/>
                </a:xfrm>
                <a:prstGeom prst="straightConnector1">
                  <a:avLst/>
                </a:prstGeom>
                <a:noFill/>
                <a:ln w="9525" cap="rnd" cmpd="sng">
                  <a:solidFill>
                    <a:schemeClr val="dk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</p:grpSp>
      </p:grpSp>
      <p:sp>
        <p:nvSpPr>
          <p:cNvPr id="24" name="Google Shape;293;g119ba4546e7_0_3"/>
          <p:cNvSpPr txBox="1"/>
          <p:nvPr/>
        </p:nvSpPr>
        <p:spPr>
          <a:xfrm>
            <a:off x="4076473" y="259136"/>
            <a:ext cx="4559020" cy="64629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</a:rPr>
              <a:t>VOCABULARY</a:t>
            </a:r>
            <a:endParaRPr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p17"/>
          <p:cNvSpPr txBox="1"/>
          <p:nvPr/>
        </p:nvSpPr>
        <p:spPr>
          <a:xfrm>
            <a:off x="1153517" y="954757"/>
            <a:ext cx="9884964" cy="5847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b="1" dirty="0">
                <a:solidFill>
                  <a:srgbClr val="FFC000"/>
                </a:solidFill>
                <a:latin typeface="Calibri"/>
                <a:ea typeface="Calibri"/>
                <a:cs typeface="Calibri"/>
                <a:sym typeface="Calibri"/>
              </a:rPr>
              <a:t>Remember!</a:t>
            </a:r>
            <a:endParaRPr sz="1600" dirty="0">
              <a:solidFill>
                <a:srgbClr val="FFC000"/>
              </a:solidFill>
            </a:endParaRPr>
          </a:p>
        </p:txBody>
      </p:sp>
      <p:sp>
        <p:nvSpPr>
          <p:cNvPr id="365" name="Google Shape;365;p17"/>
          <p:cNvSpPr txBox="1"/>
          <p:nvPr/>
        </p:nvSpPr>
        <p:spPr>
          <a:xfrm>
            <a:off x="4711420" y="157539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 dirty="0">
                <a:solidFill>
                  <a:srgbClr val="FF0000"/>
                </a:solidFill>
                <a:sym typeface="Arial"/>
              </a:rPr>
              <a:t>GRAMMAR</a:t>
            </a:r>
            <a:endParaRPr dirty="0">
              <a:solidFill>
                <a:srgbClr val="FF0000"/>
              </a:solidFill>
            </a:endParaRP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79DEEB1-15C8-4A62-A9BE-F905000BAA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1929329"/>
              </p:ext>
            </p:extLst>
          </p:nvPr>
        </p:nvGraphicFramePr>
        <p:xfrm>
          <a:off x="402772" y="1690379"/>
          <a:ext cx="11299373" cy="481610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877132">
                  <a:extLst>
                    <a:ext uri="{9D8B030D-6E8A-4147-A177-3AD203B41FA5}">
                      <a16:colId xmlns:a16="http://schemas.microsoft.com/office/drawing/2014/main" val="1347293192"/>
                    </a:ext>
                  </a:extLst>
                </a:gridCol>
                <a:gridCol w="3264672">
                  <a:extLst>
                    <a:ext uri="{9D8B030D-6E8A-4147-A177-3AD203B41FA5}">
                      <a16:colId xmlns:a16="http://schemas.microsoft.com/office/drawing/2014/main" val="2540496482"/>
                    </a:ext>
                  </a:extLst>
                </a:gridCol>
                <a:gridCol w="6157569">
                  <a:extLst>
                    <a:ext uri="{9D8B030D-6E8A-4147-A177-3AD203B41FA5}">
                      <a16:colId xmlns:a16="http://schemas.microsoft.com/office/drawing/2014/main" val="643535770"/>
                    </a:ext>
                  </a:extLst>
                </a:gridCol>
              </a:tblGrid>
              <a:tr h="494665">
                <a:tc>
                  <a:txBody>
                    <a:bodyPr/>
                    <a:lstStyle/>
                    <a:p>
                      <a:pPr algn="ctr"/>
                      <a:r>
                        <a:rPr lang="vi-VN" sz="2200" dirty="0">
                          <a:effectLst/>
                        </a:rPr>
                        <a:t> 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effectLst/>
                        </a:rPr>
                        <a:t>Use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80728" marB="8072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200" b="1" dirty="0">
                          <a:effectLst/>
                        </a:rPr>
                        <a:t>Example</a:t>
                      </a:r>
                      <a:endParaRPr lang="en-US" sz="2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extLst>
                  <a:ext uri="{0D108BD9-81ED-4DB2-BD59-A6C34878D82A}">
                    <a16:rowId xmlns:a16="http://schemas.microsoft.com/office/drawing/2014/main" val="1222935231"/>
                  </a:ext>
                </a:extLst>
              </a:tr>
              <a:tr h="2164078">
                <a:tc>
                  <a:txBody>
                    <a:bodyPr/>
                    <a:lstStyle/>
                    <a:p>
                      <a:pPr algn="ctr"/>
                      <a:r>
                        <a:rPr lang="en-US" sz="2200" u="none" dirty="0">
                          <a:effectLst/>
                        </a:rPr>
                        <a:t>C</a:t>
                      </a:r>
                      <a:r>
                        <a:rPr lang="vi-VN" sz="2200" u="none" dirty="0">
                          <a:effectLst/>
                        </a:rPr>
                        <a:t>omparative adjectives</a:t>
                      </a:r>
                      <a:endParaRPr lang="en-US" sz="2200" b="1" i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 anchor="ctr"/>
                </a:tc>
                <a:tc>
                  <a:txBody>
                    <a:bodyPr/>
                    <a:lstStyle/>
                    <a:p>
                      <a:pPr marL="0" lvl="0" indent="0" algn="l" fontAlgn="base">
                        <a:buFont typeface="Symbol" panose="05050102010706020507" pitchFamily="18" charset="2"/>
                        <a:buNone/>
                      </a:pPr>
                      <a:r>
                        <a:rPr lang="en-US" sz="2200" dirty="0">
                          <a:effectLst/>
                        </a:rPr>
                        <a:t>- To c</a:t>
                      </a:r>
                      <a:r>
                        <a:rPr lang="vi-VN" sz="2200" dirty="0">
                          <a:effectLst/>
                        </a:rPr>
                        <a:t>ompare a person or thing with another person or thing.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 </a:t>
                      </a:r>
                    </a:p>
                    <a:p>
                      <a:pPr marL="457200" algn="l"/>
                      <a:r>
                        <a:rPr lang="vi-VN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</a:endParaRPr>
                    </a:p>
                    <a:p>
                      <a:pPr marL="0" lvl="0" indent="0" algn="l" fontAlgn="base">
                        <a:buFont typeface="Symbol" panose="05050102010706020507" pitchFamily="18" charset="2"/>
                        <a:buNone/>
                      </a:pPr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To </a:t>
                      </a:r>
                      <a:r>
                        <a:rPr lang="en-US" sz="2200" dirty="0">
                          <a:effectLst/>
                        </a:rPr>
                        <a:t>show changes</a:t>
                      </a:r>
                      <a:endParaRPr lang="en-US" sz="2200" dirty="0">
                        <a:effectLst/>
                        <a:latin typeface="Georgia" panose="02040502050405020303" pitchFamily="18" charset="0"/>
                        <a:ea typeface="Georgia" panose="02040502050405020303" pitchFamily="18" charset="0"/>
                        <a:cs typeface="Georgia" panose="02040502050405020303" pitchFamily="18" charset="0"/>
                      </a:endParaRPr>
                    </a:p>
                  </a:txBody>
                  <a:tcPr marL="80728" marR="80728" marT="80728" marB="80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The European markets are usually more competitive than the Asian markets. 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The Asian markets are less competitive than the European markets.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vi-VN" sz="2200" dirty="0">
                          <a:effectLst/>
                        </a:rPr>
                        <a:t> 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Since then, our country has become more active</a:t>
                      </a:r>
                      <a:r>
                        <a:rPr lang="en-US" sz="2200" dirty="0">
                          <a:effectLst/>
                        </a:rPr>
                        <a:t>.</a:t>
                      </a:r>
                      <a:endParaRPr lang="en-US" sz="22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extLst>
                  <a:ext uri="{0D108BD9-81ED-4DB2-BD59-A6C34878D82A}">
                    <a16:rowId xmlns:a16="http://schemas.microsoft.com/office/drawing/2014/main" val="1249023452"/>
                  </a:ext>
                </a:extLst>
              </a:tr>
              <a:tr h="1803400">
                <a:tc>
                  <a:txBody>
                    <a:bodyPr/>
                    <a:lstStyle/>
                    <a:p>
                      <a:pPr algn="ctr"/>
                      <a:r>
                        <a:rPr lang="en-US" sz="2200" u="none" dirty="0">
                          <a:effectLst/>
                        </a:rPr>
                        <a:t>Superlative</a:t>
                      </a:r>
                      <a:r>
                        <a:rPr lang="vi-VN" sz="2200" u="none" dirty="0">
                          <a:effectLst/>
                        </a:rPr>
                        <a:t> adjectives</a:t>
                      </a:r>
                      <a:endParaRPr lang="en-US" sz="2200" b="1" i="0" u="none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7274" marR="67274" marT="67274" marB="67274"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</a:rPr>
                        <a:t>T</a:t>
                      </a:r>
                      <a:r>
                        <a:rPr lang="vi-VN" sz="2200" dirty="0">
                          <a:effectLst/>
                        </a:rPr>
                        <a:t>o compare a person or thing with the whole group of which that person or thing is a member</a:t>
                      </a:r>
                      <a:endParaRPr lang="en-US" sz="22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80728" marB="8072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This trade organisation includes two of the largest economies in the world: the United States and China. </a:t>
                      </a:r>
                      <a:endParaRPr lang="en-US" sz="2200" dirty="0">
                        <a:effectLst/>
                      </a:endParaRPr>
                    </a:p>
                    <a:p>
                      <a:pPr algn="l"/>
                      <a:r>
                        <a:rPr lang="en-US" sz="2200" dirty="0">
                          <a:effectLst/>
                        </a:rPr>
                        <a:t>- </a:t>
                      </a:r>
                      <a:r>
                        <a:rPr lang="vi-VN" sz="2200" dirty="0">
                          <a:effectLst/>
                        </a:rPr>
                        <a:t>UNICEF supports the most disadvantaged children all over the world.</a:t>
                      </a:r>
                      <a:endParaRPr lang="en-US" sz="2200" i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80728" marR="80728" marT="67274" marB="67274"/>
                </a:tc>
                <a:extLst>
                  <a:ext uri="{0D108BD9-81ED-4DB2-BD59-A6C34878D82A}">
                    <a16:rowId xmlns:a16="http://schemas.microsoft.com/office/drawing/2014/main" val="145502368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UX Senior Designer Portfolio by Slidesgo">
  <a:themeElements>
    <a:clrScheme name="Simple Light">
      <a:dk1>
        <a:srgbClr val="423F4C"/>
      </a:dk1>
      <a:lt1>
        <a:srgbClr val="F4F4F4"/>
      </a:lt1>
      <a:dk2>
        <a:srgbClr val="FFC950"/>
      </a:dk2>
      <a:lt2>
        <a:srgbClr val="7FD3B0"/>
      </a:lt2>
      <a:accent1>
        <a:srgbClr val="77C6DB"/>
      </a:accent1>
      <a:accent2>
        <a:srgbClr val="8B6AEA"/>
      </a:accent2>
      <a:accent3>
        <a:srgbClr val="E58895"/>
      </a:accent3>
      <a:accent4>
        <a:srgbClr val="FFFFFF"/>
      </a:accent4>
      <a:accent5>
        <a:srgbClr val="FFFFFF"/>
      </a:accent5>
      <a:accent6>
        <a:srgbClr val="FFFFFF"/>
      </a:accent6>
      <a:hlink>
        <a:srgbClr val="423F4C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aja">
  <a:themeElements>
    <a:clrScheme name="Paja">
      <a:dk1>
        <a:sysClr val="windowText" lastClr="000000"/>
      </a:dk1>
      <a:lt1>
        <a:sysClr val="window" lastClr="FFFFFF"/>
      </a:lt1>
      <a:dk2>
        <a:srgbClr val="1D3641"/>
      </a:dk2>
      <a:lt2>
        <a:srgbClr val="DFE6D0"/>
      </a:lt2>
      <a:accent1>
        <a:srgbClr val="759AA5"/>
      </a:accent1>
      <a:accent2>
        <a:srgbClr val="CFC60D"/>
      </a:accent2>
      <a:accent3>
        <a:srgbClr val="99987F"/>
      </a:accent3>
      <a:accent4>
        <a:srgbClr val="90AC97"/>
      </a:accent4>
      <a:accent5>
        <a:srgbClr val="FFAD1C"/>
      </a:accent5>
      <a:accent6>
        <a:srgbClr val="B9AB6F"/>
      </a:accent6>
      <a:hlink>
        <a:srgbClr val="66AACD"/>
      </a:hlink>
      <a:folHlink>
        <a:srgbClr val="809DB3"/>
      </a:folHlink>
    </a:clrScheme>
    <a:fontScheme name="Intermedio">
      <a:maj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創英角ｺﾞｼｯｸUB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ja">
      <a:fillStyleLst>
        <a:solidFill>
          <a:schemeClr val="phClr"/>
        </a:solidFill>
        <a:gradFill rotWithShape="1">
          <a:gsLst>
            <a:gs pos="0">
              <a:schemeClr val="phClr">
                <a:tint val="79000"/>
                <a:satMod val="180000"/>
              </a:schemeClr>
            </a:gs>
            <a:gs pos="65000">
              <a:schemeClr val="phClr">
                <a:tint val="52000"/>
                <a:satMod val="250000"/>
              </a:schemeClr>
            </a:gs>
            <a:gs pos="100000">
              <a:schemeClr val="phClr">
                <a:tint val="29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brightRoom" dir="t">
              <a:rot lat="0" lon="0" rev="8700000"/>
            </a:lightRig>
          </a:scene3d>
          <a:sp3d contourW="12700" prstMaterial="dkEdge">
            <a:bevelT w="0" h="0" prst="relaxedInset"/>
            <a:contourClr>
              <a:schemeClr val="phClr">
                <a:shade val="65000"/>
                <a:satMod val="15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13200000"/>
            </a:lightRig>
          </a:scene3d>
          <a:sp3d prstMaterial="dkEdge">
            <a:bevelT w="63500" h="50800" prst="relaxedIns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hade val="95000"/>
                <a:satMod val="200000"/>
              </a:schemeClr>
            </a:gs>
            <a:gs pos="53000">
              <a:schemeClr val="phClr">
                <a:shade val="60000"/>
                <a:satMod val="220000"/>
              </a:schemeClr>
            </a:gs>
            <a:gs pos="100000">
              <a:schemeClr val="phClr">
                <a:shade val="45000"/>
                <a:satMod val="22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3000"/>
                <a:shade val="97000"/>
                <a:satMod val="230000"/>
              </a:schemeClr>
            </a:gs>
            <a:gs pos="100000">
              <a:schemeClr val="phClr">
                <a:shade val="35000"/>
                <a:satMod val="250000"/>
              </a:schemeClr>
            </a:gs>
          </a:gsLst>
          <a:path path="circle">
            <a:fillToRect l="15000" t="50000" r="85000" b="6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1196</TotalTime>
  <Words>1062</Words>
  <Application>Microsoft Office PowerPoint</Application>
  <PresentationFormat>Widescreen</PresentationFormat>
  <Paragraphs>157</Paragraphs>
  <Slides>18</Slides>
  <Notes>13</Notes>
  <HiddenSlides>0</HiddenSlides>
  <MMClips>3</MMClips>
  <ScaleCrop>false</ScaleCrop>
  <HeadingPairs>
    <vt:vector size="6" baseType="variant">
      <vt:variant>
        <vt:lpstr>Fonts Used</vt:lpstr>
      </vt:variant>
      <vt:variant>
        <vt:i4>12</vt:i4>
      </vt:variant>
      <vt:variant>
        <vt:lpstr>Theme</vt:lpstr>
      </vt:variant>
      <vt:variant>
        <vt:i4>4</vt:i4>
      </vt:variant>
      <vt:variant>
        <vt:lpstr>Slide Titles</vt:lpstr>
      </vt:variant>
      <vt:variant>
        <vt:i4>18</vt:i4>
      </vt:variant>
    </vt:vector>
  </HeadingPairs>
  <TitlesOfParts>
    <vt:vector size="34" baseType="lpstr">
      <vt:lpstr>Georgia</vt:lpstr>
      <vt:lpstr>Arial</vt:lpstr>
      <vt:lpstr>Calibri</vt:lpstr>
      <vt:lpstr>Tw Cen MT</vt:lpstr>
      <vt:lpstr>Asap</vt:lpstr>
      <vt:lpstr>Wingdings</vt:lpstr>
      <vt:lpstr>Nunito Light</vt:lpstr>
      <vt:lpstr>Times New Roman</vt:lpstr>
      <vt:lpstr>Open Sans</vt:lpstr>
      <vt:lpstr>Poppins SemiBold</vt:lpstr>
      <vt:lpstr>Symbol</vt:lpstr>
      <vt:lpstr>Courier New</vt:lpstr>
      <vt:lpstr>Office Theme</vt:lpstr>
      <vt:lpstr>UX Senior Designer Portfolio by Slidesgo</vt:lpstr>
      <vt:lpstr>Paja</vt:lpstr>
      <vt:lpstr>Tema de Office</vt:lpstr>
      <vt:lpstr>Unit 7: Viet Nam And International Organisations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TrangDTT</dc:creator>
  <cp:lastModifiedBy>PCD TRUNGTIN</cp:lastModifiedBy>
  <cp:revision>32</cp:revision>
  <dcterms:created xsi:type="dcterms:W3CDTF">2020-12-09T02:04:09Z</dcterms:created>
  <dcterms:modified xsi:type="dcterms:W3CDTF">2025-09-28T03:45:49Z</dcterms:modified>
</cp:coreProperties>
</file>