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  <p:sldMasterId id="2147483688" r:id="rId2"/>
  </p:sldMasterIdLst>
  <p:notesMasterIdLst>
    <p:notesMasterId r:id="rId41"/>
  </p:notesMasterIdLst>
  <p:sldIdLst>
    <p:sldId id="313" r:id="rId3"/>
    <p:sldId id="317" r:id="rId4"/>
    <p:sldId id="318" r:id="rId5"/>
    <p:sldId id="319" r:id="rId6"/>
    <p:sldId id="320" r:id="rId7"/>
    <p:sldId id="354" r:id="rId8"/>
    <p:sldId id="355" r:id="rId9"/>
    <p:sldId id="356" r:id="rId10"/>
    <p:sldId id="357" r:id="rId11"/>
    <p:sldId id="358" r:id="rId12"/>
    <p:sldId id="359" r:id="rId13"/>
    <p:sldId id="360" r:id="rId14"/>
    <p:sldId id="322" r:id="rId15"/>
    <p:sldId id="323" r:id="rId16"/>
    <p:sldId id="324" r:id="rId17"/>
    <p:sldId id="325" r:id="rId18"/>
    <p:sldId id="326" r:id="rId19"/>
    <p:sldId id="327" r:id="rId20"/>
    <p:sldId id="328" r:id="rId21"/>
    <p:sldId id="329" r:id="rId22"/>
    <p:sldId id="331" r:id="rId23"/>
    <p:sldId id="332" r:id="rId24"/>
    <p:sldId id="333" r:id="rId25"/>
    <p:sldId id="334" r:id="rId26"/>
    <p:sldId id="335" r:id="rId27"/>
    <p:sldId id="336" r:id="rId28"/>
    <p:sldId id="337" r:id="rId29"/>
    <p:sldId id="338" r:id="rId30"/>
    <p:sldId id="339" r:id="rId31"/>
    <p:sldId id="340" r:id="rId32"/>
    <p:sldId id="341" r:id="rId33"/>
    <p:sldId id="342" r:id="rId34"/>
    <p:sldId id="343" r:id="rId35"/>
    <p:sldId id="344" r:id="rId36"/>
    <p:sldId id="345" r:id="rId37"/>
    <p:sldId id="346" r:id="rId38"/>
    <p:sldId id="348" r:id="rId39"/>
    <p:sldId id="349" r:id="rId40"/>
  </p:sldIdLst>
  <p:sldSz cx="9144000" cy="5143500" type="screen16x9"/>
  <p:notesSz cx="6858000" cy="9144000"/>
  <p:embeddedFontLst>
    <p:embeddedFont>
      <p:font typeface="Britannic Bold" panose="020B0903060703020204" pitchFamily="34" charset="0"/>
      <p:regular r:id="rId42"/>
    </p:embeddedFont>
    <p:embeddedFont>
      <p:font typeface="Comic Sans MS" panose="030F0702030302020204" pitchFamily="66" charset="0"/>
      <p:regular r:id="rId43"/>
      <p:bold r:id="rId44"/>
      <p:italic r:id="rId45"/>
      <p:boldItalic r:id="rId46"/>
    </p:embeddedFont>
    <p:embeddedFont>
      <p:font typeface="Didact Gothic" panose="00000500000000000000" pitchFamily="2" charset="0"/>
      <p:regular r:id="rId47"/>
    </p:embeddedFont>
    <p:embeddedFont>
      <p:font typeface="Libre Baskerville" panose="02000000000000000000" pitchFamily="2" charset="0"/>
      <p:regular r:id="rId48"/>
      <p:bold r:id="rId49"/>
      <p:italic r:id="rId50"/>
    </p:embeddedFont>
    <p:embeddedFont>
      <p:font typeface="Montserrat" panose="00000500000000000000" pitchFamily="2" charset="0"/>
      <p:regular r:id="rId51"/>
      <p:bold r:id="rId52"/>
      <p:italic r:id="rId53"/>
      <p:boldItalic r:id="rId54"/>
    </p:embeddedFont>
    <p:embeddedFont>
      <p:font typeface="Muli" panose="020B0604020202020204" charset="0"/>
      <p:regular r:id="rId55"/>
      <p:bold r:id="rId56"/>
      <p:italic r:id="rId57"/>
      <p:boldItalic r:id="rId58"/>
    </p:embeddedFont>
    <p:embeddedFont>
      <p:font typeface="Nunito" pitchFamily="2" charset="0"/>
      <p:regular r:id="rId59"/>
      <p:bold r:id="rId60"/>
      <p:italic r:id="rId61"/>
      <p:boldItalic r:id="rId6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D32F8040-537E-45A0-93AD-2037607D191B}">
  <a:tblStyle styleId="{D32F8040-537E-45A0-93AD-2037607D191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0" d="100"/>
          <a:sy n="120" d="100"/>
        </p:scale>
        <p:origin x="370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font" Target="fonts/font14.fntdata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font" Target="fonts/font17.fntdata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font" Target="fonts/font20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font" Target="fonts/font15.fntdata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font" Target="fonts/font10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5.fntdata"/><Relationship Id="rId59" Type="http://schemas.openxmlformats.org/officeDocument/2006/relationships/font" Target="fonts/font18.fntdata"/><Relationship Id="rId20" Type="http://schemas.openxmlformats.org/officeDocument/2006/relationships/slide" Target="slides/slide18.xml"/><Relationship Id="rId41" Type="http://schemas.openxmlformats.org/officeDocument/2006/relationships/notesMaster" Target="notesMasters/notesMaster1.xml"/><Relationship Id="rId54" Type="http://schemas.openxmlformats.org/officeDocument/2006/relationships/font" Target="fonts/font13.fntdata"/><Relationship Id="rId62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8.fntdata"/><Relationship Id="rId57" Type="http://schemas.openxmlformats.org/officeDocument/2006/relationships/font" Target="fonts/font16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60" Type="http://schemas.openxmlformats.org/officeDocument/2006/relationships/font" Target="fonts/font19.fntdata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2" name="Google Shape;2092;g4dfce81f19_0_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93" name="Google Shape;2093;g4dfce81f19_0_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2734808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48929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562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9722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98396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3419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1738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559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5391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9109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19031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bg>
      <p:bgPr>
        <a:solidFill>
          <a:schemeClr val="lt1"/>
        </a:solidFill>
        <a:effectLst/>
      </p:bgPr>
    </p:bg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701600" y="1206100"/>
            <a:ext cx="6659400" cy="3025500"/>
          </a:xfrm>
          <a:prstGeom prst="rect">
            <a:avLst/>
          </a:prstGeom>
        </p:spPr>
        <p:txBody>
          <a:bodyPr spcFirstLastPara="1" wrap="square" lIns="0" tIns="182875" rIns="0" bIns="0" anchor="ctr" anchorCtr="0">
            <a:noAutofit/>
          </a:bodyPr>
          <a:lstStyle>
            <a:lvl1pPr marL="457200" lvl="0" indent="-31750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AutoNum type="arabicPeriod"/>
              <a:defRPr>
                <a:solidFill>
                  <a:schemeClr val="dk1"/>
                </a:solidFill>
              </a:defRPr>
            </a:lvl1pPr>
            <a:lvl2pPr marL="914400" lvl="1" indent="-31750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ontserrat"/>
              <a:buAutoNum type="alphaLcPeriod"/>
              <a:defRPr>
                <a:solidFill>
                  <a:schemeClr val="dk1"/>
                </a:solidFill>
              </a:defRPr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romanLcPeriod"/>
              <a:defRPr>
                <a:solidFill>
                  <a:schemeClr val="dk1"/>
                </a:solidFill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arabicPeriod"/>
              <a:defRPr>
                <a:solidFill>
                  <a:schemeClr val="dk1"/>
                </a:solidFill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alphaLcPeriod"/>
              <a:defRPr>
                <a:solidFill>
                  <a:schemeClr val="dk1"/>
                </a:solidFill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romanLcPeriod"/>
              <a:defRPr>
                <a:solidFill>
                  <a:schemeClr val="dk1"/>
                </a:solidFill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arabicPeriod"/>
              <a:defRPr>
                <a:solidFill>
                  <a:schemeClr val="dk1"/>
                </a:solidFill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Muli"/>
              <a:buAutoNum type="alphaLcPeriod"/>
              <a:defRPr>
                <a:solidFill>
                  <a:schemeClr val="dk1"/>
                </a:solidFill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Muli"/>
              <a:buAutoNum type="romanLcPeriod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title"/>
          </p:nvPr>
        </p:nvSpPr>
        <p:spPr>
          <a:xfrm>
            <a:off x="701600" y="627400"/>
            <a:ext cx="7729200" cy="50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24" name="Google Shape;24;p4"/>
          <p:cNvSpPr/>
          <p:nvPr/>
        </p:nvSpPr>
        <p:spPr>
          <a:xfrm>
            <a:off x="5861500" y="-2692850"/>
            <a:ext cx="4808376" cy="4254746"/>
          </a:xfrm>
          <a:custGeom>
            <a:avLst/>
            <a:gdLst/>
            <a:ahLst/>
            <a:cxnLst/>
            <a:rect l="l" t="t" r="r" b="b"/>
            <a:pathLst>
              <a:path w="75040" h="66400" extrusionOk="0">
                <a:moveTo>
                  <a:pt x="42323" y="0"/>
                </a:moveTo>
                <a:cubicBezTo>
                  <a:pt x="39634" y="0"/>
                  <a:pt x="36949" y="959"/>
                  <a:pt x="34088" y="2334"/>
                </a:cubicBezTo>
                <a:cubicBezTo>
                  <a:pt x="31438" y="2977"/>
                  <a:pt x="28949" y="4074"/>
                  <a:pt x="26835" y="5680"/>
                </a:cubicBezTo>
                <a:cubicBezTo>
                  <a:pt x="20652" y="10337"/>
                  <a:pt x="18564" y="21739"/>
                  <a:pt x="16530" y="28725"/>
                </a:cubicBezTo>
                <a:cubicBezTo>
                  <a:pt x="14041" y="37076"/>
                  <a:pt x="2933" y="37263"/>
                  <a:pt x="1675" y="46364"/>
                </a:cubicBezTo>
                <a:cubicBezTo>
                  <a:pt x="0" y="58824"/>
                  <a:pt x="11871" y="66399"/>
                  <a:pt x="22757" y="66399"/>
                </a:cubicBezTo>
                <a:cubicBezTo>
                  <a:pt x="23352" y="66399"/>
                  <a:pt x="23945" y="66377"/>
                  <a:pt x="24533" y="66331"/>
                </a:cubicBezTo>
                <a:cubicBezTo>
                  <a:pt x="39682" y="64939"/>
                  <a:pt x="52878" y="63975"/>
                  <a:pt x="64922" y="53992"/>
                </a:cubicBezTo>
                <a:cubicBezTo>
                  <a:pt x="68562" y="51021"/>
                  <a:pt x="71292" y="47461"/>
                  <a:pt x="72818" y="43714"/>
                </a:cubicBezTo>
                <a:cubicBezTo>
                  <a:pt x="73755" y="41760"/>
                  <a:pt x="74370" y="39753"/>
                  <a:pt x="74585" y="38066"/>
                </a:cubicBezTo>
                <a:cubicBezTo>
                  <a:pt x="75040" y="35095"/>
                  <a:pt x="74237" y="32847"/>
                  <a:pt x="72765" y="31054"/>
                </a:cubicBezTo>
                <a:cubicBezTo>
                  <a:pt x="71694" y="28725"/>
                  <a:pt x="69954" y="26557"/>
                  <a:pt x="67492" y="24576"/>
                </a:cubicBezTo>
                <a:cubicBezTo>
                  <a:pt x="63129" y="21231"/>
                  <a:pt x="59221" y="17698"/>
                  <a:pt x="56411" y="13067"/>
                </a:cubicBezTo>
                <a:cubicBezTo>
                  <a:pt x="54136" y="8999"/>
                  <a:pt x="53413" y="5814"/>
                  <a:pt x="50121" y="3030"/>
                </a:cubicBezTo>
                <a:cubicBezTo>
                  <a:pt x="47415" y="857"/>
                  <a:pt x="44867" y="0"/>
                  <a:pt x="42323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841772"/>
            <a:ext cx="77724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8F015735-7473-AE40-A0B4-D242B3939964}" type="datetimeFigureOut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28.09.2025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1BF80CE2-1465-A842-BE6E-537DD95B18E2}" type="slidenum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23085006"/>
      </p:ext>
    </p:extLst>
  </p:cSld>
  <p:clrMapOvr>
    <a:masterClrMapping/>
  </p:clrMapOvr>
  <p:transition spd="slow" advClick="0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8F015735-7473-AE40-A0B4-D242B3939964}" type="datetimeFigureOut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28.09.2025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1BF80CE2-1465-A842-BE6E-537DD95B18E2}" type="slidenum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095974"/>
      </p:ext>
    </p:extLst>
  </p:cSld>
  <p:clrMapOvr>
    <a:masterClrMapping/>
  </p:clrMapOvr>
  <p:transition spd="slow" advClick="0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8F015735-7473-AE40-A0B4-D242B3939964}" type="datetimeFigureOut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28.09.2025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1BF80CE2-1465-A842-BE6E-537DD95B18E2}" type="slidenum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9772856"/>
      </p:ext>
    </p:extLst>
  </p:cSld>
  <p:clrMapOvr>
    <a:masterClrMapping/>
  </p:clrMapOvr>
  <p:transition spd="slow" advClick="0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8F015735-7473-AE40-A0B4-D242B3939964}" type="datetimeFigureOut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28.09.2025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1BF80CE2-1465-A842-BE6E-537DD95B18E2}" type="slidenum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2283377"/>
      </p:ext>
    </p:extLst>
  </p:cSld>
  <p:clrMapOvr>
    <a:masterClrMapping/>
  </p:clrMapOvr>
  <p:transition spd="slow" advClick="0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8F015735-7473-AE40-A0B4-D242B3939964}" type="datetimeFigureOut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28.09.2025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1BF80CE2-1465-A842-BE6E-537DD95B18E2}" type="slidenum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1808711"/>
      </p:ext>
    </p:extLst>
  </p:cSld>
  <p:clrMapOvr>
    <a:masterClrMapping/>
  </p:clrMapOvr>
  <p:transition spd="slow" advClick="0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8F015735-7473-AE40-A0B4-D242B3939964}" type="datetimeFigureOut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28.09.2025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1BF80CE2-1465-A842-BE6E-537DD95B18E2}" type="slidenum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4409838"/>
      </p:ext>
    </p:extLst>
  </p:cSld>
  <p:clrMapOvr>
    <a:masterClrMapping/>
  </p:clrMapOvr>
  <p:transition spd="slow" advClick="0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8F015735-7473-AE40-A0B4-D242B3939964}" type="datetimeFigureOut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28.09.2025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1BF80CE2-1465-A842-BE6E-537DD95B18E2}" type="slidenum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2432726"/>
      </p:ext>
    </p:extLst>
  </p:cSld>
  <p:clrMapOvr>
    <a:masterClrMapping/>
  </p:clrMapOvr>
  <p:transition spd="slow" advClick="0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8F015735-7473-AE40-A0B4-D242B3939964}" type="datetimeFigureOut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28.09.2025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1BF80CE2-1465-A842-BE6E-537DD95B18E2}" type="slidenum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823736"/>
      </p:ext>
    </p:extLst>
  </p:cSld>
  <p:clrMapOvr>
    <a:masterClrMapping/>
  </p:clrMapOvr>
  <p:transition spd="slow" advClick="0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8F015735-7473-AE40-A0B4-D242B3939964}" type="datetimeFigureOut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28.09.2025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1BF80CE2-1465-A842-BE6E-537DD95B18E2}" type="slidenum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35100860"/>
      </p:ext>
    </p:extLst>
  </p:cSld>
  <p:clrMapOvr>
    <a:masterClrMapping/>
  </p:clrMapOvr>
  <p:transition spd="slow" advClick="0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8F015735-7473-AE40-A0B4-D242B3939964}" type="datetimeFigureOut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28.09.2025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1BF80CE2-1465-A842-BE6E-537DD95B18E2}" type="slidenum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1749538"/>
      </p:ext>
    </p:extLst>
  </p:cSld>
  <p:clrMapOvr>
    <a:masterClrMapping/>
  </p:clrMapOvr>
  <p:transition spd="slow" advClick="0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solidFill>
          <a:schemeClr val="lt1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/>
          <p:nvPr/>
        </p:nvSpPr>
        <p:spPr>
          <a:xfrm>
            <a:off x="7549550" y="-2583825"/>
            <a:ext cx="3573551" cy="4095781"/>
          </a:xfrm>
          <a:custGeom>
            <a:avLst/>
            <a:gdLst/>
            <a:ahLst/>
            <a:cxnLst/>
            <a:rect l="l" t="t" r="r" b="b"/>
            <a:pathLst>
              <a:path w="52649" h="60343" extrusionOk="0">
                <a:moveTo>
                  <a:pt x="24055" y="1"/>
                </a:moveTo>
                <a:cubicBezTo>
                  <a:pt x="17235" y="1"/>
                  <a:pt x="10851" y="5532"/>
                  <a:pt x="8351" y="11961"/>
                </a:cubicBezTo>
                <a:cubicBezTo>
                  <a:pt x="3962" y="23631"/>
                  <a:pt x="0" y="33668"/>
                  <a:pt x="3025" y="46167"/>
                </a:cubicBezTo>
                <a:cubicBezTo>
                  <a:pt x="3908" y="49861"/>
                  <a:pt x="5541" y="53153"/>
                  <a:pt x="7709" y="55589"/>
                </a:cubicBezTo>
                <a:cubicBezTo>
                  <a:pt x="8860" y="57034"/>
                  <a:pt x="10118" y="58239"/>
                  <a:pt x="11296" y="58988"/>
                </a:cubicBezTo>
                <a:cubicBezTo>
                  <a:pt x="12693" y="59957"/>
                  <a:pt x="14065" y="60342"/>
                  <a:pt x="15402" y="60342"/>
                </a:cubicBezTo>
                <a:cubicBezTo>
                  <a:pt x="15985" y="60342"/>
                  <a:pt x="16561" y="60269"/>
                  <a:pt x="17130" y="60139"/>
                </a:cubicBezTo>
                <a:cubicBezTo>
                  <a:pt x="17182" y="60140"/>
                  <a:pt x="17233" y="60140"/>
                  <a:pt x="17285" y="60140"/>
                </a:cubicBezTo>
                <a:cubicBezTo>
                  <a:pt x="19302" y="60140"/>
                  <a:pt x="21471" y="59630"/>
                  <a:pt x="23742" y="58560"/>
                </a:cubicBezTo>
                <a:cubicBezTo>
                  <a:pt x="27756" y="56552"/>
                  <a:pt x="31771" y="54920"/>
                  <a:pt x="36188" y="54518"/>
                </a:cubicBezTo>
                <a:cubicBezTo>
                  <a:pt x="36919" y="54482"/>
                  <a:pt x="37607" y="54474"/>
                  <a:pt x="38264" y="54474"/>
                </a:cubicBezTo>
                <a:cubicBezTo>
                  <a:pt x="38824" y="54474"/>
                  <a:pt x="39361" y="54480"/>
                  <a:pt x="39884" y="54480"/>
                </a:cubicBezTo>
                <a:cubicBezTo>
                  <a:pt x="41934" y="54480"/>
                  <a:pt x="43756" y="54387"/>
                  <a:pt x="45823" y="53474"/>
                </a:cubicBezTo>
                <a:cubicBezTo>
                  <a:pt x="51123" y="51012"/>
                  <a:pt x="52060" y="46970"/>
                  <a:pt x="52060" y="41938"/>
                </a:cubicBezTo>
                <a:cubicBezTo>
                  <a:pt x="52595" y="39690"/>
                  <a:pt x="52648" y="37442"/>
                  <a:pt x="52220" y="35327"/>
                </a:cubicBezTo>
                <a:cubicBezTo>
                  <a:pt x="50989" y="29091"/>
                  <a:pt x="43361" y="23497"/>
                  <a:pt x="38891" y="19482"/>
                </a:cubicBezTo>
                <a:cubicBezTo>
                  <a:pt x="33645" y="14664"/>
                  <a:pt x="37472" y="6447"/>
                  <a:pt x="31209" y="2218"/>
                </a:cubicBezTo>
                <a:cubicBezTo>
                  <a:pt x="28869" y="674"/>
                  <a:pt x="26436" y="1"/>
                  <a:pt x="24055" y="1"/>
                </a:cubicBezTo>
                <a:close/>
              </a:path>
            </a:pathLst>
          </a:custGeom>
          <a:solidFill>
            <a:srgbClr val="EFD5D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/>
          <p:nvPr/>
        </p:nvSpPr>
        <p:spPr>
          <a:xfrm>
            <a:off x="-1566150" y="3502578"/>
            <a:ext cx="2907050" cy="2572336"/>
          </a:xfrm>
          <a:custGeom>
            <a:avLst/>
            <a:gdLst/>
            <a:ahLst/>
            <a:cxnLst/>
            <a:rect l="l" t="t" r="r" b="b"/>
            <a:pathLst>
              <a:path w="75040" h="66400" extrusionOk="0">
                <a:moveTo>
                  <a:pt x="42323" y="0"/>
                </a:moveTo>
                <a:cubicBezTo>
                  <a:pt x="39634" y="0"/>
                  <a:pt x="36949" y="959"/>
                  <a:pt x="34088" y="2334"/>
                </a:cubicBezTo>
                <a:cubicBezTo>
                  <a:pt x="31438" y="2977"/>
                  <a:pt x="28949" y="4074"/>
                  <a:pt x="26835" y="5680"/>
                </a:cubicBezTo>
                <a:cubicBezTo>
                  <a:pt x="20652" y="10337"/>
                  <a:pt x="18564" y="21739"/>
                  <a:pt x="16530" y="28725"/>
                </a:cubicBezTo>
                <a:cubicBezTo>
                  <a:pt x="14041" y="37076"/>
                  <a:pt x="2933" y="37263"/>
                  <a:pt x="1675" y="46364"/>
                </a:cubicBezTo>
                <a:cubicBezTo>
                  <a:pt x="0" y="58824"/>
                  <a:pt x="11871" y="66399"/>
                  <a:pt x="22757" y="66399"/>
                </a:cubicBezTo>
                <a:cubicBezTo>
                  <a:pt x="23352" y="66399"/>
                  <a:pt x="23945" y="66377"/>
                  <a:pt x="24533" y="66331"/>
                </a:cubicBezTo>
                <a:cubicBezTo>
                  <a:pt x="39682" y="64939"/>
                  <a:pt x="52878" y="63975"/>
                  <a:pt x="64922" y="53992"/>
                </a:cubicBezTo>
                <a:cubicBezTo>
                  <a:pt x="68562" y="51021"/>
                  <a:pt x="71292" y="47461"/>
                  <a:pt x="72818" y="43714"/>
                </a:cubicBezTo>
                <a:cubicBezTo>
                  <a:pt x="73755" y="41760"/>
                  <a:pt x="74370" y="39753"/>
                  <a:pt x="74585" y="38066"/>
                </a:cubicBezTo>
                <a:cubicBezTo>
                  <a:pt x="75040" y="35095"/>
                  <a:pt x="74237" y="32847"/>
                  <a:pt x="72765" y="31054"/>
                </a:cubicBezTo>
                <a:cubicBezTo>
                  <a:pt x="71694" y="28725"/>
                  <a:pt x="69954" y="26557"/>
                  <a:pt x="67492" y="24576"/>
                </a:cubicBezTo>
                <a:cubicBezTo>
                  <a:pt x="63129" y="21231"/>
                  <a:pt x="59221" y="17698"/>
                  <a:pt x="56411" y="13067"/>
                </a:cubicBezTo>
                <a:cubicBezTo>
                  <a:pt x="54136" y="8999"/>
                  <a:pt x="53413" y="5814"/>
                  <a:pt x="50121" y="3030"/>
                </a:cubicBezTo>
                <a:cubicBezTo>
                  <a:pt x="47415" y="857"/>
                  <a:pt x="44867" y="0"/>
                  <a:pt x="4232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701600" y="627400"/>
            <a:ext cx="7729200" cy="50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342900">
              <a:buClrTx/>
            </a:pPr>
            <a:fld id="{8F015735-7473-AE40-A0B4-D242B3939964}" type="datetimeFigureOut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28.09.2025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342900">
              <a:buClrTx/>
            </a:pPr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342900">
              <a:buClrTx/>
            </a:pPr>
            <a:fld id="{1BF80CE2-1465-A842-BE6E-537DD95B18E2}" type="slidenum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8206436"/>
      </p:ext>
    </p:extLst>
  </p:cSld>
  <p:clrMapOvr>
    <a:masterClrMapping/>
  </p:clrMapOvr>
  <p:transition spd="slow" advClick="0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lt1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CUSTOM_24">
    <p:bg>
      <p:bgPr>
        <a:solidFill>
          <a:schemeClr val="lt1"/>
        </a:solidFill>
        <a:effectLst/>
      </p:bgPr>
    </p:bg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2"/>
          <p:cNvSpPr txBox="1">
            <a:spLocks noGrp="1"/>
          </p:cNvSpPr>
          <p:nvPr>
            <p:ph type="title"/>
          </p:nvPr>
        </p:nvSpPr>
        <p:spPr>
          <a:xfrm>
            <a:off x="701600" y="627400"/>
            <a:ext cx="7729200" cy="50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202" name="Google Shape;202;p32"/>
          <p:cNvSpPr txBox="1">
            <a:spLocks noGrp="1"/>
          </p:cNvSpPr>
          <p:nvPr>
            <p:ph type="subTitle" idx="1"/>
          </p:nvPr>
        </p:nvSpPr>
        <p:spPr>
          <a:xfrm>
            <a:off x="715350" y="1626925"/>
            <a:ext cx="3770100" cy="160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None/>
              <a:defRPr sz="1600">
                <a:solidFill>
                  <a:srgbClr val="43403D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3" name="Google Shape;203;p32"/>
          <p:cNvSpPr/>
          <p:nvPr/>
        </p:nvSpPr>
        <p:spPr>
          <a:xfrm rot="-3118107">
            <a:off x="-832047" y="3011688"/>
            <a:ext cx="3083891" cy="3534563"/>
          </a:xfrm>
          <a:custGeom>
            <a:avLst/>
            <a:gdLst/>
            <a:ahLst/>
            <a:cxnLst/>
            <a:rect l="l" t="t" r="r" b="b"/>
            <a:pathLst>
              <a:path w="52649" h="60343" extrusionOk="0">
                <a:moveTo>
                  <a:pt x="24055" y="1"/>
                </a:moveTo>
                <a:cubicBezTo>
                  <a:pt x="17235" y="1"/>
                  <a:pt x="10851" y="5532"/>
                  <a:pt x="8351" y="11961"/>
                </a:cubicBezTo>
                <a:cubicBezTo>
                  <a:pt x="3962" y="23631"/>
                  <a:pt x="0" y="33668"/>
                  <a:pt x="3025" y="46167"/>
                </a:cubicBezTo>
                <a:cubicBezTo>
                  <a:pt x="3908" y="49861"/>
                  <a:pt x="5541" y="53153"/>
                  <a:pt x="7709" y="55589"/>
                </a:cubicBezTo>
                <a:cubicBezTo>
                  <a:pt x="8860" y="57034"/>
                  <a:pt x="10118" y="58239"/>
                  <a:pt x="11296" y="58988"/>
                </a:cubicBezTo>
                <a:cubicBezTo>
                  <a:pt x="12693" y="59957"/>
                  <a:pt x="14065" y="60342"/>
                  <a:pt x="15402" y="60342"/>
                </a:cubicBezTo>
                <a:cubicBezTo>
                  <a:pt x="15985" y="60342"/>
                  <a:pt x="16561" y="60269"/>
                  <a:pt x="17130" y="60139"/>
                </a:cubicBezTo>
                <a:cubicBezTo>
                  <a:pt x="17182" y="60140"/>
                  <a:pt x="17233" y="60140"/>
                  <a:pt x="17285" y="60140"/>
                </a:cubicBezTo>
                <a:cubicBezTo>
                  <a:pt x="19302" y="60140"/>
                  <a:pt x="21471" y="59630"/>
                  <a:pt x="23742" y="58560"/>
                </a:cubicBezTo>
                <a:cubicBezTo>
                  <a:pt x="27756" y="56552"/>
                  <a:pt x="31771" y="54920"/>
                  <a:pt x="36188" y="54518"/>
                </a:cubicBezTo>
                <a:cubicBezTo>
                  <a:pt x="36919" y="54482"/>
                  <a:pt x="37607" y="54474"/>
                  <a:pt x="38264" y="54474"/>
                </a:cubicBezTo>
                <a:cubicBezTo>
                  <a:pt x="38824" y="54474"/>
                  <a:pt x="39361" y="54480"/>
                  <a:pt x="39884" y="54480"/>
                </a:cubicBezTo>
                <a:cubicBezTo>
                  <a:pt x="41934" y="54480"/>
                  <a:pt x="43756" y="54387"/>
                  <a:pt x="45823" y="53474"/>
                </a:cubicBezTo>
                <a:cubicBezTo>
                  <a:pt x="51123" y="51012"/>
                  <a:pt x="52060" y="46970"/>
                  <a:pt x="52060" y="41938"/>
                </a:cubicBezTo>
                <a:cubicBezTo>
                  <a:pt x="52595" y="39690"/>
                  <a:pt x="52648" y="37442"/>
                  <a:pt x="52220" y="35327"/>
                </a:cubicBezTo>
                <a:cubicBezTo>
                  <a:pt x="50989" y="29091"/>
                  <a:pt x="43361" y="23497"/>
                  <a:pt x="38891" y="19482"/>
                </a:cubicBezTo>
                <a:cubicBezTo>
                  <a:pt x="33645" y="14664"/>
                  <a:pt x="37472" y="6447"/>
                  <a:pt x="31209" y="2218"/>
                </a:cubicBezTo>
                <a:cubicBezTo>
                  <a:pt x="28869" y="674"/>
                  <a:pt x="26436" y="1"/>
                  <a:pt x="24055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2">
  <p:cSld name="CUSTOM_16">
    <p:bg>
      <p:bgPr>
        <a:solidFill>
          <a:schemeClr val="lt1"/>
        </a:solidFill>
        <a:effectLst/>
      </p:bgPr>
    </p:bg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3"/>
          <p:cNvSpPr txBox="1">
            <a:spLocks noGrp="1"/>
          </p:cNvSpPr>
          <p:nvPr>
            <p:ph type="title"/>
          </p:nvPr>
        </p:nvSpPr>
        <p:spPr>
          <a:xfrm>
            <a:off x="701600" y="627400"/>
            <a:ext cx="7729200" cy="50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206" name="Google Shape;206;p33"/>
          <p:cNvSpPr txBox="1">
            <a:spLocks noGrp="1"/>
          </p:cNvSpPr>
          <p:nvPr>
            <p:ph type="title" idx="2"/>
          </p:nvPr>
        </p:nvSpPr>
        <p:spPr>
          <a:xfrm>
            <a:off x="649174" y="3093100"/>
            <a:ext cx="2554200" cy="69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207" name="Google Shape;207;p33"/>
          <p:cNvSpPr txBox="1">
            <a:spLocks noGrp="1"/>
          </p:cNvSpPr>
          <p:nvPr>
            <p:ph type="subTitle" idx="1"/>
          </p:nvPr>
        </p:nvSpPr>
        <p:spPr>
          <a:xfrm>
            <a:off x="795360" y="3706125"/>
            <a:ext cx="2262000" cy="97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08" name="Google Shape;208;p33"/>
          <p:cNvSpPr txBox="1">
            <a:spLocks noGrp="1"/>
          </p:cNvSpPr>
          <p:nvPr>
            <p:ph type="title" idx="3"/>
          </p:nvPr>
        </p:nvSpPr>
        <p:spPr>
          <a:xfrm>
            <a:off x="3294900" y="3092975"/>
            <a:ext cx="2554200" cy="69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209" name="Google Shape;209;p33"/>
          <p:cNvSpPr txBox="1">
            <a:spLocks noGrp="1"/>
          </p:cNvSpPr>
          <p:nvPr>
            <p:ph type="subTitle" idx="4"/>
          </p:nvPr>
        </p:nvSpPr>
        <p:spPr>
          <a:xfrm>
            <a:off x="3441086" y="3706125"/>
            <a:ext cx="2262000" cy="97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10" name="Google Shape;210;p33"/>
          <p:cNvSpPr txBox="1">
            <a:spLocks noGrp="1"/>
          </p:cNvSpPr>
          <p:nvPr>
            <p:ph type="title" idx="5"/>
          </p:nvPr>
        </p:nvSpPr>
        <p:spPr>
          <a:xfrm>
            <a:off x="5927201" y="3093100"/>
            <a:ext cx="2554200" cy="69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211" name="Google Shape;211;p33"/>
          <p:cNvSpPr txBox="1">
            <a:spLocks noGrp="1"/>
          </p:cNvSpPr>
          <p:nvPr>
            <p:ph type="subTitle" idx="6"/>
          </p:nvPr>
        </p:nvSpPr>
        <p:spPr>
          <a:xfrm>
            <a:off x="6073387" y="3706250"/>
            <a:ext cx="2262000" cy="978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212" name="Google Shape;212;p33"/>
          <p:cNvSpPr/>
          <p:nvPr/>
        </p:nvSpPr>
        <p:spPr>
          <a:xfrm rot="-5400000">
            <a:off x="7570431" y="3573045"/>
            <a:ext cx="2897801" cy="3321279"/>
          </a:xfrm>
          <a:custGeom>
            <a:avLst/>
            <a:gdLst/>
            <a:ahLst/>
            <a:cxnLst/>
            <a:rect l="l" t="t" r="r" b="b"/>
            <a:pathLst>
              <a:path w="52649" h="60343" extrusionOk="0">
                <a:moveTo>
                  <a:pt x="24055" y="1"/>
                </a:moveTo>
                <a:cubicBezTo>
                  <a:pt x="17235" y="1"/>
                  <a:pt x="10851" y="5532"/>
                  <a:pt x="8351" y="11961"/>
                </a:cubicBezTo>
                <a:cubicBezTo>
                  <a:pt x="3962" y="23631"/>
                  <a:pt x="0" y="33668"/>
                  <a:pt x="3025" y="46167"/>
                </a:cubicBezTo>
                <a:cubicBezTo>
                  <a:pt x="3908" y="49861"/>
                  <a:pt x="5541" y="53153"/>
                  <a:pt x="7709" y="55589"/>
                </a:cubicBezTo>
                <a:cubicBezTo>
                  <a:pt x="8860" y="57034"/>
                  <a:pt x="10118" y="58239"/>
                  <a:pt x="11296" y="58988"/>
                </a:cubicBezTo>
                <a:cubicBezTo>
                  <a:pt x="12693" y="59957"/>
                  <a:pt x="14065" y="60342"/>
                  <a:pt x="15402" y="60342"/>
                </a:cubicBezTo>
                <a:cubicBezTo>
                  <a:pt x="15985" y="60342"/>
                  <a:pt x="16561" y="60269"/>
                  <a:pt x="17130" y="60139"/>
                </a:cubicBezTo>
                <a:cubicBezTo>
                  <a:pt x="17182" y="60140"/>
                  <a:pt x="17233" y="60140"/>
                  <a:pt x="17285" y="60140"/>
                </a:cubicBezTo>
                <a:cubicBezTo>
                  <a:pt x="19302" y="60140"/>
                  <a:pt x="21471" y="59630"/>
                  <a:pt x="23742" y="58560"/>
                </a:cubicBezTo>
                <a:cubicBezTo>
                  <a:pt x="27756" y="56552"/>
                  <a:pt x="31771" y="54920"/>
                  <a:pt x="36188" y="54518"/>
                </a:cubicBezTo>
                <a:cubicBezTo>
                  <a:pt x="36919" y="54482"/>
                  <a:pt x="37607" y="54474"/>
                  <a:pt x="38264" y="54474"/>
                </a:cubicBezTo>
                <a:cubicBezTo>
                  <a:pt x="38824" y="54474"/>
                  <a:pt x="39361" y="54480"/>
                  <a:pt x="39884" y="54480"/>
                </a:cubicBezTo>
                <a:cubicBezTo>
                  <a:pt x="41934" y="54480"/>
                  <a:pt x="43756" y="54387"/>
                  <a:pt x="45823" y="53474"/>
                </a:cubicBezTo>
                <a:cubicBezTo>
                  <a:pt x="51123" y="51012"/>
                  <a:pt x="52060" y="46970"/>
                  <a:pt x="52060" y="41938"/>
                </a:cubicBezTo>
                <a:cubicBezTo>
                  <a:pt x="52595" y="39690"/>
                  <a:pt x="52648" y="37442"/>
                  <a:pt x="52220" y="35327"/>
                </a:cubicBezTo>
                <a:cubicBezTo>
                  <a:pt x="50989" y="29091"/>
                  <a:pt x="43361" y="23497"/>
                  <a:pt x="38891" y="19482"/>
                </a:cubicBezTo>
                <a:cubicBezTo>
                  <a:pt x="33645" y="14664"/>
                  <a:pt x="37472" y="6447"/>
                  <a:pt x="31209" y="2218"/>
                </a:cubicBezTo>
                <a:cubicBezTo>
                  <a:pt x="28869" y="674"/>
                  <a:pt x="26436" y="1"/>
                  <a:pt x="24055" y="1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33"/>
          <p:cNvSpPr/>
          <p:nvPr/>
        </p:nvSpPr>
        <p:spPr>
          <a:xfrm rot="4084900">
            <a:off x="-2204392" y="-1870061"/>
            <a:ext cx="3413582" cy="3211730"/>
          </a:xfrm>
          <a:custGeom>
            <a:avLst/>
            <a:gdLst/>
            <a:ahLst/>
            <a:cxnLst/>
            <a:rect l="l" t="t" r="r" b="b"/>
            <a:pathLst>
              <a:path w="52649" h="60343" extrusionOk="0">
                <a:moveTo>
                  <a:pt x="24055" y="1"/>
                </a:moveTo>
                <a:cubicBezTo>
                  <a:pt x="17235" y="1"/>
                  <a:pt x="10851" y="5532"/>
                  <a:pt x="8351" y="11961"/>
                </a:cubicBezTo>
                <a:cubicBezTo>
                  <a:pt x="3962" y="23631"/>
                  <a:pt x="0" y="33668"/>
                  <a:pt x="3025" y="46167"/>
                </a:cubicBezTo>
                <a:cubicBezTo>
                  <a:pt x="3908" y="49861"/>
                  <a:pt x="5541" y="53153"/>
                  <a:pt x="7709" y="55589"/>
                </a:cubicBezTo>
                <a:cubicBezTo>
                  <a:pt x="8860" y="57034"/>
                  <a:pt x="10118" y="58239"/>
                  <a:pt x="11296" y="58988"/>
                </a:cubicBezTo>
                <a:cubicBezTo>
                  <a:pt x="12693" y="59957"/>
                  <a:pt x="14065" y="60342"/>
                  <a:pt x="15402" y="60342"/>
                </a:cubicBezTo>
                <a:cubicBezTo>
                  <a:pt x="15985" y="60342"/>
                  <a:pt x="16561" y="60269"/>
                  <a:pt x="17130" y="60139"/>
                </a:cubicBezTo>
                <a:cubicBezTo>
                  <a:pt x="17182" y="60140"/>
                  <a:pt x="17233" y="60140"/>
                  <a:pt x="17285" y="60140"/>
                </a:cubicBezTo>
                <a:cubicBezTo>
                  <a:pt x="19302" y="60140"/>
                  <a:pt x="21471" y="59630"/>
                  <a:pt x="23742" y="58560"/>
                </a:cubicBezTo>
                <a:cubicBezTo>
                  <a:pt x="27756" y="56552"/>
                  <a:pt x="31771" y="54920"/>
                  <a:pt x="36188" y="54518"/>
                </a:cubicBezTo>
                <a:cubicBezTo>
                  <a:pt x="36919" y="54482"/>
                  <a:pt x="37607" y="54474"/>
                  <a:pt x="38264" y="54474"/>
                </a:cubicBezTo>
                <a:cubicBezTo>
                  <a:pt x="38824" y="54474"/>
                  <a:pt x="39361" y="54480"/>
                  <a:pt x="39884" y="54480"/>
                </a:cubicBezTo>
                <a:cubicBezTo>
                  <a:pt x="41934" y="54480"/>
                  <a:pt x="43756" y="54387"/>
                  <a:pt x="45823" y="53474"/>
                </a:cubicBezTo>
                <a:cubicBezTo>
                  <a:pt x="51123" y="51012"/>
                  <a:pt x="52060" y="46970"/>
                  <a:pt x="52060" y="41938"/>
                </a:cubicBezTo>
                <a:cubicBezTo>
                  <a:pt x="52595" y="39690"/>
                  <a:pt x="52648" y="37442"/>
                  <a:pt x="52220" y="35327"/>
                </a:cubicBezTo>
                <a:cubicBezTo>
                  <a:pt x="50989" y="29091"/>
                  <a:pt x="43361" y="23497"/>
                  <a:pt x="38891" y="19482"/>
                </a:cubicBezTo>
                <a:cubicBezTo>
                  <a:pt x="33645" y="14664"/>
                  <a:pt x="37472" y="6447"/>
                  <a:pt x="31209" y="2218"/>
                </a:cubicBezTo>
                <a:cubicBezTo>
                  <a:pt x="28869" y="674"/>
                  <a:pt x="26436" y="1"/>
                  <a:pt x="24055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CUSTOM_17">
    <p:bg>
      <p:bgPr>
        <a:solidFill>
          <a:schemeClr val="lt1"/>
        </a:solidFill>
        <a:effectLst/>
      </p:bgPr>
    </p:bg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34"/>
          <p:cNvSpPr txBox="1">
            <a:spLocks noGrp="1"/>
          </p:cNvSpPr>
          <p:nvPr>
            <p:ph type="body" idx="1"/>
          </p:nvPr>
        </p:nvSpPr>
        <p:spPr>
          <a:xfrm>
            <a:off x="4009900" y="1847675"/>
            <a:ext cx="4321800" cy="256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●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1pPr>
            <a:lvl2pPr marL="914400" lvl="1" indent="-3175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2pPr>
            <a:lvl3pPr marL="1371600" lvl="2" indent="-3175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■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3pPr>
            <a:lvl4pPr marL="1828800" lvl="3" indent="-3175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●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4pPr>
            <a:lvl5pPr marL="2286000" lvl="4" indent="-3175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5pPr>
            <a:lvl6pPr marL="2743200" lvl="5" indent="-3175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■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6pPr>
            <a:lvl7pPr marL="3200400" lvl="6" indent="-3175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●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7pPr>
            <a:lvl8pPr marL="3657600" lvl="7" indent="-317500" rtl="0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Didact Gothic"/>
              <a:buChar char="○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8pPr>
            <a:lvl9pPr marL="4114800" lvl="8" indent="-317500" rtl="0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Didact Gothic"/>
              <a:buChar char="■"/>
              <a:defRPr>
                <a:solidFill>
                  <a:schemeClr val="dk1"/>
                </a:solidFill>
                <a:latin typeface="Didact Gothic"/>
                <a:ea typeface="Didact Gothic"/>
                <a:cs typeface="Didact Gothic"/>
                <a:sym typeface="Didact Gothic"/>
              </a:defRPr>
            </a:lvl9pPr>
          </a:lstStyle>
          <a:p>
            <a:endParaRPr/>
          </a:p>
        </p:txBody>
      </p:sp>
      <p:sp>
        <p:nvSpPr>
          <p:cNvPr id="216" name="Google Shape;216;p34"/>
          <p:cNvSpPr txBox="1">
            <a:spLocks noGrp="1"/>
          </p:cNvSpPr>
          <p:nvPr>
            <p:ph type="title"/>
          </p:nvPr>
        </p:nvSpPr>
        <p:spPr>
          <a:xfrm>
            <a:off x="701600" y="627400"/>
            <a:ext cx="3468000" cy="502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217" name="Google Shape;217;p34"/>
          <p:cNvSpPr/>
          <p:nvPr/>
        </p:nvSpPr>
        <p:spPr>
          <a:xfrm rot="9320275">
            <a:off x="4595585" y="-3871906"/>
            <a:ext cx="6741278" cy="6495784"/>
          </a:xfrm>
          <a:custGeom>
            <a:avLst/>
            <a:gdLst/>
            <a:ahLst/>
            <a:cxnLst/>
            <a:rect l="l" t="t" r="r" b="b"/>
            <a:pathLst>
              <a:path w="52649" h="60343" extrusionOk="0">
                <a:moveTo>
                  <a:pt x="24055" y="1"/>
                </a:moveTo>
                <a:cubicBezTo>
                  <a:pt x="17235" y="1"/>
                  <a:pt x="10851" y="5532"/>
                  <a:pt x="8351" y="11961"/>
                </a:cubicBezTo>
                <a:cubicBezTo>
                  <a:pt x="3962" y="23631"/>
                  <a:pt x="0" y="33668"/>
                  <a:pt x="3025" y="46167"/>
                </a:cubicBezTo>
                <a:cubicBezTo>
                  <a:pt x="3908" y="49861"/>
                  <a:pt x="5541" y="53153"/>
                  <a:pt x="7709" y="55589"/>
                </a:cubicBezTo>
                <a:cubicBezTo>
                  <a:pt x="8860" y="57034"/>
                  <a:pt x="10118" y="58239"/>
                  <a:pt x="11296" y="58988"/>
                </a:cubicBezTo>
                <a:cubicBezTo>
                  <a:pt x="12693" y="59957"/>
                  <a:pt x="14065" y="60342"/>
                  <a:pt x="15402" y="60342"/>
                </a:cubicBezTo>
                <a:cubicBezTo>
                  <a:pt x="15985" y="60342"/>
                  <a:pt x="16561" y="60269"/>
                  <a:pt x="17130" y="60139"/>
                </a:cubicBezTo>
                <a:cubicBezTo>
                  <a:pt x="17182" y="60140"/>
                  <a:pt x="17233" y="60140"/>
                  <a:pt x="17285" y="60140"/>
                </a:cubicBezTo>
                <a:cubicBezTo>
                  <a:pt x="19302" y="60140"/>
                  <a:pt x="21471" y="59630"/>
                  <a:pt x="23742" y="58560"/>
                </a:cubicBezTo>
                <a:cubicBezTo>
                  <a:pt x="27756" y="56552"/>
                  <a:pt x="31771" y="54920"/>
                  <a:pt x="36188" y="54518"/>
                </a:cubicBezTo>
                <a:cubicBezTo>
                  <a:pt x="36919" y="54482"/>
                  <a:pt x="37607" y="54474"/>
                  <a:pt x="38264" y="54474"/>
                </a:cubicBezTo>
                <a:cubicBezTo>
                  <a:pt x="38824" y="54474"/>
                  <a:pt x="39361" y="54480"/>
                  <a:pt x="39884" y="54480"/>
                </a:cubicBezTo>
                <a:cubicBezTo>
                  <a:pt x="41934" y="54480"/>
                  <a:pt x="43756" y="54387"/>
                  <a:pt x="45823" y="53474"/>
                </a:cubicBezTo>
                <a:cubicBezTo>
                  <a:pt x="51123" y="51012"/>
                  <a:pt x="52060" y="46970"/>
                  <a:pt x="52060" y="41938"/>
                </a:cubicBezTo>
                <a:cubicBezTo>
                  <a:pt x="52595" y="39690"/>
                  <a:pt x="52648" y="37442"/>
                  <a:pt x="52220" y="35327"/>
                </a:cubicBezTo>
                <a:cubicBezTo>
                  <a:pt x="50989" y="29091"/>
                  <a:pt x="43361" y="23497"/>
                  <a:pt x="38891" y="19482"/>
                </a:cubicBezTo>
                <a:cubicBezTo>
                  <a:pt x="33645" y="14664"/>
                  <a:pt x="37472" y="6447"/>
                  <a:pt x="31209" y="2218"/>
                </a:cubicBezTo>
                <a:cubicBezTo>
                  <a:pt x="28869" y="674"/>
                  <a:pt x="26436" y="1"/>
                  <a:pt x="24055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dk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0" y="0"/>
            <a:ext cx="9144091" cy="5143648"/>
            <a:chOff x="0" y="0"/>
            <a:chExt cx="7440875" cy="4152456"/>
          </a:xfrm>
        </p:grpSpPr>
        <p:sp>
          <p:nvSpPr>
            <p:cNvPr id="10" name="Google Shape;10;p2"/>
            <p:cNvSpPr/>
            <p:nvPr/>
          </p:nvSpPr>
          <p:spPr>
            <a:xfrm>
              <a:off x="26505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11;p2"/>
            <p:cNvSpPr/>
            <p:nvPr/>
          </p:nvSpPr>
          <p:spPr>
            <a:xfrm>
              <a:off x="583651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902179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1220641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4;p2"/>
            <p:cNvSpPr/>
            <p:nvPr/>
          </p:nvSpPr>
          <p:spPr>
            <a:xfrm>
              <a:off x="1539169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5;p2"/>
            <p:cNvSpPr/>
            <p:nvPr/>
          </p:nvSpPr>
          <p:spPr>
            <a:xfrm>
              <a:off x="185776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2176224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2494752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2813346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3131874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3450336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3768929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4087457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405920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472444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5043041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536163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5680031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599862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631715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6635615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6954208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272736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0" y="7085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0" y="37488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0" y="67878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0" y="982811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0" y="1286708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0" y="1590737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0" y="189470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0" y="219859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0" y="250262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0" y="280652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26505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583651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902179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1220641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1539169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185776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2176224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2494752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2813346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52;p2"/>
            <p:cNvSpPr/>
            <p:nvPr/>
          </p:nvSpPr>
          <p:spPr>
            <a:xfrm>
              <a:off x="3131874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53;p2"/>
            <p:cNvSpPr/>
            <p:nvPr/>
          </p:nvSpPr>
          <p:spPr>
            <a:xfrm>
              <a:off x="3450336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768929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4087457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405920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72444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5043041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536163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5680031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599862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631715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6635615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6954208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7272736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0" y="2502494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0" y="2806523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0" y="3110420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0" y="3414448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0" y="3718411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3"/>
                  </a:lnTo>
                  <a:lnTo>
                    <a:pt x="113414" y="113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0" y="402244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" name="Google Shape;72;p2"/>
          <p:cNvGrpSpPr/>
          <p:nvPr/>
        </p:nvGrpSpPr>
        <p:grpSpPr>
          <a:xfrm>
            <a:off x="502465" y="399924"/>
            <a:ext cx="8139069" cy="4343656"/>
            <a:chOff x="916986" y="2500875"/>
            <a:chExt cx="2280618" cy="1217119"/>
          </a:xfrm>
        </p:grpSpPr>
        <p:sp>
          <p:nvSpPr>
            <p:cNvPr id="73" name="Google Shape;73;p2"/>
            <p:cNvSpPr/>
            <p:nvPr/>
          </p:nvSpPr>
          <p:spPr>
            <a:xfrm>
              <a:off x="930568" y="2514572"/>
              <a:ext cx="105996" cy="1189768"/>
            </a:xfrm>
            <a:custGeom>
              <a:avLst/>
              <a:gdLst/>
              <a:ahLst/>
              <a:cxnLst/>
              <a:rect l="l" t="t" r="r" b="b"/>
              <a:pathLst>
                <a:path w="1834" h="20586" extrusionOk="0">
                  <a:moveTo>
                    <a:pt x="1147" y="1"/>
                  </a:moveTo>
                  <a:cubicBezTo>
                    <a:pt x="515" y="1"/>
                    <a:pt x="1" y="509"/>
                    <a:pt x="1" y="1139"/>
                  </a:cubicBezTo>
                  <a:lnTo>
                    <a:pt x="1" y="1854"/>
                  </a:lnTo>
                  <a:cubicBezTo>
                    <a:pt x="440" y="1854"/>
                    <a:pt x="796" y="2209"/>
                    <a:pt x="796" y="2645"/>
                  </a:cubicBezTo>
                  <a:cubicBezTo>
                    <a:pt x="796" y="3081"/>
                    <a:pt x="440" y="3433"/>
                    <a:pt x="1" y="3433"/>
                  </a:cubicBezTo>
                  <a:lnTo>
                    <a:pt x="1" y="4390"/>
                  </a:lnTo>
                  <a:cubicBezTo>
                    <a:pt x="440" y="4390"/>
                    <a:pt x="796" y="4745"/>
                    <a:pt x="796" y="5181"/>
                  </a:cubicBezTo>
                  <a:cubicBezTo>
                    <a:pt x="796" y="5615"/>
                    <a:pt x="440" y="5969"/>
                    <a:pt x="1" y="5969"/>
                  </a:cubicBezTo>
                  <a:lnTo>
                    <a:pt x="1" y="6924"/>
                  </a:lnTo>
                  <a:cubicBezTo>
                    <a:pt x="440" y="6924"/>
                    <a:pt x="796" y="7281"/>
                    <a:pt x="796" y="7717"/>
                  </a:cubicBezTo>
                  <a:cubicBezTo>
                    <a:pt x="796" y="8151"/>
                    <a:pt x="440" y="8505"/>
                    <a:pt x="1" y="8505"/>
                  </a:cubicBezTo>
                  <a:lnTo>
                    <a:pt x="1" y="9460"/>
                  </a:lnTo>
                  <a:cubicBezTo>
                    <a:pt x="440" y="9460"/>
                    <a:pt x="796" y="9815"/>
                    <a:pt x="796" y="10251"/>
                  </a:cubicBezTo>
                  <a:cubicBezTo>
                    <a:pt x="796" y="10687"/>
                    <a:pt x="440" y="11041"/>
                    <a:pt x="1" y="11041"/>
                  </a:cubicBezTo>
                  <a:lnTo>
                    <a:pt x="1" y="11996"/>
                  </a:lnTo>
                  <a:cubicBezTo>
                    <a:pt x="440" y="11996"/>
                    <a:pt x="796" y="12351"/>
                    <a:pt x="796" y="12787"/>
                  </a:cubicBezTo>
                  <a:cubicBezTo>
                    <a:pt x="796" y="13222"/>
                    <a:pt x="440" y="13575"/>
                    <a:pt x="1" y="13575"/>
                  </a:cubicBezTo>
                  <a:lnTo>
                    <a:pt x="1" y="14532"/>
                  </a:lnTo>
                  <a:cubicBezTo>
                    <a:pt x="440" y="14532"/>
                    <a:pt x="796" y="14886"/>
                    <a:pt x="796" y="15322"/>
                  </a:cubicBezTo>
                  <a:cubicBezTo>
                    <a:pt x="796" y="15758"/>
                    <a:pt x="440" y="16111"/>
                    <a:pt x="1" y="16111"/>
                  </a:cubicBezTo>
                  <a:lnTo>
                    <a:pt x="1" y="17068"/>
                  </a:lnTo>
                  <a:cubicBezTo>
                    <a:pt x="440" y="17068"/>
                    <a:pt x="796" y="17422"/>
                    <a:pt x="796" y="17856"/>
                  </a:cubicBezTo>
                  <a:cubicBezTo>
                    <a:pt x="796" y="18292"/>
                    <a:pt x="440" y="18647"/>
                    <a:pt x="1" y="18647"/>
                  </a:cubicBezTo>
                  <a:lnTo>
                    <a:pt x="1" y="19448"/>
                  </a:lnTo>
                  <a:cubicBezTo>
                    <a:pt x="1" y="20077"/>
                    <a:pt x="515" y="20586"/>
                    <a:pt x="1147" y="20586"/>
                  </a:cubicBezTo>
                  <a:lnTo>
                    <a:pt x="1833" y="20586"/>
                  </a:lnTo>
                  <a:lnTo>
                    <a:pt x="183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1036508" y="2514572"/>
              <a:ext cx="2147431" cy="1189768"/>
            </a:xfrm>
            <a:custGeom>
              <a:avLst/>
              <a:gdLst/>
              <a:ahLst/>
              <a:cxnLst/>
              <a:rect l="l" t="t" r="r" b="b"/>
              <a:pathLst>
                <a:path w="37156" h="20586" extrusionOk="0">
                  <a:moveTo>
                    <a:pt x="0" y="1"/>
                  </a:moveTo>
                  <a:lnTo>
                    <a:pt x="0" y="20586"/>
                  </a:lnTo>
                  <a:lnTo>
                    <a:pt x="36303" y="20586"/>
                  </a:lnTo>
                  <a:cubicBezTo>
                    <a:pt x="36773" y="20586"/>
                    <a:pt x="37156" y="20205"/>
                    <a:pt x="37156" y="19733"/>
                  </a:cubicBezTo>
                  <a:lnTo>
                    <a:pt x="37156" y="851"/>
                  </a:lnTo>
                  <a:cubicBezTo>
                    <a:pt x="37156" y="382"/>
                    <a:pt x="36773" y="1"/>
                    <a:pt x="363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916986" y="2500875"/>
              <a:ext cx="93570" cy="139459"/>
            </a:xfrm>
            <a:custGeom>
              <a:avLst/>
              <a:gdLst/>
              <a:ahLst/>
              <a:cxnLst/>
              <a:rect l="l" t="t" r="r" b="b"/>
              <a:pathLst>
                <a:path w="1619" h="2413" extrusionOk="0">
                  <a:moveTo>
                    <a:pt x="1382" y="0"/>
                  </a:moveTo>
                  <a:cubicBezTo>
                    <a:pt x="620" y="0"/>
                    <a:pt x="0" y="617"/>
                    <a:pt x="0" y="1376"/>
                  </a:cubicBezTo>
                  <a:lnTo>
                    <a:pt x="0" y="2177"/>
                  </a:lnTo>
                  <a:cubicBezTo>
                    <a:pt x="0" y="2308"/>
                    <a:pt x="106" y="2412"/>
                    <a:pt x="236" y="2412"/>
                  </a:cubicBezTo>
                  <a:cubicBezTo>
                    <a:pt x="367" y="2412"/>
                    <a:pt x="473" y="2308"/>
                    <a:pt x="473" y="2177"/>
                  </a:cubicBezTo>
                  <a:lnTo>
                    <a:pt x="473" y="1376"/>
                  </a:lnTo>
                  <a:cubicBezTo>
                    <a:pt x="473" y="878"/>
                    <a:pt x="881" y="474"/>
                    <a:pt x="1382" y="474"/>
                  </a:cubicBezTo>
                  <a:cubicBezTo>
                    <a:pt x="1512" y="474"/>
                    <a:pt x="1618" y="367"/>
                    <a:pt x="1618" y="238"/>
                  </a:cubicBezTo>
                  <a:cubicBezTo>
                    <a:pt x="1618" y="107"/>
                    <a:pt x="1512" y="0"/>
                    <a:pt x="13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916986" y="3578650"/>
              <a:ext cx="133160" cy="139344"/>
            </a:xfrm>
            <a:custGeom>
              <a:avLst/>
              <a:gdLst/>
              <a:ahLst/>
              <a:cxnLst/>
              <a:rect l="l" t="t" r="r" b="b"/>
              <a:pathLst>
                <a:path w="2304" h="2411" extrusionOk="0">
                  <a:moveTo>
                    <a:pt x="236" y="0"/>
                  </a:moveTo>
                  <a:cubicBezTo>
                    <a:pt x="106" y="0"/>
                    <a:pt x="0" y="106"/>
                    <a:pt x="0" y="236"/>
                  </a:cubicBezTo>
                  <a:lnTo>
                    <a:pt x="0" y="1037"/>
                  </a:lnTo>
                  <a:cubicBezTo>
                    <a:pt x="0" y="1795"/>
                    <a:pt x="620" y="2410"/>
                    <a:pt x="1382" y="2410"/>
                  </a:cubicBezTo>
                  <a:lnTo>
                    <a:pt x="2068" y="2410"/>
                  </a:lnTo>
                  <a:cubicBezTo>
                    <a:pt x="2199" y="2410"/>
                    <a:pt x="2304" y="2306"/>
                    <a:pt x="2304" y="2175"/>
                  </a:cubicBezTo>
                  <a:cubicBezTo>
                    <a:pt x="2304" y="2043"/>
                    <a:pt x="2199" y="1939"/>
                    <a:pt x="2068" y="1939"/>
                  </a:cubicBezTo>
                  <a:lnTo>
                    <a:pt x="1382" y="1939"/>
                  </a:lnTo>
                  <a:cubicBezTo>
                    <a:pt x="881" y="1939"/>
                    <a:pt x="473" y="1535"/>
                    <a:pt x="473" y="1037"/>
                  </a:cubicBezTo>
                  <a:lnTo>
                    <a:pt x="473" y="236"/>
                  </a:lnTo>
                  <a:cubicBezTo>
                    <a:pt x="473" y="106"/>
                    <a:pt x="367" y="0"/>
                    <a:pt x="2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2917819" y="3493113"/>
              <a:ext cx="279786" cy="224880"/>
            </a:xfrm>
            <a:custGeom>
              <a:avLst/>
              <a:gdLst/>
              <a:ahLst/>
              <a:cxnLst/>
              <a:rect l="l" t="t" r="r" b="b"/>
              <a:pathLst>
                <a:path w="4841" h="3891" extrusionOk="0">
                  <a:moveTo>
                    <a:pt x="4605" y="0"/>
                  </a:moveTo>
                  <a:cubicBezTo>
                    <a:pt x="4473" y="0"/>
                    <a:pt x="4367" y="107"/>
                    <a:pt x="4367" y="236"/>
                  </a:cubicBezTo>
                  <a:lnTo>
                    <a:pt x="4367" y="2802"/>
                  </a:lnTo>
                  <a:cubicBezTo>
                    <a:pt x="4367" y="3142"/>
                    <a:pt x="4092" y="3419"/>
                    <a:pt x="3752" y="3419"/>
                  </a:cubicBezTo>
                  <a:lnTo>
                    <a:pt x="238" y="3419"/>
                  </a:lnTo>
                  <a:cubicBezTo>
                    <a:pt x="107" y="3419"/>
                    <a:pt x="1" y="3523"/>
                    <a:pt x="1" y="3655"/>
                  </a:cubicBezTo>
                  <a:cubicBezTo>
                    <a:pt x="1" y="3786"/>
                    <a:pt x="107" y="3890"/>
                    <a:pt x="238" y="3890"/>
                  </a:cubicBezTo>
                  <a:lnTo>
                    <a:pt x="3752" y="3890"/>
                  </a:lnTo>
                  <a:cubicBezTo>
                    <a:pt x="4353" y="3890"/>
                    <a:pt x="4840" y="3403"/>
                    <a:pt x="4840" y="2802"/>
                  </a:cubicBezTo>
                  <a:lnTo>
                    <a:pt x="4840" y="236"/>
                  </a:lnTo>
                  <a:cubicBezTo>
                    <a:pt x="4840" y="107"/>
                    <a:pt x="4734" y="0"/>
                    <a:pt x="46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8" name="Google Shape;78;p2"/>
          <p:cNvSpPr txBox="1">
            <a:spLocks noGrp="1"/>
          </p:cNvSpPr>
          <p:nvPr>
            <p:ph type="ctrTitle"/>
          </p:nvPr>
        </p:nvSpPr>
        <p:spPr>
          <a:xfrm>
            <a:off x="1920100" y="1584325"/>
            <a:ext cx="5304000" cy="180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79" name="Google Shape;79;p2"/>
          <p:cNvSpPr txBox="1">
            <a:spLocks noGrp="1"/>
          </p:cNvSpPr>
          <p:nvPr>
            <p:ph type="subTitle" idx="1"/>
          </p:nvPr>
        </p:nvSpPr>
        <p:spPr>
          <a:xfrm>
            <a:off x="1920025" y="3432600"/>
            <a:ext cx="5304000" cy="37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80" name="Google Shape;80;p2"/>
          <p:cNvSpPr/>
          <p:nvPr/>
        </p:nvSpPr>
        <p:spPr>
          <a:xfrm>
            <a:off x="152091" y="213136"/>
            <a:ext cx="207420" cy="186779"/>
          </a:xfrm>
          <a:custGeom>
            <a:avLst/>
            <a:gdLst/>
            <a:ahLst/>
            <a:cxnLst/>
            <a:rect l="l" t="t" r="r" b="b"/>
            <a:pathLst>
              <a:path w="3889" h="3502" extrusionOk="0">
                <a:moveTo>
                  <a:pt x="1944" y="1"/>
                </a:moveTo>
                <a:cubicBezTo>
                  <a:pt x="1791" y="1"/>
                  <a:pt x="1637" y="81"/>
                  <a:pt x="1558" y="241"/>
                </a:cubicBezTo>
                <a:lnTo>
                  <a:pt x="1330" y="702"/>
                </a:lnTo>
                <a:cubicBezTo>
                  <a:pt x="1268" y="830"/>
                  <a:pt x="1145" y="918"/>
                  <a:pt x="1005" y="938"/>
                </a:cubicBezTo>
                <a:lnTo>
                  <a:pt x="497" y="1012"/>
                </a:lnTo>
                <a:cubicBezTo>
                  <a:pt x="142" y="1063"/>
                  <a:pt x="0" y="1498"/>
                  <a:pt x="257" y="1748"/>
                </a:cubicBezTo>
                <a:lnTo>
                  <a:pt x="624" y="2107"/>
                </a:lnTo>
                <a:cubicBezTo>
                  <a:pt x="727" y="2206"/>
                  <a:pt x="773" y="2348"/>
                  <a:pt x="748" y="2488"/>
                </a:cubicBezTo>
                <a:lnTo>
                  <a:pt x="661" y="2995"/>
                </a:lnTo>
                <a:cubicBezTo>
                  <a:pt x="614" y="3274"/>
                  <a:pt x="836" y="3501"/>
                  <a:pt x="1088" y="3501"/>
                </a:cubicBezTo>
                <a:cubicBezTo>
                  <a:pt x="1154" y="3501"/>
                  <a:pt x="1223" y="3485"/>
                  <a:pt x="1289" y="3450"/>
                </a:cubicBezTo>
                <a:lnTo>
                  <a:pt x="1744" y="3211"/>
                </a:lnTo>
                <a:cubicBezTo>
                  <a:pt x="1806" y="3178"/>
                  <a:pt x="1875" y="3162"/>
                  <a:pt x="1944" y="3162"/>
                </a:cubicBezTo>
                <a:cubicBezTo>
                  <a:pt x="2013" y="3162"/>
                  <a:pt x="2082" y="3178"/>
                  <a:pt x="2145" y="3211"/>
                </a:cubicBezTo>
                <a:lnTo>
                  <a:pt x="2600" y="3450"/>
                </a:lnTo>
                <a:cubicBezTo>
                  <a:pt x="2666" y="3485"/>
                  <a:pt x="2735" y="3501"/>
                  <a:pt x="2801" y="3501"/>
                </a:cubicBezTo>
                <a:cubicBezTo>
                  <a:pt x="3053" y="3501"/>
                  <a:pt x="3273" y="3274"/>
                  <a:pt x="3226" y="2995"/>
                </a:cubicBezTo>
                <a:lnTo>
                  <a:pt x="3139" y="2488"/>
                </a:lnTo>
                <a:cubicBezTo>
                  <a:pt x="3116" y="2348"/>
                  <a:pt x="3162" y="2206"/>
                  <a:pt x="3263" y="2107"/>
                </a:cubicBezTo>
                <a:lnTo>
                  <a:pt x="3631" y="1748"/>
                </a:lnTo>
                <a:cubicBezTo>
                  <a:pt x="3888" y="1498"/>
                  <a:pt x="3747" y="1063"/>
                  <a:pt x="3392" y="1012"/>
                </a:cubicBezTo>
                <a:lnTo>
                  <a:pt x="2884" y="938"/>
                </a:lnTo>
                <a:cubicBezTo>
                  <a:pt x="2744" y="918"/>
                  <a:pt x="2621" y="830"/>
                  <a:pt x="2559" y="702"/>
                </a:cubicBezTo>
                <a:lnTo>
                  <a:pt x="2331" y="241"/>
                </a:lnTo>
                <a:cubicBezTo>
                  <a:pt x="2252" y="81"/>
                  <a:pt x="2098" y="1"/>
                  <a:pt x="1944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1" name="Google Shape;81;p2"/>
          <p:cNvSpPr/>
          <p:nvPr/>
        </p:nvSpPr>
        <p:spPr>
          <a:xfrm>
            <a:off x="152091" y="4709036"/>
            <a:ext cx="207420" cy="186779"/>
          </a:xfrm>
          <a:custGeom>
            <a:avLst/>
            <a:gdLst/>
            <a:ahLst/>
            <a:cxnLst/>
            <a:rect l="l" t="t" r="r" b="b"/>
            <a:pathLst>
              <a:path w="3889" h="3502" extrusionOk="0">
                <a:moveTo>
                  <a:pt x="1944" y="1"/>
                </a:moveTo>
                <a:cubicBezTo>
                  <a:pt x="1791" y="1"/>
                  <a:pt x="1637" y="81"/>
                  <a:pt x="1558" y="241"/>
                </a:cubicBezTo>
                <a:lnTo>
                  <a:pt x="1330" y="702"/>
                </a:lnTo>
                <a:cubicBezTo>
                  <a:pt x="1268" y="830"/>
                  <a:pt x="1145" y="918"/>
                  <a:pt x="1005" y="938"/>
                </a:cubicBezTo>
                <a:lnTo>
                  <a:pt x="497" y="1012"/>
                </a:lnTo>
                <a:cubicBezTo>
                  <a:pt x="142" y="1063"/>
                  <a:pt x="0" y="1498"/>
                  <a:pt x="257" y="1748"/>
                </a:cubicBezTo>
                <a:lnTo>
                  <a:pt x="624" y="2107"/>
                </a:lnTo>
                <a:cubicBezTo>
                  <a:pt x="727" y="2206"/>
                  <a:pt x="773" y="2348"/>
                  <a:pt x="748" y="2488"/>
                </a:cubicBezTo>
                <a:lnTo>
                  <a:pt x="661" y="2995"/>
                </a:lnTo>
                <a:cubicBezTo>
                  <a:pt x="614" y="3274"/>
                  <a:pt x="836" y="3501"/>
                  <a:pt x="1088" y="3501"/>
                </a:cubicBezTo>
                <a:cubicBezTo>
                  <a:pt x="1154" y="3501"/>
                  <a:pt x="1223" y="3485"/>
                  <a:pt x="1289" y="3450"/>
                </a:cubicBezTo>
                <a:lnTo>
                  <a:pt x="1744" y="3211"/>
                </a:lnTo>
                <a:cubicBezTo>
                  <a:pt x="1806" y="3178"/>
                  <a:pt x="1875" y="3162"/>
                  <a:pt x="1944" y="3162"/>
                </a:cubicBezTo>
                <a:cubicBezTo>
                  <a:pt x="2013" y="3162"/>
                  <a:pt x="2082" y="3178"/>
                  <a:pt x="2145" y="3211"/>
                </a:cubicBezTo>
                <a:lnTo>
                  <a:pt x="2600" y="3450"/>
                </a:lnTo>
                <a:cubicBezTo>
                  <a:pt x="2666" y="3485"/>
                  <a:pt x="2735" y="3501"/>
                  <a:pt x="2801" y="3501"/>
                </a:cubicBezTo>
                <a:cubicBezTo>
                  <a:pt x="3053" y="3501"/>
                  <a:pt x="3273" y="3274"/>
                  <a:pt x="3226" y="2995"/>
                </a:cubicBezTo>
                <a:lnTo>
                  <a:pt x="3139" y="2488"/>
                </a:lnTo>
                <a:cubicBezTo>
                  <a:pt x="3116" y="2348"/>
                  <a:pt x="3162" y="2206"/>
                  <a:pt x="3263" y="2107"/>
                </a:cubicBezTo>
                <a:lnTo>
                  <a:pt x="3631" y="1748"/>
                </a:lnTo>
                <a:cubicBezTo>
                  <a:pt x="3888" y="1498"/>
                  <a:pt x="3747" y="1063"/>
                  <a:pt x="3392" y="1012"/>
                </a:cubicBezTo>
                <a:lnTo>
                  <a:pt x="2884" y="938"/>
                </a:lnTo>
                <a:cubicBezTo>
                  <a:pt x="2744" y="918"/>
                  <a:pt x="2621" y="830"/>
                  <a:pt x="2559" y="702"/>
                </a:cubicBezTo>
                <a:lnTo>
                  <a:pt x="2331" y="241"/>
                </a:lnTo>
                <a:cubicBezTo>
                  <a:pt x="2252" y="81"/>
                  <a:pt x="2098" y="1"/>
                  <a:pt x="1944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608709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dk2"/>
        </a:solidFill>
        <a:effectLst/>
      </p:bgPr>
    </p:bg>
    <p:spTree>
      <p:nvGrpSpPr>
        <p:cNvPr id="1" name="Shape 1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" name="Google Shape;1946;p30"/>
          <p:cNvGrpSpPr/>
          <p:nvPr/>
        </p:nvGrpSpPr>
        <p:grpSpPr>
          <a:xfrm>
            <a:off x="0" y="0"/>
            <a:ext cx="9144091" cy="5143648"/>
            <a:chOff x="0" y="0"/>
            <a:chExt cx="7440875" cy="4152456"/>
          </a:xfrm>
        </p:grpSpPr>
        <p:sp>
          <p:nvSpPr>
            <p:cNvPr id="1947" name="Google Shape;1947;p30"/>
            <p:cNvSpPr/>
            <p:nvPr/>
          </p:nvSpPr>
          <p:spPr>
            <a:xfrm>
              <a:off x="26505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48" name="Google Shape;1948;p30"/>
            <p:cNvSpPr/>
            <p:nvPr/>
          </p:nvSpPr>
          <p:spPr>
            <a:xfrm>
              <a:off x="583651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49" name="Google Shape;1949;p30"/>
            <p:cNvSpPr/>
            <p:nvPr/>
          </p:nvSpPr>
          <p:spPr>
            <a:xfrm>
              <a:off x="902179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50" name="Google Shape;1950;p30"/>
            <p:cNvSpPr/>
            <p:nvPr/>
          </p:nvSpPr>
          <p:spPr>
            <a:xfrm>
              <a:off x="1220641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51" name="Google Shape;1951;p30"/>
            <p:cNvSpPr/>
            <p:nvPr/>
          </p:nvSpPr>
          <p:spPr>
            <a:xfrm>
              <a:off x="1539169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52" name="Google Shape;1952;p30"/>
            <p:cNvSpPr/>
            <p:nvPr/>
          </p:nvSpPr>
          <p:spPr>
            <a:xfrm>
              <a:off x="185776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53" name="Google Shape;1953;p30"/>
            <p:cNvSpPr/>
            <p:nvPr/>
          </p:nvSpPr>
          <p:spPr>
            <a:xfrm>
              <a:off x="2176224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54" name="Google Shape;1954;p30"/>
            <p:cNvSpPr/>
            <p:nvPr/>
          </p:nvSpPr>
          <p:spPr>
            <a:xfrm>
              <a:off x="2494752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55" name="Google Shape;1955;p30"/>
            <p:cNvSpPr/>
            <p:nvPr/>
          </p:nvSpPr>
          <p:spPr>
            <a:xfrm>
              <a:off x="2813346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56" name="Google Shape;1956;p30"/>
            <p:cNvSpPr/>
            <p:nvPr/>
          </p:nvSpPr>
          <p:spPr>
            <a:xfrm>
              <a:off x="3131874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57" name="Google Shape;1957;p30"/>
            <p:cNvSpPr/>
            <p:nvPr/>
          </p:nvSpPr>
          <p:spPr>
            <a:xfrm>
              <a:off x="3450336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58" name="Google Shape;1958;p30"/>
            <p:cNvSpPr/>
            <p:nvPr/>
          </p:nvSpPr>
          <p:spPr>
            <a:xfrm>
              <a:off x="3768929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59" name="Google Shape;1959;p30"/>
            <p:cNvSpPr/>
            <p:nvPr/>
          </p:nvSpPr>
          <p:spPr>
            <a:xfrm>
              <a:off x="4087457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60" name="Google Shape;1960;p30"/>
            <p:cNvSpPr/>
            <p:nvPr/>
          </p:nvSpPr>
          <p:spPr>
            <a:xfrm>
              <a:off x="4405920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61" name="Google Shape;1961;p30"/>
            <p:cNvSpPr/>
            <p:nvPr/>
          </p:nvSpPr>
          <p:spPr>
            <a:xfrm>
              <a:off x="472444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62" name="Google Shape;1962;p30"/>
            <p:cNvSpPr/>
            <p:nvPr/>
          </p:nvSpPr>
          <p:spPr>
            <a:xfrm>
              <a:off x="5043041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63" name="Google Shape;1963;p30"/>
            <p:cNvSpPr/>
            <p:nvPr/>
          </p:nvSpPr>
          <p:spPr>
            <a:xfrm>
              <a:off x="536163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64" name="Google Shape;1964;p30"/>
            <p:cNvSpPr/>
            <p:nvPr/>
          </p:nvSpPr>
          <p:spPr>
            <a:xfrm>
              <a:off x="5680031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65" name="Google Shape;1965;p30"/>
            <p:cNvSpPr/>
            <p:nvPr/>
          </p:nvSpPr>
          <p:spPr>
            <a:xfrm>
              <a:off x="599862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66" name="Google Shape;1966;p30"/>
            <p:cNvSpPr/>
            <p:nvPr/>
          </p:nvSpPr>
          <p:spPr>
            <a:xfrm>
              <a:off x="631715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67" name="Google Shape;1967;p30"/>
            <p:cNvSpPr/>
            <p:nvPr/>
          </p:nvSpPr>
          <p:spPr>
            <a:xfrm>
              <a:off x="6635615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68" name="Google Shape;1968;p30"/>
            <p:cNvSpPr/>
            <p:nvPr/>
          </p:nvSpPr>
          <p:spPr>
            <a:xfrm>
              <a:off x="6954208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69" name="Google Shape;1969;p30"/>
            <p:cNvSpPr/>
            <p:nvPr/>
          </p:nvSpPr>
          <p:spPr>
            <a:xfrm>
              <a:off x="7272736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70" name="Google Shape;1970;p30"/>
            <p:cNvSpPr/>
            <p:nvPr/>
          </p:nvSpPr>
          <p:spPr>
            <a:xfrm>
              <a:off x="0" y="7085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71" name="Google Shape;1971;p30"/>
            <p:cNvSpPr/>
            <p:nvPr/>
          </p:nvSpPr>
          <p:spPr>
            <a:xfrm>
              <a:off x="0" y="37488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72" name="Google Shape;1972;p30"/>
            <p:cNvSpPr/>
            <p:nvPr/>
          </p:nvSpPr>
          <p:spPr>
            <a:xfrm>
              <a:off x="0" y="67878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73" name="Google Shape;1973;p30"/>
            <p:cNvSpPr/>
            <p:nvPr/>
          </p:nvSpPr>
          <p:spPr>
            <a:xfrm>
              <a:off x="0" y="982811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74" name="Google Shape;1974;p30"/>
            <p:cNvSpPr/>
            <p:nvPr/>
          </p:nvSpPr>
          <p:spPr>
            <a:xfrm>
              <a:off x="0" y="1286708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75" name="Google Shape;1975;p30"/>
            <p:cNvSpPr/>
            <p:nvPr/>
          </p:nvSpPr>
          <p:spPr>
            <a:xfrm>
              <a:off x="0" y="1590737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76" name="Google Shape;1976;p30"/>
            <p:cNvSpPr/>
            <p:nvPr/>
          </p:nvSpPr>
          <p:spPr>
            <a:xfrm>
              <a:off x="0" y="189470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77" name="Google Shape;1977;p30"/>
            <p:cNvSpPr/>
            <p:nvPr/>
          </p:nvSpPr>
          <p:spPr>
            <a:xfrm>
              <a:off x="0" y="219859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78" name="Google Shape;1978;p30"/>
            <p:cNvSpPr/>
            <p:nvPr/>
          </p:nvSpPr>
          <p:spPr>
            <a:xfrm>
              <a:off x="0" y="250262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79" name="Google Shape;1979;p30"/>
            <p:cNvSpPr/>
            <p:nvPr/>
          </p:nvSpPr>
          <p:spPr>
            <a:xfrm>
              <a:off x="0" y="280652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80" name="Google Shape;1980;p30"/>
            <p:cNvSpPr/>
            <p:nvPr/>
          </p:nvSpPr>
          <p:spPr>
            <a:xfrm>
              <a:off x="26505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81" name="Google Shape;1981;p30"/>
            <p:cNvSpPr/>
            <p:nvPr/>
          </p:nvSpPr>
          <p:spPr>
            <a:xfrm>
              <a:off x="583651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82" name="Google Shape;1982;p30"/>
            <p:cNvSpPr/>
            <p:nvPr/>
          </p:nvSpPr>
          <p:spPr>
            <a:xfrm>
              <a:off x="902179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83" name="Google Shape;1983;p30"/>
            <p:cNvSpPr/>
            <p:nvPr/>
          </p:nvSpPr>
          <p:spPr>
            <a:xfrm>
              <a:off x="1220641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84" name="Google Shape;1984;p30"/>
            <p:cNvSpPr/>
            <p:nvPr/>
          </p:nvSpPr>
          <p:spPr>
            <a:xfrm>
              <a:off x="1539169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85" name="Google Shape;1985;p30"/>
            <p:cNvSpPr/>
            <p:nvPr/>
          </p:nvSpPr>
          <p:spPr>
            <a:xfrm>
              <a:off x="185776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86" name="Google Shape;1986;p30"/>
            <p:cNvSpPr/>
            <p:nvPr/>
          </p:nvSpPr>
          <p:spPr>
            <a:xfrm>
              <a:off x="2176224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87" name="Google Shape;1987;p30"/>
            <p:cNvSpPr/>
            <p:nvPr/>
          </p:nvSpPr>
          <p:spPr>
            <a:xfrm>
              <a:off x="2494752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88" name="Google Shape;1988;p30"/>
            <p:cNvSpPr/>
            <p:nvPr/>
          </p:nvSpPr>
          <p:spPr>
            <a:xfrm>
              <a:off x="2813346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89" name="Google Shape;1989;p30"/>
            <p:cNvSpPr/>
            <p:nvPr/>
          </p:nvSpPr>
          <p:spPr>
            <a:xfrm>
              <a:off x="3131874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90" name="Google Shape;1990;p30"/>
            <p:cNvSpPr/>
            <p:nvPr/>
          </p:nvSpPr>
          <p:spPr>
            <a:xfrm>
              <a:off x="3450336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91" name="Google Shape;1991;p30"/>
            <p:cNvSpPr/>
            <p:nvPr/>
          </p:nvSpPr>
          <p:spPr>
            <a:xfrm>
              <a:off x="3768929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92" name="Google Shape;1992;p30"/>
            <p:cNvSpPr/>
            <p:nvPr/>
          </p:nvSpPr>
          <p:spPr>
            <a:xfrm>
              <a:off x="4087457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93" name="Google Shape;1993;p30"/>
            <p:cNvSpPr/>
            <p:nvPr/>
          </p:nvSpPr>
          <p:spPr>
            <a:xfrm>
              <a:off x="4405920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94" name="Google Shape;1994;p30"/>
            <p:cNvSpPr/>
            <p:nvPr/>
          </p:nvSpPr>
          <p:spPr>
            <a:xfrm>
              <a:off x="472444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95" name="Google Shape;1995;p30"/>
            <p:cNvSpPr/>
            <p:nvPr/>
          </p:nvSpPr>
          <p:spPr>
            <a:xfrm>
              <a:off x="5043041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96" name="Google Shape;1996;p30"/>
            <p:cNvSpPr/>
            <p:nvPr/>
          </p:nvSpPr>
          <p:spPr>
            <a:xfrm>
              <a:off x="536163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97" name="Google Shape;1997;p30"/>
            <p:cNvSpPr/>
            <p:nvPr/>
          </p:nvSpPr>
          <p:spPr>
            <a:xfrm>
              <a:off x="5680031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98" name="Google Shape;1998;p30"/>
            <p:cNvSpPr/>
            <p:nvPr/>
          </p:nvSpPr>
          <p:spPr>
            <a:xfrm>
              <a:off x="599862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1999" name="Google Shape;1999;p30"/>
            <p:cNvSpPr/>
            <p:nvPr/>
          </p:nvSpPr>
          <p:spPr>
            <a:xfrm>
              <a:off x="631715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00" name="Google Shape;2000;p30"/>
            <p:cNvSpPr/>
            <p:nvPr/>
          </p:nvSpPr>
          <p:spPr>
            <a:xfrm>
              <a:off x="6635615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01" name="Google Shape;2001;p30"/>
            <p:cNvSpPr/>
            <p:nvPr/>
          </p:nvSpPr>
          <p:spPr>
            <a:xfrm>
              <a:off x="6954208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02" name="Google Shape;2002;p30"/>
            <p:cNvSpPr/>
            <p:nvPr/>
          </p:nvSpPr>
          <p:spPr>
            <a:xfrm>
              <a:off x="7272736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03" name="Google Shape;2003;p30"/>
            <p:cNvSpPr/>
            <p:nvPr/>
          </p:nvSpPr>
          <p:spPr>
            <a:xfrm>
              <a:off x="0" y="2502494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04" name="Google Shape;2004;p30"/>
            <p:cNvSpPr/>
            <p:nvPr/>
          </p:nvSpPr>
          <p:spPr>
            <a:xfrm>
              <a:off x="0" y="2806523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05" name="Google Shape;2005;p30"/>
            <p:cNvSpPr/>
            <p:nvPr/>
          </p:nvSpPr>
          <p:spPr>
            <a:xfrm>
              <a:off x="0" y="3110420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06" name="Google Shape;2006;p30"/>
            <p:cNvSpPr/>
            <p:nvPr/>
          </p:nvSpPr>
          <p:spPr>
            <a:xfrm>
              <a:off x="0" y="3414448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07" name="Google Shape;2007;p30"/>
            <p:cNvSpPr/>
            <p:nvPr/>
          </p:nvSpPr>
          <p:spPr>
            <a:xfrm>
              <a:off x="0" y="3718411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3"/>
                  </a:lnTo>
                  <a:lnTo>
                    <a:pt x="113414" y="113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08" name="Google Shape;2008;p30"/>
            <p:cNvSpPr/>
            <p:nvPr/>
          </p:nvSpPr>
          <p:spPr>
            <a:xfrm>
              <a:off x="0" y="402244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  <p:grpSp>
        <p:nvGrpSpPr>
          <p:cNvPr id="2009" name="Google Shape;2009;p30"/>
          <p:cNvGrpSpPr/>
          <p:nvPr/>
        </p:nvGrpSpPr>
        <p:grpSpPr>
          <a:xfrm>
            <a:off x="502465" y="399924"/>
            <a:ext cx="8139069" cy="4343656"/>
            <a:chOff x="916986" y="2500875"/>
            <a:chExt cx="2280618" cy="1217119"/>
          </a:xfrm>
        </p:grpSpPr>
        <p:sp>
          <p:nvSpPr>
            <p:cNvPr id="2010" name="Google Shape;2010;p30"/>
            <p:cNvSpPr/>
            <p:nvPr/>
          </p:nvSpPr>
          <p:spPr>
            <a:xfrm>
              <a:off x="930568" y="2514572"/>
              <a:ext cx="105996" cy="1189768"/>
            </a:xfrm>
            <a:custGeom>
              <a:avLst/>
              <a:gdLst/>
              <a:ahLst/>
              <a:cxnLst/>
              <a:rect l="l" t="t" r="r" b="b"/>
              <a:pathLst>
                <a:path w="1834" h="20586" extrusionOk="0">
                  <a:moveTo>
                    <a:pt x="1147" y="1"/>
                  </a:moveTo>
                  <a:cubicBezTo>
                    <a:pt x="515" y="1"/>
                    <a:pt x="1" y="509"/>
                    <a:pt x="1" y="1139"/>
                  </a:cubicBezTo>
                  <a:lnTo>
                    <a:pt x="1" y="1854"/>
                  </a:lnTo>
                  <a:cubicBezTo>
                    <a:pt x="440" y="1854"/>
                    <a:pt x="796" y="2209"/>
                    <a:pt x="796" y="2645"/>
                  </a:cubicBezTo>
                  <a:cubicBezTo>
                    <a:pt x="796" y="3081"/>
                    <a:pt x="440" y="3433"/>
                    <a:pt x="1" y="3433"/>
                  </a:cubicBezTo>
                  <a:lnTo>
                    <a:pt x="1" y="4390"/>
                  </a:lnTo>
                  <a:cubicBezTo>
                    <a:pt x="440" y="4390"/>
                    <a:pt x="796" y="4745"/>
                    <a:pt x="796" y="5181"/>
                  </a:cubicBezTo>
                  <a:cubicBezTo>
                    <a:pt x="796" y="5615"/>
                    <a:pt x="440" y="5969"/>
                    <a:pt x="1" y="5969"/>
                  </a:cubicBezTo>
                  <a:lnTo>
                    <a:pt x="1" y="6924"/>
                  </a:lnTo>
                  <a:cubicBezTo>
                    <a:pt x="440" y="6924"/>
                    <a:pt x="796" y="7281"/>
                    <a:pt x="796" y="7717"/>
                  </a:cubicBezTo>
                  <a:cubicBezTo>
                    <a:pt x="796" y="8151"/>
                    <a:pt x="440" y="8505"/>
                    <a:pt x="1" y="8505"/>
                  </a:cubicBezTo>
                  <a:lnTo>
                    <a:pt x="1" y="9460"/>
                  </a:lnTo>
                  <a:cubicBezTo>
                    <a:pt x="440" y="9460"/>
                    <a:pt x="796" y="9815"/>
                    <a:pt x="796" y="10251"/>
                  </a:cubicBezTo>
                  <a:cubicBezTo>
                    <a:pt x="796" y="10687"/>
                    <a:pt x="440" y="11041"/>
                    <a:pt x="1" y="11041"/>
                  </a:cubicBezTo>
                  <a:lnTo>
                    <a:pt x="1" y="11996"/>
                  </a:lnTo>
                  <a:cubicBezTo>
                    <a:pt x="440" y="11996"/>
                    <a:pt x="796" y="12351"/>
                    <a:pt x="796" y="12787"/>
                  </a:cubicBezTo>
                  <a:cubicBezTo>
                    <a:pt x="796" y="13222"/>
                    <a:pt x="440" y="13575"/>
                    <a:pt x="1" y="13575"/>
                  </a:cubicBezTo>
                  <a:lnTo>
                    <a:pt x="1" y="14532"/>
                  </a:lnTo>
                  <a:cubicBezTo>
                    <a:pt x="440" y="14532"/>
                    <a:pt x="796" y="14886"/>
                    <a:pt x="796" y="15322"/>
                  </a:cubicBezTo>
                  <a:cubicBezTo>
                    <a:pt x="796" y="15758"/>
                    <a:pt x="440" y="16111"/>
                    <a:pt x="1" y="16111"/>
                  </a:cubicBezTo>
                  <a:lnTo>
                    <a:pt x="1" y="17068"/>
                  </a:lnTo>
                  <a:cubicBezTo>
                    <a:pt x="440" y="17068"/>
                    <a:pt x="796" y="17422"/>
                    <a:pt x="796" y="17856"/>
                  </a:cubicBezTo>
                  <a:cubicBezTo>
                    <a:pt x="796" y="18292"/>
                    <a:pt x="440" y="18647"/>
                    <a:pt x="1" y="18647"/>
                  </a:cubicBezTo>
                  <a:lnTo>
                    <a:pt x="1" y="19448"/>
                  </a:lnTo>
                  <a:cubicBezTo>
                    <a:pt x="1" y="20077"/>
                    <a:pt x="515" y="20586"/>
                    <a:pt x="1147" y="20586"/>
                  </a:cubicBezTo>
                  <a:lnTo>
                    <a:pt x="1833" y="20586"/>
                  </a:lnTo>
                  <a:lnTo>
                    <a:pt x="183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11" name="Google Shape;2011;p30"/>
            <p:cNvSpPr/>
            <p:nvPr/>
          </p:nvSpPr>
          <p:spPr>
            <a:xfrm>
              <a:off x="1036508" y="2514572"/>
              <a:ext cx="2147431" cy="1189768"/>
            </a:xfrm>
            <a:custGeom>
              <a:avLst/>
              <a:gdLst/>
              <a:ahLst/>
              <a:cxnLst/>
              <a:rect l="l" t="t" r="r" b="b"/>
              <a:pathLst>
                <a:path w="37156" h="20586" extrusionOk="0">
                  <a:moveTo>
                    <a:pt x="0" y="1"/>
                  </a:moveTo>
                  <a:lnTo>
                    <a:pt x="0" y="20586"/>
                  </a:lnTo>
                  <a:lnTo>
                    <a:pt x="36303" y="20586"/>
                  </a:lnTo>
                  <a:cubicBezTo>
                    <a:pt x="36773" y="20586"/>
                    <a:pt x="37156" y="20205"/>
                    <a:pt x="37156" y="19733"/>
                  </a:cubicBezTo>
                  <a:lnTo>
                    <a:pt x="37156" y="851"/>
                  </a:lnTo>
                  <a:cubicBezTo>
                    <a:pt x="37156" y="382"/>
                    <a:pt x="36773" y="1"/>
                    <a:pt x="363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12" name="Google Shape;2012;p30"/>
            <p:cNvSpPr/>
            <p:nvPr/>
          </p:nvSpPr>
          <p:spPr>
            <a:xfrm>
              <a:off x="916986" y="2500875"/>
              <a:ext cx="93570" cy="139459"/>
            </a:xfrm>
            <a:custGeom>
              <a:avLst/>
              <a:gdLst/>
              <a:ahLst/>
              <a:cxnLst/>
              <a:rect l="l" t="t" r="r" b="b"/>
              <a:pathLst>
                <a:path w="1619" h="2413" extrusionOk="0">
                  <a:moveTo>
                    <a:pt x="1382" y="0"/>
                  </a:moveTo>
                  <a:cubicBezTo>
                    <a:pt x="620" y="0"/>
                    <a:pt x="0" y="617"/>
                    <a:pt x="0" y="1376"/>
                  </a:cubicBezTo>
                  <a:lnTo>
                    <a:pt x="0" y="2177"/>
                  </a:lnTo>
                  <a:cubicBezTo>
                    <a:pt x="0" y="2308"/>
                    <a:pt x="106" y="2412"/>
                    <a:pt x="236" y="2412"/>
                  </a:cubicBezTo>
                  <a:cubicBezTo>
                    <a:pt x="367" y="2412"/>
                    <a:pt x="473" y="2308"/>
                    <a:pt x="473" y="2177"/>
                  </a:cubicBezTo>
                  <a:lnTo>
                    <a:pt x="473" y="1376"/>
                  </a:lnTo>
                  <a:cubicBezTo>
                    <a:pt x="473" y="878"/>
                    <a:pt x="881" y="474"/>
                    <a:pt x="1382" y="474"/>
                  </a:cubicBezTo>
                  <a:cubicBezTo>
                    <a:pt x="1512" y="474"/>
                    <a:pt x="1618" y="367"/>
                    <a:pt x="1618" y="238"/>
                  </a:cubicBezTo>
                  <a:cubicBezTo>
                    <a:pt x="1618" y="107"/>
                    <a:pt x="1512" y="0"/>
                    <a:pt x="13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13" name="Google Shape;2013;p30"/>
            <p:cNvSpPr/>
            <p:nvPr/>
          </p:nvSpPr>
          <p:spPr>
            <a:xfrm>
              <a:off x="916986" y="3578650"/>
              <a:ext cx="133160" cy="139344"/>
            </a:xfrm>
            <a:custGeom>
              <a:avLst/>
              <a:gdLst/>
              <a:ahLst/>
              <a:cxnLst/>
              <a:rect l="l" t="t" r="r" b="b"/>
              <a:pathLst>
                <a:path w="2304" h="2411" extrusionOk="0">
                  <a:moveTo>
                    <a:pt x="236" y="0"/>
                  </a:moveTo>
                  <a:cubicBezTo>
                    <a:pt x="106" y="0"/>
                    <a:pt x="0" y="106"/>
                    <a:pt x="0" y="236"/>
                  </a:cubicBezTo>
                  <a:lnTo>
                    <a:pt x="0" y="1037"/>
                  </a:lnTo>
                  <a:cubicBezTo>
                    <a:pt x="0" y="1795"/>
                    <a:pt x="620" y="2410"/>
                    <a:pt x="1382" y="2410"/>
                  </a:cubicBezTo>
                  <a:lnTo>
                    <a:pt x="2068" y="2410"/>
                  </a:lnTo>
                  <a:cubicBezTo>
                    <a:pt x="2199" y="2410"/>
                    <a:pt x="2304" y="2306"/>
                    <a:pt x="2304" y="2175"/>
                  </a:cubicBezTo>
                  <a:cubicBezTo>
                    <a:pt x="2304" y="2043"/>
                    <a:pt x="2199" y="1939"/>
                    <a:pt x="2068" y="1939"/>
                  </a:cubicBezTo>
                  <a:lnTo>
                    <a:pt x="1382" y="1939"/>
                  </a:lnTo>
                  <a:cubicBezTo>
                    <a:pt x="881" y="1939"/>
                    <a:pt x="473" y="1535"/>
                    <a:pt x="473" y="1037"/>
                  </a:cubicBezTo>
                  <a:lnTo>
                    <a:pt x="473" y="236"/>
                  </a:lnTo>
                  <a:cubicBezTo>
                    <a:pt x="473" y="106"/>
                    <a:pt x="367" y="0"/>
                    <a:pt x="2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  <p:sp>
          <p:nvSpPr>
            <p:cNvPr id="2014" name="Google Shape;2014;p30"/>
            <p:cNvSpPr/>
            <p:nvPr/>
          </p:nvSpPr>
          <p:spPr>
            <a:xfrm>
              <a:off x="2917819" y="3493113"/>
              <a:ext cx="279786" cy="224880"/>
            </a:xfrm>
            <a:custGeom>
              <a:avLst/>
              <a:gdLst/>
              <a:ahLst/>
              <a:cxnLst/>
              <a:rect l="l" t="t" r="r" b="b"/>
              <a:pathLst>
                <a:path w="4841" h="3891" extrusionOk="0">
                  <a:moveTo>
                    <a:pt x="4605" y="0"/>
                  </a:moveTo>
                  <a:cubicBezTo>
                    <a:pt x="4473" y="0"/>
                    <a:pt x="4367" y="107"/>
                    <a:pt x="4367" y="236"/>
                  </a:cubicBezTo>
                  <a:lnTo>
                    <a:pt x="4367" y="2802"/>
                  </a:lnTo>
                  <a:cubicBezTo>
                    <a:pt x="4367" y="3142"/>
                    <a:pt x="4092" y="3419"/>
                    <a:pt x="3752" y="3419"/>
                  </a:cubicBezTo>
                  <a:lnTo>
                    <a:pt x="238" y="3419"/>
                  </a:lnTo>
                  <a:cubicBezTo>
                    <a:pt x="107" y="3419"/>
                    <a:pt x="1" y="3523"/>
                    <a:pt x="1" y="3655"/>
                  </a:cubicBezTo>
                  <a:cubicBezTo>
                    <a:pt x="1" y="3786"/>
                    <a:pt x="107" y="3890"/>
                    <a:pt x="238" y="3890"/>
                  </a:cubicBezTo>
                  <a:lnTo>
                    <a:pt x="3752" y="3890"/>
                  </a:lnTo>
                  <a:cubicBezTo>
                    <a:pt x="4353" y="3890"/>
                    <a:pt x="4840" y="3403"/>
                    <a:pt x="4840" y="2802"/>
                  </a:cubicBezTo>
                  <a:lnTo>
                    <a:pt x="4840" y="236"/>
                  </a:lnTo>
                  <a:cubicBezTo>
                    <a:pt x="4840" y="107"/>
                    <a:pt x="4734" y="0"/>
                    <a:pt x="46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222782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171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58" r:id="rId3"/>
    <p:sldLayoutId id="2147483678" r:id="rId4"/>
    <p:sldLayoutId id="2147483679" r:id="rId5"/>
    <p:sldLayoutId id="2147483680" r:id="rId6"/>
    <p:sldLayoutId id="2147483685" r:id="rId7"/>
    <p:sldLayoutId id="2147483686" r:id="rId8"/>
    <p:sldLayoutId id="2147483687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0"/>
                <a:lumOff val="100000"/>
              </a:schemeClr>
            </a:gs>
            <a:gs pos="39000">
              <a:schemeClr val="accent4">
                <a:lumMod val="0"/>
                <a:lumOff val="100000"/>
              </a:schemeClr>
            </a:gs>
            <a:gs pos="90000">
              <a:schemeClr val="accent4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>
              <a:buClrTx/>
            </a:pPr>
            <a:fld id="{8F015735-7473-AE40-A0B4-D242B3939964}" type="datetimeFigureOut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28.09.2025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>
              <a:buClrTx/>
            </a:pPr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42900">
              <a:buClrTx/>
            </a:pPr>
            <a:fld id="{1BF80CE2-1465-A842-BE6E-537DD95B18E2}" type="slidenum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+mn-ea"/>
                <a:cs typeface="+mn-cs"/>
              </a:rPr>
              <a:pPr defTabSz="342900">
                <a:buClrTx/>
              </a:pPr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2912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ransition spd="slow" advClick="0">
    <p:push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4.pn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4.png"/><Relationship Id="rId5" Type="http://schemas.openxmlformats.org/officeDocument/2006/relationships/image" Target="../media/image15.jpg"/><Relationship Id="rId4" Type="http://schemas.openxmlformats.org/officeDocument/2006/relationships/notesSlide" Target="../notesSlides/notesSlide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4.png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4.png"/><Relationship Id="rId5" Type="http://schemas.openxmlformats.org/officeDocument/2006/relationships/image" Target="../media/image16.jpg"/><Relationship Id="rId4" Type="http://schemas.openxmlformats.org/officeDocument/2006/relationships/notesSlide" Target="../notesSlides/notesSlide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4.png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4.png"/><Relationship Id="rId5" Type="http://schemas.openxmlformats.org/officeDocument/2006/relationships/image" Target="../media/image17.jpeg"/><Relationship Id="rId4" Type="http://schemas.openxmlformats.org/officeDocument/2006/relationships/notesSlide" Target="../notesSlides/notesSlide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4.png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6" Type="http://schemas.openxmlformats.org/officeDocument/2006/relationships/image" Target="../media/image4.png"/><Relationship Id="rId5" Type="http://schemas.openxmlformats.org/officeDocument/2006/relationships/image" Target="../media/image18.jpg"/><Relationship Id="rId4" Type="http://schemas.openxmlformats.org/officeDocument/2006/relationships/notesSlide" Target="../notesSlides/notesSlid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4.png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openxmlformats.org/officeDocument/2006/relationships/image" Target="../media/image4.png"/><Relationship Id="rId5" Type="http://schemas.openxmlformats.org/officeDocument/2006/relationships/image" Target="../media/image19.jpg"/><Relationship Id="rId4" Type="http://schemas.openxmlformats.org/officeDocument/2006/relationships/notesSlide" Target="../notesSlides/notesSlide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4.png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6" Type="http://schemas.openxmlformats.org/officeDocument/2006/relationships/image" Target="../media/image4.png"/><Relationship Id="rId5" Type="http://schemas.openxmlformats.org/officeDocument/2006/relationships/image" Target="../media/image20.jpg"/><Relationship Id="rId4" Type="http://schemas.openxmlformats.org/officeDocument/2006/relationships/notesSlide" Target="../notesSlides/notesSlide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1.jpe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14.png"/><Relationship Id="rId5" Type="http://schemas.openxmlformats.org/officeDocument/2006/relationships/image" Target="../media/image4.png"/><Relationship Id="rId4" Type="http://schemas.openxmlformats.org/officeDocument/2006/relationships/notesSlide" Target="../notesSlides/notesSlide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microsoft.com/office/2007/relationships/media" Target="../media/media2.mp3"/><Relationship Id="rId7" Type="http://schemas.openxmlformats.org/officeDocument/2006/relationships/image" Target="../media/image3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microsoft.com/office/2007/relationships/media" Target="../media/media4.mp3"/><Relationship Id="rId7" Type="http://schemas.openxmlformats.org/officeDocument/2006/relationships/image" Target="../media/image4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.jp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mp3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microsoft.com/office/2007/relationships/media" Target="../media/media6.mp3"/><Relationship Id="rId7" Type="http://schemas.openxmlformats.org/officeDocument/2006/relationships/image" Target="../media/image7.jpg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6.mp3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2" name="Google Shape;2112;p35"/>
          <p:cNvSpPr/>
          <p:nvPr/>
        </p:nvSpPr>
        <p:spPr>
          <a:xfrm>
            <a:off x="7157189" y="782838"/>
            <a:ext cx="1236835" cy="489612"/>
          </a:xfrm>
          <a:custGeom>
            <a:avLst/>
            <a:gdLst/>
            <a:ahLst/>
            <a:cxnLst/>
            <a:rect l="l" t="t" r="r" b="b"/>
            <a:pathLst>
              <a:path w="36083" h="14031" extrusionOk="0">
                <a:moveTo>
                  <a:pt x="18007" y="0"/>
                </a:moveTo>
                <a:cubicBezTo>
                  <a:pt x="15994" y="0"/>
                  <a:pt x="14021" y="912"/>
                  <a:pt x="12749" y="2604"/>
                </a:cubicBezTo>
                <a:cubicBezTo>
                  <a:pt x="12302" y="3196"/>
                  <a:pt x="11957" y="3864"/>
                  <a:pt x="11732" y="4571"/>
                </a:cubicBezTo>
                <a:cubicBezTo>
                  <a:pt x="11672" y="4757"/>
                  <a:pt x="11622" y="4945"/>
                  <a:pt x="11581" y="5134"/>
                </a:cubicBezTo>
                <a:cubicBezTo>
                  <a:pt x="11547" y="5292"/>
                  <a:pt x="11570" y="5420"/>
                  <a:pt x="11435" y="5420"/>
                </a:cubicBezTo>
                <a:cubicBezTo>
                  <a:pt x="11415" y="5420"/>
                  <a:pt x="11391" y="5417"/>
                  <a:pt x="11363" y="5411"/>
                </a:cubicBezTo>
                <a:cubicBezTo>
                  <a:pt x="11163" y="5370"/>
                  <a:pt x="10965" y="5248"/>
                  <a:pt x="10766" y="5189"/>
                </a:cubicBezTo>
                <a:cubicBezTo>
                  <a:pt x="10552" y="5127"/>
                  <a:pt x="10335" y="5083"/>
                  <a:pt x="10116" y="5053"/>
                </a:cubicBezTo>
                <a:cubicBezTo>
                  <a:pt x="9899" y="5022"/>
                  <a:pt x="9681" y="5007"/>
                  <a:pt x="9464" y="5007"/>
                </a:cubicBezTo>
                <a:cubicBezTo>
                  <a:pt x="8125" y="5007"/>
                  <a:pt x="6822" y="5578"/>
                  <a:pt x="5937" y="6609"/>
                </a:cubicBezTo>
                <a:cubicBezTo>
                  <a:pt x="5452" y="7174"/>
                  <a:pt x="5202" y="7782"/>
                  <a:pt x="4945" y="8468"/>
                </a:cubicBezTo>
                <a:cubicBezTo>
                  <a:pt x="4808" y="8829"/>
                  <a:pt x="4418" y="8774"/>
                  <a:pt x="4092" y="8842"/>
                </a:cubicBezTo>
                <a:cubicBezTo>
                  <a:pt x="3738" y="8914"/>
                  <a:pt x="3396" y="9036"/>
                  <a:pt x="3068" y="9191"/>
                </a:cubicBezTo>
                <a:cubicBezTo>
                  <a:pt x="1829" y="9775"/>
                  <a:pt x="851" y="10920"/>
                  <a:pt x="456" y="12232"/>
                </a:cubicBezTo>
                <a:cubicBezTo>
                  <a:pt x="312" y="12705"/>
                  <a:pt x="1" y="13789"/>
                  <a:pt x="681" y="13988"/>
                </a:cubicBezTo>
                <a:cubicBezTo>
                  <a:pt x="727" y="14014"/>
                  <a:pt x="782" y="14030"/>
                  <a:pt x="848" y="14030"/>
                </a:cubicBezTo>
                <a:lnTo>
                  <a:pt x="35235" y="14030"/>
                </a:lnTo>
                <a:cubicBezTo>
                  <a:pt x="35301" y="14030"/>
                  <a:pt x="35357" y="14014"/>
                  <a:pt x="35402" y="13988"/>
                </a:cubicBezTo>
                <a:cubicBezTo>
                  <a:pt x="36082" y="13789"/>
                  <a:pt x="35770" y="12705"/>
                  <a:pt x="35627" y="12232"/>
                </a:cubicBezTo>
                <a:cubicBezTo>
                  <a:pt x="35232" y="10920"/>
                  <a:pt x="34255" y="9775"/>
                  <a:pt x="33015" y="9191"/>
                </a:cubicBezTo>
                <a:cubicBezTo>
                  <a:pt x="32687" y="9036"/>
                  <a:pt x="32345" y="8914"/>
                  <a:pt x="31990" y="8842"/>
                </a:cubicBezTo>
                <a:cubicBezTo>
                  <a:pt x="31664" y="8774"/>
                  <a:pt x="31274" y="8829"/>
                  <a:pt x="31138" y="8468"/>
                </a:cubicBezTo>
                <a:cubicBezTo>
                  <a:pt x="30881" y="7782"/>
                  <a:pt x="30631" y="7174"/>
                  <a:pt x="30146" y="6609"/>
                </a:cubicBezTo>
                <a:cubicBezTo>
                  <a:pt x="29263" y="5578"/>
                  <a:pt x="27958" y="5007"/>
                  <a:pt x="26619" y="5007"/>
                </a:cubicBezTo>
                <a:cubicBezTo>
                  <a:pt x="26402" y="5007"/>
                  <a:pt x="26184" y="5022"/>
                  <a:pt x="25967" y="5053"/>
                </a:cubicBezTo>
                <a:cubicBezTo>
                  <a:pt x="25747" y="5083"/>
                  <a:pt x="25531" y="5127"/>
                  <a:pt x="25317" y="5189"/>
                </a:cubicBezTo>
                <a:cubicBezTo>
                  <a:pt x="25118" y="5248"/>
                  <a:pt x="24920" y="5370"/>
                  <a:pt x="24720" y="5411"/>
                </a:cubicBezTo>
                <a:cubicBezTo>
                  <a:pt x="24692" y="5417"/>
                  <a:pt x="24668" y="5420"/>
                  <a:pt x="24648" y="5420"/>
                </a:cubicBezTo>
                <a:cubicBezTo>
                  <a:pt x="24513" y="5420"/>
                  <a:pt x="24535" y="5292"/>
                  <a:pt x="24502" y="5134"/>
                </a:cubicBezTo>
                <a:cubicBezTo>
                  <a:pt x="24461" y="4945"/>
                  <a:pt x="24411" y="4757"/>
                  <a:pt x="24353" y="4571"/>
                </a:cubicBezTo>
                <a:cubicBezTo>
                  <a:pt x="24126" y="3864"/>
                  <a:pt x="23780" y="3196"/>
                  <a:pt x="23334" y="2604"/>
                </a:cubicBezTo>
                <a:cubicBezTo>
                  <a:pt x="22062" y="912"/>
                  <a:pt x="20089" y="0"/>
                  <a:pt x="18077" y="0"/>
                </a:cubicBezTo>
                <a:cubicBezTo>
                  <a:pt x="18066" y="0"/>
                  <a:pt x="18054" y="1"/>
                  <a:pt x="18042" y="1"/>
                </a:cubicBezTo>
                <a:cubicBezTo>
                  <a:pt x="18031" y="1"/>
                  <a:pt x="18019" y="0"/>
                  <a:pt x="18007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+mj-lt"/>
            </a:endParaRPr>
          </a:p>
        </p:txBody>
      </p:sp>
      <p:sp>
        <p:nvSpPr>
          <p:cNvPr id="2113" name="Google Shape;2113;p35"/>
          <p:cNvSpPr/>
          <p:nvPr/>
        </p:nvSpPr>
        <p:spPr>
          <a:xfrm>
            <a:off x="1527241" y="4177061"/>
            <a:ext cx="207420" cy="186779"/>
          </a:xfrm>
          <a:custGeom>
            <a:avLst/>
            <a:gdLst/>
            <a:ahLst/>
            <a:cxnLst/>
            <a:rect l="l" t="t" r="r" b="b"/>
            <a:pathLst>
              <a:path w="3889" h="3502" extrusionOk="0">
                <a:moveTo>
                  <a:pt x="1944" y="1"/>
                </a:moveTo>
                <a:cubicBezTo>
                  <a:pt x="1791" y="1"/>
                  <a:pt x="1637" y="81"/>
                  <a:pt x="1558" y="241"/>
                </a:cubicBezTo>
                <a:lnTo>
                  <a:pt x="1330" y="702"/>
                </a:lnTo>
                <a:cubicBezTo>
                  <a:pt x="1268" y="830"/>
                  <a:pt x="1145" y="918"/>
                  <a:pt x="1005" y="938"/>
                </a:cubicBezTo>
                <a:lnTo>
                  <a:pt x="497" y="1012"/>
                </a:lnTo>
                <a:cubicBezTo>
                  <a:pt x="142" y="1063"/>
                  <a:pt x="0" y="1498"/>
                  <a:pt x="257" y="1748"/>
                </a:cubicBezTo>
                <a:lnTo>
                  <a:pt x="624" y="2107"/>
                </a:lnTo>
                <a:cubicBezTo>
                  <a:pt x="727" y="2206"/>
                  <a:pt x="773" y="2348"/>
                  <a:pt x="748" y="2488"/>
                </a:cubicBezTo>
                <a:lnTo>
                  <a:pt x="661" y="2995"/>
                </a:lnTo>
                <a:cubicBezTo>
                  <a:pt x="614" y="3274"/>
                  <a:pt x="836" y="3501"/>
                  <a:pt x="1088" y="3501"/>
                </a:cubicBezTo>
                <a:cubicBezTo>
                  <a:pt x="1154" y="3501"/>
                  <a:pt x="1223" y="3485"/>
                  <a:pt x="1289" y="3450"/>
                </a:cubicBezTo>
                <a:lnTo>
                  <a:pt x="1744" y="3211"/>
                </a:lnTo>
                <a:cubicBezTo>
                  <a:pt x="1806" y="3178"/>
                  <a:pt x="1875" y="3162"/>
                  <a:pt x="1944" y="3162"/>
                </a:cubicBezTo>
                <a:cubicBezTo>
                  <a:pt x="2013" y="3162"/>
                  <a:pt x="2082" y="3178"/>
                  <a:pt x="2145" y="3211"/>
                </a:cubicBezTo>
                <a:lnTo>
                  <a:pt x="2600" y="3450"/>
                </a:lnTo>
                <a:cubicBezTo>
                  <a:pt x="2666" y="3485"/>
                  <a:pt x="2735" y="3501"/>
                  <a:pt x="2801" y="3501"/>
                </a:cubicBezTo>
                <a:cubicBezTo>
                  <a:pt x="3053" y="3501"/>
                  <a:pt x="3273" y="3274"/>
                  <a:pt x="3226" y="2995"/>
                </a:cubicBezTo>
                <a:lnTo>
                  <a:pt x="3139" y="2488"/>
                </a:lnTo>
                <a:cubicBezTo>
                  <a:pt x="3116" y="2348"/>
                  <a:pt x="3162" y="2206"/>
                  <a:pt x="3263" y="2107"/>
                </a:cubicBezTo>
                <a:lnTo>
                  <a:pt x="3631" y="1748"/>
                </a:lnTo>
                <a:cubicBezTo>
                  <a:pt x="3888" y="1498"/>
                  <a:pt x="3747" y="1063"/>
                  <a:pt x="3392" y="1012"/>
                </a:cubicBezTo>
                <a:lnTo>
                  <a:pt x="2884" y="938"/>
                </a:lnTo>
                <a:cubicBezTo>
                  <a:pt x="2744" y="918"/>
                  <a:pt x="2621" y="830"/>
                  <a:pt x="2559" y="702"/>
                </a:cubicBezTo>
                <a:lnTo>
                  <a:pt x="2331" y="241"/>
                </a:lnTo>
                <a:cubicBezTo>
                  <a:pt x="2252" y="81"/>
                  <a:pt x="2098" y="1"/>
                  <a:pt x="194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+mj-lt"/>
            </a:endParaRPr>
          </a:p>
        </p:txBody>
      </p:sp>
      <p:sp>
        <p:nvSpPr>
          <p:cNvPr id="2114" name="Google Shape;2114;p35"/>
          <p:cNvSpPr/>
          <p:nvPr/>
        </p:nvSpPr>
        <p:spPr>
          <a:xfrm>
            <a:off x="7988191" y="714061"/>
            <a:ext cx="207420" cy="186779"/>
          </a:xfrm>
          <a:custGeom>
            <a:avLst/>
            <a:gdLst/>
            <a:ahLst/>
            <a:cxnLst/>
            <a:rect l="l" t="t" r="r" b="b"/>
            <a:pathLst>
              <a:path w="3889" h="3502" extrusionOk="0">
                <a:moveTo>
                  <a:pt x="1944" y="1"/>
                </a:moveTo>
                <a:cubicBezTo>
                  <a:pt x="1791" y="1"/>
                  <a:pt x="1637" y="81"/>
                  <a:pt x="1558" y="241"/>
                </a:cubicBezTo>
                <a:lnTo>
                  <a:pt x="1330" y="702"/>
                </a:lnTo>
                <a:cubicBezTo>
                  <a:pt x="1268" y="830"/>
                  <a:pt x="1145" y="918"/>
                  <a:pt x="1005" y="938"/>
                </a:cubicBezTo>
                <a:lnTo>
                  <a:pt x="497" y="1012"/>
                </a:lnTo>
                <a:cubicBezTo>
                  <a:pt x="142" y="1063"/>
                  <a:pt x="0" y="1498"/>
                  <a:pt x="257" y="1748"/>
                </a:cubicBezTo>
                <a:lnTo>
                  <a:pt x="624" y="2107"/>
                </a:lnTo>
                <a:cubicBezTo>
                  <a:pt x="727" y="2206"/>
                  <a:pt x="773" y="2348"/>
                  <a:pt x="748" y="2488"/>
                </a:cubicBezTo>
                <a:lnTo>
                  <a:pt x="661" y="2995"/>
                </a:lnTo>
                <a:cubicBezTo>
                  <a:pt x="614" y="3274"/>
                  <a:pt x="836" y="3501"/>
                  <a:pt x="1088" y="3501"/>
                </a:cubicBezTo>
                <a:cubicBezTo>
                  <a:pt x="1154" y="3501"/>
                  <a:pt x="1223" y="3485"/>
                  <a:pt x="1289" y="3450"/>
                </a:cubicBezTo>
                <a:lnTo>
                  <a:pt x="1744" y="3211"/>
                </a:lnTo>
                <a:cubicBezTo>
                  <a:pt x="1806" y="3178"/>
                  <a:pt x="1875" y="3162"/>
                  <a:pt x="1944" y="3162"/>
                </a:cubicBezTo>
                <a:cubicBezTo>
                  <a:pt x="2013" y="3162"/>
                  <a:pt x="2082" y="3178"/>
                  <a:pt x="2145" y="3211"/>
                </a:cubicBezTo>
                <a:lnTo>
                  <a:pt x="2600" y="3450"/>
                </a:lnTo>
                <a:cubicBezTo>
                  <a:pt x="2666" y="3485"/>
                  <a:pt x="2735" y="3501"/>
                  <a:pt x="2801" y="3501"/>
                </a:cubicBezTo>
                <a:cubicBezTo>
                  <a:pt x="3053" y="3501"/>
                  <a:pt x="3273" y="3274"/>
                  <a:pt x="3226" y="2995"/>
                </a:cubicBezTo>
                <a:lnTo>
                  <a:pt x="3139" y="2488"/>
                </a:lnTo>
                <a:cubicBezTo>
                  <a:pt x="3116" y="2348"/>
                  <a:pt x="3162" y="2206"/>
                  <a:pt x="3263" y="2107"/>
                </a:cubicBezTo>
                <a:lnTo>
                  <a:pt x="3631" y="1748"/>
                </a:lnTo>
                <a:cubicBezTo>
                  <a:pt x="3888" y="1498"/>
                  <a:pt x="3747" y="1063"/>
                  <a:pt x="3392" y="1012"/>
                </a:cubicBezTo>
                <a:lnTo>
                  <a:pt x="2884" y="938"/>
                </a:lnTo>
                <a:cubicBezTo>
                  <a:pt x="2744" y="918"/>
                  <a:pt x="2621" y="830"/>
                  <a:pt x="2559" y="702"/>
                </a:cubicBezTo>
                <a:lnTo>
                  <a:pt x="2331" y="241"/>
                </a:lnTo>
                <a:cubicBezTo>
                  <a:pt x="2252" y="81"/>
                  <a:pt x="2098" y="1"/>
                  <a:pt x="1944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rgbClr val="FF70BA"/>
              </a:solidFill>
              <a:latin typeface="+mj-lt"/>
            </a:endParaRPr>
          </a:p>
        </p:txBody>
      </p:sp>
      <p:sp>
        <p:nvSpPr>
          <p:cNvPr id="2115" name="Google Shape;2115;p35"/>
          <p:cNvSpPr/>
          <p:nvPr/>
        </p:nvSpPr>
        <p:spPr>
          <a:xfrm>
            <a:off x="7727591" y="4039486"/>
            <a:ext cx="207420" cy="186779"/>
          </a:xfrm>
          <a:custGeom>
            <a:avLst/>
            <a:gdLst/>
            <a:ahLst/>
            <a:cxnLst/>
            <a:rect l="l" t="t" r="r" b="b"/>
            <a:pathLst>
              <a:path w="3889" h="3502" extrusionOk="0">
                <a:moveTo>
                  <a:pt x="1944" y="1"/>
                </a:moveTo>
                <a:cubicBezTo>
                  <a:pt x="1791" y="1"/>
                  <a:pt x="1637" y="81"/>
                  <a:pt x="1558" y="241"/>
                </a:cubicBezTo>
                <a:lnTo>
                  <a:pt x="1330" y="702"/>
                </a:lnTo>
                <a:cubicBezTo>
                  <a:pt x="1268" y="830"/>
                  <a:pt x="1145" y="918"/>
                  <a:pt x="1005" y="938"/>
                </a:cubicBezTo>
                <a:lnTo>
                  <a:pt x="497" y="1012"/>
                </a:lnTo>
                <a:cubicBezTo>
                  <a:pt x="142" y="1063"/>
                  <a:pt x="0" y="1498"/>
                  <a:pt x="257" y="1748"/>
                </a:cubicBezTo>
                <a:lnTo>
                  <a:pt x="624" y="2107"/>
                </a:lnTo>
                <a:cubicBezTo>
                  <a:pt x="727" y="2206"/>
                  <a:pt x="773" y="2348"/>
                  <a:pt x="748" y="2488"/>
                </a:cubicBezTo>
                <a:lnTo>
                  <a:pt x="661" y="2995"/>
                </a:lnTo>
                <a:cubicBezTo>
                  <a:pt x="614" y="3274"/>
                  <a:pt x="836" y="3501"/>
                  <a:pt x="1088" y="3501"/>
                </a:cubicBezTo>
                <a:cubicBezTo>
                  <a:pt x="1154" y="3501"/>
                  <a:pt x="1223" y="3485"/>
                  <a:pt x="1289" y="3450"/>
                </a:cubicBezTo>
                <a:lnTo>
                  <a:pt x="1744" y="3211"/>
                </a:lnTo>
                <a:cubicBezTo>
                  <a:pt x="1806" y="3178"/>
                  <a:pt x="1875" y="3162"/>
                  <a:pt x="1944" y="3162"/>
                </a:cubicBezTo>
                <a:cubicBezTo>
                  <a:pt x="2013" y="3162"/>
                  <a:pt x="2082" y="3178"/>
                  <a:pt x="2145" y="3211"/>
                </a:cubicBezTo>
                <a:lnTo>
                  <a:pt x="2600" y="3450"/>
                </a:lnTo>
                <a:cubicBezTo>
                  <a:pt x="2666" y="3485"/>
                  <a:pt x="2735" y="3501"/>
                  <a:pt x="2801" y="3501"/>
                </a:cubicBezTo>
                <a:cubicBezTo>
                  <a:pt x="3053" y="3501"/>
                  <a:pt x="3273" y="3274"/>
                  <a:pt x="3226" y="2995"/>
                </a:cubicBezTo>
                <a:lnTo>
                  <a:pt x="3139" y="2488"/>
                </a:lnTo>
                <a:cubicBezTo>
                  <a:pt x="3116" y="2348"/>
                  <a:pt x="3162" y="2206"/>
                  <a:pt x="3263" y="2107"/>
                </a:cubicBezTo>
                <a:lnTo>
                  <a:pt x="3631" y="1748"/>
                </a:lnTo>
                <a:cubicBezTo>
                  <a:pt x="3888" y="1498"/>
                  <a:pt x="3747" y="1063"/>
                  <a:pt x="3392" y="1012"/>
                </a:cubicBezTo>
                <a:lnTo>
                  <a:pt x="2884" y="938"/>
                </a:lnTo>
                <a:cubicBezTo>
                  <a:pt x="2744" y="918"/>
                  <a:pt x="2621" y="830"/>
                  <a:pt x="2559" y="702"/>
                </a:cubicBezTo>
                <a:lnTo>
                  <a:pt x="2331" y="241"/>
                </a:lnTo>
                <a:cubicBezTo>
                  <a:pt x="2252" y="81"/>
                  <a:pt x="2098" y="1"/>
                  <a:pt x="1944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+mj-lt"/>
            </a:endParaRPr>
          </a:p>
        </p:txBody>
      </p:sp>
      <p:grpSp>
        <p:nvGrpSpPr>
          <p:cNvPr id="2116" name="Google Shape;2116;p35"/>
          <p:cNvGrpSpPr/>
          <p:nvPr/>
        </p:nvGrpSpPr>
        <p:grpSpPr>
          <a:xfrm rot="1315589">
            <a:off x="718431" y="436773"/>
            <a:ext cx="902596" cy="1584801"/>
            <a:chOff x="2332850" y="1508965"/>
            <a:chExt cx="495799" cy="870474"/>
          </a:xfrm>
        </p:grpSpPr>
        <p:sp>
          <p:nvSpPr>
            <p:cNvPr id="2117" name="Google Shape;2117;p35"/>
            <p:cNvSpPr/>
            <p:nvPr/>
          </p:nvSpPr>
          <p:spPr>
            <a:xfrm>
              <a:off x="2347410" y="1709183"/>
              <a:ext cx="467748" cy="569138"/>
            </a:xfrm>
            <a:custGeom>
              <a:avLst/>
              <a:gdLst/>
              <a:ahLst/>
              <a:cxnLst/>
              <a:rect l="l" t="t" r="r" b="b"/>
              <a:pathLst>
                <a:path w="8770" h="10671" extrusionOk="0">
                  <a:moveTo>
                    <a:pt x="4336" y="1"/>
                  </a:moveTo>
                  <a:cubicBezTo>
                    <a:pt x="4096" y="1"/>
                    <a:pt x="3869" y="8"/>
                    <a:pt x="3774" y="23"/>
                  </a:cubicBezTo>
                  <a:cubicBezTo>
                    <a:pt x="3116" y="126"/>
                    <a:pt x="2471" y="296"/>
                    <a:pt x="1881" y="622"/>
                  </a:cubicBezTo>
                  <a:cubicBezTo>
                    <a:pt x="1050" y="1081"/>
                    <a:pt x="456" y="1815"/>
                    <a:pt x="217" y="2738"/>
                  </a:cubicBezTo>
                  <a:cubicBezTo>
                    <a:pt x="95" y="3209"/>
                    <a:pt x="43" y="3707"/>
                    <a:pt x="20" y="4193"/>
                  </a:cubicBezTo>
                  <a:cubicBezTo>
                    <a:pt x="1" y="4646"/>
                    <a:pt x="18" y="5111"/>
                    <a:pt x="119" y="5555"/>
                  </a:cubicBezTo>
                  <a:cubicBezTo>
                    <a:pt x="226" y="6023"/>
                    <a:pt x="438" y="6457"/>
                    <a:pt x="759" y="6815"/>
                  </a:cubicBezTo>
                  <a:cubicBezTo>
                    <a:pt x="1053" y="7143"/>
                    <a:pt x="1424" y="7390"/>
                    <a:pt x="1768" y="7662"/>
                  </a:cubicBezTo>
                  <a:cubicBezTo>
                    <a:pt x="2542" y="8276"/>
                    <a:pt x="3029" y="9149"/>
                    <a:pt x="3040" y="10149"/>
                  </a:cubicBezTo>
                  <a:cubicBezTo>
                    <a:pt x="3040" y="10202"/>
                    <a:pt x="3052" y="10250"/>
                    <a:pt x="3070" y="10290"/>
                  </a:cubicBezTo>
                  <a:cubicBezTo>
                    <a:pt x="3070" y="10294"/>
                    <a:pt x="3068" y="10298"/>
                    <a:pt x="3068" y="10301"/>
                  </a:cubicBezTo>
                  <a:cubicBezTo>
                    <a:pt x="3072" y="10391"/>
                    <a:pt x="3102" y="10487"/>
                    <a:pt x="3171" y="10551"/>
                  </a:cubicBezTo>
                  <a:cubicBezTo>
                    <a:pt x="3234" y="10611"/>
                    <a:pt x="3321" y="10657"/>
                    <a:pt x="3409" y="10657"/>
                  </a:cubicBezTo>
                  <a:cubicBezTo>
                    <a:pt x="3413" y="10657"/>
                    <a:pt x="3416" y="10657"/>
                    <a:pt x="3419" y="10657"/>
                  </a:cubicBezTo>
                  <a:cubicBezTo>
                    <a:pt x="3726" y="10638"/>
                    <a:pt x="4030" y="10618"/>
                    <a:pt x="4335" y="10601"/>
                  </a:cubicBezTo>
                  <a:cubicBezTo>
                    <a:pt x="4339" y="10601"/>
                    <a:pt x="4342" y="10601"/>
                    <a:pt x="4346" y="10599"/>
                  </a:cubicBezTo>
                  <a:cubicBezTo>
                    <a:pt x="4348" y="10601"/>
                    <a:pt x="4353" y="10601"/>
                    <a:pt x="4355" y="10601"/>
                  </a:cubicBezTo>
                  <a:cubicBezTo>
                    <a:pt x="4661" y="10622"/>
                    <a:pt x="4964" y="10647"/>
                    <a:pt x="5269" y="10670"/>
                  </a:cubicBezTo>
                  <a:cubicBezTo>
                    <a:pt x="5274" y="10670"/>
                    <a:pt x="5279" y="10670"/>
                    <a:pt x="5284" y="10670"/>
                  </a:cubicBezTo>
                  <a:cubicBezTo>
                    <a:pt x="5372" y="10670"/>
                    <a:pt x="5457" y="10624"/>
                    <a:pt x="5521" y="10567"/>
                  </a:cubicBezTo>
                  <a:cubicBezTo>
                    <a:pt x="5590" y="10505"/>
                    <a:pt x="5622" y="10407"/>
                    <a:pt x="5625" y="10317"/>
                  </a:cubicBezTo>
                  <a:cubicBezTo>
                    <a:pt x="5627" y="10315"/>
                    <a:pt x="5625" y="10310"/>
                    <a:pt x="5625" y="10308"/>
                  </a:cubicBezTo>
                  <a:cubicBezTo>
                    <a:pt x="5645" y="10267"/>
                    <a:pt x="5655" y="10220"/>
                    <a:pt x="5655" y="10166"/>
                  </a:cubicBezTo>
                  <a:cubicBezTo>
                    <a:pt x="5682" y="9167"/>
                    <a:pt x="6180" y="8300"/>
                    <a:pt x="6962" y="7696"/>
                  </a:cubicBezTo>
                  <a:cubicBezTo>
                    <a:pt x="7309" y="7428"/>
                    <a:pt x="7683" y="7187"/>
                    <a:pt x="7980" y="6863"/>
                  </a:cubicBezTo>
                  <a:cubicBezTo>
                    <a:pt x="8308" y="6511"/>
                    <a:pt x="8526" y="6078"/>
                    <a:pt x="8640" y="5612"/>
                  </a:cubicBezTo>
                  <a:cubicBezTo>
                    <a:pt x="8746" y="5169"/>
                    <a:pt x="8769" y="4705"/>
                    <a:pt x="8755" y="4251"/>
                  </a:cubicBezTo>
                  <a:cubicBezTo>
                    <a:pt x="8739" y="3766"/>
                    <a:pt x="8696" y="3268"/>
                    <a:pt x="8579" y="2794"/>
                  </a:cubicBezTo>
                  <a:cubicBezTo>
                    <a:pt x="8353" y="1866"/>
                    <a:pt x="7768" y="1127"/>
                    <a:pt x="6942" y="656"/>
                  </a:cubicBezTo>
                  <a:cubicBezTo>
                    <a:pt x="6357" y="322"/>
                    <a:pt x="5714" y="143"/>
                    <a:pt x="5057" y="32"/>
                  </a:cubicBezTo>
                  <a:cubicBezTo>
                    <a:pt x="4941" y="11"/>
                    <a:pt x="4629" y="1"/>
                    <a:pt x="433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  <p:sp>
          <p:nvSpPr>
            <p:cNvPr id="2118" name="Google Shape;2118;p35"/>
            <p:cNvSpPr/>
            <p:nvPr/>
          </p:nvSpPr>
          <p:spPr>
            <a:xfrm>
              <a:off x="2516587" y="2272290"/>
              <a:ext cx="132964" cy="96323"/>
            </a:xfrm>
            <a:custGeom>
              <a:avLst/>
              <a:gdLst/>
              <a:ahLst/>
              <a:cxnLst/>
              <a:rect l="l" t="t" r="r" b="b"/>
              <a:pathLst>
                <a:path w="2493" h="1806" extrusionOk="0">
                  <a:moveTo>
                    <a:pt x="454" y="0"/>
                  </a:moveTo>
                  <a:cubicBezTo>
                    <a:pt x="244" y="0"/>
                    <a:pt x="1" y="191"/>
                    <a:pt x="26" y="422"/>
                  </a:cubicBezTo>
                  <a:cubicBezTo>
                    <a:pt x="31" y="459"/>
                    <a:pt x="36" y="496"/>
                    <a:pt x="42" y="535"/>
                  </a:cubicBezTo>
                  <a:cubicBezTo>
                    <a:pt x="19" y="604"/>
                    <a:pt x="15" y="684"/>
                    <a:pt x="42" y="774"/>
                  </a:cubicBezTo>
                  <a:cubicBezTo>
                    <a:pt x="82" y="918"/>
                    <a:pt x="144" y="1051"/>
                    <a:pt x="222" y="1173"/>
                  </a:cubicBezTo>
                  <a:cubicBezTo>
                    <a:pt x="380" y="1512"/>
                    <a:pt x="641" y="1777"/>
                    <a:pt x="1059" y="1802"/>
                  </a:cubicBezTo>
                  <a:cubicBezTo>
                    <a:pt x="1080" y="1803"/>
                    <a:pt x="1101" y="1804"/>
                    <a:pt x="1122" y="1804"/>
                  </a:cubicBezTo>
                  <a:cubicBezTo>
                    <a:pt x="1160" y="1804"/>
                    <a:pt x="1198" y="1802"/>
                    <a:pt x="1236" y="1799"/>
                  </a:cubicBezTo>
                  <a:cubicBezTo>
                    <a:pt x="1278" y="1803"/>
                    <a:pt x="1320" y="1805"/>
                    <a:pt x="1363" y="1805"/>
                  </a:cubicBezTo>
                  <a:cubicBezTo>
                    <a:pt x="1380" y="1805"/>
                    <a:pt x="1396" y="1805"/>
                    <a:pt x="1413" y="1804"/>
                  </a:cubicBezTo>
                  <a:cubicBezTo>
                    <a:pt x="1831" y="1786"/>
                    <a:pt x="2095" y="1522"/>
                    <a:pt x="2257" y="1186"/>
                  </a:cubicBezTo>
                  <a:cubicBezTo>
                    <a:pt x="2338" y="1065"/>
                    <a:pt x="2402" y="932"/>
                    <a:pt x="2445" y="790"/>
                  </a:cubicBezTo>
                  <a:cubicBezTo>
                    <a:pt x="2471" y="702"/>
                    <a:pt x="2469" y="620"/>
                    <a:pt x="2448" y="551"/>
                  </a:cubicBezTo>
                  <a:cubicBezTo>
                    <a:pt x="2453" y="514"/>
                    <a:pt x="2459" y="475"/>
                    <a:pt x="2464" y="438"/>
                  </a:cubicBezTo>
                  <a:cubicBezTo>
                    <a:pt x="2492" y="207"/>
                    <a:pt x="2253" y="14"/>
                    <a:pt x="2042" y="11"/>
                  </a:cubicBezTo>
                  <a:cubicBezTo>
                    <a:pt x="2039" y="11"/>
                    <a:pt x="2036" y="11"/>
                    <a:pt x="2033" y="11"/>
                  </a:cubicBezTo>
                  <a:cubicBezTo>
                    <a:pt x="1961" y="11"/>
                    <a:pt x="1900" y="30"/>
                    <a:pt x="1846" y="58"/>
                  </a:cubicBezTo>
                  <a:cubicBezTo>
                    <a:pt x="1804" y="44"/>
                    <a:pt x="1761" y="37"/>
                    <a:pt x="1717" y="37"/>
                  </a:cubicBezTo>
                  <a:cubicBezTo>
                    <a:pt x="1623" y="37"/>
                    <a:pt x="1525" y="73"/>
                    <a:pt x="1438" y="160"/>
                  </a:cubicBezTo>
                  <a:cubicBezTo>
                    <a:pt x="1383" y="216"/>
                    <a:pt x="1316" y="262"/>
                    <a:pt x="1247" y="296"/>
                  </a:cubicBezTo>
                  <a:cubicBezTo>
                    <a:pt x="1176" y="262"/>
                    <a:pt x="1110" y="214"/>
                    <a:pt x="1055" y="158"/>
                  </a:cubicBezTo>
                  <a:cubicBezTo>
                    <a:pt x="967" y="67"/>
                    <a:pt x="868" y="30"/>
                    <a:pt x="772" y="30"/>
                  </a:cubicBezTo>
                  <a:cubicBezTo>
                    <a:pt x="730" y="30"/>
                    <a:pt x="689" y="37"/>
                    <a:pt x="649" y="50"/>
                  </a:cubicBezTo>
                  <a:cubicBezTo>
                    <a:pt x="594" y="20"/>
                    <a:pt x="529" y="0"/>
                    <a:pt x="454" y="0"/>
                  </a:cubicBezTo>
                  <a:close/>
                </a:path>
              </a:pathLst>
            </a:custGeom>
            <a:solidFill>
              <a:schemeClr val="lt1"/>
            </a:solidFill>
            <a:ln w="9525" cap="flat" cmpd="sng">
              <a:solidFill>
                <a:schemeClr val="accent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  <p:sp>
          <p:nvSpPr>
            <p:cNvPr id="2119" name="Google Shape;2119;p35"/>
            <p:cNvSpPr/>
            <p:nvPr/>
          </p:nvSpPr>
          <p:spPr>
            <a:xfrm>
              <a:off x="2540908" y="1888227"/>
              <a:ext cx="89816" cy="406413"/>
            </a:xfrm>
            <a:custGeom>
              <a:avLst/>
              <a:gdLst/>
              <a:ahLst/>
              <a:cxnLst/>
              <a:rect l="l" t="t" r="r" b="b"/>
              <a:pathLst>
                <a:path w="1684" h="7620" extrusionOk="0">
                  <a:moveTo>
                    <a:pt x="1044" y="288"/>
                  </a:moveTo>
                  <a:cubicBezTo>
                    <a:pt x="1141" y="288"/>
                    <a:pt x="1232" y="333"/>
                    <a:pt x="1290" y="439"/>
                  </a:cubicBezTo>
                  <a:cubicBezTo>
                    <a:pt x="1413" y="664"/>
                    <a:pt x="1296" y="926"/>
                    <a:pt x="1186" y="1128"/>
                  </a:cubicBezTo>
                  <a:cubicBezTo>
                    <a:pt x="1053" y="1369"/>
                    <a:pt x="902" y="1598"/>
                    <a:pt x="753" y="1828"/>
                  </a:cubicBezTo>
                  <a:cubicBezTo>
                    <a:pt x="737" y="1810"/>
                    <a:pt x="723" y="1794"/>
                    <a:pt x="707" y="1777"/>
                  </a:cubicBezTo>
                  <a:cubicBezTo>
                    <a:pt x="535" y="1576"/>
                    <a:pt x="482" y="1381"/>
                    <a:pt x="512" y="1117"/>
                  </a:cubicBezTo>
                  <a:cubicBezTo>
                    <a:pt x="539" y="873"/>
                    <a:pt x="587" y="563"/>
                    <a:pt x="783" y="393"/>
                  </a:cubicBezTo>
                  <a:cubicBezTo>
                    <a:pt x="859" y="327"/>
                    <a:pt x="954" y="288"/>
                    <a:pt x="1044" y="288"/>
                  </a:cubicBezTo>
                  <a:close/>
                  <a:moveTo>
                    <a:pt x="1046" y="0"/>
                  </a:moveTo>
                  <a:cubicBezTo>
                    <a:pt x="593" y="0"/>
                    <a:pt x="347" y="446"/>
                    <a:pt x="270" y="841"/>
                  </a:cubicBezTo>
                  <a:cubicBezTo>
                    <a:pt x="224" y="1084"/>
                    <a:pt x="185" y="1350"/>
                    <a:pt x="266" y="1589"/>
                  </a:cubicBezTo>
                  <a:cubicBezTo>
                    <a:pt x="330" y="1780"/>
                    <a:pt x="463" y="1929"/>
                    <a:pt x="597" y="2074"/>
                  </a:cubicBezTo>
                  <a:cubicBezTo>
                    <a:pt x="542" y="2163"/>
                    <a:pt x="489" y="2252"/>
                    <a:pt x="440" y="2344"/>
                  </a:cubicBezTo>
                  <a:cubicBezTo>
                    <a:pt x="209" y="2767"/>
                    <a:pt x="75" y="3210"/>
                    <a:pt x="41" y="3694"/>
                  </a:cubicBezTo>
                  <a:cubicBezTo>
                    <a:pt x="0" y="4302"/>
                    <a:pt x="41" y="4922"/>
                    <a:pt x="52" y="5532"/>
                  </a:cubicBezTo>
                  <a:cubicBezTo>
                    <a:pt x="60" y="6115"/>
                    <a:pt x="37" y="6714"/>
                    <a:pt x="188" y="7281"/>
                  </a:cubicBezTo>
                  <a:cubicBezTo>
                    <a:pt x="207" y="7351"/>
                    <a:pt x="262" y="7382"/>
                    <a:pt x="319" y="7382"/>
                  </a:cubicBezTo>
                  <a:cubicBezTo>
                    <a:pt x="403" y="7382"/>
                    <a:pt x="490" y="7313"/>
                    <a:pt x="463" y="7208"/>
                  </a:cubicBezTo>
                  <a:cubicBezTo>
                    <a:pt x="310" y="6643"/>
                    <a:pt x="342" y="6042"/>
                    <a:pt x="333" y="5464"/>
                  </a:cubicBezTo>
                  <a:cubicBezTo>
                    <a:pt x="323" y="4887"/>
                    <a:pt x="287" y="4304"/>
                    <a:pt x="323" y="3728"/>
                  </a:cubicBezTo>
                  <a:cubicBezTo>
                    <a:pt x="355" y="3203"/>
                    <a:pt x="530" y="2748"/>
                    <a:pt x="791" y="2303"/>
                  </a:cubicBezTo>
                  <a:cubicBezTo>
                    <a:pt x="1044" y="2654"/>
                    <a:pt x="1145" y="3076"/>
                    <a:pt x="1182" y="3513"/>
                  </a:cubicBezTo>
                  <a:cubicBezTo>
                    <a:pt x="1294" y="4816"/>
                    <a:pt x="1166" y="6163"/>
                    <a:pt x="911" y="7440"/>
                  </a:cubicBezTo>
                  <a:cubicBezTo>
                    <a:pt x="890" y="7548"/>
                    <a:pt x="980" y="7620"/>
                    <a:pt x="1063" y="7620"/>
                  </a:cubicBezTo>
                  <a:cubicBezTo>
                    <a:pt x="1117" y="7620"/>
                    <a:pt x="1168" y="7589"/>
                    <a:pt x="1182" y="7518"/>
                  </a:cubicBezTo>
                  <a:cubicBezTo>
                    <a:pt x="1395" y="6457"/>
                    <a:pt x="1503" y="5378"/>
                    <a:pt x="1496" y="4295"/>
                  </a:cubicBezTo>
                  <a:cubicBezTo>
                    <a:pt x="1492" y="3825"/>
                    <a:pt x="1483" y="3341"/>
                    <a:pt x="1368" y="2882"/>
                  </a:cubicBezTo>
                  <a:cubicBezTo>
                    <a:pt x="1319" y="2691"/>
                    <a:pt x="1248" y="2501"/>
                    <a:pt x="1152" y="2328"/>
                  </a:cubicBezTo>
                  <a:cubicBezTo>
                    <a:pt x="1094" y="2225"/>
                    <a:pt x="1024" y="2135"/>
                    <a:pt x="948" y="2048"/>
                  </a:cubicBezTo>
                  <a:cubicBezTo>
                    <a:pt x="1195" y="1679"/>
                    <a:pt x="1494" y="1298"/>
                    <a:pt x="1595" y="875"/>
                  </a:cubicBezTo>
                  <a:cubicBezTo>
                    <a:pt x="1684" y="506"/>
                    <a:pt x="1519" y="26"/>
                    <a:pt x="1083" y="1"/>
                  </a:cubicBezTo>
                  <a:cubicBezTo>
                    <a:pt x="1071" y="0"/>
                    <a:pt x="1058" y="0"/>
                    <a:pt x="104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  <p:sp>
          <p:nvSpPr>
            <p:cNvPr id="2120" name="Google Shape;2120;p35"/>
            <p:cNvSpPr/>
            <p:nvPr/>
          </p:nvSpPr>
          <p:spPr>
            <a:xfrm>
              <a:off x="2485120" y="2193675"/>
              <a:ext cx="205233" cy="132004"/>
            </a:xfrm>
            <a:custGeom>
              <a:avLst/>
              <a:gdLst/>
              <a:ahLst/>
              <a:cxnLst/>
              <a:rect l="l" t="t" r="r" b="b"/>
              <a:pathLst>
                <a:path w="3848" h="2475" extrusionOk="0">
                  <a:moveTo>
                    <a:pt x="2832" y="0"/>
                  </a:moveTo>
                  <a:cubicBezTo>
                    <a:pt x="2601" y="0"/>
                    <a:pt x="2367" y="24"/>
                    <a:pt x="2189" y="24"/>
                  </a:cubicBezTo>
                  <a:cubicBezTo>
                    <a:pt x="1946" y="24"/>
                    <a:pt x="1702" y="22"/>
                    <a:pt x="1459" y="22"/>
                  </a:cubicBezTo>
                  <a:cubicBezTo>
                    <a:pt x="1144" y="22"/>
                    <a:pt x="830" y="25"/>
                    <a:pt x="516" y="37"/>
                  </a:cubicBezTo>
                  <a:cubicBezTo>
                    <a:pt x="190" y="51"/>
                    <a:pt x="38" y="327"/>
                    <a:pt x="59" y="577"/>
                  </a:cubicBezTo>
                  <a:cubicBezTo>
                    <a:pt x="59" y="588"/>
                    <a:pt x="59" y="597"/>
                    <a:pt x="61" y="606"/>
                  </a:cubicBezTo>
                  <a:cubicBezTo>
                    <a:pt x="57" y="643"/>
                    <a:pt x="54" y="678"/>
                    <a:pt x="49" y="716"/>
                  </a:cubicBezTo>
                  <a:cubicBezTo>
                    <a:pt x="20" y="999"/>
                    <a:pt x="1" y="1281"/>
                    <a:pt x="38" y="1525"/>
                  </a:cubicBezTo>
                  <a:cubicBezTo>
                    <a:pt x="40" y="1587"/>
                    <a:pt x="43" y="1646"/>
                    <a:pt x="52" y="1704"/>
                  </a:cubicBezTo>
                  <a:cubicBezTo>
                    <a:pt x="57" y="1754"/>
                    <a:pt x="64" y="1802"/>
                    <a:pt x="75" y="1850"/>
                  </a:cubicBezTo>
                  <a:cubicBezTo>
                    <a:pt x="82" y="1883"/>
                    <a:pt x="91" y="1915"/>
                    <a:pt x="100" y="1947"/>
                  </a:cubicBezTo>
                  <a:cubicBezTo>
                    <a:pt x="155" y="2126"/>
                    <a:pt x="318" y="2282"/>
                    <a:pt x="511" y="2296"/>
                  </a:cubicBezTo>
                  <a:cubicBezTo>
                    <a:pt x="546" y="2309"/>
                    <a:pt x="585" y="2323"/>
                    <a:pt x="628" y="2330"/>
                  </a:cubicBezTo>
                  <a:cubicBezTo>
                    <a:pt x="1155" y="2414"/>
                    <a:pt x="1683" y="2474"/>
                    <a:pt x="2216" y="2474"/>
                  </a:cubicBezTo>
                  <a:cubicBezTo>
                    <a:pt x="2246" y="2474"/>
                    <a:pt x="2275" y="2474"/>
                    <a:pt x="2304" y="2473"/>
                  </a:cubicBezTo>
                  <a:cubicBezTo>
                    <a:pt x="2335" y="2473"/>
                    <a:pt x="2366" y="2473"/>
                    <a:pt x="2397" y="2473"/>
                  </a:cubicBezTo>
                  <a:cubicBezTo>
                    <a:pt x="2446" y="2473"/>
                    <a:pt x="2496" y="2473"/>
                    <a:pt x="2546" y="2473"/>
                  </a:cubicBezTo>
                  <a:cubicBezTo>
                    <a:pt x="2872" y="2473"/>
                    <a:pt x="3230" y="2461"/>
                    <a:pt x="3479" y="2271"/>
                  </a:cubicBezTo>
                  <a:cubicBezTo>
                    <a:pt x="3582" y="2192"/>
                    <a:pt x="3664" y="2069"/>
                    <a:pt x="3722" y="1919"/>
                  </a:cubicBezTo>
                  <a:cubicBezTo>
                    <a:pt x="3742" y="1869"/>
                    <a:pt x="3759" y="1818"/>
                    <a:pt x="3773" y="1765"/>
                  </a:cubicBezTo>
                  <a:cubicBezTo>
                    <a:pt x="3816" y="1612"/>
                    <a:pt x="3835" y="1442"/>
                    <a:pt x="3835" y="1272"/>
                  </a:cubicBezTo>
                  <a:cubicBezTo>
                    <a:pt x="3848" y="1107"/>
                    <a:pt x="3841" y="939"/>
                    <a:pt x="3814" y="779"/>
                  </a:cubicBezTo>
                  <a:cubicBezTo>
                    <a:pt x="3807" y="737"/>
                    <a:pt x="3800" y="694"/>
                    <a:pt x="3789" y="654"/>
                  </a:cubicBezTo>
                  <a:cubicBezTo>
                    <a:pt x="3729" y="423"/>
                    <a:pt x="3621" y="228"/>
                    <a:pt x="3460" y="127"/>
                  </a:cubicBezTo>
                  <a:cubicBezTo>
                    <a:pt x="3298" y="25"/>
                    <a:pt x="3067" y="0"/>
                    <a:pt x="28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  <p:sp>
          <p:nvSpPr>
            <p:cNvPr id="2121" name="Google Shape;2121;p35"/>
            <p:cNvSpPr/>
            <p:nvPr/>
          </p:nvSpPr>
          <p:spPr>
            <a:xfrm>
              <a:off x="2485120" y="2231222"/>
              <a:ext cx="205233" cy="56588"/>
            </a:xfrm>
            <a:custGeom>
              <a:avLst/>
              <a:gdLst/>
              <a:ahLst/>
              <a:cxnLst/>
              <a:rect l="l" t="t" r="r" b="b"/>
              <a:pathLst>
                <a:path w="3848" h="1061" extrusionOk="0">
                  <a:moveTo>
                    <a:pt x="1008" y="0"/>
                  </a:moveTo>
                  <a:cubicBezTo>
                    <a:pt x="688" y="0"/>
                    <a:pt x="368" y="4"/>
                    <a:pt x="49" y="12"/>
                  </a:cubicBezTo>
                  <a:cubicBezTo>
                    <a:pt x="20" y="295"/>
                    <a:pt x="1" y="577"/>
                    <a:pt x="38" y="821"/>
                  </a:cubicBezTo>
                  <a:cubicBezTo>
                    <a:pt x="40" y="883"/>
                    <a:pt x="43" y="942"/>
                    <a:pt x="52" y="1000"/>
                  </a:cubicBezTo>
                  <a:cubicBezTo>
                    <a:pt x="414" y="988"/>
                    <a:pt x="777" y="983"/>
                    <a:pt x="1141" y="983"/>
                  </a:cubicBezTo>
                  <a:cubicBezTo>
                    <a:pt x="2017" y="983"/>
                    <a:pt x="2898" y="1014"/>
                    <a:pt x="3773" y="1061"/>
                  </a:cubicBezTo>
                  <a:cubicBezTo>
                    <a:pt x="3816" y="908"/>
                    <a:pt x="3835" y="738"/>
                    <a:pt x="3835" y="568"/>
                  </a:cubicBezTo>
                  <a:cubicBezTo>
                    <a:pt x="3848" y="403"/>
                    <a:pt x="3841" y="235"/>
                    <a:pt x="3814" y="75"/>
                  </a:cubicBezTo>
                  <a:cubicBezTo>
                    <a:pt x="2878" y="30"/>
                    <a:pt x="1942" y="0"/>
                    <a:pt x="10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  <p:sp>
          <p:nvSpPr>
            <p:cNvPr id="2122" name="Google Shape;2122;p35"/>
            <p:cNvSpPr/>
            <p:nvPr/>
          </p:nvSpPr>
          <p:spPr>
            <a:xfrm>
              <a:off x="2697711" y="1935802"/>
              <a:ext cx="130937" cy="210247"/>
            </a:xfrm>
            <a:custGeom>
              <a:avLst/>
              <a:gdLst/>
              <a:ahLst/>
              <a:cxnLst/>
              <a:rect l="l" t="t" r="r" b="b"/>
              <a:pathLst>
                <a:path w="2455" h="3942" extrusionOk="0">
                  <a:moveTo>
                    <a:pt x="2139" y="0"/>
                  </a:moveTo>
                  <a:cubicBezTo>
                    <a:pt x="2119" y="0"/>
                    <a:pt x="2099" y="2"/>
                    <a:pt x="2081" y="7"/>
                  </a:cubicBezTo>
                  <a:cubicBezTo>
                    <a:pt x="1946" y="43"/>
                    <a:pt x="1886" y="176"/>
                    <a:pt x="1910" y="305"/>
                  </a:cubicBezTo>
                  <a:cubicBezTo>
                    <a:pt x="1974" y="663"/>
                    <a:pt x="1884" y="1025"/>
                    <a:pt x="1765" y="1363"/>
                  </a:cubicBezTo>
                  <a:cubicBezTo>
                    <a:pt x="1655" y="1680"/>
                    <a:pt x="1537" y="2035"/>
                    <a:pt x="1333" y="2306"/>
                  </a:cubicBezTo>
                  <a:cubicBezTo>
                    <a:pt x="977" y="2783"/>
                    <a:pt x="413" y="3050"/>
                    <a:pt x="110" y="3576"/>
                  </a:cubicBezTo>
                  <a:cubicBezTo>
                    <a:pt x="0" y="3765"/>
                    <a:pt x="169" y="3942"/>
                    <a:pt x="334" y="3942"/>
                  </a:cubicBezTo>
                  <a:cubicBezTo>
                    <a:pt x="407" y="3942"/>
                    <a:pt x="479" y="3907"/>
                    <a:pt x="526" y="3825"/>
                  </a:cubicBezTo>
                  <a:cubicBezTo>
                    <a:pt x="844" y="3277"/>
                    <a:pt x="1473" y="3004"/>
                    <a:pt x="1811" y="2467"/>
                  </a:cubicBezTo>
                  <a:cubicBezTo>
                    <a:pt x="1910" y="2309"/>
                    <a:pt x="1980" y="2134"/>
                    <a:pt x="2050" y="1962"/>
                  </a:cubicBezTo>
                  <a:cubicBezTo>
                    <a:pt x="2127" y="1780"/>
                    <a:pt x="2201" y="1597"/>
                    <a:pt x="2263" y="1409"/>
                  </a:cubicBezTo>
                  <a:cubicBezTo>
                    <a:pt x="2394" y="1009"/>
                    <a:pt x="2454" y="596"/>
                    <a:pt x="2378" y="179"/>
                  </a:cubicBezTo>
                  <a:cubicBezTo>
                    <a:pt x="2359" y="70"/>
                    <a:pt x="2246" y="0"/>
                    <a:pt x="21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  <p:sp>
          <p:nvSpPr>
            <p:cNvPr id="2123" name="Google Shape;2123;p35"/>
            <p:cNvSpPr/>
            <p:nvPr/>
          </p:nvSpPr>
          <p:spPr>
            <a:xfrm>
              <a:off x="2727099" y="1748437"/>
              <a:ext cx="93710" cy="106563"/>
            </a:xfrm>
            <a:custGeom>
              <a:avLst/>
              <a:gdLst/>
              <a:ahLst/>
              <a:cxnLst/>
              <a:rect l="l" t="t" r="r" b="b"/>
              <a:pathLst>
                <a:path w="1757" h="1998" extrusionOk="0">
                  <a:moveTo>
                    <a:pt x="277" y="0"/>
                  </a:moveTo>
                  <a:cubicBezTo>
                    <a:pt x="192" y="0"/>
                    <a:pt x="104" y="44"/>
                    <a:pt x="64" y="120"/>
                  </a:cubicBezTo>
                  <a:cubicBezTo>
                    <a:pt x="0" y="239"/>
                    <a:pt x="36" y="377"/>
                    <a:pt x="149" y="451"/>
                  </a:cubicBezTo>
                  <a:cubicBezTo>
                    <a:pt x="213" y="494"/>
                    <a:pt x="277" y="538"/>
                    <a:pt x="339" y="586"/>
                  </a:cubicBezTo>
                  <a:cubicBezTo>
                    <a:pt x="344" y="591"/>
                    <a:pt x="353" y="598"/>
                    <a:pt x="358" y="602"/>
                  </a:cubicBezTo>
                  <a:cubicBezTo>
                    <a:pt x="372" y="614"/>
                    <a:pt x="388" y="627"/>
                    <a:pt x="403" y="639"/>
                  </a:cubicBezTo>
                  <a:cubicBezTo>
                    <a:pt x="433" y="666"/>
                    <a:pt x="463" y="690"/>
                    <a:pt x="493" y="719"/>
                  </a:cubicBezTo>
                  <a:cubicBezTo>
                    <a:pt x="608" y="825"/>
                    <a:pt x="716" y="940"/>
                    <a:pt x="815" y="1063"/>
                  </a:cubicBezTo>
                  <a:cubicBezTo>
                    <a:pt x="822" y="1071"/>
                    <a:pt x="830" y="1082"/>
                    <a:pt x="837" y="1091"/>
                  </a:cubicBezTo>
                  <a:cubicBezTo>
                    <a:pt x="836" y="1091"/>
                    <a:pt x="836" y="1090"/>
                    <a:pt x="836" y="1090"/>
                  </a:cubicBezTo>
                  <a:lnTo>
                    <a:pt x="836" y="1090"/>
                  </a:lnTo>
                  <a:cubicBezTo>
                    <a:pt x="837" y="1090"/>
                    <a:pt x="863" y="1126"/>
                    <a:pt x="863" y="1126"/>
                  </a:cubicBezTo>
                  <a:cubicBezTo>
                    <a:pt x="886" y="1158"/>
                    <a:pt x="909" y="1190"/>
                    <a:pt x="932" y="1224"/>
                  </a:cubicBezTo>
                  <a:cubicBezTo>
                    <a:pt x="973" y="1286"/>
                    <a:pt x="1012" y="1350"/>
                    <a:pt x="1049" y="1413"/>
                  </a:cubicBezTo>
                  <a:cubicBezTo>
                    <a:pt x="1088" y="1483"/>
                    <a:pt x="1126" y="1552"/>
                    <a:pt x="1159" y="1624"/>
                  </a:cubicBezTo>
                  <a:cubicBezTo>
                    <a:pt x="1177" y="1660"/>
                    <a:pt x="1193" y="1695"/>
                    <a:pt x="1207" y="1732"/>
                  </a:cubicBezTo>
                  <a:cubicBezTo>
                    <a:pt x="1209" y="1736"/>
                    <a:pt x="1211" y="1738"/>
                    <a:pt x="1211" y="1738"/>
                  </a:cubicBezTo>
                  <a:cubicBezTo>
                    <a:pt x="1212" y="1741"/>
                    <a:pt x="1212" y="1745"/>
                    <a:pt x="1216" y="1750"/>
                  </a:cubicBezTo>
                  <a:cubicBezTo>
                    <a:pt x="1223" y="1771"/>
                    <a:pt x="1232" y="1794"/>
                    <a:pt x="1241" y="1816"/>
                  </a:cubicBezTo>
                  <a:cubicBezTo>
                    <a:pt x="1278" y="1915"/>
                    <a:pt x="1368" y="1998"/>
                    <a:pt x="1474" y="1998"/>
                  </a:cubicBezTo>
                  <a:cubicBezTo>
                    <a:pt x="1495" y="1998"/>
                    <a:pt x="1516" y="1995"/>
                    <a:pt x="1538" y="1988"/>
                  </a:cubicBezTo>
                  <a:cubicBezTo>
                    <a:pt x="1654" y="1952"/>
                    <a:pt x="1756" y="1817"/>
                    <a:pt x="1710" y="1690"/>
                  </a:cubicBezTo>
                  <a:cubicBezTo>
                    <a:pt x="1459" y="1011"/>
                    <a:pt x="1003" y="432"/>
                    <a:pt x="397" y="35"/>
                  </a:cubicBezTo>
                  <a:cubicBezTo>
                    <a:pt x="362" y="11"/>
                    <a:pt x="320" y="0"/>
                    <a:pt x="277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  <p:sp>
          <p:nvSpPr>
            <p:cNvPr id="2124" name="Google Shape;2124;p35"/>
            <p:cNvSpPr/>
            <p:nvPr/>
          </p:nvSpPr>
          <p:spPr>
            <a:xfrm>
              <a:off x="2332850" y="1917775"/>
              <a:ext cx="90936" cy="185819"/>
            </a:xfrm>
            <a:custGeom>
              <a:avLst/>
              <a:gdLst/>
              <a:ahLst/>
              <a:cxnLst/>
              <a:rect l="l" t="t" r="r" b="b"/>
              <a:pathLst>
                <a:path w="1705" h="3484" extrusionOk="0">
                  <a:moveTo>
                    <a:pt x="238" y="1"/>
                  </a:moveTo>
                  <a:cubicBezTo>
                    <a:pt x="118" y="1"/>
                    <a:pt x="1" y="78"/>
                    <a:pt x="6" y="234"/>
                  </a:cubicBezTo>
                  <a:cubicBezTo>
                    <a:pt x="49" y="1400"/>
                    <a:pt x="167" y="2741"/>
                    <a:pt x="1238" y="3443"/>
                  </a:cubicBezTo>
                  <a:cubicBezTo>
                    <a:pt x="1281" y="3471"/>
                    <a:pt x="1324" y="3484"/>
                    <a:pt x="1364" y="3484"/>
                  </a:cubicBezTo>
                  <a:cubicBezTo>
                    <a:pt x="1568" y="3484"/>
                    <a:pt x="1705" y="3168"/>
                    <a:pt x="1486" y="3025"/>
                  </a:cubicBezTo>
                  <a:cubicBezTo>
                    <a:pt x="580" y="2431"/>
                    <a:pt x="527" y="1208"/>
                    <a:pt x="492" y="237"/>
                  </a:cubicBezTo>
                  <a:cubicBezTo>
                    <a:pt x="486" y="80"/>
                    <a:pt x="361" y="1"/>
                    <a:pt x="23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  <p:sp>
          <p:nvSpPr>
            <p:cNvPr id="2125" name="Google Shape;2125;p35"/>
            <p:cNvSpPr/>
            <p:nvPr/>
          </p:nvSpPr>
          <p:spPr>
            <a:xfrm>
              <a:off x="2523201" y="2334265"/>
              <a:ext cx="66615" cy="45175"/>
            </a:xfrm>
            <a:custGeom>
              <a:avLst/>
              <a:gdLst/>
              <a:ahLst/>
              <a:cxnLst/>
              <a:rect l="l" t="t" r="r" b="b"/>
              <a:pathLst>
                <a:path w="1249" h="847" extrusionOk="0">
                  <a:moveTo>
                    <a:pt x="435" y="91"/>
                  </a:moveTo>
                  <a:cubicBezTo>
                    <a:pt x="435" y="91"/>
                    <a:pt x="436" y="92"/>
                    <a:pt x="436" y="93"/>
                  </a:cubicBezTo>
                  <a:lnTo>
                    <a:pt x="436" y="93"/>
                  </a:lnTo>
                  <a:cubicBezTo>
                    <a:pt x="436" y="92"/>
                    <a:pt x="435" y="91"/>
                    <a:pt x="435" y="91"/>
                  </a:cubicBezTo>
                  <a:close/>
                  <a:moveTo>
                    <a:pt x="436" y="93"/>
                  </a:moveTo>
                  <a:cubicBezTo>
                    <a:pt x="441" y="98"/>
                    <a:pt x="445" y="103"/>
                    <a:pt x="449" y="108"/>
                  </a:cubicBezTo>
                  <a:lnTo>
                    <a:pt x="449" y="108"/>
                  </a:lnTo>
                  <a:cubicBezTo>
                    <a:pt x="445" y="103"/>
                    <a:pt x="441" y="98"/>
                    <a:pt x="436" y="93"/>
                  </a:cubicBezTo>
                  <a:close/>
                  <a:moveTo>
                    <a:pt x="248" y="1"/>
                  </a:moveTo>
                  <a:cubicBezTo>
                    <a:pt x="206" y="1"/>
                    <a:pt x="162" y="11"/>
                    <a:pt x="128" y="32"/>
                  </a:cubicBezTo>
                  <a:cubicBezTo>
                    <a:pt x="75" y="66"/>
                    <a:pt x="29" y="116"/>
                    <a:pt x="15" y="176"/>
                  </a:cubicBezTo>
                  <a:cubicBezTo>
                    <a:pt x="1" y="236"/>
                    <a:pt x="1" y="312"/>
                    <a:pt x="38" y="364"/>
                  </a:cubicBezTo>
                  <a:cubicBezTo>
                    <a:pt x="150" y="514"/>
                    <a:pt x="286" y="644"/>
                    <a:pt x="456" y="725"/>
                  </a:cubicBezTo>
                  <a:cubicBezTo>
                    <a:pt x="613" y="800"/>
                    <a:pt x="782" y="847"/>
                    <a:pt x="954" y="847"/>
                  </a:cubicBezTo>
                  <a:cubicBezTo>
                    <a:pt x="969" y="847"/>
                    <a:pt x="984" y="847"/>
                    <a:pt x="999" y="846"/>
                  </a:cubicBezTo>
                  <a:cubicBezTo>
                    <a:pt x="1126" y="842"/>
                    <a:pt x="1248" y="741"/>
                    <a:pt x="1243" y="605"/>
                  </a:cubicBezTo>
                  <a:cubicBezTo>
                    <a:pt x="1240" y="482"/>
                    <a:pt x="1143" y="360"/>
                    <a:pt x="1011" y="360"/>
                  </a:cubicBezTo>
                  <a:cubicBezTo>
                    <a:pt x="1008" y="360"/>
                    <a:pt x="1005" y="360"/>
                    <a:pt x="1002" y="360"/>
                  </a:cubicBezTo>
                  <a:cubicBezTo>
                    <a:pt x="991" y="361"/>
                    <a:pt x="980" y="361"/>
                    <a:pt x="969" y="361"/>
                  </a:cubicBezTo>
                  <a:cubicBezTo>
                    <a:pt x="940" y="361"/>
                    <a:pt x="910" y="359"/>
                    <a:pt x="882" y="357"/>
                  </a:cubicBezTo>
                  <a:cubicBezTo>
                    <a:pt x="823" y="346"/>
                    <a:pt x="766" y="330"/>
                    <a:pt x="713" y="309"/>
                  </a:cubicBezTo>
                  <a:cubicBezTo>
                    <a:pt x="658" y="284"/>
                    <a:pt x="607" y="254"/>
                    <a:pt x="559" y="218"/>
                  </a:cubicBezTo>
                  <a:cubicBezTo>
                    <a:pt x="520" y="184"/>
                    <a:pt x="483" y="148"/>
                    <a:pt x="449" y="108"/>
                  </a:cubicBezTo>
                  <a:lnTo>
                    <a:pt x="449" y="108"/>
                  </a:lnTo>
                  <a:cubicBezTo>
                    <a:pt x="451" y="110"/>
                    <a:pt x="453" y="113"/>
                    <a:pt x="454" y="116"/>
                  </a:cubicBezTo>
                  <a:cubicBezTo>
                    <a:pt x="417" y="66"/>
                    <a:pt x="378" y="27"/>
                    <a:pt x="314" y="9"/>
                  </a:cubicBezTo>
                  <a:cubicBezTo>
                    <a:pt x="294" y="4"/>
                    <a:pt x="272" y="1"/>
                    <a:pt x="24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  <p:sp>
          <p:nvSpPr>
            <p:cNvPr id="2126" name="Google Shape;2126;p35"/>
            <p:cNvSpPr/>
            <p:nvPr/>
          </p:nvSpPr>
          <p:spPr>
            <a:xfrm>
              <a:off x="2570029" y="1508965"/>
              <a:ext cx="32428" cy="147738"/>
            </a:xfrm>
            <a:custGeom>
              <a:avLst/>
              <a:gdLst/>
              <a:ahLst/>
              <a:cxnLst/>
              <a:rect l="l" t="t" r="r" b="b"/>
              <a:pathLst>
                <a:path w="608" h="2770" extrusionOk="0">
                  <a:moveTo>
                    <a:pt x="245" y="1"/>
                  </a:moveTo>
                  <a:cubicBezTo>
                    <a:pt x="228" y="1"/>
                    <a:pt x="212" y="2"/>
                    <a:pt x="197" y="6"/>
                  </a:cubicBezTo>
                  <a:cubicBezTo>
                    <a:pt x="57" y="36"/>
                    <a:pt x="0" y="165"/>
                    <a:pt x="14" y="295"/>
                  </a:cubicBezTo>
                  <a:cubicBezTo>
                    <a:pt x="90" y="1035"/>
                    <a:pt x="122" y="1780"/>
                    <a:pt x="112" y="2522"/>
                  </a:cubicBezTo>
                  <a:cubicBezTo>
                    <a:pt x="109" y="2685"/>
                    <a:pt x="238" y="2769"/>
                    <a:pt x="364" y="2769"/>
                  </a:cubicBezTo>
                  <a:cubicBezTo>
                    <a:pt x="480" y="2769"/>
                    <a:pt x="594" y="2696"/>
                    <a:pt x="595" y="2545"/>
                  </a:cubicBezTo>
                  <a:cubicBezTo>
                    <a:pt x="608" y="1759"/>
                    <a:pt x="569" y="972"/>
                    <a:pt x="487" y="188"/>
                  </a:cubicBezTo>
                  <a:cubicBezTo>
                    <a:pt x="477" y="75"/>
                    <a:pt x="353" y="1"/>
                    <a:pt x="2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  <p:sp>
          <p:nvSpPr>
            <p:cNvPr id="2127" name="Google Shape;2127;p35"/>
            <p:cNvSpPr/>
            <p:nvPr/>
          </p:nvSpPr>
          <p:spPr>
            <a:xfrm>
              <a:off x="2363091" y="1613501"/>
              <a:ext cx="80483" cy="74776"/>
            </a:xfrm>
            <a:custGeom>
              <a:avLst/>
              <a:gdLst/>
              <a:ahLst/>
              <a:cxnLst/>
              <a:rect l="l" t="t" r="r" b="b"/>
              <a:pathLst>
                <a:path w="1509" h="1402" extrusionOk="0">
                  <a:moveTo>
                    <a:pt x="292" y="0"/>
                  </a:moveTo>
                  <a:cubicBezTo>
                    <a:pt x="267" y="0"/>
                    <a:pt x="243" y="3"/>
                    <a:pt x="219" y="8"/>
                  </a:cubicBezTo>
                  <a:cubicBezTo>
                    <a:pt x="95" y="36"/>
                    <a:pt x="1" y="172"/>
                    <a:pt x="35" y="298"/>
                  </a:cubicBezTo>
                  <a:cubicBezTo>
                    <a:pt x="63" y="399"/>
                    <a:pt x="143" y="472"/>
                    <a:pt x="240" y="484"/>
                  </a:cubicBezTo>
                  <a:cubicBezTo>
                    <a:pt x="245" y="490"/>
                    <a:pt x="249" y="495"/>
                    <a:pt x="254" y="498"/>
                  </a:cubicBezTo>
                  <a:lnTo>
                    <a:pt x="371" y="621"/>
                  </a:lnTo>
                  <a:cubicBezTo>
                    <a:pt x="447" y="699"/>
                    <a:pt x="524" y="777"/>
                    <a:pt x="600" y="855"/>
                  </a:cubicBezTo>
                  <a:cubicBezTo>
                    <a:pt x="752" y="1011"/>
                    <a:pt x="903" y="1168"/>
                    <a:pt x="1055" y="1324"/>
                  </a:cubicBezTo>
                  <a:cubicBezTo>
                    <a:pt x="1104" y="1374"/>
                    <a:pt x="1174" y="1402"/>
                    <a:pt x="1243" y="1402"/>
                  </a:cubicBezTo>
                  <a:cubicBezTo>
                    <a:pt x="1299" y="1402"/>
                    <a:pt x="1356" y="1383"/>
                    <a:pt x="1399" y="1340"/>
                  </a:cubicBezTo>
                  <a:cubicBezTo>
                    <a:pt x="1489" y="1250"/>
                    <a:pt x="1509" y="1094"/>
                    <a:pt x="1415" y="996"/>
                  </a:cubicBezTo>
                  <a:cubicBezTo>
                    <a:pt x="1245" y="821"/>
                    <a:pt x="1075" y="646"/>
                    <a:pt x="905" y="470"/>
                  </a:cubicBezTo>
                  <a:cubicBezTo>
                    <a:pt x="821" y="385"/>
                    <a:pt x="738" y="300"/>
                    <a:pt x="655" y="215"/>
                  </a:cubicBezTo>
                  <a:cubicBezTo>
                    <a:pt x="605" y="164"/>
                    <a:pt x="556" y="109"/>
                    <a:pt x="497" y="66"/>
                  </a:cubicBezTo>
                  <a:cubicBezTo>
                    <a:pt x="437" y="22"/>
                    <a:pt x="365" y="0"/>
                    <a:pt x="29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  <p:sp>
          <p:nvSpPr>
            <p:cNvPr id="2128" name="Google Shape;2128;p35"/>
            <p:cNvSpPr/>
            <p:nvPr/>
          </p:nvSpPr>
          <p:spPr>
            <a:xfrm>
              <a:off x="2758939" y="1619954"/>
              <a:ext cx="62829" cy="68642"/>
            </a:xfrm>
            <a:custGeom>
              <a:avLst/>
              <a:gdLst/>
              <a:ahLst/>
              <a:cxnLst/>
              <a:rect l="l" t="t" r="r" b="b"/>
              <a:pathLst>
                <a:path w="1178" h="1287" extrusionOk="0">
                  <a:moveTo>
                    <a:pt x="892" y="1"/>
                  </a:moveTo>
                  <a:cubicBezTo>
                    <a:pt x="836" y="1"/>
                    <a:pt x="780" y="20"/>
                    <a:pt x="738" y="64"/>
                  </a:cubicBezTo>
                  <a:cubicBezTo>
                    <a:pt x="484" y="321"/>
                    <a:pt x="257" y="606"/>
                    <a:pt x="68" y="914"/>
                  </a:cubicBezTo>
                  <a:cubicBezTo>
                    <a:pt x="0" y="1023"/>
                    <a:pt x="23" y="1182"/>
                    <a:pt x="139" y="1249"/>
                  </a:cubicBezTo>
                  <a:cubicBezTo>
                    <a:pt x="180" y="1274"/>
                    <a:pt x="227" y="1286"/>
                    <a:pt x="274" y="1286"/>
                  </a:cubicBezTo>
                  <a:cubicBezTo>
                    <a:pt x="353" y="1286"/>
                    <a:pt x="430" y="1251"/>
                    <a:pt x="475" y="1178"/>
                  </a:cubicBezTo>
                  <a:cubicBezTo>
                    <a:pt x="564" y="1035"/>
                    <a:pt x="660" y="898"/>
                    <a:pt x="762" y="766"/>
                  </a:cubicBezTo>
                  <a:cubicBezTo>
                    <a:pt x="787" y="734"/>
                    <a:pt x="812" y="702"/>
                    <a:pt x="839" y="672"/>
                  </a:cubicBezTo>
                  <a:cubicBezTo>
                    <a:pt x="844" y="663"/>
                    <a:pt x="851" y="656"/>
                    <a:pt x="858" y="649"/>
                  </a:cubicBezTo>
                  <a:cubicBezTo>
                    <a:pt x="860" y="645"/>
                    <a:pt x="867" y="638"/>
                    <a:pt x="871" y="633"/>
                  </a:cubicBezTo>
                  <a:cubicBezTo>
                    <a:pt x="878" y="626"/>
                    <a:pt x="883" y="617"/>
                    <a:pt x="890" y="610"/>
                  </a:cubicBezTo>
                  <a:cubicBezTo>
                    <a:pt x="947" y="546"/>
                    <a:pt x="1005" y="484"/>
                    <a:pt x="1064" y="422"/>
                  </a:cubicBezTo>
                  <a:cubicBezTo>
                    <a:pt x="1152" y="331"/>
                    <a:pt x="1177" y="175"/>
                    <a:pt x="1080" y="80"/>
                  </a:cubicBezTo>
                  <a:cubicBezTo>
                    <a:pt x="1032" y="30"/>
                    <a:pt x="961" y="1"/>
                    <a:pt x="892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</p:grpSp>
      <p:grpSp>
        <p:nvGrpSpPr>
          <p:cNvPr id="2129" name="Google Shape;2129;p35"/>
          <p:cNvGrpSpPr/>
          <p:nvPr/>
        </p:nvGrpSpPr>
        <p:grpSpPr>
          <a:xfrm>
            <a:off x="524833" y="3413900"/>
            <a:ext cx="1059580" cy="1088238"/>
            <a:chOff x="1742490" y="367839"/>
            <a:chExt cx="629242" cy="646260"/>
          </a:xfrm>
        </p:grpSpPr>
        <p:sp>
          <p:nvSpPr>
            <p:cNvPr id="2130" name="Google Shape;2130;p35"/>
            <p:cNvSpPr/>
            <p:nvPr/>
          </p:nvSpPr>
          <p:spPr>
            <a:xfrm>
              <a:off x="1754810" y="367839"/>
              <a:ext cx="604819" cy="646260"/>
            </a:xfrm>
            <a:custGeom>
              <a:avLst/>
              <a:gdLst/>
              <a:ahLst/>
              <a:cxnLst/>
              <a:rect l="l" t="t" r="r" b="b"/>
              <a:pathLst>
                <a:path w="11340" h="12117" extrusionOk="0">
                  <a:moveTo>
                    <a:pt x="5053" y="0"/>
                  </a:moveTo>
                  <a:cubicBezTo>
                    <a:pt x="4764" y="0"/>
                    <a:pt x="4519" y="174"/>
                    <a:pt x="4294" y="337"/>
                  </a:cubicBezTo>
                  <a:cubicBezTo>
                    <a:pt x="4186" y="415"/>
                    <a:pt x="4080" y="493"/>
                    <a:pt x="3972" y="571"/>
                  </a:cubicBezTo>
                  <a:cubicBezTo>
                    <a:pt x="3638" y="814"/>
                    <a:pt x="3305" y="1058"/>
                    <a:pt x="2970" y="1301"/>
                  </a:cubicBezTo>
                  <a:cubicBezTo>
                    <a:pt x="2483" y="1656"/>
                    <a:pt x="1996" y="2014"/>
                    <a:pt x="1510" y="2372"/>
                  </a:cubicBezTo>
                  <a:cubicBezTo>
                    <a:pt x="1441" y="2423"/>
                    <a:pt x="1370" y="2474"/>
                    <a:pt x="1301" y="2526"/>
                  </a:cubicBezTo>
                  <a:cubicBezTo>
                    <a:pt x="1085" y="2685"/>
                    <a:pt x="869" y="2843"/>
                    <a:pt x="652" y="3002"/>
                  </a:cubicBezTo>
                  <a:cubicBezTo>
                    <a:pt x="415" y="3180"/>
                    <a:pt x="169" y="3369"/>
                    <a:pt x="85" y="3665"/>
                  </a:cubicBezTo>
                  <a:cubicBezTo>
                    <a:pt x="0" y="3974"/>
                    <a:pt x="140" y="4312"/>
                    <a:pt x="273" y="4585"/>
                  </a:cubicBezTo>
                  <a:cubicBezTo>
                    <a:pt x="420" y="4891"/>
                    <a:pt x="610" y="5175"/>
                    <a:pt x="810" y="5450"/>
                  </a:cubicBezTo>
                  <a:cubicBezTo>
                    <a:pt x="1010" y="5721"/>
                    <a:pt x="1219" y="5985"/>
                    <a:pt x="1409" y="6265"/>
                  </a:cubicBezTo>
                  <a:cubicBezTo>
                    <a:pt x="1562" y="6492"/>
                    <a:pt x="1702" y="6750"/>
                    <a:pt x="1939" y="6901"/>
                  </a:cubicBezTo>
                  <a:cubicBezTo>
                    <a:pt x="2070" y="6984"/>
                    <a:pt x="2202" y="7016"/>
                    <a:pt x="2337" y="7016"/>
                  </a:cubicBezTo>
                  <a:cubicBezTo>
                    <a:pt x="2481" y="7016"/>
                    <a:pt x="2627" y="6980"/>
                    <a:pt x="2777" y="6931"/>
                  </a:cubicBezTo>
                  <a:cubicBezTo>
                    <a:pt x="2874" y="6901"/>
                    <a:pt x="2963" y="6880"/>
                    <a:pt x="3047" y="6880"/>
                  </a:cubicBezTo>
                  <a:cubicBezTo>
                    <a:pt x="3155" y="6880"/>
                    <a:pt x="3256" y="6914"/>
                    <a:pt x="3357" y="7002"/>
                  </a:cubicBezTo>
                  <a:cubicBezTo>
                    <a:pt x="3513" y="7140"/>
                    <a:pt x="3603" y="7367"/>
                    <a:pt x="3598" y="7578"/>
                  </a:cubicBezTo>
                  <a:cubicBezTo>
                    <a:pt x="3594" y="7810"/>
                    <a:pt x="3507" y="8037"/>
                    <a:pt x="3452" y="8260"/>
                  </a:cubicBezTo>
                  <a:cubicBezTo>
                    <a:pt x="3387" y="8521"/>
                    <a:pt x="3371" y="8787"/>
                    <a:pt x="3465" y="9043"/>
                  </a:cubicBezTo>
                  <a:cubicBezTo>
                    <a:pt x="3578" y="9361"/>
                    <a:pt x="3800" y="9650"/>
                    <a:pt x="3988" y="9924"/>
                  </a:cubicBezTo>
                  <a:cubicBezTo>
                    <a:pt x="4379" y="10500"/>
                    <a:pt x="4799" y="11073"/>
                    <a:pt x="5276" y="11581"/>
                  </a:cubicBezTo>
                  <a:cubicBezTo>
                    <a:pt x="5492" y="11811"/>
                    <a:pt x="5731" y="12012"/>
                    <a:pt x="6045" y="12088"/>
                  </a:cubicBezTo>
                  <a:cubicBezTo>
                    <a:pt x="6125" y="12107"/>
                    <a:pt x="6207" y="12116"/>
                    <a:pt x="6289" y="12116"/>
                  </a:cubicBezTo>
                  <a:cubicBezTo>
                    <a:pt x="6484" y="12116"/>
                    <a:pt x="6680" y="12067"/>
                    <a:pt x="6858" y="11996"/>
                  </a:cubicBezTo>
                  <a:cubicBezTo>
                    <a:pt x="7145" y="11881"/>
                    <a:pt x="7408" y="11710"/>
                    <a:pt x="7668" y="11547"/>
                  </a:cubicBezTo>
                  <a:cubicBezTo>
                    <a:pt x="7973" y="11354"/>
                    <a:pt x="8271" y="11154"/>
                    <a:pt x="8563" y="10943"/>
                  </a:cubicBezTo>
                  <a:cubicBezTo>
                    <a:pt x="8717" y="10833"/>
                    <a:pt x="8868" y="10718"/>
                    <a:pt x="9018" y="10603"/>
                  </a:cubicBezTo>
                  <a:cubicBezTo>
                    <a:pt x="9470" y="10287"/>
                    <a:pt x="9910" y="9951"/>
                    <a:pt x="10332" y="9593"/>
                  </a:cubicBezTo>
                  <a:cubicBezTo>
                    <a:pt x="10755" y="9235"/>
                    <a:pt x="11289" y="8810"/>
                    <a:pt x="11322" y="8207"/>
                  </a:cubicBezTo>
                  <a:cubicBezTo>
                    <a:pt x="11340" y="7886"/>
                    <a:pt x="11219" y="7596"/>
                    <a:pt x="11062" y="7321"/>
                  </a:cubicBezTo>
                  <a:cubicBezTo>
                    <a:pt x="10895" y="7027"/>
                    <a:pt x="10704" y="6743"/>
                    <a:pt x="10511" y="6465"/>
                  </a:cubicBezTo>
                  <a:cubicBezTo>
                    <a:pt x="10305" y="6167"/>
                    <a:pt x="10091" y="5877"/>
                    <a:pt x="9867" y="5593"/>
                  </a:cubicBezTo>
                  <a:cubicBezTo>
                    <a:pt x="9660" y="5333"/>
                    <a:pt x="9453" y="5033"/>
                    <a:pt x="9183" y="4833"/>
                  </a:cubicBezTo>
                  <a:cubicBezTo>
                    <a:pt x="8965" y="4670"/>
                    <a:pt x="8707" y="4611"/>
                    <a:pt x="8439" y="4596"/>
                  </a:cubicBezTo>
                  <a:cubicBezTo>
                    <a:pt x="8210" y="4581"/>
                    <a:pt x="7968" y="4596"/>
                    <a:pt x="7748" y="4526"/>
                  </a:cubicBezTo>
                  <a:cubicBezTo>
                    <a:pt x="7544" y="4461"/>
                    <a:pt x="7360" y="4305"/>
                    <a:pt x="7278" y="4114"/>
                  </a:cubicBezTo>
                  <a:cubicBezTo>
                    <a:pt x="7186" y="3896"/>
                    <a:pt x="7268" y="3727"/>
                    <a:pt x="7399" y="3539"/>
                  </a:cubicBezTo>
                  <a:cubicBezTo>
                    <a:pt x="7576" y="3291"/>
                    <a:pt x="7698" y="3040"/>
                    <a:pt x="7610" y="2730"/>
                  </a:cubicBezTo>
                  <a:cubicBezTo>
                    <a:pt x="7532" y="2453"/>
                    <a:pt x="7317" y="2237"/>
                    <a:pt x="7145" y="2017"/>
                  </a:cubicBezTo>
                  <a:cubicBezTo>
                    <a:pt x="6731" y="1489"/>
                    <a:pt x="6390" y="904"/>
                    <a:pt x="5894" y="444"/>
                  </a:cubicBezTo>
                  <a:cubicBezTo>
                    <a:pt x="5667" y="233"/>
                    <a:pt x="5387" y="4"/>
                    <a:pt x="5061" y="0"/>
                  </a:cubicBezTo>
                  <a:cubicBezTo>
                    <a:pt x="5058" y="0"/>
                    <a:pt x="5056" y="0"/>
                    <a:pt x="505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  <p:sp>
          <p:nvSpPr>
            <p:cNvPr id="2131" name="Google Shape;2131;p35"/>
            <p:cNvSpPr/>
            <p:nvPr/>
          </p:nvSpPr>
          <p:spPr>
            <a:xfrm>
              <a:off x="1824198" y="398293"/>
              <a:ext cx="361718" cy="477988"/>
            </a:xfrm>
            <a:custGeom>
              <a:avLst/>
              <a:gdLst/>
              <a:ahLst/>
              <a:cxnLst/>
              <a:rect l="l" t="t" r="r" b="b"/>
              <a:pathLst>
                <a:path w="6782" h="8962" extrusionOk="0">
                  <a:moveTo>
                    <a:pt x="2671" y="0"/>
                  </a:moveTo>
                  <a:cubicBezTo>
                    <a:pt x="2337" y="243"/>
                    <a:pt x="2004" y="487"/>
                    <a:pt x="1669" y="730"/>
                  </a:cubicBezTo>
                  <a:cubicBezTo>
                    <a:pt x="1382" y="939"/>
                    <a:pt x="1093" y="1150"/>
                    <a:pt x="808" y="1361"/>
                  </a:cubicBezTo>
                  <a:cubicBezTo>
                    <a:pt x="608" y="1506"/>
                    <a:pt x="408" y="1653"/>
                    <a:pt x="209" y="1801"/>
                  </a:cubicBezTo>
                  <a:cubicBezTo>
                    <a:pt x="140" y="1852"/>
                    <a:pt x="69" y="1903"/>
                    <a:pt x="0" y="1955"/>
                  </a:cubicBezTo>
                  <a:cubicBezTo>
                    <a:pt x="718" y="2975"/>
                    <a:pt x="1416" y="4012"/>
                    <a:pt x="2123" y="5040"/>
                  </a:cubicBezTo>
                  <a:cubicBezTo>
                    <a:pt x="2951" y="6241"/>
                    <a:pt x="3787" y="7443"/>
                    <a:pt x="4705" y="8577"/>
                  </a:cubicBezTo>
                  <a:cubicBezTo>
                    <a:pt x="4857" y="8764"/>
                    <a:pt x="5055" y="8962"/>
                    <a:pt x="5307" y="8962"/>
                  </a:cubicBezTo>
                  <a:cubicBezTo>
                    <a:pt x="5335" y="8962"/>
                    <a:pt x="5362" y="8959"/>
                    <a:pt x="5391" y="8954"/>
                  </a:cubicBezTo>
                  <a:cubicBezTo>
                    <a:pt x="5657" y="8910"/>
                    <a:pt x="5841" y="8696"/>
                    <a:pt x="5947" y="8460"/>
                  </a:cubicBezTo>
                  <a:cubicBezTo>
                    <a:pt x="5956" y="8439"/>
                    <a:pt x="5965" y="8418"/>
                    <a:pt x="5974" y="8396"/>
                  </a:cubicBezTo>
                  <a:cubicBezTo>
                    <a:pt x="6029" y="8253"/>
                    <a:pt x="6066" y="8104"/>
                    <a:pt x="6119" y="7962"/>
                  </a:cubicBezTo>
                  <a:cubicBezTo>
                    <a:pt x="6170" y="7826"/>
                    <a:pt x="6232" y="7695"/>
                    <a:pt x="6296" y="7565"/>
                  </a:cubicBezTo>
                  <a:cubicBezTo>
                    <a:pt x="6424" y="7306"/>
                    <a:pt x="6557" y="7051"/>
                    <a:pt x="6631" y="6773"/>
                  </a:cubicBezTo>
                  <a:cubicBezTo>
                    <a:pt x="6782" y="6210"/>
                    <a:pt x="6598" y="5651"/>
                    <a:pt x="6321" y="5160"/>
                  </a:cubicBezTo>
                  <a:cubicBezTo>
                    <a:pt x="6181" y="4911"/>
                    <a:pt x="6016" y="4677"/>
                    <a:pt x="5850" y="4445"/>
                  </a:cubicBezTo>
                  <a:cubicBezTo>
                    <a:pt x="5635" y="4143"/>
                    <a:pt x="5419" y="3842"/>
                    <a:pt x="5205" y="3543"/>
                  </a:cubicBezTo>
                  <a:cubicBezTo>
                    <a:pt x="4361" y="2361"/>
                    <a:pt x="3516" y="1180"/>
                    <a:pt x="267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  <p:sp>
          <p:nvSpPr>
            <p:cNvPr id="2132" name="Google Shape;2132;p35"/>
            <p:cNvSpPr/>
            <p:nvPr/>
          </p:nvSpPr>
          <p:spPr>
            <a:xfrm>
              <a:off x="1824198" y="470882"/>
              <a:ext cx="317237" cy="405399"/>
            </a:xfrm>
            <a:custGeom>
              <a:avLst/>
              <a:gdLst/>
              <a:ahLst/>
              <a:cxnLst/>
              <a:rect l="l" t="t" r="r" b="b"/>
              <a:pathLst>
                <a:path w="5948" h="7601" extrusionOk="0">
                  <a:moveTo>
                    <a:pt x="808" y="0"/>
                  </a:moveTo>
                  <a:cubicBezTo>
                    <a:pt x="608" y="145"/>
                    <a:pt x="408" y="292"/>
                    <a:pt x="209" y="440"/>
                  </a:cubicBezTo>
                  <a:cubicBezTo>
                    <a:pt x="140" y="491"/>
                    <a:pt x="69" y="542"/>
                    <a:pt x="0" y="594"/>
                  </a:cubicBezTo>
                  <a:cubicBezTo>
                    <a:pt x="719" y="1614"/>
                    <a:pt x="1416" y="2651"/>
                    <a:pt x="2123" y="3679"/>
                  </a:cubicBezTo>
                  <a:cubicBezTo>
                    <a:pt x="2951" y="4880"/>
                    <a:pt x="3787" y="6082"/>
                    <a:pt x="4705" y="7216"/>
                  </a:cubicBezTo>
                  <a:cubicBezTo>
                    <a:pt x="4857" y="7403"/>
                    <a:pt x="5055" y="7601"/>
                    <a:pt x="5307" y="7601"/>
                  </a:cubicBezTo>
                  <a:cubicBezTo>
                    <a:pt x="5335" y="7601"/>
                    <a:pt x="5362" y="7598"/>
                    <a:pt x="5391" y="7593"/>
                  </a:cubicBezTo>
                  <a:cubicBezTo>
                    <a:pt x="5657" y="7549"/>
                    <a:pt x="5841" y="7335"/>
                    <a:pt x="5947" y="7099"/>
                  </a:cubicBezTo>
                  <a:cubicBezTo>
                    <a:pt x="5740" y="6831"/>
                    <a:pt x="5534" y="6564"/>
                    <a:pt x="5329" y="6295"/>
                  </a:cubicBezTo>
                  <a:cubicBezTo>
                    <a:pt x="4799" y="5598"/>
                    <a:pt x="4276" y="4896"/>
                    <a:pt x="3759" y="4191"/>
                  </a:cubicBezTo>
                  <a:cubicBezTo>
                    <a:pt x="2749" y="2812"/>
                    <a:pt x="1765" y="1416"/>
                    <a:pt x="80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  <p:sp>
          <p:nvSpPr>
            <p:cNvPr id="2133" name="Google Shape;2133;p35"/>
            <p:cNvSpPr/>
            <p:nvPr/>
          </p:nvSpPr>
          <p:spPr>
            <a:xfrm>
              <a:off x="2019723" y="584165"/>
              <a:ext cx="47521" cy="41975"/>
            </a:xfrm>
            <a:custGeom>
              <a:avLst/>
              <a:gdLst/>
              <a:ahLst/>
              <a:cxnLst/>
              <a:rect l="l" t="t" r="r" b="b"/>
              <a:pathLst>
                <a:path w="891" h="787" extrusionOk="0">
                  <a:moveTo>
                    <a:pt x="445" y="1"/>
                  </a:moveTo>
                  <a:cubicBezTo>
                    <a:pt x="365" y="1"/>
                    <a:pt x="283" y="25"/>
                    <a:pt x="213" y="77"/>
                  </a:cubicBezTo>
                  <a:cubicBezTo>
                    <a:pt x="39" y="205"/>
                    <a:pt x="0" y="451"/>
                    <a:pt x="128" y="625"/>
                  </a:cubicBezTo>
                  <a:cubicBezTo>
                    <a:pt x="206" y="730"/>
                    <a:pt x="325" y="786"/>
                    <a:pt x="446" y="786"/>
                  </a:cubicBezTo>
                  <a:cubicBezTo>
                    <a:pt x="526" y="786"/>
                    <a:pt x="607" y="761"/>
                    <a:pt x="677" y="710"/>
                  </a:cubicBezTo>
                  <a:cubicBezTo>
                    <a:pt x="853" y="582"/>
                    <a:pt x="890" y="336"/>
                    <a:pt x="762" y="162"/>
                  </a:cubicBezTo>
                  <a:cubicBezTo>
                    <a:pt x="686" y="57"/>
                    <a:pt x="566" y="1"/>
                    <a:pt x="44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  <p:sp>
          <p:nvSpPr>
            <p:cNvPr id="2134" name="Google Shape;2134;p35"/>
            <p:cNvSpPr/>
            <p:nvPr/>
          </p:nvSpPr>
          <p:spPr>
            <a:xfrm>
              <a:off x="2272422" y="664273"/>
              <a:ext cx="99310" cy="231634"/>
            </a:xfrm>
            <a:custGeom>
              <a:avLst/>
              <a:gdLst/>
              <a:ahLst/>
              <a:cxnLst/>
              <a:rect l="l" t="t" r="r" b="b"/>
              <a:pathLst>
                <a:path w="1862" h="4343" extrusionOk="0">
                  <a:moveTo>
                    <a:pt x="289" y="1"/>
                  </a:moveTo>
                  <a:cubicBezTo>
                    <a:pt x="143" y="1"/>
                    <a:pt x="0" y="168"/>
                    <a:pt x="116" y="319"/>
                  </a:cubicBezTo>
                  <a:cubicBezTo>
                    <a:pt x="355" y="634"/>
                    <a:pt x="582" y="958"/>
                    <a:pt x="793" y="1293"/>
                  </a:cubicBezTo>
                  <a:cubicBezTo>
                    <a:pt x="992" y="1607"/>
                    <a:pt x="1201" y="1935"/>
                    <a:pt x="1343" y="2279"/>
                  </a:cubicBezTo>
                  <a:cubicBezTo>
                    <a:pt x="1399" y="2419"/>
                    <a:pt x="1435" y="2560"/>
                    <a:pt x="1399" y="2711"/>
                  </a:cubicBezTo>
                  <a:cubicBezTo>
                    <a:pt x="1358" y="2872"/>
                    <a:pt x="1268" y="3034"/>
                    <a:pt x="1185" y="3177"/>
                  </a:cubicBezTo>
                  <a:cubicBezTo>
                    <a:pt x="1008" y="3480"/>
                    <a:pt x="774" y="3753"/>
                    <a:pt x="506" y="3976"/>
                  </a:cubicBezTo>
                  <a:cubicBezTo>
                    <a:pt x="421" y="4047"/>
                    <a:pt x="394" y="4168"/>
                    <a:pt x="462" y="4260"/>
                  </a:cubicBezTo>
                  <a:cubicBezTo>
                    <a:pt x="500" y="4311"/>
                    <a:pt x="567" y="4343"/>
                    <a:pt x="632" y="4343"/>
                  </a:cubicBezTo>
                  <a:cubicBezTo>
                    <a:pt x="673" y="4343"/>
                    <a:pt x="713" y="4331"/>
                    <a:pt x="745" y="4304"/>
                  </a:cubicBezTo>
                  <a:cubicBezTo>
                    <a:pt x="986" y="4100"/>
                    <a:pt x="1206" y="3870"/>
                    <a:pt x="1385" y="3610"/>
                  </a:cubicBezTo>
                  <a:cubicBezTo>
                    <a:pt x="1562" y="3356"/>
                    <a:pt x="1739" y="3062"/>
                    <a:pt x="1803" y="2755"/>
                  </a:cubicBezTo>
                  <a:cubicBezTo>
                    <a:pt x="1862" y="2467"/>
                    <a:pt x="1755" y="2183"/>
                    <a:pt x="1624" y="1931"/>
                  </a:cubicBezTo>
                  <a:cubicBezTo>
                    <a:pt x="1465" y="1627"/>
                    <a:pt x="1293" y="1327"/>
                    <a:pt x="1109" y="1036"/>
                  </a:cubicBezTo>
                  <a:cubicBezTo>
                    <a:pt x="901" y="709"/>
                    <a:pt x="678" y="390"/>
                    <a:pt x="442" y="80"/>
                  </a:cubicBezTo>
                  <a:cubicBezTo>
                    <a:pt x="400" y="24"/>
                    <a:pt x="344" y="1"/>
                    <a:pt x="289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  <p:sp>
          <p:nvSpPr>
            <p:cNvPr id="2135" name="Google Shape;2135;p35"/>
            <p:cNvSpPr/>
            <p:nvPr/>
          </p:nvSpPr>
          <p:spPr>
            <a:xfrm>
              <a:off x="1927080" y="669607"/>
              <a:ext cx="104323" cy="130457"/>
            </a:xfrm>
            <a:custGeom>
              <a:avLst/>
              <a:gdLst/>
              <a:ahLst/>
              <a:cxnLst/>
              <a:rect l="l" t="t" r="r" b="b"/>
              <a:pathLst>
                <a:path w="1956" h="2446" extrusionOk="0">
                  <a:moveTo>
                    <a:pt x="284" y="0"/>
                  </a:moveTo>
                  <a:cubicBezTo>
                    <a:pt x="142" y="0"/>
                    <a:pt x="1" y="168"/>
                    <a:pt x="107" y="323"/>
                  </a:cubicBezTo>
                  <a:lnTo>
                    <a:pt x="1521" y="2363"/>
                  </a:lnTo>
                  <a:cubicBezTo>
                    <a:pt x="1562" y="2422"/>
                    <a:pt x="1616" y="2446"/>
                    <a:pt x="1670" y="2446"/>
                  </a:cubicBezTo>
                  <a:cubicBezTo>
                    <a:pt x="1813" y="2446"/>
                    <a:pt x="1955" y="2278"/>
                    <a:pt x="1847" y="2124"/>
                  </a:cubicBezTo>
                  <a:lnTo>
                    <a:pt x="435" y="84"/>
                  </a:lnTo>
                  <a:cubicBezTo>
                    <a:pt x="394" y="25"/>
                    <a:pt x="339" y="0"/>
                    <a:pt x="28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  <p:sp>
          <p:nvSpPr>
            <p:cNvPr id="2136" name="Google Shape;2136;p35"/>
            <p:cNvSpPr/>
            <p:nvPr/>
          </p:nvSpPr>
          <p:spPr>
            <a:xfrm>
              <a:off x="2109111" y="700381"/>
              <a:ext cx="80963" cy="185232"/>
            </a:xfrm>
            <a:custGeom>
              <a:avLst/>
              <a:gdLst/>
              <a:ahLst/>
              <a:cxnLst/>
              <a:rect l="l" t="t" r="r" b="b"/>
              <a:pathLst>
                <a:path w="1518" h="3473" extrusionOk="0">
                  <a:moveTo>
                    <a:pt x="1239" y="0"/>
                  </a:moveTo>
                  <a:cubicBezTo>
                    <a:pt x="1130" y="0"/>
                    <a:pt x="1021" y="76"/>
                    <a:pt x="1039" y="216"/>
                  </a:cubicBezTo>
                  <a:cubicBezTo>
                    <a:pt x="1105" y="730"/>
                    <a:pt x="1030" y="1249"/>
                    <a:pt x="883" y="1742"/>
                  </a:cubicBezTo>
                  <a:cubicBezTo>
                    <a:pt x="809" y="1995"/>
                    <a:pt x="717" y="2243"/>
                    <a:pt x="616" y="2488"/>
                  </a:cubicBezTo>
                  <a:cubicBezTo>
                    <a:pt x="520" y="2722"/>
                    <a:pt x="426" y="3016"/>
                    <a:pt x="155" y="3085"/>
                  </a:cubicBezTo>
                  <a:cubicBezTo>
                    <a:pt x="49" y="3113"/>
                    <a:pt x="1" y="3251"/>
                    <a:pt x="38" y="3347"/>
                  </a:cubicBezTo>
                  <a:cubicBezTo>
                    <a:pt x="71" y="3434"/>
                    <a:pt x="147" y="3473"/>
                    <a:pt x="229" y="3473"/>
                  </a:cubicBezTo>
                  <a:cubicBezTo>
                    <a:pt x="252" y="3473"/>
                    <a:pt x="275" y="3470"/>
                    <a:pt x="299" y="3464"/>
                  </a:cubicBezTo>
                  <a:cubicBezTo>
                    <a:pt x="639" y="3376"/>
                    <a:pt x="818" y="3055"/>
                    <a:pt x="944" y="2755"/>
                  </a:cubicBezTo>
                  <a:cubicBezTo>
                    <a:pt x="1057" y="2486"/>
                    <a:pt x="1160" y="2213"/>
                    <a:pt x="1245" y="1935"/>
                  </a:cubicBezTo>
                  <a:cubicBezTo>
                    <a:pt x="1419" y="1364"/>
                    <a:pt x="1518" y="771"/>
                    <a:pt x="1442" y="175"/>
                  </a:cubicBezTo>
                  <a:cubicBezTo>
                    <a:pt x="1426" y="56"/>
                    <a:pt x="1332" y="0"/>
                    <a:pt x="123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  <p:sp>
          <p:nvSpPr>
            <p:cNvPr id="2137" name="Google Shape;2137;p35"/>
            <p:cNvSpPr/>
            <p:nvPr/>
          </p:nvSpPr>
          <p:spPr>
            <a:xfrm>
              <a:off x="1742490" y="525070"/>
              <a:ext cx="97070" cy="179792"/>
            </a:xfrm>
            <a:custGeom>
              <a:avLst/>
              <a:gdLst/>
              <a:ahLst/>
              <a:cxnLst/>
              <a:rect l="l" t="t" r="r" b="b"/>
              <a:pathLst>
                <a:path w="1820" h="3371" extrusionOk="0">
                  <a:moveTo>
                    <a:pt x="643" y="1"/>
                  </a:moveTo>
                  <a:cubicBezTo>
                    <a:pt x="583" y="1"/>
                    <a:pt x="523" y="29"/>
                    <a:pt x="479" y="77"/>
                  </a:cubicBezTo>
                  <a:cubicBezTo>
                    <a:pt x="107" y="478"/>
                    <a:pt x="1" y="1100"/>
                    <a:pt x="222" y="1601"/>
                  </a:cubicBezTo>
                  <a:cubicBezTo>
                    <a:pt x="359" y="1910"/>
                    <a:pt x="575" y="2184"/>
                    <a:pt x="770" y="2459"/>
                  </a:cubicBezTo>
                  <a:cubicBezTo>
                    <a:pt x="968" y="2739"/>
                    <a:pt x="1172" y="3016"/>
                    <a:pt x="1378" y="3290"/>
                  </a:cubicBezTo>
                  <a:cubicBezTo>
                    <a:pt x="1421" y="3347"/>
                    <a:pt x="1476" y="3371"/>
                    <a:pt x="1531" y="3371"/>
                  </a:cubicBezTo>
                  <a:cubicBezTo>
                    <a:pt x="1678" y="3371"/>
                    <a:pt x="1819" y="3203"/>
                    <a:pt x="1706" y="3051"/>
                  </a:cubicBezTo>
                  <a:cubicBezTo>
                    <a:pt x="1518" y="2803"/>
                    <a:pt x="1334" y="2553"/>
                    <a:pt x="1155" y="2301"/>
                  </a:cubicBezTo>
                  <a:cubicBezTo>
                    <a:pt x="983" y="2060"/>
                    <a:pt x="793" y="1819"/>
                    <a:pt x="650" y="1559"/>
                  </a:cubicBezTo>
                  <a:cubicBezTo>
                    <a:pt x="430" y="1153"/>
                    <a:pt x="481" y="669"/>
                    <a:pt x="797" y="327"/>
                  </a:cubicBezTo>
                  <a:cubicBezTo>
                    <a:pt x="871" y="248"/>
                    <a:pt x="844" y="108"/>
                    <a:pt x="763" y="44"/>
                  </a:cubicBezTo>
                  <a:cubicBezTo>
                    <a:pt x="726" y="14"/>
                    <a:pt x="685" y="1"/>
                    <a:pt x="643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  <p:sp>
          <p:nvSpPr>
            <p:cNvPr id="2138" name="Google Shape;2138;p35"/>
            <p:cNvSpPr/>
            <p:nvPr/>
          </p:nvSpPr>
          <p:spPr>
            <a:xfrm>
              <a:off x="1925960" y="804010"/>
              <a:ext cx="42668" cy="90456"/>
            </a:xfrm>
            <a:custGeom>
              <a:avLst/>
              <a:gdLst/>
              <a:ahLst/>
              <a:cxnLst/>
              <a:rect l="l" t="t" r="r" b="b"/>
              <a:pathLst>
                <a:path w="800" h="1696" extrusionOk="0">
                  <a:moveTo>
                    <a:pt x="210" y="1"/>
                  </a:moveTo>
                  <a:cubicBezTo>
                    <a:pt x="203" y="1"/>
                    <a:pt x="195" y="1"/>
                    <a:pt x="188" y="2"/>
                  </a:cubicBezTo>
                  <a:cubicBezTo>
                    <a:pt x="70" y="20"/>
                    <a:pt x="11" y="111"/>
                    <a:pt x="9" y="224"/>
                  </a:cubicBezTo>
                  <a:cubicBezTo>
                    <a:pt x="1" y="717"/>
                    <a:pt x="148" y="1200"/>
                    <a:pt x="413" y="1613"/>
                  </a:cubicBezTo>
                  <a:cubicBezTo>
                    <a:pt x="448" y="1667"/>
                    <a:pt x="514" y="1696"/>
                    <a:pt x="579" y="1696"/>
                  </a:cubicBezTo>
                  <a:cubicBezTo>
                    <a:pt x="621" y="1696"/>
                    <a:pt x="663" y="1684"/>
                    <a:pt x="695" y="1658"/>
                  </a:cubicBezTo>
                  <a:cubicBezTo>
                    <a:pt x="786" y="1585"/>
                    <a:pt x="800" y="1470"/>
                    <a:pt x="740" y="1374"/>
                  </a:cubicBezTo>
                  <a:cubicBezTo>
                    <a:pt x="672" y="1270"/>
                    <a:pt x="646" y="1220"/>
                    <a:pt x="594" y="1103"/>
                  </a:cubicBezTo>
                  <a:cubicBezTo>
                    <a:pt x="552" y="1007"/>
                    <a:pt x="514" y="906"/>
                    <a:pt x="486" y="803"/>
                  </a:cubicBezTo>
                  <a:cubicBezTo>
                    <a:pt x="436" y="630"/>
                    <a:pt x="408" y="394"/>
                    <a:pt x="412" y="183"/>
                  </a:cubicBezTo>
                  <a:cubicBezTo>
                    <a:pt x="413" y="84"/>
                    <a:pt x="305" y="1"/>
                    <a:pt x="21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  <p:sp>
          <p:nvSpPr>
            <p:cNvPr id="2139" name="Google Shape;2139;p35"/>
            <p:cNvSpPr/>
            <p:nvPr/>
          </p:nvSpPr>
          <p:spPr>
            <a:xfrm>
              <a:off x="2113645" y="446828"/>
              <a:ext cx="50348" cy="56695"/>
            </a:xfrm>
            <a:custGeom>
              <a:avLst/>
              <a:gdLst/>
              <a:ahLst/>
              <a:cxnLst/>
              <a:rect l="l" t="t" r="r" b="b"/>
              <a:pathLst>
                <a:path w="944" h="1063" extrusionOk="0">
                  <a:moveTo>
                    <a:pt x="228" y="1"/>
                  </a:moveTo>
                  <a:cubicBezTo>
                    <a:pt x="187" y="1"/>
                    <a:pt x="146" y="13"/>
                    <a:pt x="113" y="40"/>
                  </a:cubicBezTo>
                  <a:cubicBezTo>
                    <a:pt x="26" y="107"/>
                    <a:pt x="1" y="231"/>
                    <a:pt x="68" y="322"/>
                  </a:cubicBezTo>
                  <a:lnTo>
                    <a:pt x="550" y="981"/>
                  </a:lnTo>
                  <a:cubicBezTo>
                    <a:pt x="589" y="1033"/>
                    <a:pt x="654" y="1063"/>
                    <a:pt x="719" y="1063"/>
                  </a:cubicBezTo>
                  <a:cubicBezTo>
                    <a:pt x="760" y="1063"/>
                    <a:pt x="801" y="1050"/>
                    <a:pt x="834" y="1023"/>
                  </a:cubicBezTo>
                  <a:cubicBezTo>
                    <a:pt x="919" y="956"/>
                    <a:pt x="944" y="834"/>
                    <a:pt x="878" y="742"/>
                  </a:cubicBezTo>
                  <a:lnTo>
                    <a:pt x="394" y="82"/>
                  </a:lnTo>
                  <a:cubicBezTo>
                    <a:pt x="357" y="31"/>
                    <a:pt x="292" y="1"/>
                    <a:pt x="228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  <p:sp>
          <p:nvSpPr>
            <p:cNvPr id="2140" name="Google Shape;2140;p35"/>
            <p:cNvSpPr/>
            <p:nvPr/>
          </p:nvSpPr>
          <p:spPr>
            <a:xfrm>
              <a:off x="1976735" y="418934"/>
              <a:ext cx="50882" cy="57495"/>
            </a:xfrm>
            <a:custGeom>
              <a:avLst/>
              <a:gdLst/>
              <a:ahLst/>
              <a:cxnLst/>
              <a:rect l="l" t="t" r="r" b="b"/>
              <a:pathLst>
                <a:path w="954" h="1078" extrusionOk="0">
                  <a:moveTo>
                    <a:pt x="225" y="1"/>
                  </a:moveTo>
                  <a:cubicBezTo>
                    <a:pt x="184" y="1"/>
                    <a:pt x="143" y="13"/>
                    <a:pt x="110" y="40"/>
                  </a:cubicBezTo>
                  <a:cubicBezTo>
                    <a:pt x="25" y="109"/>
                    <a:pt x="0" y="232"/>
                    <a:pt x="68" y="324"/>
                  </a:cubicBezTo>
                  <a:lnTo>
                    <a:pt x="560" y="995"/>
                  </a:lnTo>
                  <a:cubicBezTo>
                    <a:pt x="598" y="1047"/>
                    <a:pt x="664" y="1078"/>
                    <a:pt x="728" y="1078"/>
                  </a:cubicBezTo>
                  <a:cubicBezTo>
                    <a:pt x="769" y="1078"/>
                    <a:pt x="809" y="1066"/>
                    <a:pt x="842" y="1040"/>
                  </a:cubicBezTo>
                  <a:cubicBezTo>
                    <a:pt x="927" y="971"/>
                    <a:pt x="954" y="848"/>
                    <a:pt x="886" y="756"/>
                  </a:cubicBezTo>
                  <a:lnTo>
                    <a:pt x="394" y="84"/>
                  </a:lnTo>
                  <a:cubicBezTo>
                    <a:pt x="355" y="31"/>
                    <a:pt x="289" y="1"/>
                    <a:pt x="22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>
                <a:latin typeface="+mj-lt"/>
              </a:endParaRPr>
            </a:p>
          </p:txBody>
        </p:sp>
      </p:grpSp>
      <p:sp>
        <p:nvSpPr>
          <p:cNvPr id="53" name="Rectangle 52"/>
          <p:cNvSpPr/>
          <p:nvPr/>
        </p:nvSpPr>
        <p:spPr>
          <a:xfrm>
            <a:off x="4203529" y="2980283"/>
            <a:ext cx="3154722" cy="371941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latin typeface="+mj-lt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707261" y="1742255"/>
            <a:ext cx="535498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>
                <a:solidFill>
                  <a:schemeClr val="bg1"/>
                </a:solidFill>
                <a:latin typeface="+mj-lt"/>
              </a:rPr>
              <a:t>Unit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3283538" y="1543604"/>
            <a:ext cx="5354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solidFill>
                  <a:schemeClr val="bg1"/>
                </a:solidFill>
                <a:latin typeface="+mj-lt"/>
              </a:rPr>
              <a:t>1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998729" y="1689558"/>
            <a:ext cx="22455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chemeClr val="bg1"/>
                </a:solidFill>
                <a:latin typeface="+mj-lt"/>
              </a:rPr>
              <a:t>FAMILY LFE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08E0627-9B64-414D-94C5-F7ECBA1EE60F}"/>
              </a:ext>
            </a:extLst>
          </p:cNvPr>
          <p:cNvSpPr txBox="1"/>
          <p:nvPr/>
        </p:nvSpPr>
        <p:spPr>
          <a:xfrm>
            <a:off x="2571833" y="3506220"/>
            <a:ext cx="438372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>
                <a:solidFill>
                  <a:srgbClr val="0FB7BD"/>
                </a:solidFill>
                <a:latin typeface="+mj-lt"/>
              </a:rPr>
              <a:t>New learning activities</a:t>
            </a:r>
          </a:p>
        </p:txBody>
      </p:sp>
      <p:pic>
        <p:nvPicPr>
          <p:cNvPr id="58" name="Picture 57">
            <a:extLst>
              <a:ext uri="{FF2B5EF4-FFF2-40B4-BE49-F238E27FC236}">
                <a16:creationId xmlns:a16="http://schemas.microsoft.com/office/drawing/2014/main" id="{BD5601C0-0307-40CF-BC94-87B6505FAC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81"/>
          <a:stretch/>
        </p:blipFill>
        <p:spPr>
          <a:xfrm>
            <a:off x="1837469" y="1317342"/>
            <a:ext cx="5520781" cy="1166513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35DF77EB-655D-46EF-9E8B-FA2AF8707694}"/>
              </a:ext>
            </a:extLst>
          </p:cNvPr>
          <p:cNvSpPr txBox="1"/>
          <p:nvPr/>
        </p:nvSpPr>
        <p:spPr>
          <a:xfrm>
            <a:off x="2332706" y="1389522"/>
            <a:ext cx="573990" cy="115416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15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Unit</a:t>
            </a:r>
          </a:p>
          <a:p>
            <a:pPr algn="ctr"/>
            <a:r>
              <a:rPr lang="en-US" sz="54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8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3081751" y="1708811"/>
            <a:ext cx="468425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NEW WAYS TO LEARN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B47DCBC-9091-47D9-B368-F9923F624982}"/>
              </a:ext>
            </a:extLst>
          </p:cNvPr>
          <p:cNvSpPr txBox="1"/>
          <p:nvPr/>
        </p:nvSpPr>
        <p:spPr>
          <a:xfrm>
            <a:off x="4215169" y="2929330"/>
            <a:ext cx="3622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+mj-lt"/>
              </a:rPr>
              <a:t>GETTING STARTED</a:t>
            </a:r>
          </a:p>
        </p:txBody>
      </p:sp>
      <p:sp>
        <p:nvSpPr>
          <p:cNvPr id="62" name="Rectangle 61"/>
          <p:cNvSpPr/>
          <p:nvPr/>
        </p:nvSpPr>
        <p:spPr>
          <a:xfrm>
            <a:off x="2819033" y="2980283"/>
            <a:ext cx="1303234" cy="371941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latin typeface="+mj-lt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2725233" y="2990885"/>
            <a:ext cx="14832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48DA4"/>
                </a:solidFill>
                <a:latin typeface="+mj-lt"/>
              </a:rPr>
              <a:t>LESSON 1</a:t>
            </a:r>
          </a:p>
        </p:txBody>
      </p:sp>
    </p:spTree>
    <p:extLst>
      <p:ext uri="{BB962C8B-B14F-4D97-AF65-F5344CB8AC3E}">
        <p14:creationId xmlns:p14="http://schemas.microsoft.com/office/powerpoint/2010/main" val="2184262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397" y="263316"/>
            <a:ext cx="3238110" cy="2154816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27022861-95D2-7843-8367-89D09CD96F6B}"/>
              </a:ext>
            </a:extLst>
          </p:cNvPr>
          <p:cNvGrpSpPr/>
          <p:nvPr/>
        </p:nvGrpSpPr>
        <p:grpSpPr>
          <a:xfrm>
            <a:off x="442800" y="-887095"/>
            <a:ext cx="7558200" cy="4981298"/>
            <a:chOff x="-933600" y="-1182794"/>
            <a:chExt cx="10077600" cy="6641731"/>
          </a:xfrm>
          <a:solidFill>
            <a:schemeClr val="accent2">
              <a:lumMod val="75000"/>
            </a:schemeClr>
          </a:solidFill>
        </p:grpSpPr>
        <p:sp>
          <p:nvSpPr>
            <p:cNvPr id="11" name="Полилиния 10">
              <a:extLst>
                <a:ext uri="{FF2B5EF4-FFF2-40B4-BE49-F238E27FC236}">
                  <a16:creationId xmlns:a16="http://schemas.microsoft.com/office/drawing/2014/main" id="{AE338199-0EE9-DB4A-8CD7-59D5028058B9}"/>
                </a:ext>
              </a:extLst>
            </p:cNvPr>
            <p:cNvSpPr/>
            <p:nvPr/>
          </p:nvSpPr>
          <p:spPr>
            <a:xfrm rot="19500877">
              <a:off x="-933600" y="-1182794"/>
              <a:ext cx="8454610" cy="6641731"/>
            </a:xfrm>
            <a:custGeom>
              <a:avLst/>
              <a:gdLst>
                <a:gd name="connsiteX0" fmla="*/ 2911042 w 8454610"/>
                <a:gd name="connsiteY0" fmla="*/ 0 h 6641731"/>
                <a:gd name="connsiteX1" fmla="*/ 8454610 w 8454610"/>
                <a:gd name="connsiteY1" fmla="*/ 3879541 h 6641731"/>
                <a:gd name="connsiteX2" fmla="*/ 7917167 w 8454610"/>
                <a:gd name="connsiteY2" fmla="*/ 4647507 h 6641731"/>
                <a:gd name="connsiteX3" fmla="*/ 7916342 w 8454610"/>
                <a:gd name="connsiteY3" fmla="*/ 4646083 h 6641731"/>
                <a:gd name="connsiteX4" fmla="*/ 7643389 w 8454610"/>
                <a:gd name="connsiteY4" fmla="*/ 4358640 h 6641731"/>
                <a:gd name="connsiteX5" fmla="*/ 3698278 w 8454610"/>
                <a:gd name="connsiteY5" fmla="*/ 6435598 h 6641731"/>
                <a:gd name="connsiteX6" fmla="*/ 3557773 w 8454610"/>
                <a:gd name="connsiteY6" fmla="*/ 6626665 h 6641731"/>
                <a:gd name="connsiteX7" fmla="*/ 3557773 w 8454610"/>
                <a:gd name="connsiteY7" fmla="*/ 6627718 h 6641731"/>
                <a:gd name="connsiteX8" fmla="*/ 3556999 w 8454610"/>
                <a:gd name="connsiteY8" fmla="*/ 6627718 h 6641731"/>
                <a:gd name="connsiteX9" fmla="*/ 3546694 w 8454610"/>
                <a:gd name="connsiteY9" fmla="*/ 6641731 h 6641731"/>
                <a:gd name="connsiteX10" fmla="*/ 3526670 w 8454610"/>
                <a:gd name="connsiteY10" fmla="*/ 6627718 h 6641731"/>
                <a:gd name="connsiteX11" fmla="*/ 3181985 w 8454610"/>
                <a:gd name="connsiteY11" fmla="*/ 6627718 h 6641731"/>
                <a:gd name="connsiteX12" fmla="*/ 3181985 w 8454610"/>
                <a:gd name="connsiteY12" fmla="*/ 6386498 h 6641731"/>
                <a:gd name="connsiteX13" fmla="*/ 0 w 8454610"/>
                <a:gd name="connsiteY13" fmla="*/ 4159657 h 664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54610" h="6641731">
                  <a:moveTo>
                    <a:pt x="2911042" y="0"/>
                  </a:moveTo>
                  <a:lnTo>
                    <a:pt x="8454610" y="3879541"/>
                  </a:lnTo>
                  <a:lnTo>
                    <a:pt x="7917167" y="4647507"/>
                  </a:lnTo>
                  <a:lnTo>
                    <a:pt x="7916342" y="4646083"/>
                  </a:lnTo>
                  <a:cubicBezTo>
                    <a:pt x="7843023" y="4531482"/>
                    <a:pt x="7752196" y="4434786"/>
                    <a:pt x="7643389" y="4358640"/>
                  </a:cubicBezTo>
                  <a:cubicBezTo>
                    <a:pt x="6772937" y="3749474"/>
                    <a:pt x="5060871" y="4671827"/>
                    <a:pt x="3698278" y="6435598"/>
                  </a:cubicBezTo>
                  <a:lnTo>
                    <a:pt x="3557773" y="6626665"/>
                  </a:lnTo>
                  <a:lnTo>
                    <a:pt x="3557773" y="6627718"/>
                  </a:lnTo>
                  <a:lnTo>
                    <a:pt x="3556999" y="6627718"/>
                  </a:lnTo>
                  <a:lnTo>
                    <a:pt x="3546694" y="6641731"/>
                  </a:lnTo>
                  <a:lnTo>
                    <a:pt x="3526670" y="6627718"/>
                  </a:lnTo>
                  <a:lnTo>
                    <a:pt x="3181985" y="6627718"/>
                  </a:lnTo>
                  <a:lnTo>
                    <a:pt x="3181985" y="6386498"/>
                  </a:lnTo>
                  <a:lnTo>
                    <a:pt x="0" y="415965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342900">
                <a:buClrTx/>
              </a:pPr>
              <a:endParaRPr lang="ru-RU" sz="1350" kern="12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" name="Полилиния 5">
              <a:extLst>
                <a:ext uri="{FF2B5EF4-FFF2-40B4-BE49-F238E27FC236}">
                  <a16:creationId xmlns:a16="http://schemas.microsoft.com/office/drawing/2014/main" id="{654C92DE-CE02-2D4C-BA08-010E96361AE9}"/>
                </a:ext>
              </a:extLst>
            </p:cNvPr>
            <p:cNvSpPr/>
            <p:nvPr/>
          </p:nvSpPr>
          <p:spPr>
            <a:xfrm>
              <a:off x="0" y="0"/>
              <a:ext cx="9144000" cy="5421086"/>
            </a:xfrm>
            <a:custGeom>
              <a:avLst/>
              <a:gdLst>
                <a:gd name="connsiteX0" fmla="*/ 0 w 9144000"/>
                <a:gd name="connsiteY0" fmla="*/ 0 h 5421086"/>
                <a:gd name="connsiteX1" fmla="*/ 9144000 w 9144000"/>
                <a:gd name="connsiteY1" fmla="*/ 0 h 5421086"/>
                <a:gd name="connsiteX2" fmla="*/ 9144000 w 9144000"/>
                <a:gd name="connsiteY2" fmla="*/ 5421086 h 5421086"/>
                <a:gd name="connsiteX3" fmla="*/ 8423673 w 9144000"/>
                <a:gd name="connsiteY3" fmla="*/ 5421086 h 5421086"/>
                <a:gd name="connsiteX4" fmla="*/ 8417670 w 9144000"/>
                <a:gd name="connsiteY4" fmla="*/ 5147957 h 5421086"/>
                <a:gd name="connsiteX5" fmla="*/ 6376307 w 9144000"/>
                <a:gd name="connsiteY5" fmla="*/ 915761 h 5421086"/>
                <a:gd name="connsiteX6" fmla="*/ 4334944 w 9144000"/>
                <a:gd name="connsiteY6" fmla="*/ 5147957 h 5421086"/>
                <a:gd name="connsiteX7" fmla="*/ 4328941 w 9144000"/>
                <a:gd name="connsiteY7" fmla="*/ 5421086 h 5421086"/>
                <a:gd name="connsiteX8" fmla="*/ 0 w 9144000"/>
                <a:gd name="connsiteY8" fmla="*/ 5421086 h 542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0" h="5421086">
                  <a:moveTo>
                    <a:pt x="0" y="0"/>
                  </a:moveTo>
                  <a:lnTo>
                    <a:pt x="9144000" y="0"/>
                  </a:lnTo>
                  <a:lnTo>
                    <a:pt x="9144000" y="5421086"/>
                  </a:lnTo>
                  <a:lnTo>
                    <a:pt x="8423673" y="5421086"/>
                  </a:lnTo>
                  <a:lnTo>
                    <a:pt x="8417670" y="5147957"/>
                  </a:lnTo>
                  <a:cubicBezTo>
                    <a:pt x="8312590" y="2770796"/>
                    <a:pt x="7438743" y="915761"/>
                    <a:pt x="6376307" y="915761"/>
                  </a:cubicBezTo>
                  <a:cubicBezTo>
                    <a:pt x="5313871" y="915761"/>
                    <a:pt x="4440025" y="2770796"/>
                    <a:pt x="4334944" y="5147957"/>
                  </a:cubicBezTo>
                  <a:lnTo>
                    <a:pt x="4328941" y="5421086"/>
                  </a:lnTo>
                  <a:lnTo>
                    <a:pt x="0" y="54210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342900">
                <a:buClrTx/>
              </a:pPr>
              <a:endParaRPr lang="ru-RU" sz="1350" kern="12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1026" name="Picture 2" descr="Download – Tom And Jerry PNG Image for Free in 2020 | Tom and jerry  drawing, Tom and jerry cartoon, Cartoons jerry">
            <a:extLst>
              <a:ext uri="{FF2B5EF4-FFF2-40B4-BE49-F238E27FC236}">
                <a16:creationId xmlns:a16="http://schemas.microsoft.com/office/drawing/2014/main" id="{A7AD0E15-ADE6-0141-8FE9-2860F5B551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601" y="1707070"/>
            <a:ext cx="2080112" cy="279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FC1CA2D-6C69-8346-853A-40542C790B46}"/>
              </a:ext>
            </a:extLst>
          </p:cNvPr>
          <p:cNvSpPr txBox="1"/>
          <p:nvPr/>
        </p:nvSpPr>
        <p:spPr>
          <a:xfrm>
            <a:off x="1505096" y="322383"/>
            <a:ext cx="32221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900">
              <a:buClrTx/>
            </a:pPr>
            <a:r>
              <a:rPr lang="en-US" sz="2100" kern="1200" dirty="0">
                <a:solidFill>
                  <a:prstClr val="white"/>
                </a:solidFill>
                <a:latin typeface="Comic Sans MS" panose="030F0902030302020204" pitchFamily="66" charset="0"/>
                <a:ea typeface="+mn-ea"/>
                <a:cs typeface="+mn-cs"/>
              </a:rPr>
              <a:t>What is this?</a:t>
            </a:r>
            <a:endParaRPr lang="ru-RU" sz="21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45C5377-6918-BB48-98A7-A892A807B0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034399" y="221617"/>
            <a:ext cx="824266" cy="847355"/>
          </a:xfrm>
          <a:prstGeom prst="rect">
            <a:avLst/>
          </a:prstGeom>
        </p:spPr>
      </p:pic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id="{55E8F6E1-3390-4643-B05D-51F2C6AE411B}"/>
              </a:ext>
            </a:extLst>
          </p:cNvPr>
          <p:cNvSpPr/>
          <p:nvPr/>
        </p:nvSpPr>
        <p:spPr>
          <a:xfrm>
            <a:off x="1362762" y="4376365"/>
            <a:ext cx="1358660" cy="530525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73340E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</a:pPr>
            <a:r>
              <a:rPr lang="en-US" sz="2400" b="1" kern="1200" dirty="0">
                <a:solidFill>
                  <a:srgbClr val="C55B0E"/>
                </a:solidFill>
                <a:latin typeface="Calibri" panose="020F0502020204030204"/>
              </a:rPr>
              <a:t>CHECK</a:t>
            </a:r>
            <a:endParaRPr lang="ru-RU" sz="2400" b="1" kern="1200" dirty="0">
              <a:solidFill>
                <a:srgbClr val="C55B0E"/>
              </a:solidFill>
              <a:latin typeface="Calibri" panose="020F0502020204030204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D8222CB-816C-6D4A-932A-00A230B96504}"/>
              </a:ext>
            </a:extLst>
          </p:cNvPr>
          <p:cNvSpPr txBox="1"/>
          <p:nvPr/>
        </p:nvSpPr>
        <p:spPr>
          <a:xfrm>
            <a:off x="4597772" y="4502988"/>
            <a:ext cx="32221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342900">
              <a:buClrTx/>
            </a:pPr>
            <a:r>
              <a:rPr lang="en-US" sz="2100" kern="1200" dirty="0" err="1">
                <a:solidFill>
                  <a:srgbClr val="FF0000"/>
                </a:solidFill>
                <a:latin typeface="Comic Sans MS" panose="030F0902030302020204" pitchFamily="66" charset="0"/>
                <a:ea typeface="+mn-ea"/>
                <a:cs typeface="+mn-cs"/>
              </a:rPr>
              <a:t>pairwork</a:t>
            </a:r>
            <a:endParaRPr lang="ru-RU" sz="2100" kern="1200" dirty="0">
              <a:solidFill>
                <a:srgbClr val="FF0000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25159765"/>
      </p:ext>
    </p:extLst>
  </p:cSld>
  <p:clrMapOvr>
    <a:masterClrMapping/>
  </p:clrMapOvr>
  <p:transition spd="slow" advClick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794" y="476159"/>
            <a:ext cx="3238111" cy="2154816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27022861-95D2-7843-8367-89D09CD96F6B}"/>
              </a:ext>
            </a:extLst>
          </p:cNvPr>
          <p:cNvGrpSpPr/>
          <p:nvPr/>
        </p:nvGrpSpPr>
        <p:grpSpPr>
          <a:xfrm>
            <a:off x="442800" y="-887095"/>
            <a:ext cx="7558200" cy="4981298"/>
            <a:chOff x="-933600" y="-1182794"/>
            <a:chExt cx="10077600" cy="6641731"/>
          </a:xfrm>
          <a:solidFill>
            <a:schemeClr val="accent2">
              <a:lumMod val="75000"/>
            </a:schemeClr>
          </a:solidFill>
        </p:grpSpPr>
        <p:sp>
          <p:nvSpPr>
            <p:cNvPr id="11" name="Полилиния 10">
              <a:extLst>
                <a:ext uri="{FF2B5EF4-FFF2-40B4-BE49-F238E27FC236}">
                  <a16:creationId xmlns:a16="http://schemas.microsoft.com/office/drawing/2014/main" id="{AE338199-0EE9-DB4A-8CD7-59D5028058B9}"/>
                </a:ext>
              </a:extLst>
            </p:cNvPr>
            <p:cNvSpPr/>
            <p:nvPr/>
          </p:nvSpPr>
          <p:spPr>
            <a:xfrm rot="19500877">
              <a:off x="-933600" y="-1182794"/>
              <a:ext cx="8454610" cy="6641731"/>
            </a:xfrm>
            <a:custGeom>
              <a:avLst/>
              <a:gdLst>
                <a:gd name="connsiteX0" fmla="*/ 2911042 w 8454610"/>
                <a:gd name="connsiteY0" fmla="*/ 0 h 6641731"/>
                <a:gd name="connsiteX1" fmla="*/ 8454610 w 8454610"/>
                <a:gd name="connsiteY1" fmla="*/ 3879541 h 6641731"/>
                <a:gd name="connsiteX2" fmla="*/ 7917167 w 8454610"/>
                <a:gd name="connsiteY2" fmla="*/ 4647507 h 6641731"/>
                <a:gd name="connsiteX3" fmla="*/ 7916342 w 8454610"/>
                <a:gd name="connsiteY3" fmla="*/ 4646083 h 6641731"/>
                <a:gd name="connsiteX4" fmla="*/ 7643389 w 8454610"/>
                <a:gd name="connsiteY4" fmla="*/ 4358640 h 6641731"/>
                <a:gd name="connsiteX5" fmla="*/ 3698278 w 8454610"/>
                <a:gd name="connsiteY5" fmla="*/ 6435598 h 6641731"/>
                <a:gd name="connsiteX6" fmla="*/ 3557773 w 8454610"/>
                <a:gd name="connsiteY6" fmla="*/ 6626665 h 6641731"/>
                <a:gd name="connsiteX7" fmla="*/ 3557773 w 8454610"/>
                <a:gd name="connsiteY7" fmla="*/ 6627718 h 6641731"/>
                <a:gd name="connsiteX8" fmla="*/ 3556999 w 8454610"/>
                <a:gd name="connsiteY8" fmla="*/ 6627718 h 6641731"/>
                <a:gd name="connsiteX9" fmla="*/ 3546694 w 8454610"/>
                <a:gd name="connsiteY9" fmla="*/ 6641731 h 6641731"/>
                <a:gd name="connsiteX10" fmla="*/ 3526670 w 8454610"/>
                <a:gd name="connsiteY10" fmla="*/ 6627718 h 6641731"/>
                <a:gd name="connsiteX11" fmla="*/ 3181985 w 8454610"/>
                <a:gd name="connsiteY11" fmla="*/ 6627718 h 6641731"/>
                <a:gd name="connsiteX12" fmla="*/ 3181985 w 8454610"/>
                <a:gd name="connsiteY12" fmla="*/ 6386498 h 6641731"/>
                <a:gd name="connsiteX13" fmla="*/ 0 w 8454610"/>
                <a:gd name="connsiteY13" fmla="*/ 4159657 h 664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54610" h="6641731">
                  <a:moveTo>
                    <a:pt x="2911042" y="0"/>
                  </a:moveTo>
                  <a:lnTo>
                    <a:pt x="8454610" y="3879541"/>
                  </a:lnTo>
                  <a:lnTo>
                    <a:pt x="7917167" y="4647507"/>
                  </a:lnTo>
                  <a:lnTo>
                    <a:pt x="7916342" y="4646083"/>
                  </a:lnTo>
                  <a:cubicBezTo>
                    <a:pt x="7843023" y="4531482"/>
                    <a:pt x="7752196" y="4434786"/>
                    <a:pt x="7643389" y="4358640"/>
                  </a:cubicBezTo>
                  <a:cubicBezTo>
                    <a:pt x="6772937" y="3749474"/>
                    <a:pt x="5060871" y="4671827"/>
                    <a:pt x="3698278" y="6435598"/>
                  </a:cubicBezTo>
                  <a:lnTo>
                    <a:pt x="3557773" y="6626665"/>
                  </a:lnTo>
                  <a:lnTo>
                    <a:pt x="3557773" y="6627718"/>
                  </a:lnTo>
                  <a:lnTo>
                    <a:pt x="3556999" y="6627718"/>
                  </a:lnTo>
                  <a:lnTo>
                    <a:pt x="3546694" y="6641731"/>
                  </a:lnTo>
                  <a:lnTo>
                    <a:pt x="3526670" y="6627718"/>
                  </a:lnTo>
                  <a:lnTo>
                    <a:pt x="3181985" y="6627718"/>
                  </a:lnTo>
                  <a:lnTo>
                    <a:pt x="3181985" y="6386498"/>
                  </a:lnTo>
                  <a:lnTo>
                    <a:pt x="0" y="415965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342900">
                <a:buClrTx/>
              </a:pPr>
              <a:endParaRPr lang="ru-RU" sz="1350" kern="12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" name="Полилиния 5">
              <a:extLst>
                <a:ext uri="{FF2B5EF4-FFF2-40B4-BE49-F238E27FC236}">
                  <a16:creationId xmlns:a16="http://schemas.microsoft.com/office/drawing/2014/main" id="{654C92DE-CE02-2D4C-BA08-010E96361AE9}"/>
                </a:ext>
              </a:extLst>
            </p:cNvPr>
            <p:cNvSpPr/>
            <p:nvPr/>
          </p:nvSpPr>
          <p:spPr>
            <a:xfrm>
              <a:off x="0" y="0"/>
              <a:ext cx="9144000" cy="5421086"/>
            </a:xfrm>
            <a:custGeom>
              <a:avLst/>
              <a:gdLst>
                <a:gd name="connsiteX0" fmla="*/ 0 w 9144000"/>
                <a:gd name="connsiteY0" fmla="*/ 0 h 5421086"/>
                <a:gd name="connsiteX1" fmla="*/ 9144000 w 9144000"/>
                <a:gd name="connsiteY1" fmla="*/ 0 h 5421086"/>
                <a:gd name="connsiteX2" fmla="*/ 9144000 w 9144000"/>
                <a:gd name="connsiteY2" fmla="*/ 5421086 h 5421086"/>
                <a:gd name="connsiteX3" fmla="*/ 8423673 w 9144000"/>
                <a:gd name="connsiteY3" fmla="*/ 5421086 h 5421086"/>
                <a:gd name="connsiteX4" fmla="*/ 8417670 w 9144000"/>
                <a:gd name="connsiteY4" fmla="*/ 5147957 h 5421086"/>
                <a:gd name="connsiteX5" fmla="*/ 6376307 w 9144000"/>
                <a:gd name="connsiteY5" fmla="*/ 915761 h 5421086"/>
                <a:gd name="connsiteX6" fmla="*/ 4334944 w 9144000"/>
                <a:gd name="connsiteY6" fmla="*/ 5147957 h 5421086"/>
                <a:gd name="connsiteX7" fmla="*/ 4328941 w 9144000"/>
                <a:gd name="connsiteY7" fmla="*/ 5421086 h 5421086"/>
                <a:gd name="connsiteX8" fmla="*/ 0 w 9144000"/>
                <a:gd name="connsiteY8" fmla="*/ 5421086 h 542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0" h="5421086">
                  <a:moveTo>
                    <a:pt x="0" y="0"/>
                  </a:moveTo>
                  <a:lnTo>
                    <a:pt x="9144000" y="0"/>
                  </a:lnTo>
                  <a:lnTo>
                    <a:pt x="9144000" y="5421086"/>
                  </a:lnTo>
                  <a:lnTo>
                    <a:pt x="8423673" y="5421086"/>
                  </a:lnTo>
                  <a:lnTo>
                    <a:pt x="8417670" y="5147957"/>
                  </a:lnTo>
                  <a:cubicBezTo>
                    <a:pt x="8312590" y="2770796"/>
                    <a:pt x="7438743" y="915761"/>
                    <a:pt x="6376307" y="915761"/>
                  </a:cubicBezTo>
                  <a:cubicBezTo>
                    <a:pt x="5313871" y="915761"/>
                    <a:pt x="4440025" y="2770796"/>
                    <a:pt x="4334944" y="5147957"/>
                  </a:cubicBezTo>
                  <a:lnTo>
                    <a:pt x="4328941" y="5421086"/>
                  </a:lnTo>
                  <a:lnTo>
                    <a:pt x="0" y="54210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342900">
                <a:buClrTx/>
              </a:pPr>
              <a:endParaRPr lang="ru-RU" sz="1350" kern="12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1026" name="Picture 2" descr="Download – Tom And Jerry PNG Image for Free in 2020 | Tom and jerry  drawing, Tom and jerry cartoon, Cartoons jerry">
            <a:extLst>
              <a:ext uri="{FF2B5EF4-FFF2-40B4-BE49-F238E27FC236}">
                <a16:creationId xmlns:a16="http://schemas.microsoft.com/office/drawing/2014/main" id="{A7AD0E15-ADE6-0141-8FE9-2860F5B551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601" y="1707070"/>
            <a:ext cx="2080112" cy="279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FC1CA2D-6C69-8346-853A-40542C790B46}"/>
              </a:ext>
            </a:extLst>
          </p:cNvPr>
          <p:cNvSpPr txBox="1"/>
          <p:nvPr/>
        </p:nvSpPr>
        <p:spPr>
          <a:xfrm>
            <a:off x="1505096" y="322383"/>
            <a:ext cx="32221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900">
              <a:buClrTx/>
            </a:pPr>
            <a:r>
              <a:rPr lang="en-US" sz="2100" kern="1200" dirty="0">
                <a:solidFill>
                  <a:prstClr val="white"/>
                </a:solidFill>
                <a:latin typeface="Comic Sans MS" panose="030F0902030302020204" pitchFamily="66" charset="0"/>
                <a:ea typeface="+mn-ea"/>
                <a:cs typeface="+mn-cs"/>
              </a:rPr>
              <a:t>What is this?</a:t>
            </a:r>
            <a:endParaRPr lang="ru-RU" sz="21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45C5377-6918-BB48-98A7-A892A807B0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034399" y="221617"/>
            <a:ext cx="824266" cy="847355"/>
          </a:xfrm>
          <a:prstGeom prst="rect">
            <a:avLst/>
          </a:prstGeom>
        </p:spPr>
      </p:pic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id="{55E8F6E1-3390-4643-B05D-51F2C6AE411B}"/>
              </a:ext>
            </a:extLst>
          </p:cNvPr>
          <p:cNvSpPr/>
          <p:nvPr/>
        </p:nvSpPr>
        <p:spPr>
          <a:xfrm>
            <a:off x="1362762" y="4376365"/>
            <a:ext cx="1358660" cy="530525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73340E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</a:pPr>
            <a:r>
              <a:rPr lang="en-US" sz="2400" b="1" kern="1200" dirty="0">
                <a:solidFill>
                  <a:srgbClr val="C55B0E"/>
                </a:solidFill>
                <a:latin typeface="Calibri" panose="020F0502020204030204"/>
              </a:rPr>
              <a:t>CHECK</a:t>
            </a:r>
            <a:endParaRPr lang="ru-RU" sz="2400" b="1" kern="1200" dirty="0">
              <a:solidFill>
                <a:srgbClr val="C55B0E"/>
              </a:solidFill>
              <a:latin typeface="Calibri" panose="020F0502020204030204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D8222CB-816C-6D4A-932A-00A230B96504}"/>
              </a:ext>
            </a:extLst>
          </p:cNvPr>
          <p:cNvSpPr txBox="1"/>
          <p:nvPr/>
        </p:nvSpPr>
        <p:spPr>
          <a:xfrm>
            <a:off x="4597772" y="4502988"/>
            <a:ext cx="32221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342900">
              <a:buClrTx/>
            </a:pPr>
            <a:r>
              <a:rPr lang="en-US" sz="2100" kern="1200" dirty="0">
                <a:solidFill>
                  <a:srgbClr val="FF0000"/>
                </a:solidFill>
                <a:latin typeface="Comic Sans MS" panose="030F0902030302020204" pitchFamily="66" charset="0"/>
                <a:ea typeface="+mn-ea"/>
                <a:cs typeface="+mn-cs"/>
              </a:rPr>
              <a:t>Group work</a:t>
            </a:r>
            <a:endParaRPr lang="ru-RU" sz="2100" kern="1200" dirty="0">
              <a:solidFill>
                <a:srgbClr val="FF0000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8117197"/>
      </p:ext>
    </p:extLst>
  </p:cSld>
  <p:clrMapOvr>
    <a:masterClrMapping/>
  </p:clrMapOvr>
  <p:transition spd="slow" advClick="0">
    <p:pu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7276" y="557074"/>
            <a:ext cx="3099938" cy="2092960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27022861-95D2-7843-8367-89D09CD96F6B}"/>
              </a:ext>
            </a:extLst>
          </p:cNvPr>
          <p:cNvGrpSpPr/>
          <p:nvPr/>
        </p:nvGrpSpPr>
        <p:grpSpPr>
          <a:xfrm>
            <a:off x="442800" y="-887095"/>
            <a:ext cx="7558200" cy="4981298"/>
            <a:chOff x="-933600" y="-1182794"/>
            <a:chExt cx="10077600" cy="6641731"/>
          </a:xfrm>
          <a:solidFill>
            <a:schemeClr val="accent2">
              <a:lumMod val="75000"/>
            </a:schemeClr>
          </a:solidFill>
        </p:grpSpPr>
        <p:sp>
          <p:nvSpPr>
            <p:cNvPr id="11" name="Полилиния 10">
              <a:extLst>
                <a:ext uri="{FF2B5EF4-FFF2-40B4-BE49-F238E27FC236}">
                  <a16:creationId xmlns:a16="http://schemas.microsoft.com/office/drawing/2014/main" id="{AE338199-0EE9-DB4A-8CD7-59D5028058B9}"/>
                </a:ext>
              </a:extLst>
            </p:cNvPr>
            <p:cNvSpPr/>
            <p:nvPr/>
          </p:nvSpPr>
          <p:spPr>
            <a:xfrm rot="19500877">
              <a:off x="-933600" y="-1182794"/>
              <a:ext cx="8454610" cy="6641731"/>
            </a:xfrm>
            <a:custGeom>
              <a:avLst/>
              <a:gdLst>
                <a:gd name="connsiteX0" fmla="*/ 2911042 w 8454610"/>
                <a:gd name="connsiteY0" fmla="*/ 0 h 6641731"/>
                <a:gd name="connsiteX1" fmla="*/ 8454610 w 8454610"/>
                <a:gd name="connsiteY1" fmla="*/ 3879541 h 6641731"/>
                <a:gd name="connsiteX2" fmla="*/ 7917167 w 8454610"/>
                <a:gd name="connsiteY2" fmla="*/ 4647507 h 6641731"/>
                <a:gd name="connsiteX3" fmla="*/ 7916342 w 8454610"/>
                <a:gd name="connsiteY3" fmla="*/ 4646083 h 6641731"/>
                <a:gd name="connsiteX4" fmla="*/ 7643389 w 8454610"/>
                <a:gd name="connsiteY4" fmla="*/ 4358640 h 6641731"/>
                <a:gd name="connsiteX5" fmla="*/ 3698278 w 8454610"/>
                <a:gd name="connsiteY5" fmla="*/ 6435598 h 6641731"/>
                <a:gd name="connsiteX6" fmla="*/ 3557773 w 8454610"/>
                <a:gd name="connsiteY6" fmla="*/ 6626665 h 6641731"/>
                <a:gd name="connsiteX7" fmla="*/ 3557773 w 8454610"/>
                <a:gd name="connsiteY7" fmla="*/ 6627718 h 6641731"/>
                <a:gd name="connsiteX8" fmla="*/ 3556999 w 8454610"/>
                <a:gd name="connsiteY8" fmla="*/ 6627718 h 6641731"/>
                <a:gd name="connsiteX9" fmla="*/ 3546694 w 8454610"/>
                <a:gd name="connsiteY9" fmla="*/ 6641731 h 6641731"/>
                <a:gd name="connsiteX10" fmla="*/ 3526670 w 8454610"/>
                <a:gd name="connsiteY10" fmla="*/ 6627718 h 6641731"/>
                <a:gd name="connsiteX11" fmla="*/ 3181985 w 8454610"/>
                <a:gd name="connsiteY11" fmla="*/ 6627718 h 6641731"/>
                <a:gd name="connsiteX12" fmla="*/ 3181985 w 8454610"/>
                <a:gd name="connsiteY12" fmla="*/ 6386498 h 6641731"/>
                <a:gd name="connsiteX13" fmla="*/ 0 w 8454610"/>
                <a:gd name="connsiteY13" fmla="*/ 4159657 h 664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54610" h="6641731">
                  <a:moveTo>
                    <a:pt x="2911042" y="0"/>
                  </a:moveTo>
                  <a:lnTo>
                    <a:pt x="8454610" y="3879541"/>
                  </a:lnTo>
                  <a:lnTo>
                    <a:pt x="7917167" y="4647507"/>
                  </a:lnTo>
                  <a:lnTo>
                    <a:pt x="7916342" y="4646083"/>
                  </a:lnTo>
                  <a:cubicBezTo>
                    <a:pt x="7843023" y="4531482"/>
                    <a:pt x="7752196" y="4434786"/>
                    <a:pt x="7643389" y="4358640"/>
                  </a:cubicBezTo>
                  <a:cubicBezTo>
                    <a:pt x="6772937" y="3749474"/>
                    <a:pt x="5060871" y="4671827"/>
                    <a:pt x="3698278" y="6435598"/>
                  </a:cubicBezTo>
                  <a:lnTo>
                    <a:pt x="3557773" y="6626665"/>
                  </a:lnTo>
                  <a:lnTo>
                    <a:pt x="3557773" y="6627718"/>
                  </a:lnTo>
                  <a:lnTo>
                    <a:pt x="3556999" y="6627718"/>
                  </a:lnTo>
                  <a:lnTo>
                    <a:pt x="3546694" y="6641731"/>
                  </a:lnTo>
                  <a:lnTo>
                    <a:pt x="3526670" y="6627718"/>
                  </a:lnTo>
                  <a:lnTo>
                    <a:pt x="3181985" y="6627718"/>
                  </a:lnTo>
                  <a:lnTo>
                    <a:pt x="3181985" y="6386498"/>
                  </a:lnTo>
                  <a:lnTo>
                    <a:pt x="0" y="415965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342900">
                <a:buClrTx/>
              </a:pPr>
              <a:endParaRPr lang="ru-RU" sz="1350" kern="12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" name="Полилиния 5">
              <a:extLst>
                <a:ext uri="{FF2B5EF4-FFF2-40B4-BE49-F238E27FC236}">
                  <a16:creationId xmlns:a16="http://schemas.microsoft.com/office/drawing/2014/main" id="{654C92DE-CE02-2D4C-BA08-010E96361AE9}"/>
                </a:ext>
              </a:extLst>
            </p:cNvPr>
            <p:cNvSpPr/>
            <p:nvPr/>
          </p:nvSpPr>
          <p:spPr>
            <a:xfrm>
              <a:off x="0" y="0"/>
              <a:ext cx="9144000" cy="5421086"/>
            </a:xfrm>
            <a:custGeom>
              <a:avLst/>
              <a:gdLst>
                <a:gd name="connsiteX0" fmla="*/ 0 w 9144000"/>
                <a:gd name="connsiteY0" fmla="*/ 0 h 5421086"/>
                <a:gd name="connsiteX1" fmla="*/ 9144000 w 9144000"/>
                <a:gd name="connsiteY1" fmla="*/ 0 h 5421086"/>
                <a:gd name="connsiteX2" fmla="*/ 9144000 w 9144000"/>
                <a:gd name="connsiteY2" fmla="*/ 5421086 h 5421086"/>
                <a:gd name="connsiteX3" fmla="*/ 8423673 w 9144000"/>
                <a:gd name="connsiteY3" fmla="*/ 5421086 h 5421086"/>
                <a:gd name="connsiteX4" fmla="*/ 8417670 w 9144000"/>
                <a:gd name="connsiteY4" fmla="*/ 5147957 h 5421086"/>
                <a:gd name="connsiteX5" fmla="*/ 6376307 w 9144000"/>
                <a:gd name="connsiteY5" fmla="*/ 915761 h 5421086"/>
                <a:gd name="connsiteX6" fmla="*/ 4334944 w 9144000"/>
                <a:gd name="connsiteY6" fmla="*/ 5147957 h 5421086"/>
                <a:gd name="connsiteX7" fmla="*/ 4328941 w 9144000"/>
                <a:gd name="connsiteY7" fmla="*/ 5421086 h 5421086"/>
                <a:gd name="connsiteX8" fmla="*/ 0 w 9144000"/>
                <a:gd name="connsiteY8" fmla="*/ 5421086 h 542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0" h="5421086">
                  <a:moveTo>
                    <a:pt x="0" y="0"/>
                  </a:moveTo>
                  <a:lnTo>
                    <a:pt x="9144000" y="0"/>
                  </a:lnTo>
                  <a:lnTo>
                    <a:pt x="9144000" y="5421086"/>
                  </a:lnTo>
                  <a:lnTo>
                    <a:pt x="8423673" y="5421086"/>
                  </a:lnTo>
                  <a:lnTo>
                    <a:pt x="8417670" y="5147957"/>
                  </a:lnTo>
                  <a:cubicBezTo>
                    <a:pt x="8312590" y="2770796"/>
                    <a:pt x="7438743" y="915761"/>
                    <a:pt x="6376307" y="915761"/>
                  </a:cubicBezTo>
                  <a:cubicBezTo>
                    <a:pt x="5313871" y="915761"/>
                    <a:pt x="4440025" y="2770796"/>
                    <a:pt x="4334944" y="5147957"/>
                  </a:cubicBezTo>
                  <a:lnTo>
                    <a:pt x="4328941" y="5421086"/>
                  </a:lnTo>
                  <a:lnTo>
                    <a:pt x="0" y="54210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342900">
                <a:buClrTx/>
              </a:pPr>
              <a:endParaRPr lang="ru-RU" sz="1350" kern="12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1026" name="Picture 2" descr="Download – Tom And Jerry PNG Image for Free in 2020 | Tom and jerry  drawing, Tom and jerry cartoon, Cartoons jerry">
            <a:extLst>
              <a:ext uri="{FF2B5EF4-FFF2-40B4-BE49-F238E27FC236}">
                <a16:creationId xmlns:a16="http://schemas.microsoft.com/office/drawing/2014/main" id="{A7AD0E15-ADE6-0141-8FE9-2860F5B551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601" y="1707070"/>
            <a:ext cx="2080112" cy="279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FC1CA2D-6C69-8346-853A-40542C790B46}"/>
              </a:ext>
            </a:extLst>
          </p:cNvPr>
          <p:cNvSpPr txBox="1"/>
          <p:nvPr/>
        </p:nvSpPr>
        <p:spPr>
          <a:xfrm>
            <a:off x="1505096" y="322383"/>
            <a:ext cx="32221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900">
              <a:buClrTx/>
            </a:pPr>
            <a:r>
              <a:rPr lang="en-US" sz="2100" kern="1200" dirty="0">
                <a:solidFill>
                  <a:prstClr val="white"/>
                </a:solidFill>
                <a:latin typeface="Comic Sans MS" panose="030F0902030302020204" pitchFamily="66" charset="0"/>
                <a:ea typeface="+mn-ea"/>
                <a:cs typeface="+mn-cs"/>
              </a:rPr>
              <a:t>What is this?</a:t>
            </a:r>
            <a:endParaRPr lang="ru-RU" sz="21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id="{55E8F6E1-3390-4643-B05D-51F2C6AE411B}"/>
              </a:ext>
            </a:extLst>
          </p:cNvPr>
          <p:cNvSpPr/>
          <p:nvPr/>
        </p:nvSpPr>
        <p:spPr>
          <a:xfrm>
            <a:off x="1362762" y="4376365"/>
            <a:ext cx="1358660" cy="530525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73340E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</a:pPr>
            <a:r>
              <a:rPr lang="en-US" sz="2400" b="1" kern="1200" dirty="0">
                <a:solidFill>
                  <a:srgbClr val="C55B0E"/>
                </a:solidFill>
                <a:latin typeface="Calibri" panose="020F0502020204030204"/>
              </a:rPr>
              <a:t>CHECK</a:t>
            </a:r>
            <a:endParaRPr lang="ru-RU" sz="2400" b="1" kern="1200" dirty="0">
              <a:solidFill>
                <a:srgbClr val="C55B0E"/>
              </a:solidFill>
              <a:latin typeface="Calibri" panose="020F0502020204030204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D8222CB-816C-6D4A-932A-00A230B96504}"/>
              </a:ext>
            </a:extLst>
          </p:cNvPr>
          <p:cNvSpPr txBox="1"/>
          <p:nvPr/>
        </p:nvSpPr>
        <p:spPr>
          <a:xfrm>
            <a:off x="4597772" y="4502988"/>
            <a:ext cx="32221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342900">
              <a:buClrTx/>
            </a:pPr>
            <a:r>
              <a:rPr lang="en-US" sz="2100" kern="1200" dirty="0">
                <a:solidFill>
                  <a:srgbClr val="FF0000"/>
                </a:solidFill>
                <a:latin typeface="Comic Sans MS" panose="030F0902030302020204" pitchFamily="66" charset="0"/>
                <a:ea typeface="+mn-ea"/>
                <a:cs typeface="+mn-cs"/>
              </a:rPr>
              <a:t>presentation</a:t>
            </a:r>
            <a:endParaRPr lang="ru-RU" sz="2100" kern="1200" dirty="0">
              <a:solidFill>
                <a:srgbClr val="FF0000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0784247"/>
      </p:ext>
    </p:extLst>
  </p:cSld>
  <p:clrMapOvr>
    <a:masterClrMapping/>
  </p:clrMapOvr>
  <p:transition spd="slow" advClick="0">
    <p:pu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0407D56F-5665-486F-9B52-13CD429D84F2}"/>
              </a:ext>
            </a:extLst>
          </p:cNvPr>
          <p:cNvSpPr txBox="1"/>
          <p:nvPr/>
        </p:nvSpPr>
        <p:spPr>
          <a:xfrm>
            <a:off x="884903" y="753826"/>
            <a:ext cx="7403692" cy="55399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US" sz="3000" b="1" dirty="0">
                <a:solidFill>
                  <a:schemeClr val="accent1">
                    <a:lumMod val="75000"/>
                  </a:schemeClr>
                </a:solidFill>
                <a:latin typeface="+mj-lt"/>
                <a:cs typeface="Arial" panose="020B0604020202020204" pitchFamily="34" charset="0"/>
              </a:rPr>
              <a:t>***Vocabulary game: WHO IS FASTER?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74DC4A0-2663-417F-A0A6-89FB9DAA1102}"/>
              </a:ext>
            </a:extLst>
          </p:cNvPr>
          <p:cNvSpPr txBox="1"/>
          <p:nvPr/>
        </p:nvSpPr>
        <p:spPr>
          <a:xfrm>
            <a:off x="1188076" y="1333706"/>
            <a:ext cx="77933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- Team A </a:t>
            </a:r>
            <a:r>
              <a:rPr lang="en-US" sz="1800" b="1" dirty="0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&amp;</a:t>
            </a:r>
            <a:r>
              <a:rPr lang="en-US" sz="2400" b="1" dirty="0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 B: 6 verbs </a:t>
            </a:r>
          </a:p>
          <a:p>
            <a:r>
              <a:rPr lang="en-US" sz="2400" b="1" dirty="0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- 6 phrases on the board</a:t>
            </a:r>
          </a:p>
          <a:p>
            <a:r>
              <a:rPr lang="en-US" sz="2400" b="1" dirty="0">
                <a:solidFill>
                  <a:sysClr val="windowText" lastClr="000000"/>
                </a:solidFill>
                <a:latin typeface="+mj-lt"/>
                <a:cs typeface="Arial" panose="020B0604020202020204" pitchFamily="34" charset="0"/>
              </a:rPr>
              <a:t>- Each team: go to the board, stick your cards to form a correct phrase. 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104" y="5221"/>
            <a:ext cx="7973962" cy="66020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7976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PRESENTATION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675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337982" y="1182603"/>
            <a:ext cx="3923346" cy="1012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>
                <a:solidFill>
                  <a:srgbClr val="F26532"/>
                </a:solidFill>
                <a:latin typeface="+mj-lt"/>
              </a:rPr>
              <a:t>1. ............ a video</a:t>
            </a:r>
            <a:endParaRPr lang="en-US" sz="36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D30F700-F00F-429C-AF7B-E2A0CF25C1B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801" y="2068876"/>
            <a:ext cx="4123599" cy="230921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179855B-E34A-4D8F-9592-DC2BC0A2C4E0}"/>
              </a:ext>
            </a:extLst>
          </p:cNvPr>
          <p:cNvSpPr txBox="1"/>
          <p:nvPr/>
        </p:nvSpPr>
        <p:spPr>
          <a:xfrm>
            <a:off x="1889761" y="1157547"/>
            <a:ext cx="24369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upload</a:t>
            </a:r>
            <a:r>
              <a:rPr lang="en-US" sz="3600" b="1" dirty="0">
                <a:latin typeface="+mj-lt"/>
              </a:rPr>
              <a:t> </a:t>
            </a:r>
          </a:p>
        </p:txBody>
      </p:sp>
      <p:pic>
        <p:nvPicPr>
          <p:cNvPr id="8" name="upload">
            <a:hlinkClick r:id="" action="ppaction://media"/>
            <a:extLst>
              <a:ext uri="{FF2B5EF4-FFF2-40B4-BE49-F238E27FC236}">
                <a16:creationId xmlns:a16="http://schemas.microsoft.com/office/drawing/2014/main" id="{4F7D1E53-ACBA-4F29-BE16-11A4A297B3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517380" y="696483"/>
            <a:ext cx="365522" cy="3655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76" y="5221"/>
            <a:ext cx="8115250" cy="66020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7976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964613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143001" y="1292422"/>
            <a:ext cx="5205845" cy="7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>
                <a:solidFill>
                  <a:srgbClr val="F26532"/>
                </a:solidFill>
                <a:latin typeface="+mj-lt"/>
              </a:rPr>
              <a:t>2. ............ information</a:t>
            </a:r>
            <a:endParaRPr lang="en-US" sz="3600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18DE43E-FBE9-471C-BEE7-C816F42B8E80}"/>
              </a:ext>
            </a:extLst>
          </p:cNvPr>
          <p:cNvSpPr txBox="1"/>
          <p:nvPr/>
        </p:nvSpPr>
        <p:spPr>
          <a:xfrm>
            <a:off x="1836025" y="1292422"/>
            <a:ext cx="21742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  find</a:t>
            </a:r>
            <a:r>
              <a:rPr lang="en-US" sz="3600" b="1" dirty="0">
                <a:latin typeface="+mj-lt"/>
              </a:rPr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9CB5CA-1542-499F-96F9-C76D1D270EA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776" y="2556574"/>
            <a:ext cx="2489072" cy="1995761"/>
          </a:xfrm>
          <a:prstGeom prst="rect">
            <a:avLst/>
          </a:prstGeom>
        </p:spPr>
      </p:pic>
      <p:pic>
        <p:nvPicPr>
          <p:cNvPr id="4" name="find info">
            <a:hlinkClick r:id="" action="ppaction://media"/>
            <a:extLst>
              <a:ext uri="{FF2B5EF4-FFF2-40B4-BE49-F238E27FC236}">
                <a16:creationId xmlns:a16="http://schemas.microsoft.com/office/drawing/2014/main" id="{F2D43A96-5CDD-4581-960B-35BDCCE89B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683319" y="665431"/>
            <a:ext cx="365522" cy="365522"/>
          </a:xfrm>
          <a:prstGeom prst="rect">
            <a:avLst/>
          </a:prstGeom>
        </p:spPr>
      </p:pic>
      <p:sp>
        <p:nvSpPr>
          <p:cNvPr id="10" name="Google Shape;1881;p31">
            <a:extLst>
              <a:ext uri="{FF2B5EF4-FFF2-40B4-BE49-F238E27FC236}">
                <a16:creationId xmlns:a16="http://schemas.microsoft.com/office/drawing/2014/main" id="{54B825C7-E895-4A53-ACEF-AC77DE898488}"/>
              </a:ext>
            </a:extLst>
          </p:cNvPr>
          <p:cNvSpPr txBox="1">
            <a:spLocks/>
          </p:cNvSpPr>
          <p:nvPr/>
        </p:nvSpPr>
        <p:spPr>
          <a:xfrm>
            <a:off x="1094670" y="1827321"/>
            <a:ext cx="6098610" cy="7444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000" b="1" dirty="0">
                <a:solidFill>
                  <a:srgbClr val="F26532"/>
                </a:solidFill>
                <a:latin typeface="+mj-lt"/>
              </a:rPr>
              <a:t>~ </a:t>
            </a:r>
            <a:r>
              <a:rPr lang="en-US" sz="3600" b="1" dirty="0">
                <a:solidFill>
                  <a:srgbClr val="F26532"/>
                </a:solidFill>
                <a:latin typeface="+mj-lt"/>
              </a:rPr>
              <a:t>search for information</a:t>
            </a:r>
            <a:endParaRPr lang="en-US" sz="3000" dirty="0">
              <a:latin typeface="+mj-lt"/>
              <a:cs typeface="Calibri" panose="020F050202020403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76" y="5221"/>
            <a:ext cx="8095585" cy="66020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7976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151890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870127" y="1198904"/>
            <a:ext cx="3923346" cy="7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F26532"/>
                </a:solidFill>
                <a:latin typeface="+mj-lt"/>
              </a:rPr>
              <a:t>3. ............ a topic</a:t>
            </a:r>
            <a:endParaRPr lang="en-US" sz="3600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ACAF87E-36DE-4E26-A698-4A647D61AB9E}"/>
              </a:ext>
            </a:extLst>
          </p:cNvPr>
          <p:cNvSpPr txBox="1"/>
          <p:nvPr/>
        </p:nvSpPr>
        <p:spPr>
          <a:xfrm>
            <a:off x="2354992" y="1139926"/>
            <a:ext cx="24782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discuss</a:t>
            </a:r>
            <a:endParaRPr lang="en-US" sz="3600" b="1" dirty="0"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FC2BF9-DE79-49BD-986E-8B006FF460B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334" y="1985304"/>
            <a:ext cx="4956464" cy="2529863"/>
          </a:xfrm>
          <a:prstGeom prst="rect">
            <a:avLst/>
          </a:prstGeom>
        </p:spPr>
      </p:pic>
      <p:pic>
        <p:nvPicPr>
          <p:cNvPr id="2" name="8. discuss a topic">
            <a:hlinkClick r:id="" action="ppaction://media"/>
            <a:extLst>
              <a:ext uri="{FF2B5EF4-FFF2-40B4-BE49-F238E27FC236}">
                <a16:creationId xmlns:a16="http://schemas.microsoft.com/office/drawing/2014/main" id="{4D0C8DB1-0F50-4182-B1A2-77E2A73E89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728775" y="690235"/>
            <a:ext cx="365522" cy="3655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76" y="5221"/>
            <a:ext cx="8105418" cy="66020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7976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73697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090809" y="1292422"/>
            <a:ext cx="3923346" cy="7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F26532"/>
                </a:solidFill>
                <a:latin typeface="+mj-lt"/>
              </a:rPr>
              <a:t>4. ............ notes</a:t>
            </a:r>
            <a:endParaRPr lang="en-US" sz="3600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AD56386-66C5-4279-85AD-687387B93176}"/>
              </a:ext>
            </a:extLst>
          </p:cNvPr>
          <p:cNvSpPr txBox="1"/>
          <p:nvPr/>
        </p:nvSpPr>
        <p:spPr>
          <a:xfrm>
            <a:off x="2261476" y="1292422"/>
            <a:ext cx="21742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take</a:t>
            </a:r>
            <a:endParaRPr lang="en-US" sz="3600" b="1"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DB9464-D4C3-4450-A3B2-0E184D2EFB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628" y="2152819"/>
            <a:ext cx="4483881" cy="2182091"/>
          </a:xfrm>
          <a:prstGeom prst="rect">
            <a:avLst/>
          </a:prstGeom>
        </p:spPr>
      </p:pic>
      <p:pic>
        <p:nvPicPr>
          <p:cNvPr id="5" name="7. take notes">
            <a:hlinkClick r:id="" action="ppaction://media"/>
            <a:extLst>
              <a:ext uri="{FF2B5EF4-FFF2-40B4-BE49-F238E27FC236}">
                <a16:creationId xmlns:a16="http://schemas.microsoft.com/office/drawing/2014/main" id="{A9F63C10-331D-4736-B664-06D7576B6D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517243" y="772977"/>
            <a:ext cx="365522" cy="3655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76" y="5221"/>
            <a:ext cx="8105418" cy="66020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7976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4173936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511641" y="1137849"/>
            <a:ext cx="5008655" cy="7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F26532"/>
                </a:solidFill>
                <a:latin typeface="+mj-lt"/>
              </a:rPr>
              <a:t>5. ............ materials</a:t>
            </a:r>
            <a:endParaRPr lang="en-US" sz="3600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14B1E1-8FF1-476B-B078-2FAFD08B22A7}"/>
              </a:ext>
            </a:extLst>
          </p:cNvPr>
          <p:cNvSpPr txBox="1"/>
          <p:nvPr/>
        </p:nvSpPr>
        <p:spPr>
          <a:xfrm>
            <a:off x="2254818" y="1137849"/>
            <a:ext cx="23171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prepare</a:t>
            </a:r>
            <a:endParaRPr lang="en-US" sz="3600" b="1" dirty="0">
              <a:latin typeface="+mj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100CE9-2044-4A32-B161-F6E01AAF37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067" y="2015537"/>
            <a:ext cx="4734683" cy="2481542"/>
          </a:xfrm>
          <a:prstGeom prst="rect">
            <a:avLst/>
          </a:prstGeom>
        </p:spPr>
      </p:pic>
      <p:pic>
        <p:nvPicPr>
          <p:cNvPr id="5" name="prepare">
            <a:hlinkClick r:id="" action="ppaction://media"/>
            <a:extLst>
              <a:ext uri="{FF2B5EF4-FFF2-40B4-BE49-F238E27FC236}">
                <a16:creationId xmlns:a16="http://schemas.microsoft.com/office/drawing/2014/main" id="{4C603518-91E5-46BE-98B3-CB278B1D33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778228" y="688994"/>
            <a:ext cx="365522" cy="3655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76" y="5221"/>
            <a:ext cx="8085754" cy="66020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7976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134100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1881;p31"/>
          <p:cNvSpPr txBox="1">
            <a:spLocks/>
          </p:cNvSpPr>
          <p:nvPr/>
        </p:nvSpPr>
        <p:spPr>
          <a:xfrm>
            <a:off x="1363092" y="1069713"/>
            <a:ext cx="5125722" cy="7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600" b="1" dirty="0">
                <a:solidFill>
                  <a:srgbClr val="F26532"/>
                </a:solidFill>
                <a:latin typeface="+mj-lt"/>
              </a:rPr>
              <a:t>6. ............ a project</a:t>
            </a:r>
            <a:endParaRPr lang="en-US" sz="3600" dirty="0">
              <a:latin typeface="+mj-lt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004D000-F6E5-4412-BDD8-0D9B6EDAEAE9}"/>
              </a:ext>
            </a:extLst>
          </p:cNvPr>
          <p:cNvSpPr txBox="1"/>
          <p:nvPr/>
        </p:nvSpPr>
        <p:spPr>
          <a:xfrm>
            <a:off x="2845819" y="1069713"/>
            <a:ext cx="9578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do</a:t>
            </a:r>
            <a:r>
              <a:rPr lang="en-US" sz="3600" b="1" dirty="0">
                <a:latin typeface="+mj-lt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ABF7D3-CDEA-47E2-BF93-48EA5F3C8D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493" y="1856113"/>
            <a:ext cx="3164047" cy="2533759"/>
          </a:xfrm>
          <a:prstGeom prst="rect">
            <a:avLst/>
          </a:prstGeom>
        </p:spPr>
      </p:pic>
      <p:pic>
        <p:nvPicPr>
          <p:cNvPr id="5" name="do a project">
            <a:hlinkClick r:id="" action="ppaction://media"/>
            <a:extLst>
              <a:ext uri="{FF2B5EF4-FFF2-40B4-BE49-F238E27FC236}">
                <a16:creationId xmlns:a16="http://schemas.microsoft.com/office/drawing/2014/main" id="{675BA66C-0C39-4124-90B5-B09FAA6A74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954678" y="961148"/>
            <a:ext cx="365522" cy="3655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976" y="0"/>
            <a:ext cx="8125082" cy="66020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7976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PRESENTATION</a:t>
            </a:r>
          </a:p>
        </p:txBody>
      </p:sp>
    </p:spTree>
    <p:extLst>
      <p:ext uri="{BB962C8B-B14F-4D97-AF65-F5344CB8AC3E}">
        <p14:creationId xmlns:p14="http://schemas.microsoft.com/office/powerpoint/2010/main" val="203417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val 5">
            <a:extLst>
              <a:ext uri="{FF2B5EF4-FFF2-40B4-BE49-F238E27FC236}">
                <a16:creationId xmlns:a16="http://schemas.microsoft.com/office/drawing/2014/main" id="{398B0DF1-0F80-4CF1-BD66-B076ADAD1C21}"/>
              </a:ext>
            </a:extLst>
          </p:cNvPr>
          <p:cNvSpPr/>
          <p:nvPr/>
        </p:nvSpPr>
        <p:spPr>
          <a:xfrm>
            <a:off x="1181957" y="1242200"/>
            <a:ext cx="2406483" cy="989734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solidFill>
                  <a:srgbClr val="0070C0"/>
                </a:solidFill>
                <a:latin typeface="+mj-lt"/>
              </a:rPr>
              <a:t>Group work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988381A-5D96-4CD0-8370-F88C78FDCEDD}"/>
              </a:ext>
            </a:extLst>
          </p:cNvPr>
          <p:cNvSpPr/>
          <p:nvPr/>
        </p:nvSpPr>
        <p:spPr>
          <a:xfrm>
            <a:off x="3639415" y="509155"/>
            <a:ext cx="1979468" cy="989734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 err="1">
                <a:solidFill>
                  <a:srgbClr val="0070C0"/>
                </a:solidFill>
                <a:latin typeface="+mj-lt"/>
              </a:rPr>
              <a:t>Pairwork</a:t>
            </a:r>
            <a:endParaRPr lang="en-US" sz="21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27C4DC3-A497-46C3-BDEF-EEBF8A6C4F60}"/>
              </a:ext>
            </a:extLst>
          </p:cNvPr>
          <p:cNvSpPr/>
          <p:nvPr/>
        </p:nvSpPr>
        <p:spPr>
          <a:xfrm>
            <a:off x="3558239" y="3635515"/>
            <a:ext cx="2572398" cy="989734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solidFill>
                  <a:srgbClr val="0070C0"/>
                </a:solidFill>
                <a:latin typeface="+mj-lt"/>
              </a:rPr>
              <a:t>Presentation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7A9ABC9A-C072-46AA-AB8A-AA54BF091867}"/>
              </a:ext>
            </a:extLst>
          </p:cNvPr>
          <p:cNvSpPr/>
          <p:nvPr/>
        </p:nvSpPr>
        <p:spPr>
          <a:xfrm>
            <a:off x="5900086" y="1184527"/>
            <a:ext cx="1979468" cy="989734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solidFill>
                  <a:srgbClr val="0070C0"/>
                </a:solidFill>
                <a:latin typeface="+mj-lt"/>
              </a:rPr>
              <a:t>Debate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B28FB20-1ABD-4F7E-ABDF-47EF8129C3BA}"/>
              </a:ext>
            </a:extLst>
          </p:cNvPr>
          <p:cNvSpPr/>
          <p:nvPr/>
        </p:nvSpPr>
        <p:spPr>
          <a:xfrm>
            <a:off x="1077281" y="2850755"/>
            <a:ext cx="2482206" cy="989734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solidFill>
                  <a:srgbClr val="0070C0"/>
                </a:solidFill>
                <a:latin typeface="+mj-lt"/>
              </a:rPr>
              <a:t>Experiment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172BA607-180B-489E-9389-ECC5C4AE0114}"/>
              </a:ext>
            </a:extLst>
          </p:cNvPr>
          <p:cNvSpPr/>
          <p:nvPr/>
        </p:nvSpPr>
        <p:spPr>
          <a:xfrm>
            <a:off x="5889050" y="2762683"/>
            <a:ext cx="1979468" cy="989734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solidFill>
                  <a:srgbClr val="0070C0"/>
                </a:solidFill>
                <a:latin typeface="+mj-lt"/>
              </a:rPr>
              <a:t>Project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8C91FF6A-7A80-40BD-ADBF-492950AD6A36}"/>
              </a:ext>
            </a:extLst>
          </p:cNvPr>
          <p:cNvSpPr/>
          <p:nvPr/>
        </p:nvSpPr>
        <p:spPr>
          <a:xfrm>
            <a:off x="3729042" y="2024280"/>
            <a:ext cx="1889842" cy="9040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>
                <a:latin typeface="+mj-lt"/>
              </a:rPr>
              <a:t>???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60ED6C5-E08C-4361-8A5E-A982E975176F}"/>
              </a:ext>
            </a:extLst>
          </p:cNvPr>
          <p:cNvCxnSpPr>
            <a:cxnSpLocks/>
          </p:cNvCxnSpPr>
          <p:nvPr/>
        </p:nvCxnSpPr>
        <p:spPr>
          <a:xfrm flipV="1">
            <a:off x="4673961" y="1552792"/>
            <a:ext cx="0" cy="36855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B34D7964-A308-4A09-B8A8-978AF96FEAB4}"/>
              </a:ext>
            </a:extLst>
          </p:cNvPr>
          <p:cNvCxnSpPr>
            <a:cxnSpLocks/>
          </p:cNvCxnSpPr>
          <p:nvPr/>
        </p:nvCxnSpPr>
        <p:spPr>
          <a:xfrm>
            <a:off x="4689548" y="3073758"/>
            <a:ext cx="0" cy="41758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01FDF165-66B6-4955-92A6-F514B989C067}"/>
              </a:ext>
            </a:extLst>
          </p:cNvPr>
          <p:cNvCxnSpPr>
            <a:cxnSpLocks/>
          </p:cNvCxnSpPr>
          <p:nvPr/>
        </p:nvCxnSpPr>
        <p:spPr>
          <a:xfrm>
            <a:off x="5463999" y="2996803"/>
            <a:ext cx="356860" cy="25490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4E31242-2EE4-437E-8A66-E16ECF995843}"/>
              </a:ext>
            </a:extLst>
          </p:cNvPr>
          <p:cNvCxnSpPr>
            <a:cxnSpLocks/>
          </p:cNvCxnSpPr>
          <p:nvPr/>
        </p:nvCxnSpPr>
        <p:spPr>
          <a:xfrm flipH="1">
            <a:off x="3483789" y="2986578"/>
            <a:ext cx="378462" cy="27535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99632BC-F2A4-4F4B-B6C3-9139BE3FC9C3}"/>
              </a:ext>
            </a:extLst>
          </p:cNvPr>
          <p:cNvCxnSpPr>
            <a:cxnSpLocks/>
          </p:cNvCxnSpPr>
          <p:nvPr/>
        </p:nvCxnSpPr>
        <p:spPr>
          <a:xfrm flipH="1" flipV="1">
            <a:off x="3558238" y="1806844"/>
            <a:ext cx="362390" cy="16475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720429FA-BD62-406C-999F-3788402C0B26}"/>
              </a:ext>
            </a:extLst>
          </p:cNvPr>
          <p:cNvCxnSpPr>
            <a:cxnSpLocks/>
          </p:cNvCxnSpPr>
          <p:nvPr/>
        </p:nvCxnSpPr>
        <p:spPr>
          <a:xfrm flipV="1">
            <a:off x="5419503" y="1791057"/>
            <a:ext cx="390956" cy="18508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4B9541D5-1678-4B05-B241-D1B7EB004398}"/>
              </a:ext>
            </a:extLst>
          </p:cNvPr>
          <p:cNvSpPr txBox="1"/>
          <p:nvPr/>
        </p:nvSpPr>
        <p:spPr>
          <a:xfrm>
            <a:off x="3888227" y="2128685"/>
            <a:ext cx="1730656" cy="738664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100" b="1" dirty="0">
                <a:solidFill>
                  <a:schemeClr val="bg1"/>
                </a:solidFill>
                <a:latin typeface="+mj-lt"/>
              </a:rPr>
              <a:t>LEARNING ACTIVITIES</a:t>
            </a:r>
          </a:p>
        </p:txBody>
      </p:sp>
    </p:spTree>
    <p:extLst>
      <p:ext uri="{BB962C8B-B14F-4D97-AF65-F5344CB8AC3E}">
        <p14:creationId xmlns:p14="http://schemas.microsoft.com/office/powerpoint/2010/main" val="3706328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FECF935D-471C-4852-A1F3-34E502DCFE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771737"/>
              </p:ext>
            </p:extLst>
          </p:nvPr>
        </p:nvGraphicFramePr>
        <p:xfrm>
          <a:off x="584229" y="806116"/>
          <a:ext cx="7934128" cy="395632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4529192">
                  <a:extLst>
                    <a:ext uri="{9D8B030D-6E8A-4147-A177-3AD203B41FA5}">
                      <a16:colId xmlns:a16="http://schemas.microsoft.com/office/drawing/2014/main" val="3651172509"/>
                    </a:ext>
                  </a:extLst>
                </a:gridCol>
                <a:gridCol w="3404936">
                  <a:extLst>
                    <a:ext uri="{9D8B030D-6E8A-4147-A177-3AD203B41FA5}">
                      <a16:colId xmlns:a16="http://schemas.microsoft.com/office/drawing/2014/main" val="1617479960"/>
                    </a:ext>
                  </a:extLst>
                </a:gridCol>
              </a:tblGrid>
              <a:tr h="571500">
                <a:tc gridSpan="2">
                  <a:txBody>
                    <a:bodyPr/>
                    <a:lstStyle/>
                    <a:p>
                      <a:pPr algn="ctr"/>
                      <a:r>
                        <a:rPr lang="en-US" sz="3300" dirty="0"/>
                        <a:t>Vocabulary </a:t>
                      </a:r>
                    </a:p>
                  </a:txBody>
                  <a:tcPr marL="68580" marR="68580" marT="34290" marB="3429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47605"/>
                  </a:ext>
                </a:extLst>
              </a:tr>
              <a:tr h="546920">
                <a:tc>
                  <a:txBody>
                    <a:bodyPr/>
                    <a:lstStyle/>
                    <a:p>
                      <a:r>
                        <a:rPr lang="en-US" sz="2700" dirty="0"/>
                        <a:t>1. upload a video 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772217790"/>
                  </a:ext>
                </a:extLst>
              </a:tr>
              <a:tr h="650224">
                <a:tc>
                  <a:txBody>
                    <a:bodyPr/>
                    <a:lstStyle/>
                    <a:p>
                      <a:pPr algn="l"/>
                      <a:r>
                        <a:rPr lang="en-US" sz="2700" dirty="0"/>
                        <a:t>2. find/search for</a:t>
                      </a:r>
                      <a:r>
                        <a:rPr lang="en-US" sz="2700" baseline="0" dirty="0"/>
                        <a:t> information</a:t>
                      </a:r>
                      <a:endParaRPr lang="en-US" sz="27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633565878"/>
                  </a:ext>
                </a:extLst>
              </a:tr>
              <a:tr h="546920">
                <a:tc>
                  <a:txBody>
                    <a:bodyPr/>
                    <a:lstStyle/>
                    <a:p>
                      <a:r>
                        <a:rPr lang="en-US" sz="2700"/>
                        <a:t>3. discuss a topic 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623224385"/>
                  </a:ext>
                </a:extLst>
              </a:tr>
              <a:tr h="546920">
                <a:tc>
                  <a:txBody>
                    <a:bodyPr/>
                    <a:lstStyle/>
                    <a:p>
                      <a:r>
                        <a:rPr lang="en-US" sz="2700" dirty="0"/>
                        <a:t>4. take notes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en-US" sz="27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6920">
                <a:tc>
                  <a:txBody>
                    <a:bodyPr/>
                    <a:lstStyle/>
                    <a:p>
                      <a:r>
                        <a:rPr lang="en-US" sz="2700" dirty="0"/>
                        <a:t>5. prepare materials 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en-US" sz="27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6920">
                <a:tc>
                  <a:txBody>
                    <a:bodyPr/>
                    <a:lstStyle/>
                    <a:p>
                      <a:r>
                        <a:rPr lang="en-US" sz="2700" dirty="0"/>
                        <a:t>6. do a project 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en-US" sz="27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221"/>
            <a:ext cx="9144001" cy="660209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7976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PRESENTATION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61548" y="1431759"/>
            <a:ext cx="3296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+mj-lt"/>
              </a:rPr>
              <a:t>đăng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tải</a:t>
            </a:r>
            <a:r>
              <a:rPr lang="en-US" sz="2400" dirty="0">
                <a:latin typeface="+mj-lt"/>
              </a:rPr>
              <a:t> video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161548" y="1979195"/>
            <a:ext cx="3296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+mj-lt"/>
              </a:rPr>
              <a:t>tìm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thông</a:t>
            </a:r>
            <a:r>
              <a:rPr lang="en-US" sz="2400" dirty="0">
                <a:latin typeface="+mj-lt"/>
              </a:rPr>
              <a:t> tin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61548" y="2636668"/>
            <a:ext cx="3296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+mj-lt"/>
              </a:rPr>
              <a:t>thảo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luận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về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một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đề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tài</a:t>
            </a:r>
            <a:endParaRPr lang="en-US" sz="2400" dirty="0"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61548" y="3172074"/>
            <a:ext cx="3296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+mj-lt"/>
              </a:rPr>
              <a:t>ghi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chép</a:t>
            </a:r>
            <a:endParaRPr lang="en-US" sz="2400" dirty="0"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61548" y="3707479"/>
            <a:ext cx="3296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+mj-lt"/>
              </a:rPr>
              <a:t>chuẩn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bị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tài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liệu</a:t>
            </a:r>
            <a:endParaRPr lang="en-US" sz="2400" dirty="0"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61547" y="4242885"/>
            <a:ext cx="32966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latin typeface="+mj-lt"/>
              </a:rPr>
              <a:t>làm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dự</a:t>
            </a:r>
            <a:r>
              <a:rPr lang="en-US" sz="2400" dirty="0">
                <a:latin typeface="+mj-lt"/>
              </a:rPr>
              <a:t> </a:t>
            </a:r>
            <a:r>
              <a:rPr lang="en-US" sz="2400" dirty="0" err="1">
                <a:latin typeface="+mj-lt"/>
              </a:rPr>
              <a:t>án</a:t>
            </a:r>
            <a:endParaRPr lang="en-US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99442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4143989" y="791171"/>
            <a:ext cx="4128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FF0000"/>
                </a:solidFill>
                <a:latin typeface="+mj-lt"/>
              </a:rPr>
              <a:t>New learning activities (page 86)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58531" y="83368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>
              <a:solidFill>
                <a:srgbClr val="048DA4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1160" y="761945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+mj-lt"/>
              </a:rPr>
              <a:t>1</a:t>
            </a:r>
            <a:endParaRPr lang="en-US" sz="3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018526" y="818220"/>
            <a:ext cx="34290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100" b="1" dirty="0">
                <a:solidFill>
                  <a:srgbClr val="F26532"/>
                </a:solidFill>
                <a:latin typeface="+mj-lt"/>
                <a:cs typeface="Arial" panose="020B0604020202020204" pitchFamily="34" charset="0"/>
              </a:rPr>
              <a:t>Listen and read.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40E0A8-CC3C-465D-8059-9BD5897612BD}"/>
              </a:ext>
            </a:extLst>
          </p:cNvPr>
          <p:cNvSpPr txBox="1"/>
          <p:nvPr/>
        </p:nvSpPr>
        <p:spPr>
          <a:xfrm>
            <a:off x="342857" y="4048744"/>
            <a:ext cx="2917789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FF0000"/>
                </a:solidFill>
                <a:latin typeface="+mj-lt"/>
              </a:rPr>
              <a:t>What are Long and Nick talking about???</a:t>
            </a:r>
          </a:p>
        </p:txBody>
      </p:sp>
      <p:pic>
        <p:nvPicPr>
          <p:cNvPr id="2" name="058">
            <a:hlinkClick r:id="" action="ppaction://media"/>
            <a:extLst>
              <a:ext uri="{FF2B5EF4-FFF2-40B4-BE49-F238E27FC236}">
                <a16:creationId xmlns:a16="http://schemas.microsoft.com/office/drawing/2014/main" id="{6FFDEFB7-E706-4FE0-9BCE-DA1FE04B4F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52410" y="179833"/>
            <a:ext cx="365522" cy="3655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221"/>
            <a:ext cx="9144001" cy="66020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7976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390363" y="1133453"/>
            <a:ext cx="5635276" cy="3162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50" dirty="0">
                <a:latin typeface="+mj-lt"/>
              </a:rPr>
              <a:t>Long: Hi, Nick. What are you doing?</a:t>
            </a:r>
          </a:p>
          <a:p>
            <a:pPr algn="just"/>
            <a:r>
              <a:rPr lang="en-US" sz="1050" dirty="0">
                <a:latin typeface="+mj-lt"/>
              </a:rPr>
              <a:t>Nick: I’m watching the video that my geography teacher uploaded on </a:t>
            </a:r>
            <a:r>
              <a:rPr lang="en-US" sz="1050" dirty="0" err="1">
                <a:latin typeface="+mj-lt"/>
              </a:rPr>
              <a:t>Eclass</a:t>
            </a:r>
            <a:r>
              <a:rPr lang="en-US" sz="1050" dirty="0">
                <a:latin typeface="+mj-lt"/>
              </a:rPr>
              <a:t>.</a:t>
            </a:r>
          </a:p>
          <a:p>
            <a:pPr algn="just"/>
            <a:r>
              <a:rPr lang="en-US" sz="1050" dirty="0">
                <a:latin typeface="+mj-lt"/>
              </a:rPr>
              <a:t>Long: Really? What is it about?</a:t>
            </a:r>
          </a:p>
          <a:p>
            <a:pPr algn="just"/>
            <a:r>
              <a:rPr lang="en-US" sz="1050" dirty="0">
                <a:latin typeface="+mj-lt"/>
              </a:rPr>
              <a:t>Nick: It’s about global warming. My teacher asked us to watch the video and find more information about this topic.</a:t>
            </a:r>
          </a:p>
          <a:p>
            <a:pPr algn="just"/>
            <a:r>
              <a:rPr lang="en-US" sz="1050" dirty="0">
                <a:latin typeface="+mj-lt"/>
              </a:rPr>
              <a:t>Long: So, is watching the video part of your homework?</a:t>
            </a:r>
          </a:p>
          <a:p>
            <a:pPr algn="just"/>
            <a:r>
              <a:rPr lang="en-US" sz="1050" dirty="0">
                <a:latin typeface="+mj-lt"/>
              </a:rPr>
              <a:t>Nick: Yes, then next week, we’ll work in groups and discuss the topic in class.</a:t>
            </a:r>
          </a:p>
          <a:p>
            <a:pPr algn="just"/>
            <a:r>
              <a:rPr lang="en-US" sz="1050" dirty="0">
                <a:latin typeface="+mj-lt"/>
              </a:rPr>
              <a:t>Long: Sounds interesting. You can watch the video many times and also search for more information at home.</a:t>
            </a:r>
          </a:p>
          <a:p>
            <a:pPr algn="just"/>
            <a:r>
              <a:rPr lang="en-US" sz="1050" dirty="0">
                <a:latin typeface="+mj-lt"/>
              </a:rPr>
              <a:t>Nick: You’re right. I’m not good at taking notes in class, you know. So I prefer this way of learning. It gives me a chance to discuss with my classmates, who may have original ideas on the topic.</a:t>
            </a:r>
          </a:p>
          <a:p>
            <a:pPr algn="just"/>
            <a:r>
              <a:rPr lang="en-US" sz="1050" dirty="0">
                <a:latin typeface="+mj-lt"/>
              </a:rPr>
              <a:t>Long: Does your teacher often ask you to prepare materials at home and discuss in class, Nick?</a:t>
            </a:r>
          </a:p>
          <a:p>
            <a:pPr algn="just"/>
            <a:r>
              <a:rPr lang="en-US" sz="1050" dirty="0">
                <a:latin typeface="+mj-lt"/>
              </a:rPr>
              <a:t>Nick: Yes, she does. We’re doing a lot of projects that help us understand the lessons better. This way of studying, which gives us more control over our own learning, is quite useful.</a:t>
            </a:r>
          </a:p>
          <a:p>
            <a:pPr algn="just"/>
            <a:r>
              <a:rPr lang="en-US" sz="1050" dirty="0">
                <a:latin typeface="+mj-lt"/>
              </a:rPr>
              <a:t>Long: You’re lucky. My teachers use very traditional methods of teaching at my schools. I wish I could try these new learning activities.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57" y="1516236"/>
            <a:ext cx="2979804" cy="220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56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4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658531" y="824021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>
              <a:solidFill>
                <a:srgbClr val="048DA4"/>
              </a:solidFill>
              <a:latin typeface="+mj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1160" y="752286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+mj-lt"/>
              </a:rPr>
              <a:t>1</a:t>
            </a:r>
            <a:endParaRPr lang="en-US" sz="3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058114" y="792235"/>
            <a:ext cx="3429000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100" b="1" dirty="0">
                <a:solidFill>
                  <a:srgbClr val="F26532"/>
                </a:solidFill>
                <a:latin typeface="+mj-lt"/>
                <a:cs typeface="Arial" panose="020B0604020202020204" pitchFamily="34" charset="0"/>
              </a:rPr>
              <a:t>Listen and read.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40E0A8-CC3C-465D-8059-9BD5897612BD}"/>
              </a:ext>
            </a:extLst>
          </p:cNvPr>
          <p:cNvSpPr txBox="1"/>
          <p:nvPr/>
        </p:nvSpPr>
        <p:spPr>
          <a:xfrm>
            <a:off x="349438" y="3404437"/>
            <a:ext cx="2838345" cy="175432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chemeClr val="accent5"/>
                </a:solidFill>
                <a:latin typeface="+mj-lt"/>
              </a:rPr>
              <a:t>They are talking about: </a:t>
            </a:r>
          </a:p>
          <a:p>
            <a:pPr algn="just"/>
            <a:r>
              <a:rPr lang="en-US" sz="1500" b="1" dirty="0">
                <a:solidFill>
                  <a:srgbClr val="00B0F0"/>
                </a:solidFill>
                <a:latin typeface="+mj-lt"/>
              </a:rPr>
              <a:t>- Nick's geography homework about global warming. </a:t>
            </a:r>
          </a:p>
          <a:p>
            <a:pPr algn="just"/>
            <a:r>
              <a:rPr lang="en-US" sz="1500" b="1" dirty="0">
                <a:solidFill>
                  <a:srgbClr val="00B0F0"/>
                </a:solidFill>
                <a:latin typeface="+mj-lt"/>
              </a:rPr>
              <a:t>- their ways of learning: watching a video, working in groups, doing projects...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A75EE1-F444-4F8F-90FF-893AB791FC68}"/>
              </a:ext>
            </a:extLst>
          </p:cNvPr>
          <p:cNvSpPr txBox="1"/>
          <p:nvPr/>
        </p:nvSpPr>
        <p:spPr>
          <a:xfrm>
            <a:off x="4306959" y="731181"/>
            <a:ext cx="41156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rgbClr val="FF0000"/>
                </a:solidFill>
                <a:latin typeface="+mj-lt"/>
              </a:rPr>
              <a:t>New learning activities </a:t>
            </a:r>
            <a:r>
              <a:rPr lang="en-US" sz="1800" b="1" i="1" dirty="0">
                <a:solidFill>
                  <a:srgbClr val="FF0000"/>
                </a:solidFill>
                <a:latin typeface="+mj-lt"/>
              </a:rPr>
              <a:t>(page 86)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221"/>
            <a:ext cx="9144001" cy="66020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7976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" name="Rectangle 1"/>
          <p:cNvSpPr/>
          <p:nvPr/>
        </p:nvSpPr>
        <p:spPr>
          <a:xfrm>
            <a:off x="3351535" y="1077430"/>
            <a:ext cx="5592650" cy="31624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50" dirty="0">
                <a:latin typeface="+mj-lt"/>
              </a:rPr>
              <a:t>Long: Hi, Nick. What are you doing?</a:t>
            </a:r>
          </a:p>
          <a:p>
            <a:pPr algn="just"/>
            <a:r>
              <a:rPr lang="en-US" sz="1050" dirty="0">
                <a:latin typeface="+mj-lt"/>
              </a:rPr>
              <a:t>Nick: I’m watching the video that my geography teacher uploaded on </a:t>
            </a:r>
            <a:r>
              <a:rPr lang="en-US" sz="1050" dirty="0" err="1">
                <a:latin typeface="+mj-lt"/>
              </a:rPr>
              <a:t>Eclass</a:t>
            </a:r>
            <a:r>
              <a:rPr lang="en-US" sz="1050" dirty="0">
                <a:latin typeface="+mj-lt"/>
              </a:rPr>
              <a:t>.</a:t>
            </a:r>
          </a:p>
          <a:p>
            <a:pPr algn="just"/>
            <a:r>
              <a:rPr lang="en-US" sz="1050" dirty="0">
                <a:latin typeface="+mj-lt"/>
              </a:rPr>
              <a:t>Long: Really? What is it about?</a:t>
            </a:r>
          </a:p>
          <a:p>
            <a:pPr algn="just"/>
            <a:r>
              <a:rPr lang="en-US" sz="1050" dirty="0">
                <a:latin typeface="+mj-lt"/>
              </a:rPr>
              <a:t>Nick</a:t>
            </a:r>
            <a:r>
              <a:rPr lang="en-US" sz="1050" dirty="0">
                <a:solidFill>
                  <a:srgbClr val="FF0000"/>
                </a:solidFill>
                <a:latin typeface="+mj-lt"/>
              </a:rPr>
              <a:t>: </a:t>
            </a:r>
            <a:r>
              <a:rPr lang="en-US" sz="1050" u="sng" dirty="0">
                <a:solidFill>
                  <a:srgbClr val="FF0000"/>
                </a:solidFill>
                <a:latin typeface="+mj-lt"/>
              </a:rPr>
              <a:t>It’s about global warming</a:t>
            </a:r>
            <a:r>
              <a:rPr lang="en-US" sz="1050" dirty="0">
                <a:latin typeface="+mj-lt"/>
              </a:rPr>
              <a:t>. My teacher asked us to watch the video and find more information about this topic.</a:t>
            </a:r>
          </a:p>
          <a:p>
            <a:pPr algn="just"/>
            <a:r>
              <a:rPr lang="en-US" sz="1050" dirty="0">
                <a:latin typeface="+mj-lt"/>
              </a:rPr>
              <a:t>Long: So, is watching the video part of </a:t>
            </a:r>
            <a:r>
              <a:rPr lang="en-US" sz="1050" u="sng" dirty="0">
                <a:solidFill>
                  <a:srgbClr val="FF0000"/>
                </a:solidFill>
                <a:latin typeface="+mj-lt"/>
              </a:rPr>
              <a:t>your homework</a:t>
            </a:r>
            <a:r>
              <a:rPr lang="en-US" sz="1050" dirty="0">
                <a:latin typeface="+mj-lt"/>
              </a:rPr>
              <a:t>?</a:t>
            </a:r>
          </a:p>
          <a:p>
            <a:pPr algn="just"/>
            <a:r>
              <a:rPr lang="en-US" sz="1050" dirty="0">
                <a:latin typeface="+mj-lt"/>
              </a:rPr>
              <a:t>Nick: Yes, then next week, we’ll work in groups and discuss the topic in class.</a:t>
            </a:r>
          </a:p>
          <a:p>
            <a:pPr algn="just"/>
            <a:r>
              <a:rPr lang="en-US" sz="1050" dirty="0">
                <a:latin typeface="+mj-lt"/>
              </a:rPr>
              <a:t>Long: Sounds interesting. You can watch the video many times and also search for more information at home.</a:t>
            </a:r>
          </a:p>
          <a:p>
            <a:pPr algn="just"/>
            <a:r>
              <a:rPr lang="en-US" sz="1050" dirty="0">
                <a:latin typeface="+mj-lt"/>
              </a:rPr>
              <a:t>Nick: You’re right. I’m not good at taking notes in class, you know. </a:t>
            </a:r>
            <a:r>
              <a:rPr lang="en-US" sz="1050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So</a:t>
            </a:r>
            <a:r>
              <a:rPr lang="en-US" sz="1050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050" u="sng" dirty="0">
                <a:solidFill>
                  <a:srgbClr val="FF0000"/>
                </a:solidFill>
                <a:latin typeface="+mj-lt"/>
              </a:rPr>
              <a:t>I prefer this way of learning</a:t>
            </a:r>
            <a:r>
              <a:rPr lang="en-US" sz="1050" dirty="0">
                <a:latin typeface="+mj-lt"/>
              </a:rPr>
              <a:t>. It gives me a chance to discuss with my classmates, who may have original ideas on the topic.</a:t>
            </a:r>
          </a:p>
          <a:p>
            <a:pPr algn="just"/>
            <a:r>
              <a:rPr lang="en-US" sz="1050" dirty="0">
                <a:latin typeface="+mj-lt"/>
              </a:rPr>
              <a:t>Long: Does your teacher often ask you to prepare materials at home and discuss in class, Nick?</a:t>
            </a:r>
          </a:p>
          <a:p>
            <a:pPr algn="just"/>
            <a:r>
              <a:rPr lang="en-US" sz="1050" dirty="0">
                <a:latin typeface="+mj-lt"/>
              </a:rPr>
              <a:t>Nick: Yes, she does. We’re doing a lot of projects that help us understand the lessons better. This way of studying, which gives us more control over our own learning, is quite useful.</a:t>
            </a:r>
          </a:p>
          <a:p>
            <a:pPr algn="just"/>
            <a:r>
              <a:rPr lang="en-US" sz="1050" dirty="0">
                <a:latin typeface="+mj-lt"/>
              </a:rPr>
              <a:t>Long: You’re lucky. My teachers use very traditional methods of teaching at my schools. I wish I could try these new learning activities.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38" y="1403662"/>
            <a:ext cx="2820473" cy="1880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07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1373887-B414-480C-9CE6-E865B2DED120}"/>
              </a:ext>
            </a:extLst>
          </p:cNvPr>
          <p:cNvSpPr txBox="1"/>
          <p:nvPr/>
        </p:nvSpPr>
        <p:spPr>
          <a:xfrm>
            <a:off x="6697085" y="2042593"/>
            <a:ext cx="18473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700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C1FD59-B4E9-4741-B480-D77688A2F09D}"/>
              </a:ext>
            </a:extLst>
          </p:cNvPr>
          <p:cNvSpPr txBox="1"/>
          <p:nvPr/>
        </p:nvSpPr>
        <p:spPr>
          <a:xfrm>
            <a:off x="6076222" y="2588284"/>
            <a:ext cx="18473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700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F2A0A3-5717-4487-84C3-D272D071BA57}"/>
              </a:ext>
            </a:extLst>
          </p:cNvPr>
          <p:cNvSpPr txBox="1"/>
          <p:nvPr/>
        </p:nvSpPr>
        <p:spPr>
          <a:xfrm>
            <a:off x="6076222" y="3281728"/>
            <a:ext cx="18473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700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441D53-84EF-4D83-99A1-6DD121D48D7D}"/>
              </a:ext>
            </a:extLst>
          </p:cNvPr>
          <p:cNvSpPr txBox="1"/>
          <p:nvPr/>
        </p:nvSpPr>
        <p:spPr>
          <a:xfrm>
            <a:off x="6697085" y="3948868"/>
            <a:ext cx="18473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700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217053" y="881575"/>
            <a:ext cx="7350617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500" b="1" dirty="0">
                <a:solidFill>
                  <a:srgbClr val="F26532"/>
                </a:solidFill>
                <a:latin typeface="+mj-lt"/>
                <a:cs typeface="Arial" panose="020B0604020202020204" pitchFamily="34" charset="0"/>
              </a:rPr>
              <a:t>Read the conversation in pairs and tick (</a:t>
            </a:r>
            <a:r>
              <a:rPr lang="en-US" sz="1500" b="1" dirty="0">
                <a:solidFill>
                  <a:srgbClr val="F26532"/>
                </a:solidFill>
                <a:latin typeface="+mj-lt"/>
                <a:cs typeface="Arial" panose="020B0604020202020204" pitchFamily="34" charset="0"/>
                <a:sym typeface="Wingdings 2" panose="05020102010507070707" pitchFamily="18" charset="2"/>
              </a:rPr>
              <a:t>) T (True) or F (False). (</a:t>
            </a:r>
            <a:r>
              <a:rPr lang="en-US" sz="1500" b="1" i="1" dirty="0">
                <a:solidFill>
                  <a:srgbClr val="F26532"/>
                </a:solidFill>
                <a:latin typeface="+mj-lt"/>
                <a:cs typeface="Arial" panose="020B0604020202020204" pitchFamily="34" charset="0"/>
                <a:sym typeface="Wingdings 2" panose="05020102010507070707" pitchFamily="18" charset="2"/>
              </a:rPr>
              <a:t>part 2, p.87</a:t>
            </a:r>
            <a:r>
              <a:rPr lang="en-US" sz="1500" b="1" dirty="0">
                <a:solidFill>
                  <a:srgbClr val="F26532"/>
                </a:solidFill>
                <a:latin typeface="+mj-lt"/>
                <a:cs typeface="Arial" panose="020B0604020202020204" pitchFamily="34" charset="0"/>
                <a:sym typeface="Wingdings 2" panose="05020102010507070707" pitchFamily="18" charset="2"/>
              </a:rPr>
              <a:t>)</a:t>
            </a:r>
            <a:endParaRPr lang="en-US" sz="1500" b="1" dirty="0">
              <a:solidFill>
                <a:srgbClr val="F2653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706825" y="80470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>
              <a:solidFill>
                <a:srgbClr val="048DA4"/>
              </a:solidFill>
              <a:latin typeface="+mj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29455" y="732967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49E618FF-6E80-4A94-8C54-DEA74A86E4F7}"/>
              </a:ext>
            </a:extLst>
          </p:cNvPr>
          <p:cNvGraphicFramePr>
            <a:graphicFrameLocks noGrp="1"/>
          </p:cNvGraphicFramePr>
          <p:nvPr/>
        </p:nvGraphicFramePr>
        <p:xfrm>
          <a:off x="1004551" y="1409270"/>
          <a:ext cx="7244367" cy="3352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86815">
                  <a:extLst>
                    <a:ext uri="{9D8B030D-6E8A-4147-A177-3AD203B41FA5}">
                      <a16:colId xmlns:a16="http://schemas.microsoft.com/office/drawing/2014/main" val="3596088351"/>
                    </a:ext>
                  </a:extLst>
                </a:gridCol>
                <a:gridCol w="1251785">
                  <a:extLst>
                    <a:ext uri="{9D8B030D-6E8A-4147-A177-3AD203B41FA5}">
                      <a16:colId xmlns:a16="http://schemas.microsoft.com/office/drawing/2014/main" val="4075966756"/>
                    </a:ext>
                  </a:extLst>
                </a:gridCol>
                <a:gridCol w="1205767">
                  <a:extLst>
                    <a:ext uri="{9D8B030D-6E8A-4147-A177-3AD203B41FA5}">
                      <a16:colId xmlns:a16="http://schemas.microsoft.com/office/drawing/2014/main" val="3378199666"/>
                    </a:ext>
                  </a:extLst>
                </a:gridCol>
              </a:tblGrid>
              <a:tr h="631794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STATEMENT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TRUE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FALSE 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425414026"/>
                  </a:ext>
                </a:extLst>
              </a:tr>
              <a:tr h="906967">
                <a:tc>
                  <a:txBody>
                    <a:bodyPr/>
                    <a:lstStyle/>
                    <a:p>
                      <a:r>
                        <a:rPr lang="en-US" sz="1800" dirty="0"/>
                        <a:t>1.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Nick is preparing for his next geography class.</a:t>
                      </a:r>
                    </a:p>
                    <a:p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59098811"/>
                  </a:ext>
                </a:extLst>
              </a:tr>
              <a:tr h="9069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Nick’s note taking skills are quite good.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1028034295"/>
                  </a:ext>
                </a:extLst>
              </a:tr>
              <a:tr h="906967">
                <a:tc>
                  <a:txBody>
                    <a:bodyPr/>
                    <a:lstStyle/>
                    <a:p>
                      <a:r>
                        <a:rPr lang="en-US" sz="1800" dirty="0"/>
                        <a:t>3.</a:t>
                      </a:r>
                      <a:r>
                        <a:rPr lang="en-US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Nick’s class is working on many projects now. </a:t>
                      </a:r>
                    </a:p>
                    <a:p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2461658108"/>
                  </a:ext>
                </a:extLst>
              </a:tr>
            </a:tbl>
          </a:graphicData>
        </a:graphic>
      </p:graphicFrame>
      <p:pic>
        <p:nvPicPr>
          <p:cNvPr id="23" name="Picture 2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221"/>
            <a:ext cx="9144001" cy="660209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7976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PRACTICE</a:t>
            </a:r>
          </a:p>
        </p:txBody>
      </p:sp>
    </p:spTree>
    <p:extLst>
      <p:ext uri="{BB962C8B-B14F-4D97-AF65-F5344CB8AC3E}">
        <p14:creationId xmlns:p14="http://schemas.microsoft.com/office/powerpoint/2010/main" val="2974401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2783542" y="619357"/>
            <a:ext cx="376037" cy="391673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rgbClr val="048DA4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5048" y="565775"/>
            <a:ext cx="25302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>
                <a:solidFill>
                  <a:schemeClr val="bg1"/>
                </a:solidFill>
                <a:latin typeface="+mj-lt"/>
              </a:rPr>
              <a:t>4</a:t>
            </a:r>
            <a:endParaRPr lang="en-US" sz="225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8015E88-6075-4DF5-ACEF-F52E37D93D4D}"/>
              </a:ext>
            </a:extLst>
          </p:cNvPr>
          <p:cNvSpPr txBox="1"/>
          <p:nvPr/>
        </p:nvSpPr>
        <p:spPr>
          <a:xfrm>
            <a:off x="1521309" y="2777219"/>
            <a:ext cx="87334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STEP 4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FC55672-0537-43E6-8CA8-F3577D813414}"/>
              </a:ext>
            </a:extLst>
          </p:cNvPr>
          <p:cNvSpPr txBox="1"/>
          <p:nvPr/>
        </p:nvSpPr>
        <p:spPr>
          <a:xfrm>
            <a:off x="1955020" y="648120"/>
            <a:ext cx="64347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800" b="1" i="1" dirty="0">
                <a:solidFill>
                  <a:srgbClr val="F26532"/>
                </a:solidFill>
                <a:latin typeface="+mj-lt"/>
                <a:cs typeface="Arial" panose="020B0604020202020204" pitchFamily="34" charset="0"/>
              </a:rPr>
              <a:t>Match        steps to do '</a:t>
            </a:r>
            <a:r>
              <a:rPr lang="en-US" sz="1800" b="1" i="1" u="sng" dirty="0">
                <a:solidFill>
                  <a:srgbClr val="F26532"/>
                </a:solidFill>
                <a:latin typeface="+mj-lt"/>
                <a:cs typeface="Arial" panose="020B0604020202020204" pitchFamily="34" charset="0"/>
              </a:rPr>
              <a:t>TRUE or FALSE</a:t>
            </a:r>
            <a:r>
              <a:rPr lang="en-US" sz="1800" b="1" i="1" dirty="0">
                <a:solidFill>
                  <a:srgbClr val="F26532"/>
                </a:solidFill>
                <a:latin typeface="+mj-lt"/>
                <a:cs typeface="Arial" panose="020B0604020202020204" pitchFamily="34" charset="0"/>
              </a:rPr>
              <a:t>' task: </a:t>
            </a:r>
            <a:endParaRPr lang="en-US" sz="2100" b="1" i="1" dirty="0">
              <a:solidFill>
                <a:srgbClr val="F2653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E6606D5-9C64-4DE4-A582-51C48FBDE995}"/>
              </a:ext>
            </a:extLst>
          </p:cNvPr>
          <p:cNvSpPr txBox="1"/>
          <p:nvPr/>
        </p:nvSpPr>
        <p:spPr>
          <a:xfrm>
            <a:off x="1550496" y="1184942"/>
            <a:ext cx="84416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STEP 1 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01C43BA4-7671-40F7-818D-15902EDAB073}"/>
              </a:ext>
            </a:extLst>
          </p:cNvPr>
          <p:cNvSpPr/>
          <p:nvPr/>
        </p:nvSpPr>
        <p:spPr>
          <a:xfrm>
            <a:off x="2491280" y="1468363"/>
            <a:ext cx="4254294" cy="7997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25" b="1">
                <a:latin typeface="+mj-lt"/>
              </a:rPr>
              <a:t>.......???......... 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549273AC-0AEE-4148-B36C-4F1B0E15F851}"/>
              </a:ext>
            </a:extLst>
          </p:cNvPr>
          <p:cNvSpPr/>
          <p:nvPr/>
        </p:nvSpPr>
        <p:spPr>
          <a:xfrm>
            <a:off x="2491282" y="930115"/>
            <a:ext cx="4254295" cy="8309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25" b="1">
                <a:latin typeface="+mj-lt"/>
              </a:rPr>
              <a:t>......???........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5E82D0-E91B-4F64-ACD0-FDB204141A54}"/>
              </a:ext>
            </a:extLst>
          </p:cNvPr>
          <p:cNvSpPr txBox="1"/>
          <p:nvPr/>
        </p:nvSpPr>
        <p:spPr>
          <a:xfrm>
            <a:off x="1550496" y="1653501"/>
            <a:ext cx="94078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STEP 2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B237A0A-0DB8-41F4-A6B9-CC23E9AF4BA2}"/>
              </a:ext>
            </a:extLst>
          </p:cNvPr>
          <p:cNvSpPr txBox="1"/>
          <p:nvPr/>
        </p:nvSpPr>
        <p:spPr>
          <a:xfrm>
            <a:off x="1543616" y="2218198"/>
            <a:ext cx="85103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2">
                    <a:lumMod val="50000"/>
                  </a:schemeClr>
                </a:solidFill>
                <a:latin typeface="+mj-lt"/>
              </a:rPr>
              <a:t>STEP 3 </a:t>
            </a:r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AED44F10-B818-4117-A2AC-8FE38A94EE33}"/>
              </a:ext>
            </a:extLst>
          </p:cNvPr>
          <p:cNvSpPr/>
          <p:nvPr/>
        </p:nvSpPr>
        <p:spPr>
          <a:xfrm>
            <a:off x="2491280" y="2504156"/>
            <a:ext cx="4334063" cy="878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25" b="1">
                <a:latin typeface="+mj-lt"/>
              </a:rPr>
              <a:t>.......???.........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7349F9B-C78F-43C9-8495-C78AB11DAC7B}"/>
              </a:ext>
            </a:extLst>
          </p:cNvPr>
          <p:cNvSpPr/>
          <p:nvPr/>
        </p:nvSpPr>
        <p:spPr>
          <a:xfrm>
            <a:off x="2491282" y="2000386"/>
            <a:ext cx="4254293" cy="7997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25" b="1">
                <a:latin typeface="+mj-lt"/>
              </a:rPr>
              <a:t>.......???.........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00C146-591D-412E-A0A0-BFB6686D3401}"/>
              </a:ext>
            </a:extLst>
          </p:cNvPr>
          <p:cNvSpPr txBox="1"/>
          <p:nvPr/>
        </p:nvSpPr>
        <p:spPr>
          <a:xfrm>
            <a:off x="1883894" y="3301110"/>
            <a:ext cx="369842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1050" b="1" dirty="0">
              <a:solidFill>
                <a:srgbClr val="0070C0"/>
              </a:solidFill>
              <a:latin typeface="+mj-lt"/>
            </a:endParaRPr>
          </a:p>
          <a:p>
            <a:pPr algn="ctr"/>
            <a:r>
              <a:rPr lang="en-US" sz="1050" b="1" dirty="0">
                <a:solidFill>
                  <a:srgbClr val="0070C0"/>
                </a:solidFill>
                <a:latin typeface="+mj-lt"/>
              </a:rPr>
              <a:t>- Find SIMILAR WORDS in the text.</a:t>
            </a:r>
          </a:p>
          <a:p>
            <a:endParaRPr lang="en-US" sz="105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8F6515-D0C3-443B-9492-3848C38CBB0C}"/>
              </a:ext>
            </a:extLst>
          </p:cNvPr>
          <p:cNvSpPr txBox="1"/>
          <p:nvPr/>
        </p:nvSpPr>
        <p:spPr>
          <a:xfrm>
            <a:off x="2394656" y="3796455"/>
            <a:ext cx="491490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rgbClr val="0070C0"/>
                </a:solidFill>
                <a:latin typeface="+mj-lt"/>
              </a:rPr>
              <a:t>- Identify KEY WORDS (nouns, verbs, adjectives) in the statement.</a:t>
            </a:r>
          </a:p>
          <a:p>
            <a:endParaRPr lang="en-US" sz="105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B0813C-A331-4ABC-88FF-8FB684DB282C}"/>
              </a:ext>
            </a:extLst>
          </p:cNvPr>
          <p:cNvSpPr txBox="1"/>
          <p:nvPr/>
        </p:nvSpPr>
        <p:spPr>
          <a:xfrm>
            <a:off x="1691566" y="4104144"/>
            <a:ext cx="464236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b="1" dirty="0">
                <a:solidFill>
                  <a:srgbClr val="0070C0"/>
                </a:solidFill>
                <a:latin typeface="+mj-lt"/>
              </a:rPr>
              <a:t>- If the same --&gt; True. If opposite --&gt; False. </a:t>
            </a:r>
          </a:p>
          <a:p>
            <a:endParaRPr lang="en-US" sz="105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7F7477-9853-47E6-87BB-C2436CD2E609}"/>
              </a:ext>
            </a:extLst>
          </p:cNvPr>
          <p:cNvSpPr txBox="1"/>
          <p:nvPr/>
        </p:nvSpPr>
        <p:spPr>
          <a:xfrm>
            <a:off x="2472536" y="4399697"/>
            <a:ext cx="594360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rgbClr val="0070C0"/>
                </a:solidFill>
                <a:latin typeface="+mj-lt"/>
              </a:rPr>
              <a:t>- Evaluate if KEY WORDS and SIMILAR WORDS are the same or opposite.</a:t>
            </a:r>
          </a:p>
          <a:p>
            <a:endParaRPr lang="en-US" sz="1050" dirty="0">
              <a:solidFill>
                <a:srgbClr val="0070C0"/>
              </a:solidFill>
              <a:latin typeface="+mj-lt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221"/>
            <a:ext cx="9144001" cy="66020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7976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PRACTICE</a:t>
            </a:r>
          </a:p>
        </p:txBody>
      </p:sp>
    </p:spTree>
    <p:extLst>
      <p:ext uri="{BB962C8B-B14F-4D97-AF65-F5344CB8AC3E}">
        <p14:creationId xmlns:p14="http://schemas.microsoft.com/office/powerpoint/2010/main" val="422685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5" grpId="0" animBg="1"/>
      <p:bldP spid="28" grpId="0" animBg="1"/>
      <p:bldP spid="29" grpId="0"/>
      <p:bldP spid="30" grpId="0"/>
      <p:bldP spid="32" grpId="0" animBg="1"/>
      <p:bldP spid="33" grpId="0" animBg="1"/>
      <p:bldP spid="3" grpId="0"/>
      <p:bldP spid="4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2783542" y="619357"/>
            <a:ext cx="376037" cy="391673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rgbClr val="048DA4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45048" y="565775"/>
            <a:ext cx="25302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700" b="1" dirty="0">
                <a:solidFill>
                  <a:schemeClr val="bg1"/>
                </a:solidFill>
                <a:latin typeface="+mj-lt"/>
              </a:rPr>
              <a:t>4</a:t>
            </a:r>
            <a:endParaRPr lang="en-US" sz="225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8015E88-6075-4DF5-ACEF-F52E37D93D4D}"/>
              </a:ext>
            </a:extLst>
          </p:cNvPr>
          <p:cNvSpPr txBox="1"/>
          <p:nvPr/>
        </p:nvSpPr>
        <p:spPr>
          <a:xfrm>
            <a:off x="1521309" y="2777219"/>
            <a:ext cx="89740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STEP 4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FC55672-0537-43E6-8CA8-F3577D813414}"/>
              </a:ext>
            </a:extLst>
          </p:cNvPr>
          <p:cNvSpPr txBox="1"/>
          <p:nvPr/>
        </p:nvSpPr>
        <p:spPr>
          <a:xfrm>
            <a:off x="1955020" y="648120"/>
            <a:ext cx="64347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800" b="1" i="1" dirty="0">
                <a:solidFill>
                  <a:srgbClr val="F26532"/>
                </a:solidFill>
                <a:latin typeface="+mj-lt"/>
                <a:cs typeface="Arial" panose="020B0604020202020204" pitchFamily="34" charset="0"/>
              </a:rPr>
              <a:t>Match        steps to do '</a:t>
            </a:r>
            <a:r>
              <a:rPr lang="en-US" sz="1800" b="1" i="1" u="sng" dirty="0">
                <a:solidFill>
                  <a:srgbClr val="F26532"/>
                </a:solidFill>
                <a:latin typeface="+mj-lt"/>
                <a:cs typeface="Arial" panose="020B0604020202020204" pitchFamily="34" charset="0"/>
              </a:rPr>
              <a:t>TRUE or FALSE</a:t>
            </a:r>
            <a:r>
              <a:rPr lang="en-US" sz="1800" b="1" i="1" dirty="0">
                <a:solidFill>
                  <a:srgbClr val="F26532"/>
                </a:solidFill>
                <a:latin typeface="+mj-lt"/>
                <a:cs typeface="Arial" panose="020B0604020202020204" pitchFamily="34" charset="0"/>
              </a:rPr>
              <a:t>' task: </a:t>
            </a:r>
            <a:endParaRPr lang="en-US" sz="2100" b="1" i="1" dirty="0">
              <a:solidFill>
                <a:srgbClr val="F26532"/>
              </a:solidFill>
              <a:latin typeface="+mj-lt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E6606D5-9C64-4DE4-A582-51C48FBDE995}"/>
              </a:ext>
            </a:extLst>
          </p:cNvPr>
          <p:cNvSpPr txBox="1"/>
          <p:nvPr/>
        </p:nvSpPr>
        <p:spPr>
          <a:xfrm>
            <a:off x="1550495" y="1184942"/>
            <a:ext cx="94078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STEP 1 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01C43BA4-7671-40F7-818D-15902EDAB073}"/>
              </a:ext>
            </a:extLst>
          </p:cNvPr>
          <p:cNvSpPr/>
          <p:nvPr/>
        </p:nvSpPr>
        <p:spPr>
          <a:xfrm>
            <a:off x="2462204" y="1491686"/>
            <a:ext cx="4254293" cy="7997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25" b="1">
                <a:latin typeface="+mj-lt"/>
              </a:rPr>
              <a:t>.......???......... </a:t>
            </a:r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549273AC-0AEE-4148-B36C-4F1B0E15F851}"/>
              </a:ext>
            </a:extLst>
          </p:cNvPr>
          <p:cNvSpPr/>
          <p:nvPr/>
        </p:nvSpPr>
        <p:spPr>
          <a:xfrm>
            <a:off x="2491282" y="930115"/>
            <a:ext cx="4247523" cy="8309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25" b="1" dirty="0">
                <a:latin typeface="+mj-lt"/>
              </a:rPr>
              <a:t>......???........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A5E82D0-E91B-4F64-ACD0-FDB204141A54}"/>
              </a:ext>
            </a:extLst>
          </p:cNvPr>
          <p:cNvSpPr txBox="1"/>
          <p:nvPr/>
        </p:nvSpPr>
        <p:spPr>
          <a:xfrm>
            <a:off x="1550496" y="1653501"/>
            <a:ext cx="87686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STEP 2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B237A0A-0DB8-41F4-A6B9-CC23E9AF4BA2}"/>
              </a:ext>
            </a:extLst>
          </p:cNvPr>
          <p:cNvSpPr txBox="1"/>
          <p:nvPr/>
        </p:nvSpPr>
        <p:spPr>
          <a:xfrm>
            <a:off x="1543617" y="2218198"/>
            <a:ext cx="87509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STEP 3 </a:t>
            </a:r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AED44F10-B818-4117-A2AC-8FE38A94EE33}"/>
              </a:ext>
            </a:extLst>
          </p:cNvPr>
          <p:cNvSpPr/>
          <p:nvPr/>
        </p:nvSpPr>
        <p:spPr>
          <a:xfrm>
            <a:off x="2462202" y="2577982"/>
            <a:ext cx="4272706" cy="8782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25" b="1">
                <a:latin typeface="+mj-lt"/>
              </a:rPr>
              <a:t>.......???.........</a:t>
            </a:r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67349F9B-C78F-43C9-8495-C78AB11DAC7B}"/>
              </a:ext>
            </a:extLst>
          </p:cNvPr>
          <p:cNvSpPr/>
          <p:nvPr/>
        </p:nvSpPr>
        <p:spPr>
          <a:xfrm>
            <a:off x="2449664" y="2032019"/>
            <a:ext cx="4254293" cy="7997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25" b="1">
                <a:latin typeface="+mj-lt"/>
              </a:rPr>
              <a:t>.......???.........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100C146-591D-412E-A0A0-BFB6686D3401}"/>
              </a:ext>
            </a:extLst>
          </p:cNvPr>
          <p:cNvSpPr txBox="1"/>
          <p:nvPr/>
        </p:nvSpPr>
        <p:spPr>
          <a:xfrm>
            <a:off x="2491279" y="3374932"/>
            <a:ext cx="5291512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rgbClr val="00B0F0"/>
                </a:solidFill>
                <a:latin typeface="+mj-lt"/>
              </a:rPr>
              <a:t>- Find SIMILAR WORDS in the text.</a:t>
            </a:r>
          </a:p>
          <a:p>
            <a:endParaRPr lang="en-US" sz="1050" dirty="0">
              <a:solidFill>
                <a:srgbClr val="00B0F0"/>
              </a:solidFill>
              <a:latin typeface="+mj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A8F6515-D0C3-443B-9492-3848C38CBB0C}"/>
              </a:ext>
            </a:extLst>
          </p:cNvPr>
          <p:cNvSpPr txBox="1"/>
          <p:nvPr/>
        </p:nvSpPr>
        <p:spPr>
          <a:xfrm>
            <a:off x="2476741" y="3742765"/>
            <a:ext cx="5306050" cy="4154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rgbClr val="00B0F0"/>
                </a:solidFill>
                <a:latin typeface="+mj-lt"/>
              </a:rPr>
              <a:t>- Identify KEY WORDS (nouns, verbs, adjectives) in the statement.</a:t>
            </a:r>
          </a:p>
          <a:p>
            <a:endParaRPr lang="en-US" sz="1050" dirty="0">
              <a:solidFill>
                <a:srgbClr val="00B0F0"/>
              </a:solidFill>
              <a:latin typeface="+mj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B0813C-A331-4ABC-88FF-8FB684DB282C}"/>
              </a:ext>
            </a:extLst>
          </p:cNvPr>
          <p:cNvSpPr txBox="1"/>
          <p:nvPr/>
        </p:nvSpPr>
        <p:spPr>
          <a:xfrm>
            <a:off x="2462203" y="4090510"/>
            <a:ext cx="5320588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rgbClr val="00B0F0"/>
                </a:solidFill>
                <a:latin typeface="+mj-lt"/>
              </a:rPr>
              <a:t>- If they are the same --&gt; True. If they are opposite --&gt; False. </a:t>
            </a:r>
          </a:p>
          <a:p>
            <a:endParaRPr lang="en-US" sz="1050" dirty="0">
              <a:solidFill>
                <a:srgbClr val="00B0F0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7F7477-9853-47E6-87BB-C2436CD2E609}"/>
              </a:ext>
            </a:extLst>
          </p:cNvPr>
          <p:cNvSpPr txBox="1"/>
          <p:nvPr/>
        </p:nvSpPr>
        <p:spPr>
          <a:xfrm>
            <a:off x="2476740" y="4465523"/>
            <a:ext cx="5306051" cy="4154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rgbClr val="00B0F0"/>
                </a:solidFill>
                <a:latin typeface="+mj-lt"/>
              </a:rPr>
              <a:t>- Evaluate if KEY WORDS and SIMILAR WORDS are the same or opposite.</a:t>
            </a:r>
          </a:p>
          <a:p>
            <a:endParaRPr lang="en-US" sz="1050" dirty="0">
              <a:solidFill>
                <a:srgbClr val="00B0F0"/>
              </a:solidFill>
              <a:latin typeface="+mj-lt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221"/>
            <a:ext cx="9144001" cy="66020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7976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PRACTICE</a:t>
            </a:r>
          </a:p>
        </p:txBody>
      </p:sp>
    </p:spTree>
    <p:extLst>
      <p:ext uri="{BB962C8B-B14F-4D97-AF65-F5344CB8AC3E}">
        <p14:creationId xmlns:p14="http://schemas.microsoft.com/office/powerpoint/2010/main" val="320228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0.02917 L -0.00833 -0.49699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3" y="-26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08 -0.11018 L -0.01024 -0.33657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7" y="-11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1875 L -0.00816 -0.43704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" y="-124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4.44444E-6 L -1.66667E-6 -0.25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1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2956CBF-59E5-450D-8E01-0EDE665EA000}"/>
              </a:ext>
            </a:extLst>
          </p:cNvPr>
          <p:cNvGraphicFramePr>
            <a:graphicFrameLocks noGrp="1"/>
          </p:cNvGraphicFramePr>
          <p:nvPr/>
        </p:nvGraphicFramePr>
        <p:xfrm>
          <a:off x="1629509" y="526072"/>
          <a:ext cx="5920155" cy="843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46108">
                  <a:extLst>
                    <a:ext uri="{9D8B030D-6E8A-4147-A177-3AD203B41FA5}">
                      <a16:colId xmlns:a16="http://schemas.microsoft.com/office/drawing/2014/main" val="431516552"/>
                    </a:ext>
                  </a:extLst>
                </a:gridCol>
                <a:gridCol w="933962">
                  <a:extLst>
                    <a:ext uri="{9D8B030D-6E8A-4147-A177-3AD203B41FA5}">
                      <a16:colId xmlns:a16="http://schemas.microsoft.com/office/drawing/2014/main" val="2109943847"/>
                    </a:ext>
                  </a:extLst>
                </a:gridCol>
                <a:gridCol w="940085">
                  <a:extLst>
                    <a:ext uri="{9D8B030D-6E8A-4147-A177-3AD203B41FA5}">
                      <a16:colId xmlns:a16="http://schemas.microsoft.com/office/drawing/2014/main" val="1139270277"/>
                    </a:ext>
                  </a:extLst>
                </a:gridCol>
              </a:tblGrid>
              <a:tr h="31799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STATEMENT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TRUE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FALSE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339721027"/>
                  </a:ext>
                </a:extLst>
              </a:tr>
              <a:tr h="5257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/>
                        <a:t>1.</a:t>
                      </a: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Nick is preparing for his next geography class.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2246288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183CCC0-8D5E-4844-9155-3F7619B22A21}"/>
              </a:ext>
            </a:extLst>
          </p:cNvPr>
          <p:cNvSpPr txBox="1"/>
          <p:nvPr/>
        </p:nvSpPr>
        <p:spPr>
          <a:xfrm>
            <a:off x="3859824" y="111370"/>
            <a:ext cx="1972016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+mj-lt"/>
              </a:rPr>
              <a:t>CORRECTION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EC5C8F-D57E-44AC-B5D3-A8809BD3B502}"/>
              </a:ext>
            </a:extLst>
          </p:cNvPr>
          <p:cNvSpPr txBox="1"/>
          <p:nvPr/>
        </p:nvSpPr>
        <p:spPr>
          <a:xfrm>
            <a:off x="5943700" y="856524"/>
            <a:ext cx="45717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00" dirty="0">
                <a:solidFill>
                  <a:srgbClr val="00B050"/>
                </a:solidFill>
                <a:latin typeface="+mj-lt"/>
                <a:sym typeface="Wingdings" panose="05000000000000000000" pitchFamily="2" charset="2"/>
              </a:rPr>
              <a:t></a:t>
            </a:r>
            <a:endParaRPr lang="en-US" sz="2700" dirty="0">
              <a:solidFill>
                <a:srgbClr val="00B050"/>
              </a:solidFill>
              <a:latin typeface="+mj-lt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C86D194-494D-44E7-A7CD-0F060DEDE9A3}"/>
              </a:ext>
            </a:extLst>
          </p:cNvPr>
          <p:cNvCxnSpPr>
            <a:cxnSpLocks/>
          </p:cNvCxnSpPr>
          <p:nvPr/>
        </p:nvCxnSpPr>
        <p:spPr>
          <a:xfrm>
            <a:off x="2412855" y="1103435"/>
            <a:ext cx="77774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7A35848-B6C9-4F88-B5D8-41FF347D58F4}"/>
              </a:ext>
            </a:extLst>
          </p:cNvPr>
          <p:cNvCxnSpPr>
            <a:cxnSpLocks/>
          </p:cNvCxnSpPr>
          <p:nvPr/>
        </p:nvCxnSpPr>
        <p:spPr>
          <a:xfrm>
            <a:off x="4107761" y="1119386"/>
            <a:ext cx="1287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09711" y="1688674"/>
            <a:ext cx="8683298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+mj-lt"/>
              </a:rPr>
              <a:t>Long: Hi, Nick. What are you doing?</a:t>
            </a:r>
          </a:p>
          <a:p>
            <a:r>
              <a:rPr lang="en-US" sz="1050" dirty="0">
                <a:latin typeface="+mj-lt"/>
              </a:rPr>
              <a:t>Nick: I’m watching the video that my </a:t>
            </a:r>
            <a:r>
              <a:rPr lang="en-US" sz="1050" u="sng" dirty="0">
                <a:solidFill>
                  <a:srgbClr val="E26714"/>
                </a:solidFill>
                <a:latin typeface="+mj-lt"/>
              </a:rPr>
              <a:t>geography teacher </a:t>
            </a:r>
            <a:r>
              <a:rPr lang="en-US" sz="1050" dirty="0">
                <a:latin typeface="+mj-lt"/>
              </a:rPr>
              <a:t>uploaded on </a:t>
            </a:r>
            <a:r>
              <a:rPr lang="en-US" sz="1050" dirty="0" err="1">
                <a:latin typeface="+mj-lt"/>
              </a:rPr>
              <a:t>Eclass</a:t>
            </a:r>
            <a:r>
              <a:rPr lang="en-US" sz="1050" dirty="0">
                <a:latin typeface="+mj-lt"/>
              </a:rPr>
              <a:t>.</a:t>
            </a:r>
          </a:p>
          <a:p>
            <a:r>
              <a:rPr lang="en-US" sz="1050" dirty="0">
                <a:latin typeface="+mj-lt"/>
              </a:rPr>
              <a:t>Long: Really? What is it about?</a:t>
            </a:r>
          </a:p>
          <a:p>
            <a:r>
              <a:rPr lang="en-US" sz="1050" dirty="0">
                <a:latin typeface="+mj-lt"/>
              </a:rPr>
              <a:t>Nick: It’s about global warming. My teacher asked us to watch the video and find more information about this topic.</a:t>
            </a:r>
          </a:p>
          <a:p>
            <a:r>
              <a:rPr lang="en-US" sz="1050" dirty="0">
                <a:latin typeface="+mj-lt"/>
              </a:rPr>
              <a:t>Long: </a:t>
            </a:r>
            <a:r>
              <a:rPr lang="en-US" sz="1050" u="sng" dirty="0">
                <a:solidFill>
                  <a:srgbClr val="E26714"/>
                </a:solidFill>
                <a:latin typeface="+mj-lt"/>
              </a:rPr>
              <a:t>So, is watching the video part of your homework?</a:t>
            </a:r>
          </a:p>
          <a:p>
            <a:r>
              <a:rPr lang="en-US" sz="1050" dirty="0">
                <a:latin typeface="+mj-lt"/>
              </a:rPr>
              <a:t>Nick: </a:t>
            </a:r>
            <a:r>
              <a:rPr lang="en-US" sz="1050" u="sng" dirty="0">
                <a:solidFill>
                  <a:srgbClr val="E26714"/>
                </a:solidFill>
                <a:latin typeface="+mj-lt"/>
              </a:rPr>
              <a:t>Yes, then next week, we’ll work in groups and discuss the topic in class.</a:t>
            </a:r>
          </a:p>
          <a:p>
            <a:r>
              <a:rPr lang="en-US" sz="1050" dirty="0">
                <a:latin typeface="+mj-lt"/>
              </a:rPr>
              <a:t>Long: Sounds interesting. You can watch the video many times and also search for more information at home.</a:t>
            </a:r>
          </a:p>
          <a:p>
            <a:r>
              <a:rPr lang="en-US" sz="1050" dirty="0">
                <a:latin typeface="+mj-lt"/>
              </a:rPr>
              <a:t>Nick: You’re right. I’m not good at taking notes in class, you know. So I prefer this way of learning. It gives me a chance to discuss with my classmates, who may have original ideas on the topic.</a:t>
            </a:r>
          </a:p>
          <a:p>
            <a:r>
              <a:rPr lang="en-US" sz="1050" dirty="0">
                <a:latin typeface="+mj-lt"/>
              </a:rPr>
              <a:t>Long: Does your teacher often ask you to prepare materials at home and discuss in class, Nick?</a:t>
            </a:r>
          </a:p>
          <a:p>
            <a:r>
              <a:rPr lang="en-US" sz="1050" dirty="0">
                <a:latin typeface="+mj-lt"/>
              </a:rPr>
              <a:t>Nick: Yes, she does. We’re doing a lot of projects that help us understand the lessons better. This way of studying, which gives us more control over our own learning, is quite useful.</a:t>
            </a:r>
          </a:p>
          <a:p>
            <a:r>
              <a:rPr lang="en-US" sz="1050" dirty="0">
                <a:latin typeface="+mj-lt"/>
              </a:rPr>
              <a:t>Long: You’re lucky. My teachers use very traditional methods of teaching at my schools. I wish I could try these new learning activities.</a:t>
            </a:r>
          </a:p>
        </p:txBody>
      </p:sp>
    </p:spTree>
    <p:extLst>
      <p:ext uri="{BB962C8B-B14F-4D97-AF65-F5344CB8AC3E}">
        <p14:creationId xmlns:p14="http://schemas.microsoft.com/office/powerpoint/2010/main" val="1807273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2956CBF-59E5-450D-8E01-0EDE665EA000}"/>
              </a:ext>
            </a:extLst>
          </p:cNvPr>
          <p:cNvGraphicFramePr>
            <a:graphicFrameLocks noGrp="1"/>
          </p:cNvGraphicFramePr>
          <p:nvPr/>
        </p:nvGraphicFramePr>
        <p:xfrm>
          <a:off x="1776047" y="525055"/>
          <a:ext cx="5832230" cy="7876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4122">
                  <a:extLst>
                    <a:ext uri="{9D8B030D-6E8A-4147-A177-3AD203B41FA5}">
                      <a16:colId xmlns:a16="http://schemas.microsoft.com/office/drawing/2014/main" val="431516552"/>
                    </a:ext>
                  </a:extLst>
                </a:gridCol>
                <a:gridCol w="931985">
                  <a:extLst>
                    <a:ext uri="{9D8B030D-6E8A-4147-A177-3AD203B41FA5}">
                      <a16:colId xmlns:a16="http://schemas.microsoft.com/office/drawing/2014/main" val="2109943847"/>
                    </a:ext>
                  </a:extLst>
                </a:gridCol>
                <a:gridCol w="926123">
                  <a:extLst>
                    <a:ext uri="{9D8B030D-6E8A-4147-A177-3AD203B41FA5}">
                      <a16:colId xmlns:a16="http://schemas.microsoft.com/office/drawing/2014/main" val="1139270277"/>
                    </a:ext>
                  </a:extLst>
                </a:gridCol>
              </a:tblGrid>
              <a:tr h="317990"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STATEMENT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TRUE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FALSE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339721027"/>
                  </a:ext>
                </a:extLst>
              </a:tr>
              <a:tr h="4696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Nick’s note taking skills are quite good.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2246288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183CCC0-8D5E-4844-9155-3F7619B22A21}"/>
              </a:ext>
            </a:extLst>
          </p:cNvPr>
          <p:cNvSpPr txBox="1"/>
          <p:nvPr/>
        </p:nvSpPr>
        <p:spPr>
          <a:xfrm>
            <a:off x="3859824" y="111370"/>
            <a:ext cx="2043136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+mj-lt"/>
              </a:rPr>
              <a:t>CORRECTION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EC5C8F-D57E-44AC-B5D3-A8809BD3B502}"/>
              </a:ext>
            </a:extLst>
          </p:cNvPr>
          <p:cNvSpPr txBox="1"/>
          <p:nvPr/>
        </p:nvSpPr>
        <p:spPr>
          <a:xfrm>
            <a:off x="6882745" y="885094"/>
            <a:ext cx="45717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00" dirty="0">
                <a:solidFill>
                  <a:srgbClr val="00B050"/>
                </a:solidFill>
                <a:latin typeface="+mj-lt"/>
                <a:sym typeface="Wingdings" panose="05000000000000000000" pitchFamily="2" charset="2"/>
              </a:rPr>
              <a:t></a:t>
            </a:r>
            <a:endParaRPr lang="en-US" sz="2700" dirty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4936F2F-8F2F-4D28-8362-0216D0794887}"/>
              </a:ext>
            </a:extLst>
          </p:cNvPr>
          <p:cNvSpPr/>
          <p:nvPr/>
        </p:nvSpPr>
        <p:spPr>
          <a:xfrm>
            <a:off x="4406390" y="885094"/>
            <a:ext cx="1421466" cy="244594"/>
          </a:xfrm>
          <a:prstGeom prst="rect">
            <a:avLst/>
          </a:prstGeom>
          <a:solidFill>
            <a:srgbClr val="FF0000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500" b="1" dirty="0">
                <a:solidFill>
                  <a:schemeClr val="bg1">
                    <a:lumMod val="10000"/>
                  </a:schemeClr>
                </a:solidFill>
                <a:latin typeface="+mj-lt"/>
              </a:rPr>
              <a:t>not good.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2BEC7F7A-A3D9-4E5E-9477-2F4743BAF4C2}"/>
              </a:ext>
            </a:extLst>
          </p:cNvPr>
          <p:cNvCxnSpPr>
            <a:cxnSpLocks/>
          </p:cNvCxnSpPr>
          <p:nvPr/>
        </p:nvCxnSpPr>
        <p:spPr>
          <a:xfrm>
            <a:off x="2501029" y="1118330"/>
            <a:ext cx="12872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3DAE7D4-1462-4461-8FFB-F393B6F288B3}"/>
              </a:ext>
            </a:extLst>
          </p:cNvPr>
          <p:cNvCxnSpPr>
            <a:cxnSpLocks/>
          </p:cNvCxnSpPr>
          <p:nvPr/>
        </p:nvCxnSpPr>
        <p:spPr>
          <a:xfrm flipV="1">
            <a:off x="4532604" y="1110385"/>
            <a:ext cx="507052" cy="794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09711" y="1688674"/>
            <a:ext cx="8683298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+mj-lt"/>
              </a:rPr>
              <a:t>Long: Hi, Nick. What are you doing?</a:t>
            </a:r>
          </a:p>
          <a:p>
            <a:r>
              <a:rPr lang="en-US" sz="1050" dirty="0">
                <a:latin typeface="+mj-lt"/>
              </a:rPr>
              <a:t>Nick: I’m watching the video that my geography teacher uploaded on </a:t>
            </a:r>
            <a:r>
              <a:rPr lang="en-US" sz="1050" dirty="0" err="1">
                <a:latin typeface="+mj-lt"/>
              </a:rPr>
              <a:t>Eclass</a:t>
            </a:r>
            <a:r>
              <a:rPr lang="en-US" sz="1050" dirty="0">
                <a:latin typeface="+mj-lt"/>
              </a:rPr>
              <a:t>.</a:t>
            </a:r>
          </a:p>
          <a:p>
            <a:r>
              <a:rPr lang="en-US" sz="1050" dirty="0">
                <a:latin typeface="+mj-lt"/>
              </a:rPr>
              <a:t>Long: Really? What is it about?</a:t>
            </a:r>
          </a:p>
          <a:p>
            <a:r>
              <a:rPr lang="en-US" sz="1050" dirty="0">
                <a:latin typeface="+mj-lt"/>
              </a:rPr>
              <a:t>Nick: It’s about global warming. My teacher asked us to watch the video and find more information about this topic.</a:t>
            </a:r>
          </a:p>
          <a:p>
            <a:r>
              <a:rPr lang="en-US" sz="1050" dirty="0">
                <a:latin typeface="+mj-lt"/>
              </a:rPr>
              <a:t>Long: So, is watching the video part of your homework?</a:t>
            </a:r>
          </a:p>
          <a:p>
            <a:r>
              <a:rPr lang="en-US" sz="1050" dirty="0">
                <a:latin typeface="+mj-lt"/>
              </a:rPr>
              <a:t>Nick: Yes, then next week, we’ll work in groups and discuss the topic in class.</a:t>
            </a:r>
          </a:p>
          <a:p>
            <a:r>
              <a:rPr lang="en-US" sz="1050" dirty="0">
                <a:latin typeface="+mj-lt"/>
              </a:rPr>
              <a:t>Long: Sounds interesting. You can watch the video many times and also search for more information at home.</a:t>
            </a:r>
          </a:p>
          <a:p>
            <a:r>
              <a:rPr lang="en-US" sz="1050" dirty="0">
                <a:latin typeface="+mj-lt"/>
              </a:rPr>
              <a:t>Nick: You’re right. </a:t>
            </a:r>
            <a:r>
              <a:rPr lang="en-US" sz="1050" u="sng" dirty="0">
                <a:solidFill>
                  <a:srgbClr val="E26714"/>
                </a:solidFill>
                <a:latin typeface="+mj-lt"/>
              </a:rPr>
              <a:t>I’m not good at taking notes in class</a:t>
            </a:r>
            <a:r>
              <a:rPr lang="en-US" sz="1050" dirty="0">
                <a:latin typeface="+mj-lt"/>
              </a:rPr>
              <a:t>, you know. So I prefer this way of learning. It gives me a chance to discuss with my classmates, who may have original ideas on the topic.</a:t>
            </a:r>
          </a:p>
          <a:p>
            <a:r>
              <a:rPr lang="en-US" sz="1050" dirty="0">
                <a:latin typeface="+mj-lt"/>
              </a:rPr>
              <a:t>Long: Does your teacher often ask you to prepare materials at home and discuss in class, Nick?</a:t>
            </a:r>
          </a:p>
          <a:p>
            <a:r>
              <a:rPr lang="en-US" sz="1050" dirty="0">
                <a:latin typeface="+mj-lt"/>
              </a:rPr>
              <a:t>Nick: Yes, she does. We’re doing a lot of projects that help us understand the lessons better. This way of studying, which gives us more control over our own learning, is quite useful.</a:t>
            </a:r>
          </a:p>
          <a:p>
            <a:r>
              <a:rPr lang="en-US" sz="1050" dirty="0">
                <a:latin typeface="+mj-lt"/>
              </a:rPr>
              <a:t>Long: You’re lucky. My teachers use very traditional methods of teaching at my schools. I wish I could try these new learning activities.</a:t>
            </a:r>
          </a:p>
        </p:txBody>
      </p:sp>
    </p:spTree>
    <p:extLst>
      <p:ext uri="{BB962C8B-B14F-4D97-AF65-F5344CB8AC3E}">
        <p14:creationId xmlns:p14="http://schemas.microsoft.com/office/powerpoint/2010/main" val="3734201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2956CBF-59E5-450D-8E01-0EDE665EA000}"/>
              </a:ext>
            </a:extLst>
          </p:cNvPr>
          <p:cNvGraphicFramePr>
            <a:graphicFrameLocks noGrp="1"/>
          </p:cNvGraphicFramePr>
          <p:nvPr/>
        </p:nvGraphicFramePr>
        <p:xfrm>
          <a:off x="1629509" y="526072"/>
          <a:ext cx="5920155" cy="889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46108">
                  <a:extLst>
                    <a:ext uri="{9D8B030D-6E8A-4147-A177-3AD203B41FA5}">
                      <a16:colId xmlns:a16="http://schemas.microsoft.com/office/drawing/2014/main" val="431516552"/>
                    </a:ext>
                  </a:extLst>
                </a:gridCol>
                <a:gridCol w="933962">
                  <a:extLst>
                    <a:ext uri="{9D8B030D-6E8A-4147-A177-3AD203B41FA5}">
                      <a16:colId xmlns:a16="http://schemas.microsoft.com/office/drawing/2014/main" val="2109943847"/>
                    </a:ext>
                  </a:extLst>
                </a:gridCol>
                <a:gridCol w="940085">
                  <a:extLst>
                    <a:ext uri="{9D8B030D-6E8A-4147-A177-3AD203B41FA5}">
                      <a16:colId xmlns:a16="http://schemas.microsoft.com/office/drawing/2014/main" val="1139270277"/>
                    </a:ext>
                  </a:extLst>
                </a:gridCol>
              </a:tblGrid>
              <a:tr h="31799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STATEMENT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TRUE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/>
                        <a:t>FALSE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339721027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3. </a:t>
                      </a:r>
                      <a:r>
                        <a:rPr lang="en-US" sz="15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Nick’s class is working on many projects now.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242246288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183CCC0-8D5E-4844-9155-3F7619B22A21}"/>
              </a:ext>
            </a:extLst>
          </p:cNvPr>
          <p:cNvSpPr txBox="1"/>
          <p:nvPr/>
        </p:nvSpPr>
        <p:spPr>
          <a:xfrm>
            <a:off x="3859824" y="111370"/>
            <a:ext cx="1951696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+mj-lt"/>
              </a:rPr>
              <a:t>CORRECTION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0EC5C8F-D57E-44AC-B5D3-A8809BD3B502}"/>
              </a:ext>
            </a:extLst>
          </p:cNvPr>
          <p:cNvSpPr txBox="1"/>
          <p:nvPr/>
        </p:nvSpPr>
        <p:spPr>
          <a:xfrm>
            <a:off x="5943700" y="856524"/>
            <a:ext cx="45717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700" dirty="0">
                <a:solidFill>
                  <a:srgbClr val="00B050"/>
                </a:solidFill>
                <a:latin typeface="+mj-lt"/>
                <a:sym typeface="Wingdings" panose="05000000000000000000" pitchFamily="2" charset="2"/>
              </a:rPr>
              <a:t></a:t>
            </a:r>
            <a:endParaRPr lang="en-US" sz="2700" dirty="0">
              <a:solidFill>
                <a:srgbClr val="00B050"/>
              </a:solidFill>
              <a:latin typeface="+mj-lt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7E3B8E6-DAFE-4938-9296-C88A9DAA7FC6}"/>
              </a:ext>
            </a:extLst>
          </p:cNvPr>
          <p:cNvCxnSpPr>
            <a:cxnSpLocks/>
          </p:cNvCxnSpPr>
          <p:nvPr/>
        </p:nvCxnSpPr>
        <p:spPr>
          <a:xfrm>
            <a:off x="1883809" y="1178168"/>
            <a:ext cx="895315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10DAA36-BFF9-4A76-B0E9-4A4296061E58}"/>
              </a:ext>
            </a:extLst>
          </p:cNvPr>
          <p:cNvCxnSpPr>
            <a:cxnSpLocks/>
          </p:cNvCxnSpPr>
          <p:nvPr/>
        </p:nvCxnSpPr>
        <p:spPr>
          <a:xfrm>
            <a:off x="3859824" y="1170882"/>
            <a:ext cx="111386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09711" y="1688674"/>
            <a:ext cx="8683298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+mj-lt"/>
              </a:rPr>
              <a:t>Long: Hi, Nick. What are you doing?</a:t>
            </a:r>
          </a:p>
          <a:p>
            <a:r>
              <a:rPr lang="en-US" sz="1050" dirty="0">
                <a:latin typeface="+mj-lt"/>
              </a:rPr>
              <a:t>Nick: I’m watching the video that my geography teacher uploaded on </a:t>
            </a:r>
            <a:r>
              <a:rPr lang="en-US" sz="1050" dirty="0" err="1">
                <a:latin typeface="+mj-lt"/>
              </a:rPr>
              <a:t>Eclass</a:t>
            </a:r>
            <a:r>
              <a:rPr lang="en-US" sz="1050" dirty="0">
                <a:latin typeface="+mj-lt"/>
              </a:rPr>
              <a:t>.</a:t>
            </a:r>
          </a:p>
          <a:p>
            <a:r>
              <a:rPr lang="en-US" sz="1050" dirty="0">
                <a:latin typeface="+mj-lt"/>
              </a:rPr>
              <a:t>Long: Really? What is it about?</a:t>
            </a:r>
          </a:p>
          <a:p>
            <a:r>
              <a:rPr lang="en-US" sz="1050" dirty="0">
                <a:latin typeface="+mj-lt"/>
              </a:rPr>
              <a:t>Nick: It’s about global warming. My teacher asked us to watch the video and find more information about this topic.</a:t>
            </a:r>
          </a:p>
          <a:p>
            <a:r>
              <a:rPr lang="en-US" sz="1050" dirty="0">
                <a:latin typeface="+mj-lt"/>
              </a:rPr>
              <a:t>Long: So, is watching the video part of your homework?</a:t>
            </a:r>
          </a:p>
          <a:p>
            <a:r>
              <a:rPr lang="en-US" sz="1050" dirty="0">
                <a:latin typeface="+mj-lt"/>
              </a:rPr>
              <a:t>Nick: Yes, then next week, we’ll work in groups and discuss the topic in class.</a:t>
            </a:r>
          </a:p>
          <a:p>
            <a:r>
              <a:rPr lang="en-US" sz="1050" dirty="0">
                <a:latin typeface="+mj-lt"/>
              </a:rPr>
              <a:t>Long: Sounds interesting. You can watch the video many times and also search for more information at home.</a:t>
            </a:r>
          </a:p>
          <a:p>
            <a:r>
              <a:rPr lang="en-US" sz="1050" dirty="0">
                <a:latin typeface="+mj-lt"/>
              </a:rPr>
              <a:t>Nick: You’re right. I’m not good at taking notes in class, you know. So I prefer this way of learning. It gives me a chance to discuss with my classmates, who may have original ideas on the topic.</a:t>
            </a:r>
          </a:p>
          <a:p>
            <a:r>
              <a:rPr lang="en-US" sz="1050" dirty="0">
                <a:latin typeface="+mj-lt"/>
              </a:rPr>
              <a:t>Long: Does your teacher often ask you to prepare materials at home and discuss in class, Nick?</a:t>
            </a:r>
          </a:p>
          <a:p>
            <a:r>
              <a:rPr lang="en-US" sz="1050" dirty="0">
                <a:latin typeface="+mj-lt"/>
              </a:rPr>
              <a:t>Nick: Yes, she does. </a:t>
            </a:r>
            <a:r>
              <a:rPr lang="en-US" sz="1050" u="sng" dirty="0">
                <a:solidFill>
                  <a:srgbClr val="E26714"/>
                </a:solidFill>
                <a:latin typeface="+mj-lt"/>
              </a:rPr>
              <a:t>We’re doing a lot of projects </a:t>
            </a:r>
            <a:r>
              <a:rPr lang="en-US" sz="1050" dirty="0">
                <a:latin typeface="+mj-lt"/>
              </a:rPr>
              <a:t>that help us understand the lessons better. This way of studying, which gives us more control over our own learning, is quite useful.</a:t>
            </a:r>
          </a:p>
          <a:p>
            <a:r>
              <a:rPr lang="en-US" sz="1050" dirty="0">
                <a:latin typeface="+mj-lt"/>
              </a:rPr>
              <a:t>Long: You’re lucky. My teachers use very traditional methods of teaching at my schools. I wish I could try these new learning activities.</a:t>
            </a:r>
          </a:p>
        </p:txBody>
      </p:sp>
    </p:spTree>
    <p:extLst>
      <p:ext uri="{BB962C8B-B14F-4D97-AF65-F5344CB8AC3E}">
        <p14:creationId xmlns:p14="http://schemas.microsoft.com/office/powerpoint/2010/main" val="2066645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4E63983-83C2-48BC-BF64-AF60C52B5D27}"/>
              </a:ext>
            </a:extLst>
          </p:cNvPr>
          <p:cNvSpPr txBox="1"/>
          <p:nvPr/>
        </p:nvSpPr>
        <p:spPr>
          <a:xfrm>
            <a:off x="1556689" y="867411"/>
            <a:ext cx="6560317" cy="3462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650" b="1" dirty="0">
                <a:solidFill>
                  <a:srgbClr val="F26532"/>
                </a:solidFill>
                <a:latin typeface="+mj-lt"/>
                <a:cs typeface="Arial" panose="020B0604020202020204" pitchFamily="34" charset="0"/>
              </a:rPr>
              <a:t>Complete the sentences with ONE word only. </a:t>
            </a:r>
            <a:r>
              <a:rPr lang="en-US" sz="1650" b="1" i="1" dirty="0">
                <a:solidFill>
                  <a:srgbClr val="F26532"/>
                </a:solidFill>
                <a:latin typeface="+mj-lt"/>
                <a:cs typeface="Arial" panose="020B0604020202020204" pitchFamily="34" charset="0"/>
              </a:rPr>
              <a:t>(part 4, page 87)</a:t>
            </a:r>
            <a:endParaRPr lang="en-US" sz="1650" b="1" i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150900" y="837655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>
              <a:solidFill>
                <a:srgbClr val="048DA4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70696" y="748146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221"/>
            <a:ext cx="9144001" cy="66020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7976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PRACTICE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10989" y="1576317"/>
            <a:ext cx="7400498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100" dirty="0">
                <a:latin typeface="+mj-lt"/>
              </a:rPr>
              <a:t>1. Nick is watching the video _______ his geography teacher uploaded on </a:t>
            </a:r>
            <a:r>
              <a:rPr lang="en-US" sz="2100" dirty="0" err="1">
                <a:latin typeface="+mj-lt"/>
              </a:rPr>
              <a:t>Eclass</a:t>
            </a:r>
            <a:r>
              <a:rPr lang="en-US" sz="2100" dirty="0">
                <a:latin typeface="+mj-lt"/>
              </a:rPr>
              <a:t>.</a:t>
            </a:r>
          </a:p>
          <a:p>
            <a:pPr algn="just"/>
            <a:r>
              <a:rPr lang="en-US" sz="2100" dirty="0">
                <a:latin typeface="+mj-lt"/>
              </a:rPr>
              <a:t>2. This way of learning gives him a chance to discuss with his classmates, _______ may have original ideas on the topic.</a:t>
            </a:r>
          </a:p>
          <a:p>
            <a:pPr algn="just"/>
            <a:r>
              <a:rPr lang="en-US" sz="2100" dirty="0">
                <a:latin typeface="+mj-lt"/>
              </a:rPr>
              <a:t>3. They are doing a lot of projects _______ help them understand the lessons better.</a:t>
            </a:r>
          </a:p>
          <a:p>
            <a:pPr algn="just"/>
            <a:r>
              <a:rPr lang="en-US" sz="2100" dirty="0">
                <a:latin typeface="+mj-lt"/>
              </a:rPr>
              <a:t>4. That way of studying, _______ gives them more control over their own learning, is quite useful.</a:t>
            </a:r>
          </a:p>
        </p:txBody>
      </p:sp>
    </p:spTree>
    <p:extLst>
      <p:ext uri="{BB962C8B-B14F-4D97-AF65-F5344CB8AC3E}">
        <p14:creationId xmlns:p14="http://schemas.microsoft.com/office/powerpoint/2010/main" val="393394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21094" y="186470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PRE-LISTENING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119266" y="694301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2700" b="1" dirty="0">
                <a:solidFill>
                  <a:srgbClr val="646B96"/>
                </a:solidFill>
                <a:latin typeface="+mj-lt"/>
                <a:ea typeface="+mn-ea"/>
                <a:cs typeface="+mn-cs"/>
              </a:rPr>
              <a:t>Vocabulary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06" y="2219756"/>
            <a:ext cx="3238111" cy="215481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4389" y="2219756"/>
            <a:ext cx="3238110" cy="2154816"/>
          </a:xfrm>
          <a:prstGeom prst="rect">
            <a:avLst/>
          </a:prstGeom>
        </p:spPr>
      </p:pic>
      <p:pic>
        <p:nvPicPr>
          <p:cNvPr id="4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965074" y="1481093"/>
            <a:ext cx="609600" cy="6096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 flipH="1">
            <a:off x="5185064" y="1481093"/>
            <a:ext cx="338961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100" dirty="0" err="1">
                <a:solidFill>
                  <a:srgbClr val="646B96"/>
                </a:solidFill>
                <a:latin typeface="+mj-lt"/>
                <a:ea typeface="+mn-ea"/>
                <a:cs typeface="+mn-cs"/>
              </a:rPr>
              <a:t>pairwork</a:t>
            </a:r>
            <a:r>
              <a:rPr lang="en-US" sz="2100" dirty="0">
                <a:solidFill>
                  <a:srgbClr val="646B96"/>
                </a:solidFill>
                <a:latin typeface="+mj-lt"/>
                <a:ea typeface="+mn-ea"/>
                <a:cs typeface="+mn-cs"/>
              </a:rPr>
              <a:t> /</a:t>
            </a:r>
            <a:r>
              <a:rPr lang="en-US" sz="2100" dirty="0" err="1">
                <a:solidFill>
                  <a:srgbClr val="646B96"/>
                </a:solidFill>
                <a:latin typeface="+mj-lt"/>
                <a:ea typeface="+mn-ea"/>
                <a:cs typeface="+mn-cs"/>
              </a:rPr>
              <a:t>peə</a:t>
            </a:r>
            <a:r>
              <a:rPr lang="en-US" sz="2100" dirty="0">
                <a:solidFill>
                  <a:srgbClr val="646B96"/>
                </a:solidFill>
                <a:latin typeface="+mj-lt"/>
                <a:ea typeface="+mn-ea"/>
                <a:cs typeface="+mn-cs"/>
              </a:rPr>
              <a:t>(r) </a:t>
            </a:r>
            <a:r>
              <a:rPr lang="en-US" sz="2100" dirty="0" err="1">
                <a:solidFill>
                  <a:srgbClr val="646B96"/>
                </a:solidFill>
                <a:latin typeface="+mj-lt"/>
                <a:ea typeface="+mn-ea"/>
                <a:cs typeface="+mn-cs"/>
              </a:rPr>
              <a:t>wɜːk</a:t>
            </a:r>
            <a:r>
              <a:rPr lang="en-US" sz="2100" dirty="0">
                <a:solidFill>
                  <a:srgbClr val="646B96"/>
                </a:solidFill>
                <a:latin typeface="+mj-lt"/>
                <a:ea typeface="+mn-ea"/>
                <a:cs typeface="+mn-cs"/>
              </a:rPr>
              <a:t>/</a:t>
            </a:r>
          </a:p>
          <a:p>
            <a:r>
              <a:rPr lang="en-US" sz="1600" dirty="0" err="1">
                <a:latin typeface="+mj-lt"/>
              </a:rPr>
              <a:t>làm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việc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theo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đôi</a:t>
            </a:r>
            <a:endParaRPr lang="en-US" sz="1600" dirty="0">
              <a:latin typeface="+mj-lt"/>
            </a:endParaRPr>
          </a:p>
          <a:p>
            <a:pPr lvl="0"/>
            <a:endParaRPr lang="en-US" sz="2100" dirty="0">
              <a:solidFill>
                <a:srgbClr val="646B96"/>
              </a:solidFill>
              <a:latin typeface="+mj-lt"/>
              <a:ea typeface="+mn-ea"/>
              <a:cs typeface="+mn-cs"/>
            </a:endParaRPr>
          </a:p>
          <a:p>
            <a:pPr lvl="0"/>
            <a:r>
              <a:rPr lang="en-US" sz="2100" dirty="0">
                <a:solidFill>
                  <a:srgbClr val="646B96"/>
                </a:solidFill>
                <a:latin typeface="+mj-lt"/>
                <a:ea typeface="+mn-ea"/>
                <a:cs typeface="+mn-cs"/>
              </a:rPr>
              <a:t> </a:t>
            </a:r>
          </a:p>
        </p:txBody>
      </p:sp>
      <p:sp>
        <p:nvSpPr>
          <p:cNvPr id="26" name="Rectangle 25"/>
          <p:cNvSpPr/>
          <p:nvPr/>
        </p:nvSpPr>
        <p:spPr>
          <a:xfrm flipH="1">
            <a:off x="750156" y="1481093"/>
            <a:ext cx="338961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100" dirty="0">
                <a:solidFill>
                  <a:srgbClr val="646B96"/>
                </a:solidFill>
                <a:latin typeface="+mj-lt"/>
                <a:ea typeface="+mn-ea"/>
                <a:cs typeface="+mn-cs"/>
              </a:rPr>
              <a:t>group work /ˈ</a:t>
            </a:r>
            <a:r>
              <a:rPr lang="en-US" sz="2100" dirty="0" err="1">
                <a:solidFill>
                  <a:srgbClr val="646B96"/>
                </a:solidFill>
                <a:latin typeface="+mj-lt"/>
                <a:ea typeface="+mn-ea"/>
                <a:cs typeface="+mn-cs"/>
              </a:rPr>
              <a:t>ɡruːp</a:t>
            </a:r>
            <a:r>
              <a:rPr lang="en-US" sz="2100" dirty="0">
                <a:solidFill>
                  <a:srgbClr val="646B96"/>
                </a:solidFill>
                <a:latin typeface="+mj-lt"/>
                <a:ea typeface="+mn-ea"/>
                <a:cs typeface="+mn-cs"/>
              </a:rPr>
              <a:t> </a:t>
            </a:r>
            <a:r>
              <a:rPr lang="en-US" sz="2100" dirty="0" err="1">
                <a:solidFill>
                  <a:srgbClr val="646B96"/>
                </a:solidFill>
                <a:latin typeface="+mj-lt"/>
                <a:ea typeface="+mn-ea"/>
                <a:cs typeface="+mn-cs"/>
              </a:rPr>
              <a:t>wɜːk</a:t>
            </a:r>
            <a:r>
              <a:rPr lang="en-US" sz="2100" dirty="0">
                <a:solidFill>
                  <a:srgbClr val="646B96"/>
                </a:solidFill>
                <a:latin typeface="+mj-lt"/>
                <a:ea typeface="+mn-ea"/>
                <a:cs typeface="+mn-cs"/>
              </a:rPr>
              <a:t>/</a:t>
            </a:r>
          </a:p>
          <a:p>
            <a:r>
              <a:rPr lang="en-US" sz="1600" dirty="0" err="1">
                <a:latin typeface="+mj-lt"/>
              </a:rPr>
              <a:t>làm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việc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theo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nhóm</a:t>
            </a:r>
            <a:endParaRPr lang="en-US" sz="1600" dirty="0">
              <a:latin typeface="+mj-lt"/>
            </a:endParaRPr>
          </a:p>
          <a:p>
            <a:pPr lvl="0"/>
            <a:endParaRPr lang="en-US" sz="2100" dirty="0">
              <a:solidFill>
                <a:srgbClr val="646B96"/>
              </a:solidFill>
              <a:latin typeface="+mj-lt"/>
              <a:ea typeface="+mn-ea"/>
              <a:cs typeface="+mn-cs"/>
            </a:endParaRPr>
          </a:p>
          <a:p>
            <a:pPr lvl="0"/>
            <a:r>
              <a:rPr lang="en-US" sz="2100" dirty="0">
                <a:solidFill>
                  <a:srgbClr val="646B96"/>
                </a:solidFill>
                <a:latin typeface="+mj-lt"/>
                <a:ea typeface="+mn-ea"/>
                <a:cs typeface="+mn-cs"/>
              </a:rPr>
              <a:t> </a:t>
            </a:r>
          </a:p>
        </p:txBody>
      </p:sp>
      <p:pic>
        <p:nvPicPr>
          <p:cNvPr id="12" name="nau a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3834966" y="14810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523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3CCC0-8D5E-4844-9155-3F7619B22A21}"/>
              </a:ext>
            </a:extLst>
          </p:cNvPr>
          <p:cNvSpPr txBox="1"/>
          <p:nvPr/>
        </p:nvSpPr>
        <p:spPr>
          <a:xfrm>
            <a:off x="4007826" y="71153"/>
            <a:ext cx="2006894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+mj-lt"/>
              </a:rPr>
              <a:t>CORRECTION</a:t>
            </a:r>
          </a:p>
        </p:txBody>
      </p:sp>
      <p:graphicFrame>
        <p:nvGraphicFramePr>
          <p:cNvPr id="3" name="Table 7">
            <a:extLst>
              <a:ext uri="{FF2B5EF4-FFF2-40B4-BE49-F238E27FC236}">
                <a16:creationId xmlns:a16="http://schemas.microsoft.com/office/drawing/2014/main" id="{DA2C3E32-AA8E-440A-8F94-B8E5BA7873DF}"/>
              </a:ext>
            </a:extLst>
          </p:cNvPr>
          <p:cNvGraphicFramePr>
            <a:graphicFrameLocks noGrp="1"/>
          </p:cNvGraphicFramePr>
          <p:nvPr/>
        </p:nvGraphicFramePr>
        <p:xfrm>
          <a:off x="1794209" y="513041"/>
          <a:ext cx="5901397" cy="676394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5901397">
                  <a:extLst>
                    <a:ext uri="{9D8B030D-6E8A-4147-A177-3AD203B41FA5}">
                      <a16:colId xmlns:a16="http://schemas.microsoft.com/office/drawing/2014/main" val="4292787815"/>
                    </a:ext>
                  </a:extLst>
                </a:gridCol>
              </a:tblGrid>
              <a:tr h="676394">
                <a:tc>
                  <a:txBody>
                    <a:bodyPr/>
                    <a:lstStyle/>
                    <a:p>
                      <a:r>
                        <a:rPr lang="en-US" sz="1800" dirty="0"/>
                        <a:t>1. Nick is watching the video  ________ his geography teacher uploaded on </a:t>
                      </a:r>
                      <a:r>
                        <a:rPr lang="en-US" sz="1800" dirty="0" err="1"/>
                        <a:t>Eclass</a:t>
                      </a:r>
                      <a:r>
                        <a:rPr lang="en-US" sz="1800" dirty="0"/>
                        <a:t>. 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590741850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0B9A898C-5C09-476F-A813-80AF5DE5BAF8}"/>
              </a:ext>
            </a:extLst>
          </p:cNvPr>
          <p:cNvSpPr/>
          <p:nvPr/>
        </p:nvSpPr>
        <p:spPr>
          <a:xfrm>
            <a:off x="5151978" y="513040"/>
            <a:ext cx="862742" cy="287463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b="1" dirty="0">
                <a:solidFill>
                  <a:schemeClr val="bg1"/>
                </a:solidFill>
                <a:latin typeface="+mj-lt"/>
              </a:rPr>
              <a:t>that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9711" y="1688674"/>
            <a:ext cx="8495453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+mj-lt"/>
              </a:rPr>
              <a:t>Long: Hi, Nick. What are you doing?</a:t>
            </a:r>
          </a:p>
          <a:p>
            <a:r>
              <a:rPr lang="en-US" sz="1050" dirty="0">
                <a:latin typeface="+mj-lt"/>
              </a:rPr>
              <a:t>Nick: </a:t>
            </a:r>
            <a:r>
              <a:rPr lang="en-US" sz="1050" dirty="0">
                <a:solidFill>
                  <a:srgbClr val="FF0000"/>
                </a:solidFill>
                <a:latin typeface="+mj-lt"/>
              </a:rPr>
              <a:t>I’m watching the video </a:t>
            </a:r>
            <a:r>
              <a:rPr lang="en-US" sz="1050" b="1" u="sng" dirty="0">
                <a:solidFill>
                  <a:srgbClr val="FF0000"/>
                </a:solidFill>
                <a:latin typeface="+mj-lt"/>
              </a:rPr>
              <a:t>that</a:t>
            </a:r>
            <a:r>
              <a:rPr lang="en-US" sz="1050" dirty="0">
                <a:solidFill>
                  <a:srgbClr val="FF0000"/>
                </a:solidFill>
                <a:latin typeface="+mj-lt"/>
              </a:rPr>
              <a:t> my geography teacher uploaded on </a:t>
            </a:r>
            <a:r>
              <a:rPr lang="en-US" sz="1050" dirty="0" err="1">
                <a:solidFill>
                  <a:srgbClr val="FF0000"/>
                </a:solidFill>
                <a:latin typeface="+mj-lt"/>
              </a:rPr>
              <a:t>Eclass</a:t>
            </a:r>
            <a:r>
              <a:rPr lang="en-US" sz="1050" dirty="0">
                <a:solidFill>
                  <a:srgbClr val="FF0000"/>
                </a:solidFill>
                <a:latin typeface="+mj-lt"/>
              </a:rPr>
              <a:t>.</a:t>
            </a:r>
          </a:p>
          <a:p>
            <a:r>
              <a:rPr lang="en-US" sz="1050" dirty="0">
                <a:latin typeface="+mj-lt"/>
              </a:rPr>
              <a:t>Long: Really? What is it about?</a:t>
            </a:r>
          </a:p>
          <a:p>
            <a:r>
              <a:rPr lang="en-US" sz="1050" dirty="0">
                <a:latin typeface="+mj-lt"/>
              </a:rPr>
              <a:t>Nick: It’s about global warming. My teacher asked us to watch the video and find more information about this topic.</a:t>
            </a:r>
          </a:p>
          <a:p>
            <a:r>
              <a:rPr lang="en-US" sz="1050" dirty="0">
                <a:latin typeface="+mj-lt"/>
              </a:rPr>
              <a:t>Long: So, is watching the video part of your homework?</a:t>
            </a:r>
          </a:p>
          <a:p>
            <a:r>
              <a:rPr lang="en-US" sz="1050" dirty="0">
                <a:latin typeface="+mj-lt"/>
              </a:rPr>
              <a:t>Nick: Yes, then next week, we’ll work in groups and discuss the topic in class.</a:t>
            </a:r>
          </a:p>
          <a:p>
            <a:r>
              <a:rPr lang="en-US" sz="1050" dirty="0">
                <a:latin typeface="+mj-lt"/>
              </a:rPr>
              <a:t>Long: Sounds interesting. You can watch the video many times and also search for more information at home.</a:t>
            </a:r>
          </a:p>
          <a:p>
            <a:r>
              <a:rPr lang="en-US" sz="1050" dirty="0">
                <a:latin typeface="+mj-lt"/>
              </a:rPr>
              <a:t>Nick: You’re right. I’m not good at taking notes in class, you know. So I prefer this way of learning. It gives me a chance to discuss with my classmates, who may have original ideas on the topic.</a:t>
            </a:r>
          </a:p>
          <a:p>
            <a:r>
              <a:rPr lang="en-US" sz="1050" dirty="0">
                <a:latin typeface="+mj-lt"/>
              </a:rPr>
              <a:t>Long: Does your teacher often ask you to prepare materials at home and discuss in class, Nick?</a:t>
            </a:r>
          </a:p>
          <a:p>
            <a:r>
              <a:rPr lang="en-US" sz="1050" dirty="0">
                <a:latin typeface="+mj-lt"/>
              </a:rPr>
              <a:t>Nick: Yes, she does. We’re doing a lot of projects that help us understand the lessons better. This way of studying, which gives us more control over our own learning, is quite useful.</a:t>
            </a:r>
          </a:p>
          <a:p>
            <a:r>
              <a:rPr lang="en-US" sz="1050" dirty="0">
                <a:latin typeface="+mj-lt"/>
              </a:rPr>
              <a:t>Long: You’re lucky. My teachers use very traditional methods of teaching at my schools. I wish I could try these new learning activities.</a:t>
            </a:r>
          </a:p>
        </p:txBody>
      </p:sp>
    </p:spTree>
    <p:extLst>
      <p:ext uri="{BB962C8B-B14F-4D97-AF65-F5344CB8AC3E}">
        <p14:creationId xmlns:p14="http://schemas.microsoft.com/office/powerpoint/2010/main" val="1178617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3CCC0-8D5E-4844-9155-3F7619B22A21}"/>
              </a:ext>
            </a:extLst>
          </p:cNvPr>
          <p:cNvSpPr txBox="1"/>
          <p:nvPr/>
        </p:nvSpPr>
        <p:spPr>
          <a:xfrm>
            <a:off x="4007826" y="71153"/>
            <a:ext cx="2210094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1800" b="1">
                <a:solidFill>
                  <a:schemeClr val="bg1"/>
                </a:solidFill>
                <a:latin typeface="+mj-lt"/>
              </a:rPr>
              <a:t>CORRECTION</a:t>
            </a:r>
          </a:p>
        </p:txBody>
      </p:sp>
      <p:graphicFrame>
        <p:nvGraphicFramePr>
          <p:cNvPr id="3" name="Table 7">
            <a:extLst>
              <a:ext uri="{FF2B5EF4-FFF2-40B4-BE49-F238E27FC236}">
                <a16:creationId xmlns:a16="http://schemas.microsoft.com/office/drawing/2014/main" id="{DA2C3E32-AA8E-440A-8F94-B8E5BA7873DF}"/>
              </a:ext>
            </a:extLst>
          </p:cNvPr>
          <p:cNvGraphicFramePr>
            <a:graphicFrameLocks noGrp="1"/>
          </p:cNvGraphicFramePr>
          <p:nvPr/>
        </p:nvGraphicFramePr>
        <p:xfrm>
          <a:off x="1285674" y="495521"/>
          <a:ext cx="6572654" cy="98298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6572654">
                  <a:extLst>
                    <a:ext uri="{9D8B030D-6E8A-4147-A177-3AD203B41FA5}">
                      <a16:colId xmlns:a16="http://schemas.microsoft.com/office/drawing/2014/main" val="4292787815"/>
                    </a:ext>
                  </a:extLst>
                </a:gridCol>
              </a:tblGrid>
              <a:tr h="960120">
                <a:tc>
                  <a:txBody>
                    <a:bodyPr/>
                    <a:lstStyle/>
                    <a:p>
                      <a:r>
                        <a:rPr lang="en-US" sz="2000" dirty="0"/>
                        <a:t>2. This way of learning gives him a chance to discuss with his classmates, _______ may have original ideas on the topic. 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590741850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0B9A898C-5C09-476F-A813-80AF5DE5BAF8}"/>
              </a:ext>
            </a:extLst>
          </p:cNvPr>
          <p:cNvSpPr/>
          <p:nvPr/>
        </p:nvSpPr>
        <p:spPr>
          <a:xfrm>
            <a:off x="4974336" y="810546"/>
            <a:ext cx="759533" cy="35293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bg1"/>
                </a:solidFill>
                <a:latin typeface="+mj-lt"/>
              </a:rPr>
              <a:t>who</a:t>
            </a:r>
            <a:endParaRPr lang="en-US" sz="15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9711" y="1688674"/>
            <a:ext cx="8495453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+mj-lt"/>
              </a:rPr>
              <a:t>Long: Hi, Nick. What are you doing?</a:t>
            </a:r>
          </a:p>
          <a:p>
            <a:r>
              <a:rPr lang="en-US" sz="1050" dirty="0">
                <a:latin typeface="+mj-lt"/>
              </a:rPr>
              <a:t>Nick: I’m watching the video that my geography teacher uploaded on </a:t>
            </a:r>
            <a:r>
              <a:rPr lang="en-US" sz="1050" dirty="0" err="1">
                <a:latin typeface="+mj-lt"/>
              </a:rPr>
              <a:t>Eclass</a:t>
            </a:r>
            <a:r>
              <a:rPr lang="en-US" sz="1050" dirty="0">
                <a:latin typeface="+mj-lt"/>
              </a:rPr>
              <a:t>.</a:t>
            </a:r>
          </a:p>
          <a:p>
            <a:r>
              <a:rPr lang="en-US" sz="1050" dirty="0">
                <a:latin typeface="+mj-lt"/>
              </a:rPr>
              <a:t>Long: Really? What is it about?</a:t>
            </a:r>
          </a:p>
          <a:p>
            <a:r>
              <a:rPr lang="en-US" sz="1050" dirty="0">
                <a:latin typeface="+mj-lt"/>
              </a:rPr>
              <a:t>Nick: It’s about global warming. My teacher asked us to watch the video and find more information about this topic.</a:t>
            </a:r>
          </a:p>
          <a:p>
            <a:r>
              <a:rPr lang="en-US" sz="1050" dirty="0">
                <a:latin typeface="+mj-lt"/>
              </a:rPr>
              <a:t>Long: So, is watching the video part of your homework?</a:t>
            </a:r>
          </a:p>
          <a:p>
            <a:r>
              <a:rPr lang="en-US" sz="1050" dirty="0">
                <a:latin typeface="+mj-lt"/>
              </a:rPr>
              <a:t>Nick: Yes, then next week, we’ll work in groups and discuss the topic in class.</a:t>
            </a:r>
          </a:p>
          <a:p>
            <a:r>
              <a:rPr lang="en-US" sz="1050" dirty="0">
                <a:latin typeface="+mj-lt"/>
              </a:rPr>
              <a:t>Long: Sounds interesting. You can watch the video many times and also search for more information at home.</a:t>
            </a:r>
          </a:p>
          <a:p>
            <a:r>
              <a:rPr lang="en-US" sz="1050" dirty="0">
                <a:latin typeface="+mj-lt"/>
              </a:rPr>
              <a:t>Nick: You’re right. I’m not good at taking notes in class, you know. </a:t>
            </a:r>
            <a:r>
              <a:rPr lang="en-US" sz="1050" dirty="0">
                <a:solidFill>
                  <a:srgbClr val="FF0000"/>
                </a:solidFill>
                <a:latin typeface="+mj-lt"/>
              </a:rPr>
              <a:t>So I prefer this way of learning. It gives me a chance to discuss with my classmates, </a:t>
            </a:r>
            <a:r>
              <a:rPr lang="en-US" sz="1050" b="1" u="sng" dirty="0">
                <a:solidFill>
                  <a:srgbClr val="FF0000"/>
                </a:solidFill>
                <a:latin typeface="+mj-lt"/>
              </a:rPr>
              <a:t>who</a:t>
            </a:r>
            <a:r>
              <a:rPr lang="en-US" sz="1050" dirty="0">
                <a:solidFill>
                  <a:srgbClr val="FF0000"/>
                </a:solidFill>
                <a:latin typeface="+mj-lt"/>
              </a:rPr>
              <a:t> may have original ideas on the topic.</a:t>
            </a:r>
          </a:p>
          <a:p>
            <a:r>
              <a:rPr lang="en-US" sz="1050" dirty="0">
                <a:latin typeface="+mj-lt"/>
              </a:rPr>
              <a:t>Long: Does your teacher often ask you to prepare materials at home and discuss in class, Nick?</a:t>
            </a:r>
          </a:p>
          <a:p>
            <a:r>
              <a:rPr lang="en-US" sz="1050" dirty="0">
                <a:latin typeface="+mj-lt"/>
              </a:rPr>
              <a:t>Nick: Yes, she does. We’re doing a lot of projects that help us understand the lessons better. This way of studying, which gives us more control over our own learning, is quite useful.</a:t>
            </a:r>
          </a:p>
          <a:p>
            <a:r>
              <a:rPr lang="en-US" sz="1050" dirty="0">
                <a:latin typeface="+mj-lt"/>
              </a:rPr>
              <a:t>Long: You’re lucky. My teachers use very traditional methods of teaching at my schools. I wish I could try these new learning activities.</a:t>
            </a:r>
          </a:p>
        </p:txBody>
      </p:sp>
    </p:spTree>
    <p:extLst>
      <p:ext uri="{BB962C8B-B14F-4D97-AF65-F5344CB8AC3E}">
        <p14:creationId xmlns:p14="http://schemas.microsoft.com/office/powerpoint/2010/main" val="42835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3CCC0-8D5E-4844-9155-3F7619B22A21}"/>
              </a:ext>
            </a:extLst>
          </p:cNvPr>
          <p:cNvSpPr txBox="1"/>
          <p:nvPr/>
        </p:nvSpPr>
        <p:spPr>
          <a:xfrm>
            <a:off x="4007826" y="71153"/>
            <a:ext cx="1884974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+mj-lt"/>
              </a:rPr>
              <a:t>CORRECTION</a:t>
            </a:r>
          </a:p>
        </p:txBody>
      </p:sp>
      <p:graphicFrame>
        <p:nvGraphicFramePr>
          <p:cNvPr id="3" name="Table 7">
            <a:extLst>
              <a:ext uri="{FF2B5EF4-FFF2-40B4-BE49-F238E27FC236}">
                <a16:creationId xmlns:a16="http://schemas.microsoft.com/office/drawing/2014/main" id="{DA2C3E32-AA8E-440A-8F94-B8E5BA7873DF}"/>
              </a:ext>
            </a:extLst>
          </p:cNvPr>
          <p:cNvGraphicFramePr>
            <a:graphicFrameLocks noGrp="1"/>
          </p:cNvGraphicFramePr>
          <p:nvPr/>
        </p:nvGraphicFramePr>
        <p:xfrm>
          <a:off x="1736932" y="539370"/>
          <a:ext cx="5771150" cy="70866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5771150">
                  <a:extLst>
                    <a:ext uri="{9D8B030D-6E8A-4147-A177-3AD203B41FA5}">
                      <a16:colId xmlns:a16="http://schemas.microsoft.com/office/drawing/2014/main" val="4292787815"/>
                    </a:ext>
                  </a:extLst>
                </a:gridCol>
              </a:tblGrid>
              <a:tr h="708660">
                <a:tc>
                  <a:txBody>
                    <a:bodyPr/>
                    <a:lstStyle/>
                    <a:p>
                      <a:r>
                        <a:rPr lang="en-US" sz="2100" dirty="0"/>
                        <a:t>3. They are doing a lot of projects _____ help them understand the lessons better. 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590741850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0B9A898C-5C09-476F-A813-80AF5DE5BAF8}"/>
              </a:ext>
            </a:extLst>
          </p:cNvPr>
          <p:cNvSpPr/>
          <p:nvPr/>
        </p:nvSpPr>
        <p:spPr>
          <a:xfrm>
            <a:off x="6128332" y="597710"/>
            <a:ext cx="674106" cy="29599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+mj-lt"/>
              </a:rPr>
              <a:t>that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9711" y="1688674"/>
            <a:ext cx="8495453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+mj-lt"/>
              </a:rPr>
              <a:t>Long: Hi, Nick. What are you doing?</a:t>
            </a:r>
          </a:p>
          <a:p>
            <a:r>
              <a:rPr lang="en-US" sz="1050" dirty="0">
                <a:latin typeface="+mj-lt"/>
              </a:rPr>
              <a:t>Nick: I’m watching the video that my geography teacher uploaded on </a:t>
            </a:r>
            <a:r>
              <a:rPr lang="en-US" sz="1050" dirty="0" err="1">
                <a:latin typeface="+mj-lt"/>
              </a:rPr>
              <a:t>Eclass</a:t>
            </a:r>
            <a:r>
              <a:rPr lang="en-US" sz="1050" dirty="0">
                <a:latin typeface="+mj-lt"/>
              </a:rPr>
              <a:t>.</a:t>
            </a:r>
          </a:p>
          <a:p>
            <a:r>
              <a:rPr lang="en-US" sz="1050" dirty="0">
                <a:latin typeface="+mj-lt"/>
              </a:rPr>
              <a:t>Long: Really? What is it about?</a:t>
            </a:r>
          </a:p>
          <a:p>
            <a:r>
              <a:rPr lang="en-US" sz="1050" dirty="0">
                <a:latin typeface="+mj-lt"/>
              </a:rPr>
              <a:t>Nick: It’s about global warming. My teacher asked us to watch the video and find more information about this topic.</a:t>
            </a:r>
          </a:p>
          <a:p>
            <a:r>
              <a:rPr lang="en-US" sz="1050" dirty="0">
                <a:latin typeface="+mj-lt"/>
              </a:rPr>
              <a:t>Long: So, is watching the video part of your homework?</a:t>
            </a:r>
          </a:p>
          <a:p>
            <a:r>
              <a:rPr lang="en-US" sz="1050" dirty="0">
                <a:latin typeface="+mj-lt"/>
              </a:rPr>
              <a:t>Nick: Yes, then next week, we’ll work in groups and discuss the topic in class.</a:t>
            </a:r>
          </a:p>
          <a:p>
            <a:r>
              <a:rPr lang="en-US" sz="1050" dirty="0">
                <a:latin typeface="+mj-lt"/>
              </a:rPr>
              <a:t>Long: Sounds interesting. You can watch the video many times and also search for more information at home.</a:t>
            </a:r>
          </a:p>
          <a:p>
            <a:r>
              <a:rPr lang="en-US" sz="1050" dirty="0">
                <a:latin typeface="+mj-lt"/>
              </a:rPr>
              <a:t>Nick: You’re right. I’m not good at taking notes in class, you know. So I prefer this way of learning. It gives me a chance to discuss with my classmates, who may have original ideas on the topic.</a:t>
            </a:r>
          </a:p>
          <a:p>
            <a:r>
              <a:rPr lang="en-US" sz="1050" dirty="0">
                <a:latin typeface="+mj-lt"/>
              </a:rPr>
              <a:t>Long: Does your teacher often ask you to prepare materials at home and discuss in class, Nick?</a:t>
            </a:r>
          </a:p>
          <a:p>
            <a:r>
              <a:rPr lang="en-US" sz="1050" dirty="0">
                <a:latin typeface="+mj-lt"/>
              </a:rPr>
              <a:t>Nick: Yes, she does. </a:t>
            </a:r>
            <a:r>
              <a:rPr lang="en-US" sz="1050" dirty="0">
                <a:solidFill>
                  <a:srgbClr val="FF0000"/>
                </a:solidFill>
                <a:latin typeface="+mj-lt"/>
              </a:rPr>
              <a:t>We’re doing a lot of projects </a:t>
            </a:r>
            <a:r>
              <a:rPr lang="en-US" sz="1050" b="1" u="sng" dirty="0">
                <a:solidFill>
                  <a:srgbClr val="FF0000"/>
                </a:solidFill>
                <a:latin typeface="+mj-lt"/>
              </a:rPr>
              <a:t>that</a:t>
            </a:r>
            <a:r>
              <a:rPr lang="en-US" sz="1050" dirty="0">
                <a:solidFill>
                  <a:srgbClr val="FF0000"/>
                </a:solidFill>
                <a:latin typeface="+mj-lt"/>
              </a:rPr>
              <a:t> help us understand the lessons better.</a:t>
            </a:r>
            <a:r>
              <a:rPr lang="en-US" sz="1050" dirty="0">
                <a:latin typeface="+mj-lt"/>
              </a:rPr>
              <a:t> This way of studying, which gives us more control over our own learning, is quite useful.</a:t>
            </a:r>
          </a:p>
          <a:p>
            <a:r>
              <a:rPr lang="en-US" sz="1050" dirty="0">
                <a:latin typeface="+mj-lt"/>
              </a:rPr>
              <a:t>Long: You’re lucky. My teachers use very traditional methods of teaching at my schools. I wish I could try these new learning activities.</a:t>
            </a:r>
          </a:p>
        </p:txBody>
      </p:sp>
    </p:spTree>
    <p:extLst>
      <p:ext uri="{BB962C8B-B14F-4D97-AF65-F5344CB8AC3E}">
        <p14:creationId xmlns:p14="http://schemas.microsoft.com/office/powerpoint/2010/main" val="1755309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83CCC0-8D5E-4844-9155-3F7619B22A21}"/>
              </a:ext>
            </a:extLst>
          </p:cNvPr>
          <p:cNvSpPr txBox="1"/>
          <p:nvPr/>
        </p:nvSpPr>
        <p:spPr>
          <a:xfrm>
            <a:off x="4007826" y="71153"/>
            <a:ext cx="1793534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1800" b="1" dirty="0">
                <a:solidFill>
                  <a:schemeClr val="bg1"/>
                </a:solidFill>
                <a:latin typeface="+mj-lt"/>
              </a:rPr>
              <a:t>CORRECTION</a:t>
            </a:r>
          </a:p>
        </p:txBody>
      </p:sp>
      <p:graphicFrame>
        <p:nvGraphicFramePr>
          <p:cNvPr id="3" name="Table 7">
            <a:extLst>
              <a:ext uri="{FF2B5EF4-FFF2-40B4-BE49-F238E27FC236}">
                <a16:creationId xmlns:a16="http://schemas.microsoft.com/office/drawing/2014/main" id="{DA2C3E32-AA8E-440A-8F94-B8E5BA7873DF}"/>
              </a:ext>
            </a:extLst>
          </p:cNvPr>
          <p:cNvGraphicFramePr>
            <a:graphicFrameLocks noGrp="1"/>
          </p:cNvGraphicFramePr>
          <p:nvPr/>
        </p:nvGraphicFramePr>
        <p:xfrm>
          <a:off x="1682330" y="578445"/>
          <a:ext cx="6004343" cy="102870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6004343">
                  <a:extLst>
                    <a:ext uri="{9D8B030D-6E8A-4147-A177-3AD203B41FA5}">
                      <a16:colId xmlns:a16="http://schemas.microsoft.com/office/drawing/2014/main" val="4292787815"/>
                    </a:ext>
                  </a:extLst>
                </a:gridCol>
              </a:tblGrid>
              <a:tr h="1028700">
                <a:tc>
                  <a:txBody>
                    <a:bodyPr/>
                    <a:lstStyle/>
                    <a:p>
                      <a:r>
                        <a:rPr lang="en-US" sz="2100" dirty="0"/>
                        <a:t>4. That way of studying, _______ gives them more control over their own learning, is quite useful. 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3590741850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0B9A898C-5C09-476F-A813-80AF5DE5BAF8}"/>
              </a:ext>
            </a:extLst>
          </p:cNvPr>
          <p:cNvSpPr/>
          <p:nvPr/>
        </p:nvSpPr>
        <p:spPr>
          <a:xfrm>
            <a:off x="4904592" y="628570"/>
            <a:ext cx="1039007" cy="346249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+mj-lt"/>
              </a:rPr>
              <a:t>which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9711" y="1688674"/>
            <a:ext cx="8495453" cy="21929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latin typeface="+mj-lt"/>
              </a:rPr>
              <a:t>Long: Hi, Nick. What are you doing?</a:t>
            </a:r>
          </a:p>
          <a:p>
            <a:r>
              <a:rPr lang="en-US" sz="1050" dirty="0">
                <a:latin typeface="+mj-lt"/>
              </a:rPr>
              <a:t>Nick: I’m watching the video that my geography teacher uploaded on </a:t>
            </a:r>
            <a:r>
              <a:rPr lang="en-US" sz="1050" dirty="0" err="1">
                <a:latin typeface="+mj-lt"/>
              </a:rPr>
              <a:t>Eclass</a:t>
            </a:r>
            <a:r>
              <a:rPr lang="en-US" sz="1050" dirty="0">
                <a:latin typeface="+mj-lt"/>
              </a:rPr>
              <a:t>.</a:t>
            </a:r>
          </a:p>
          <a:p>
            <a:r>
              <a:rPr lang="en-US" sz="1050" dirty="0">
                <a:latin typeface="+mj-lt"/>
              </a:rPr>
              <a:t>Long: Really? What is it about?</a:t>
            </a:r>
          </a:p>
          <a:p>
            <a:r>
              <a:rPr lang="en-US" sz="1050" dirty="0">
                <a:latin typeface="+mj-lt"/>
              </a:rPr>
              <a:t>Nick: It’s about global warming. My teacher asked us to watch the video and find more information about this topic.</a:t>
            </a:r>
          </a:p>
          <a:p>
            <a:r>
              <a:rPr lang="en-US" sz="1050" dirty="0">
                <a:latin typeface="+mj-lt"/>
              </a:rPr>
              <a:t>Long: So, is watching the video part of your homework?</a:t>
            </a:r>
          </a:p>
          <a:p>
            <a:r>
              <a:rPr lang="en-US" sz="1050" dirty="0">
                <a:latin typeface="+mj-lt"/>
              </a:rPr>
              <a:t>Nick: Yes, then next week, we’ll work in groups and discuss the topic in class.</a:t>
            </a:r>
          </a:p>
          <a:p>
            <a:r>
              <a:rPr lang="en-US" sz="1050" dirty="0">
                <a:latin typeface="+mj-lt"/>
              </a:rPr>
              <a:t>Long: Sounds interesting. You can watch the video many times and also search for more information at home.</a:t>
            </a:r>
          </a:p>
          <a:p>
            <a:r>
              <a:rPr lang="en-US" sz="1050" dirty="0">
                <a:latin typeface="+mj-lt"/>
              </a:rPr>
              <a:t>Nick: You’re right. I’m not good at taking notes in class, you know. So I prefer this way of learning. It gives me a chance to discuss with my classmates, who may have original ideas on the topic.</a:t>
            </a:r>
          </a:p>
          <a:p>
            <a:r>
              <a:rPr lang="en-US" sz="1050" dirty="0">
                <a:latin typeface="+mj-lt"/>
              </a:rPr>
              <a:t>Long: Does your teacher often ask you to prepare materials at home and discuss in class, Nick?</a:t>
            </a:r>
          </a:p>
          <a:p>
            <a:r>
              <a:rPr lang="en-US" sz="1050" dirty="0">
                <a:latin typeface="+mj-lt"/>
              </a:rPr>
              <a:t>Nick: Yes, she does. We’re doing a lot of projects that help us understand the lessons better. </a:t>
            </a:r>
            <a:r>
              <a:rPr lang="en-US" sz="1050" dirty="0">
                <a:solidFill>
                  <a:srgbClr val="FF0000"/>
                </a:solidFill>
                <a:latin typeface="+mj-lt"/>
              </a:rPr>
              <a:t>This way of studying, </a:t>
            </a:r>
            <a:r>
              <a:rPr lang="en-US" sz="1050" b="1" u="sng" dirty="0">
                <a:solidFill>
                  <a:srgbClr val="FF0000"/>
                </a:solidFill>
                <a:latin typeface="+mj-lt"/>
              </a:rPr>
              <a:t>which</a:t>
            </a:r>
            <a:r>
              <a:rPr lang="en-US" sz="1050" dirty="0">
                <a:solidFill>
                  <a:srgbClr val="FF0000"/>
                </a:solidFill>
                <a:latin typeface="+mj-lt"/>
              </a:rPr>
              <a:t> gives us more control over our own learning, is quite useful.</a:t>
            </a:r>
          </a:p>
          <a:p>
            <a:r>
              <a:rPr lang="en-US" sz="1050" dirty="0">
                <a:latin typeface="+mj-lt"/>
              </a:rPr>
              <a:t>Long: You’re lucky. My teachers use very traditional methods of teaching at my schools. I wish I could try these new learning activities.</a:t>
            </a:r>
          </a:p>
        </p:txBody>
      </p:sp>
    </p:spTree>
    <p:extLst>
      <p:ext uri="{BB962C8B-B14F-4D97-AF65-F5344CB8AC3E}">
        <p14:creationId xmlns:p14="http://schemas.microsoft.com/office/powerpoint/2010/main" val="406012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lowchart: Punched Tape 8">
            <a:extLst>
              <a:ext uri="{FF2B5EF4-FFF2-40B4-BE49-F238E27FC236}">
                <a16:creationId xmlns:a16="http://schemas.microsoft.com/office/drawing/2014/main" id="{BC11E41C-77D2-4448-AD2E-E8EEBF354B38}"/>
              </a:ext>
            </a:extLst>
          </p:cNvPr>
          <p:cNvSpPr/>
          <p:nvPr/>
        </p:nvSpPr>
        <p:spPr>
          <a:xfrm>
            <a:off x="3423757" y="4001550"/>
            <a:ext cx="3242855" cy="654880"/>
          </a:xfrm>
          <a:prstGeom prst="flowChartPunchedTap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>
                <a:solidFill>
                  <a:schemeClr val="tx1"/>
                </a:solidFill>
                <a:latin typeface="+mj-lt"/>
              </a:rPr>
              <a:t>RELATIVE PRONOUNS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0419" y="429668"/>
            <a:ext cx="839309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25" dirty="0">
                <a:latin typeface="+mj-lt"/>
              </a:rPr>
              <a:t>Long: Hi, Nick. What are you doing?</a:t>
            </a:r>
          </a:p>
          <a:p>
            <a:r>
              <a:rPr lang="en-US" sz="1425" dirty="0">
                <a:latin typeface="+mj-lt"/>
              </a:rPr>
              <a:t>Nick: I’m watching the video </a:t>
            </a:r>
            <a:r>
              <a:rPr lang="en-US" sz="1425" b="1" dirty="0">
                <a:solidFill>
                  <a:srgbClr val="FF0000"/>
                </a:solidFill>
                <a:latin typeface="+mj-lt"/>
              </a:rPr>
              <a:t>that</a:t>
            </a:r>
            <a:r>
              <a:rPr lang="en-US" sz="1425" dirty="0">
                <a:latin typeface="+mj-lt"/>
              </a:rPr>
              <a:t> my geography teacher uploaded on </a:t>
            </a:r>
            <a:r>
              <a:rPr lang="en-US" sz="1425" dirty="0" err="1">
                <a:latin typeface="+mj-lt"/>
              </a:rPr>
              <a:t>Eclass</a:t>
            </a:r>
            <a:r>
              <a:rPr lang="en-US" sz="1425" dirty="0">
                <a:latin typeface="+mj-lt"/>
              </a:rPr>
              <a:t>.</a:t>
            </a:r>
          </a:p>
          <a:p>
            <a:r>
              <a:rPr lang="en-US" sz="1425" dirty="0">
                <a:latin typeface="+mj-lt"/>
              </a:rPr>
              <a:t>Long: Really? What is it about?</a:t>
            </a:r>
          </a:p>
          <a:p>
            <a:r>
              <a:rPr lang="en-US" sz="1425" dirty="0">
                <a:latin typeface="+mj-lt"/>
              </a:rPr>
              <a:t>Nick: It’s about global warming. My teacher asked us to watch the video and find more information about this topic.</a:t>
            </a:r>
          </a:p>
          <a:p>
            <a:r>
              <a:rPr lang="en-US" sz="1425" dirty="0">
                <a:latin typeface="+mj-lt"/>
              </a:rPr>
              <a:t>Long: So, is watching the video part of your homework?</a:t>
            </a:r>
          </a:p>
          <a:p>
            <a:r>
              <a:rPr lang="en-US" sz="1425" dirty="0">
                <a:latin typeface="+mj-lt"/>
              </a:rPr>
              <a:t>Nick: Yes, then next week, we’ll work in groups and discuss the topic in class.</a:t>
            </a:r>
          </a:p>
          <a:p>
            <a:r>
              <a:rPr lang="en-US" sz="1425" dirty="0">
                <a:latin typeface="+mj-lt"/>
              </a:rPr>
              <a:t>Long: Sounds interesting. You can watch the video many times and also search for more information at home.</a:t>
            </a:r>
          </a:p>
          <a:p>
            <a:r>
              <a:rPr lang="en-US" sz="1425" dirty="0">
                <a:latin typeface="+mj-lt"/>
              </a:rPr>
              <a:t>Nick: You’re right. I’m not good at taking notes in class, you know. So I prefer this way of learning. It gives me a chance to discuss with my classmates, </a:t>
            </a:r>
            <a:r>
              <a:rPr lang="en-US" sz="1425" b="1" dirty="0">
                <a:solidFill>
                  <a:srgbClr val="FF0000"/>
                </a:solidFill>
                <a:latin typeface="+mj-lt"/>
              </a:rPr>
              <a:t>who</a:t>
            </a:r>
            <a:r>
              <a:rPr lang="en-US" sz="1425" dirty="0">
                <a:latin typeface="+mj-lt"/>
              </a:rPr>
              <a:t> may have original ideas on the topic.</a:t>
            </a:r>
          </a:p>
          <a:p>
            <a:r>
              <a:rPr lang="en-US" sz="1425" dirty="0">
                <a:latin typeface="+mj-lt"/>
              </a:rPr>
              <a:t>Long: Does your teacher often ask you to prepare materials at home and discuss in class, Nick?</a:t>
            </a:r>
          </a:p>
          <a:p>
            <a:r>
              <a:rPr lang="en-US" sz="1425" dirty="0">
                <a:latin typeface="+mj-lt"/>
              </a:rPr>
              <a:t>Nick: Yes, she does. We’re doing a lot of projects </a:t>
            </a:r>
            <a:r>
              <a:rPr lang="en-US" sz="1425" b="1" dirty="0">
                <a:solidFill>
                  <a:srgbClr val="FF0000"/>
                </a:solidFill>
                <a:latin typeface="+mj-lt"/>
              </a:rPr>
              <a:t>that</a:t>
            </a:r>
            <a:r>
              <a:rPr lang="en-US" sz="1425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425" dirty="0">
                <a:latin typeface="+mj-lt"/>
              </a:rPr>
              <a:t>help us understand the lessons better. This way of studying, </a:t>
            </a:r>
            <a:r>
              <a:rPr lang="en-US" sz="1425" b="1" dirty="0">
                <a:solidFill>
                  <a:srgbClr val="FF0000"/>
                </a:solidFill>
                <a:latin typeface="+mj-lt"/>
              </a:rPr>
              <a:t>which</a:t>
            </a:r>
            <a:r>
              <a:rPr lang="en-US" sz="1425" dirty="0">
                <a:solidFill>
                  <a:srgbClr val="FF0000"/>
                </a:solidFill>
                <a:latin typeface="+mj-lt"/>
              </a:rPr>
              <a:t> </a:t>
            </a:r>
            <a:r>
              <a:rPr lang="en-US" sz="1425" dirty="0">
                <a:latin typeface="+mj-lt"/>
              </a:rPr>
              <a:t>gives us more control over our own learning, is quite useful.</a:t>
            </a:r>
          </a:p>
          <a:p>
            <a:r>
              <a:rPr lang="en-US" sz="1425" dirty="0">
                <a:latin typeface="+mj-lt"/>
              </a:rPr>
              <a:t>Long: You’re lucky. My teachers use very traditional methods of teaching at my schools. I wish I could try these new learning activities.</a:t>
            </a:r>
          </a:p>
        </p:txBody>
      </p:sp>
    </p:spTree>
    <p:extLst>
      <p:ext uri="{BB962C8B-B14F-4D97-AF65-F5344CB8AC3E}">
        <p14:creationId xmlns:p14="http://schemas.microsoft.com/office/powerpoint/2010/main" val="2435322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4E63983-83C2-48BC-BF64-AF60C52B5D27}"/>
              </a:ext>
            </a:extLst>
          </p:cNvPr>
          <p:cNvSpPr txBox="1"/>
          <p:nvPr/>
        </p:nvSpPr>
        <p:spPr>
          <a:xfrm>
            <a:off x="1615367" y="766205"/>
            <a:ext cx="7528633" cy="3231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500" b="1" i="1" dirty="0">
                <a:solidFill>
                  <a:srgbClr val="F26532"/>
                </a:solidFill>
                <a:latin typeface="+mj-lt"/>
                <a:cs typeface="Arial" panose="020B0604020202020204" pitchFamily="34" charset="0"/>
              </a:rPr>
              <a:t>Talk about your favorite learning activity, choosing ONE from 6 activities below. </a:t>
            </a:r>
            <a:endParaRPr lang="en-US" sz="1800" b="1" i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209577" y="736449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>
              <a:solidFill>
                <a:srgbClr val="048DA4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29373" y="646939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+mj-lt"/>
              </a:rPr>
              <a:t>4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60DF35B-EAC2-4146-B422-7F01F1CE69EC}"/>
              </a:ext>
            </a:extLst>
          </p:cNvPr>
          <p:cNvSpPr/>
          <p:nvPr/>
        </p:nvSpPr>
        <p:spPr>
          <a:xfrm>
            <a:off x="3472487" y="4228196"/>
            <a:ext cx="2626977" cy="691278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>
                <a:solidFill>
                  <a:srgbClr val="0070C0"/>
                </a:solidFill>
                <a:latin typeface="+mj-lt"/>
              </a:rPr>
              <a:t>Presentation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C166E87-2146-4270-A140-D878007DAFA8}"/>
              </a:ext>
            </a:extLst>
          </p:cNvPr>
          <p:cNvSpPr/>
          <p:nvPr/>
        </p:nvSpPr>
        <p:spPr>
          <a:xfrm>
            <a:off x="914400" y="3355364"/>
            <a:ext cx="2397676" cy="691278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solidFill>
                  <a:srgbClr val="0070C0"/>
                </a:solidFill>
                <a:latin typeface="+mj-lt"/>
              </a:rPr>
              <a:t>Experiment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219C5A84-8525-42F9-9AFC-9CB8911FC785}"/>
              </a:ext>
            </a:extLst>
          </p:cNvPr>
          <p:cNvSpPr/>
          <p:nvPr/>
        </p:nvSpPr>
        <p:spPr>
          <a:xfrm>
            <a:off x="5803298" y="3355364"/>
            <a:ext cx="1979469" cy="691278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>
                <a:solidFill>
                  <a:srgbClr val="0070C0"/>
                </a:solidFill>
                <a:latin typeface="+mj-lt"/>
              </a:rPr>
              <a:t>Project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3B5F5348-7DFB-4558-AE65-9297C263D015}"/>
              </a:ext>
            </a:extLst>
          </p:cNvPr>
          <p:cNvSpPr/>
          <p:nvPr/>
        </p:nvSpPr>
        <p:spPr>
          <a:xfrm>
            <a:off x="3643289" y="2547804"/>
            <a:ext cx="1979464" cy="6912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>
                <a:latin typeface="+mj-lt"/>
              </a:rPr>
              <a:t>???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22AC420-274F-4872-834F-B7831689B789}"/>
              </a:ext>
            </a:extLst>
          </p:cNvPr>
          <p:cNvCxnSpPr>
            <a:cxnSpLocks/>
          </p:cNvCxnSpPr>
          <p:nvPr/>
        </p:nvCxnSpPr>
        <p:spPr>
          <a:xfrm>
            <a:off x="4603797" y="3580175"/>
            <a:ext cx="0" cy="35462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BFD5CF60-D28C-467C-AAF4-B9C2384DD149}"/>
              </a:ext>
            </a:extLst>
          </p:cNvPr>
          <p:cNvCxnSpPr>
            <a:cxnSpLocks/>
          </p:cNvCxnSpPr>
          <p:nvPr/>
        </p:nvCxnSpPr>
        <p:spPr>
          <a:xfrm>
            <a:off x="5378248" y="3440257"/>
            <a:ext cx="356860" cy="25490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E73DFED-9E41-4848-B92E-D317E8918A6B}"/>
              </a:ext>
            </a:extLst>
          </p:cNvPr>
          <p:cNvCxnSpPr>
            <a:cxnSpLocks/>
          </p:cNvCxnSpPr>
          <p:nvPr/>
        </p:nvCxnSpPr>
        <p:spPr>
          <a:xfrm flipH="1">
            <a:off x="3398038" y="3430032"/>
            <a:ext cx="378462" cy="27535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F585BC2-ED98-46C1-90E0-11E2694E7EB7}"/>
              </a:ext>
            </a:extLst>
          </p:cNvPr>
          <p:cNvCxnSpPr>
            <a:cxnSpLocks/>
          </p:cNvCxnSpPr>
          <p:nvPr/>
        </p:nvCxnSpPr>
        <p:spPr>
          <a:xfrm flipH="1" flipV="1">
            <a:off x="3472486" y="2250298"/>
            <a:ext cx="362390" cy="16475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FBF015A1-B3D5-43EF-BA90-983C229BE274}"/>
              </a:ext>
            </a:extLst>
          </p:cNvPr>
          <p:cNvCxnSpPr>
            <a:cxnSpLocks/>
          </p:cNvCxnSpPr>
          <p:nvPr/>
        </p:nvCxnSpPr>
        <p:spPr>
          <a:xfrm flipV="1">
            <a:off x="5333752" y="2234511"/>
            <a:ext cx="390956" cy="18508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3A5C3D11-EB65-4843-9D27-7B58A20BA1D9}"/>
              </a:ext>
            </a:extLst>
          </p:cNvPr>
          <p:cNvSpPr txBox="1"/>
          <p:nvPr/>
        </p:nvSpPr>
        <p:spPr>
          <a:xfrm>
            <a:off x="3834876" y="2577979"/>
            <a:ext cx="1650368" cy="646331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solidFill>
                  <a:schemeClr val="bg1"/>
                </a:solidFill>
                <a:latin typeface="+mj-lt"/>
              </a:rPr>
              <a:t>LEARNING ACTIVITIES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3A07C29E-8DBB-4818-BA92-32ADAD649F88}"/>
              </a:ext>
            </a:extLst>
          </p:cNvPr>
          <p:cNvSpPr/>
          <p:nvPr/>
        </p:nvSpPr>
        <p:spPr>
          <a:xfrm>
            <a:off x="1036480" y="1791859"/>
            <a:ext cx="2491194" cy="691278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>
                <a:solidFill>
                  <a:srgbClr val="0070C0"/>
                </a:solidFill>
                <a:latin typeface="+mj-lt"/>
              </a:rPr>
              <a:t>Group work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A621873A-22D1-4346-999E-816022896E7A}"/>
              </a:ext>
            </a:extLst>
          </p:cNvPr>
          <p:cNvSpPr/>
          <p:nvPr/>
        </p:nvSpPr>
        <p:spPr>
          <a:xfrm>
            <a:off x="3542627" y="1100581"/>
            <a:ext cx="1979469" cy="691278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 dirty="0" err="1">
                <a:solidFill>
                  <a:srgbClr val="0070C0"/>
                </a:solidFill>
                <a:latin typeface="+mj-lt"/>
              </a:rPr>
              <a:t>Pairwork</a:t>
            </a:r>
            <a:endParaRPr lang="en-US" sz="21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3CC61FC-8573-4C1A-B745-B232FD2CED85}"/>
              </a:ext>
            </a:extLst>
          </p:cNvPr>
          <p:cNvSpPr/>
          <p:nvPr/>
        </p:nvSpPr>
        <p:spPr>
          <a:xfrm>
            <a:off x="5803298" y="1775953"/>
            <a:ext cx="1979469" cy="691278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100" b="1">
                <a:solidFill>
                  <a:srgbClr val="0070C0"/>
                </a:solidFill>
                <a:latin typeface="+mj-lt"/>
              </a:rPr>
              <a:t>Debate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FCEB3088-5286-4B90-98F6-FC52FD28567B}"/>
              </a:ext>
            </a:extLst>
          </p:cNvPr>
          <p:cNvCxnSpPr>
            <a:cxnSpLocks/>
          </p:cNvCxnSpPr>
          <p:nvPr/>
        </p:nvCxnSpPr>
        <p:spPr>
          <a:xfrm flipV="1">
            <a:off x="4603797" y="1927741"/>
            <a:ext cx="0" cy="36855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221"/>
            <a:ext cx="9144001" cy="66020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7976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PRACTICE</a:t>
            </a:r>
          </a:p>
        </p:txBody>
      </p:sp>
    </p:spTree>
    <p:extLst>
      <p:ext uri="{BB962C8B-B14F-4D97-AF65-F5344CB8AC3E}">
        <p14:creationId xmlns:p14="http://schemas.microsoft.com/office/powerpoint/2010/main" val="2619026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4E63983-83C2-48BC-BF64-AF60C52B5D27}"/>
              </a:ext>
            </a:extLst>
          </p:cNvPr>
          <p:cNvSpPr txBox="1"/>
          <p:nvPr/>
        </p:nvSpPr>
        <p:spPr>
          <a:xfrm>
            <a:off x="1711960" y="756546"/>
            <a:ext cx="6006833" cy="334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1575" b="1" i="1" dirty="0">
                <a:solidFill>
                  <a:srgbClr val="F26532"/>
                </a:solidFill>
                <a:latin typeface="+mj-lt"/>
                <a:cs typeface="Arial" panose="020B0604020202020204" pitchFamily="34" charset="0"/>
              </a:rPr>
              <a:t>Talk about your favorite learning activity in </a:t>
            </a:r>
            <a:r>
              <a:rPr lang="en-US" sz="1575" b="1" i="1" u="sng" dirty="0">
                <a:solidFill>
                  <a:srgbClr val="F26532"/>
                </a:solidFill>
                <a:latin typeface="+mj-lt"/>
                <a:cs typeface="Arial" panose="020B0604020202020204" pitchFamily="34" charset="0"/>
              </a:rPr>
              <a:t>2 minutes</a:t>
            </a:r>
            <a:r>
              <a:rPr lang="en-US" sz="1575" b="1" i="1" dirty="0">
                <a:solidFill>
                  <a:srgbClr val="F26532"/>
                </a:solidFill>
                <a:latin typeface="+mj-lt"/>
                <a:cs typeface="Arial" panose="020B0604020202020204" pitchFamily="34" charset="0"/>
              </a:rPr>
              <a:t>. </a:t>
            </a:r>
            <a:endParaRPr lang="en-US" sz="1575" b="1" i="1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306170" y="726790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>
              <a:solidFill>
                <a:srgbClr val="048DA4"/>
              </a:solidFill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25966" y="637280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+mj-lt"/>
              </a:rPr>
              <a:t>4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24A269A-E1DB-4568-9A67-3B24BBE57893}"/>
              </a:ext>
            </a:extLst>
          </p:cNvPr>
          <p:cNvSpPr/>
          <p:nvPr/>
        </p:nvSpPr>
        <p:spPr>
          <a:xfrm>
            <a:off x="747216" y="1172019"/>
            <a:ext cx="7635922" cy="1684614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1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1. What is it called? </a:t>
            </a:r>
            <a:r>
              <a:rPr lang="en-US" sz="2100" dirty="0">
                <a:solidFill>
                  <a:srgbClr val="0070C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(debate, presentation, experiment ...)</a:t>
            </a:r>
          </a:p>
          <a:p>
            <a:r>
              <a:rPr lang="en-US" sz="21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2. In what subject have you applied this learning activity?</a:t>
            </a:r>
          </a:p>
          <a:p>
            <a:r>
              <a:rPr lang="en-US" sz="21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3. What have you learnt from this activity? </a:t>
            </a:r>
            <a:r>
              <a:rPr lang="en-US" sz="2100" dirty="0">
                <a:solidFill>
                  <a:srgbClr val="0070C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(teamwork, note-taking, confidence....)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417BBA-F482-49E5-8632-BA65985F9B26}"/>
              </a:ext>
            </a:extLst>
          </p:cNvPr>
          <p:cNvSpPr/>
          <p:nvPr/>
        </p:nvSpPr>
        <p:spPr>
          <a:xfrm>
            <a:off x="2023846" y="3039639"/>
            <a:ext cx="5616474" cy="1582917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050" dirty="0">
              <a:solidFill>
                <a:schemeClr val="tx1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5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</a:p>
          <a:p>
            <a:r>
              <a:rPr lang="en-US" sz="15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1500" dirty="0">
                <a:solidFill>
                  <a:srgbClr val="FF0000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Marking criteria: </a:t>
            </a:r>
            <a:endParaRPr lang="en-US" sz="1500" dirty="0">
              <a:solidFill>
                <a:schemeClr val="tx1"/>
              </a:solidFill>
              <a:latin typeface="+mj-lt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5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       Task achievement: answer all 3 questions above</a:t>
            </a:r>
          </a:p>
          <a:p>
            <a:r>
              <a:rPr lang="en-US" sz="15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       Pronunciation</a:t>
            </a:r>
          </a:p>
          <a:p>
            <a:r>
              <a:rPr lang="en-US" sz="15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       Fluency</a:t>
            </a:r>
          </a:p>
          <a:p>
            <a:r>
              <a:rPr lang="en-US" sz="15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       Vocabulary: use words/phrases we have learnt today </a:t>
            </a:r>
          </a:p>
          <a:p>
            <a:r>
              <a:rPr lang="en-US" sz="1500" dirty="0">
                <a:solidFill>
                  <a:schemeClr val="tx1"/>
                </a:solidFill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       Grammar </a:t>
            </a:r>
          </a:p>
          <a:p>
            <a:pPr algn="ctr"/>
            <a:endParaRPr lang="en-US" sz="1050" dirty="0">
              <a:latin typeface="+mj-lt"/>
            </a:endParaRPr>
          </a:p>
        </p:txBody>
      </p:sp>
      <p:sp>
        <p:nvSpPr>
          <p:cNvPr id="33" name="Star: 10 Points 32">
            <a:extLst>
              <a:ext uri="{FF2B5EF4-FFF2-40B4-BE49-F238E27FC236}">
                <a16:creationId xmlns:a16="http://schemas.microsoft.com/office/drawing/2014/main" id="{BC73025E-5D89-4A76-80EF-A316E3998043}"/>
              </a:ext>
            </a:extLst>
          </p:cNvPr>
          <p:cNvSpPr/>
          <p:nvPr/>
        </p:nvSpPr>
        <p:spPr>
          <a:xfrm>
            <a:off x="2055304" y="3137410"/>
            <a:ext cx="525336" cy="315071"/>
          </a:xfrm>
          <a:prstGeom prst="star10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>
                <a:solidFill>
                  <a:srgbClr val="FF0000"/>
                </a:solidFill>
                <a:latin typeface="+mj-lt"/>
              </a:rPr>
              <a:t>10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F94210B-6F16-4E60-BEFD-813F31A95D32}"/>
              </a:ext>
            </a:extLst>
          </p:cNvPr>
          <p:cNvSpPr txBox="1"/>
          <p:nvPr/>
        </p:nvSpPr>
        <p:spPr>
          <a:xfrm>
            <a:off x="2140242" y="3490702"/>
            <a:ext cx="26802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FF0000"/>
                </a:solidFill>
                <a:latin typeface="+mj-lt"/>
                <a:sym typeface="Wingdings" panose="05000000000000000000" pitchFamily="2" charset="2"/>
              </a:rPr>
              <a:t></a:t>
            </a:r>
            <a:endParaRPr lang="en-US" sz="15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787E043-1549-4DA9-A0C5-7B400D26E3A0}"/>
              </a:ext>
            </a:extLst>
          </p:cNvPr>
          <p:cNvSpPr txBox="1"/>
          <p:nvPr/>
        </p:nvSpPr>
        <p:spPr>
          <a:xfrm>
            <a:off x="2140242" y="3706039"/>
            <a:ext cx="26802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solidFill>
                  <a:srgbClr val="FF0000"/>
                </a:solidFill>
                <a:latin typeface="+mj-lt"/>
                <a:sym typeface="Wingdings" panose="05000000000000000000" pitchFamily="2" charset="2"/>
              </a:rPr>
              <a:t></a:t>
            </a:r>
            <a:endParaRPr lang="en-US" sz="15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33AE42C-17D1-4D5A-B9B2-DD2DE96D00F3}"/>
              </a:ext>
            </a:extLst>
          </p:cNvPr>
          <p:cNvSpPr txBox="1"/>
          <p:nvPr/>
        </p:nvSpPr>
        <p:spPr>
          <a:xfrm>
            <a:off x="2140242" y="3917563"/>
            <a:ext cx="26802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>
                <a:solidFill>
                  <a:srgbClr val="FF0000"/>
                </a:solidFill>
                <a:latin typeface="+mj-lt"/>
                <a:sym typeface="Wingdings" panose="05000000000000000000" pitchFamily="2" charset="2"/>
              </a:rPr>
              <a:t></a:t>
            </a:r>
            <a:endParaRPr lang="en-US" sz="15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4948E38-8017-4B0B-8077-EC09CF88AACA}"/>
              </a:ext>
            </a:extLst>
          </p:cNvPr>
          <p:cNvSpPr txBox="1"/>
          <p:nvPr/>
        </p:nvSpPr>
        <p:spPr>
          <a:xfrm>
            <a:off x="2140242" y="4156132"/>
            <a:ext cx="26802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>
                <a:solidFill>
                  <a:srgbClr val="FF0000"/>
                </a:solidFill>
                <a:latin typeface="+mj-lt"/>
                <a:sym typeface="Wingdings" panose="05000000000000000000" pitchFamily="2" charset="2"/>
              </a:rPr>
              <a:t></a:t>
            </a:r>
            <a:endParaRPr lang="en-US" sz="15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7E76536-FD3B-4D2C-8454-CF80419BB0C6}"/>
              </a:ext>
            </a:extLst>
          </p:cNvPr>
          <p:cNvSpPr txBox="1"/>
          <p:nvPr/>
        </p:nvSpPr>
        <p:spPr>
          <a:xfrm>
            <a:off x="2120744" y="4376202"/>
            <a:ext cx="268022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>
                <a:solidFill>
                  <a:srgbClr val="FF0000"/>
                </a:solidFill>
                <a:latin typeface="+mj-lt"/>
                <a:sym typeface="Wingdings" panose="05000000000000000000" pitchFamily="2" charset="2"/>
              </a:rPr>
              <a:t></a:t>
            </a:r>
            <a:endParaRPr lang="en-US" sz="15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221"/>
            <a:ext cx="9144001" cy="66020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7976" y="92952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PRACTICE</a:t>
            </a:r>
          </a:p>
        </p:txBody>
      </p:sp>
    </p:spTree>
    <p:extLst>
      <p:ext uri="{BB962C8B-B14F-4D97-AF65-F5344CB8AC3E}">
        <p14:creationId xmlns:p14="http://schemas.microsoft.com/office/powerpoint/2010/main" val="216873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3" grpId="0" animBg="1"/>
      <p:bldP spid="35" grpId="0"/>
      <p:bldP spid="36" grpId="0"/>
      <p:bldP spid="37" grpId="0"/>
      <p:bldP spid="38" grpId="0"/>
      <p:bldP spid="3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81" y="5221"/>
            <a:ext cx="8101779" cy="660209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1315354" y="80470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>
              <a:solidFill>
                <a:srgbClr val="048DA4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7983" y="732967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3000" b="1" dirty="0">
                <a:solidFill>
                  <a:schemeClr val="bg1"/>
                </a:solidFill>
                <a:latin typeface="+mj-lt"/>
              </a:rPr>
              <a:t>1</a:t>
            </a:r>
            <a:endParaRPr lang="en-US" sz="3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81781" y="57730"/>
            <a:ext cx="3473831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786842" y="757495"/>
            <a:ext cx="59602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F26532"/>
                </a:solidFill>
                <a:latin typeface="+mj-lt"/>
                <a:cs typeface="Arial" panose="020B0604020202020204" pitchFamily="34" charset="0"/>
              </a:rPr>
              <a:t>Wrap-up: What have we learnt today?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808630" y="1502724"/>
            <a:ext cx="833537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400" dirty="0">
                <a:latin typeface="+mj-lt"/>
              </a:rPr>
              <a:t>Learn language items: </a:t>
            </a:r>
          </a:p>
          <a:p>
            <a:pPr algn="just"/>
            <a:r>
              <a:rPr lang="en-US" sz="2400" dirty="0">
                <a:latin typeface="+mj-lt"/>
              </a:rPr>
              <a:t>     + Words/phrases related to topic 'New learning activities'</a:t>
            </a:r>
          </a:p>
          <a:p>
            <a:pPr algn="just"/>
            <a:r>
              <a:rPr lang="en-US" sz="2400" dirty="0">
                <a:latin typeface="+mj-lt"/>
              </a:rPr>
              <a:t>     + Grammar: relative pronouns</a:t>
            </a:r>
          </a:p>
          <a:p>
            <a:pPr algn="just"/>
            <a:endParaRPr lang="en-US" sz="2400" dirty="0">
              <a:latin typeface="+mj-lt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en-US" sz="2400" dirty="0">
                <a:latin typeface="+mj-lt"/>
              </a:rPr>
              <a:t>Get to know different learning activities and how they are done in and out of class. </a:t>
            </a:r>
          </a:p>
        </p:txBody>
      </p:sp>
    </p:spTree>
    <p:extLst>
      <p:ext uri="{BB962C8B-B14F-4D97-AF65-F5344CB8AC3E}">
        <p14:creationId xmlns:p14="http://schemas.microsoft.com/office/powerpoint/2010/main" val="1571454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315354" y="804703"/>
            <a:ext cx="376955" cy="376955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>
              <a:solidFill>
                <a:srgbClr val="048DA4"/>
              </a:solidFill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7983" y="732967"/>
            <a:ext cx="33736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868366" y="773890"/>
            <a:ext cx="3429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2400" b="1" dirty="0">
                <a:solidFill>
                  <a:srgbClr val="F26532"/>
                </a:solidFill>
                <a:latin typeface="+mj-lt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EAE18B-74BB-4E9B-A993-6A75A87EF350}"/>
              </a:ext>
            </a:extLst>
          </p:cNvPr>
          <p:cNvSpPr txBox="1"/>
          <p:nvPr/>
        </p:nvSpPr>
        <p:spPr>
          <a:xfrm>
            <a:off x="791307" y="1772612"/>
            <a:ext cx="82104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>
                <a:latin typeface="+mj-lt"/>
              </a:rPr>
              <a:t>- Practice the words/phrases in Vocabulary section.</a:t>
            </a:r>
          </a:p>
          <a:p>
            <a:r>
              <a:rPr lang="en-US" sz="2700" dirty="0">
                <a:latin typeface="+mj-lt"/>
              </a:rPr>
              <a:t>- Do the exercises: Unit 8 - Lesson 1, Workbook.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612" y="5221"/>
            <a:ext cx="8066782" cy="66020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26613" y="57730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bg1"/>
                </a:solidFill>
                <a:latin typeface="+mj-lt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75579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21094" y="186470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PRE-LISTENING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119266" y="694301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2700" b="1" dirty="0">
                <a:solidFill>
                  <a:srgbClr val="646B96"/>
                </a:solidFill>
                <a:latin typeface="+mj-lt"/>
                <a:ea typeface="+mn-ea"/>
                <a:cs typeface="+mn-cs"/>
              </a:rPr>
              <a:t>Vocabulary</a:t>
            </a:r>
          </a:p>
        </p:txBody>
      </p:sp>
      <p:sp>
        <p:nvSpPr>
          <p:cNvPr id="5" name="Rectangle 4"/>
          <p:cNvSpPr/>
          <p:nvPr/>
        </p:nvSpPr>
        <p:spPr>
          <a:xfrm flipH="1">
            <a:off x="5185064" y="1481093"/>
            <a:ext cx="338961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100" dirty="0">
                <a:solidFill>
                  <a:srgbClr val="646B96"/>
                </a:solidFill>
                <a:latin typeface="+mj-lt"/>
                <a:ea typeface="+mn-ea"/>
                <a:cs typeface="+mn-cs"/>
              </a:rPr>
              <a:t>debate /</a:t>
            </a:r>
            <a:r>
              <a:rPr lang="en-US" sz="2100" dirty="0" err="1">
                <a:solidFill>
                  <a:srgbClr val="646B96"/>
                </a:solidFill>
                <a:latin typeface="+mj-lt"/>
                <a:ea typeface="+mn-ea"/>
                <a:cs typeface="+mn-cs"/>
              </a:rPr>
              <a:t>dɪˈbeɪt</a:t>
            </a:r>
            <a:r>
              <a:rPr lang="en-US" sz="2100" dirty="0">
                <a:solidFill>
                  <a:srgbClr val="646B96"/>
                </a:solidFill>
                <a:latin typeface="+mj-lt"/>
                <a:ea typeface="+mn-ea"/>
                <a:cs typeface="+mn-cs"/>
              </a:rPr>
              <a:t>/</a:t>
            </a:r>
          </a:p>
          <a:p>
            <a:r>
              <a:rPr lang="en-US" sz="1600" dirty="0" err="1">
                <a:latin typeface="+mj-lt"/>
              </a:rPr>
              <a:t>Tranh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luận</a:t>
            </a:r>
            <a:endParaRPr lang="en-US" sz="1600" dirty="0">
              <a:latin typeface="+mj-lt"/>
            </a:endParaRPr>
          </a:p>
          <a:p>
            <a:pPr lvl="0"/>
            <a:endParaRPr lang="en-US" sz="2100" dirty="0">
              <a:solidFill>
                <a:srgbClr val="646B96"/>
              </a:solidFill>
              <a:latin typeface="+mj-lt"/>
              <a:ea typeface="+mn-ea"/>
              <a:cs typeface="+mn-cs"/>
            </a:endParaRPr>
          </a:p>
          <a:p>
            <a:pPr lvl="0"/>
            <a:r>
              <a:rPr lang="en-US" sz="2100" dirty="0">
                <a:solidFill>
                  <a:srgbClr val="646B96"/>
                </a:solidFill>
                <a:latin typeface="+mj-lt"/>
                <a:ea typeface="+mn-ea"/>
                <a:cs typeface="+mn-cs"/>
              </a:rPr>
              <a:t> </a:t>
            </a:r>
          </a:p>
        </p:txBody>
      </p:sp>
      <p:sp>
        <p:nvSpPr>
          <p:cNvPr id="26" name="Rectangle 25"/>
          <p:cNvSpPr/>
          <p:nvPr/>
        </p:nvSpPr>
        <p:spPr>
          <a:xfrm flipH="1">
            <a:off x="750156" y="1481093"/>
            <a:ext cx="3389610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100" dirty="0">
                <a:solidFill>
                  <a:srgbClr val="646B96"/>
                </a:solidFill>
                <a:latin typeface="+mj-lt"/>
                <a:ea typeface="+mn-ea"/>
                <a:cs typeface="+mn-cs"/>
              </a:rPr>
              <a:t>presentation /ˌ</a:t>
            </a:r>
            <a:r>
              <a:rPr lang="en-US" sz="2100" dirty="0" err="1">
                <a:solidFill>
                  <a:srgbClr val="646B96"/>
                </a:solidFill>
                <a:latin typeface="+mj-lt"/>
                <a:ea typeface="+mn-ea"/>
                <a:cs typeface="+mn-cs"/>
              </a:rPr>
              <a:t>preznˈteɪʃn</a:t>
            </a:r>
            <a:r>
              <a:rPr lang="en-US" sz="2100" dirty="0">
                <a:solidFill>
                  <a:srgbClr val="646B96"/>
                </a:solidFill>
                <a:latin typeface="+mj-lt"/>
                <a:ea typeface="+mn-ea"/>
                <a:cs typeface="+mn-cs"/>
              </a:rPr>
              <a:t>/</a:t>
            </a:r>
          </a:p>
          <a:p>
            <a:r>
              <a:rPr lang="en-US" sz="1600" dirty="0" err="1">
                <a:latin typeface="+mj-lt"/>
              </a:rPr>
              <a:t>bài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thuyết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trình</a:t>
            </a:r>
            <a:endParaRPr lang="en-US" sz="1600" dirty="0">
              <a:latin typeface="+mj-lt"/>
            </a:endParaRPr>
          </a:p>
          <a:p>
            <a:pPr lvl="0"/>
            <a:endParaRPr lang="en-US" sz="2100" dirty="0">
              <a:solidFill>
                <a:srgbClr val="646B96"/>
              </a:solidFill>
              <a:latin typeface="+mj-lt"/>
              <a:ea typeface="+mn-ea"/>
              <a:cs typeface="+mn-cs"/>
            </a:endParaRPr>
          </a:p>
          <a:p>
            <a:pPr lvl="0"/>
            <a:r>
              <a:rPr lang="en-US" sz="2100" dirty="0">
                <a:solidFill>
                  <a:srgbClr val="646B96"/>
                </a:solidFill>
                <a:latin typeface="+mj-lt"/>
                <a:ea typeface="+mn-ea"/>
                <a:cs typeface="+mn-cs"/>
              </a:rPr>
              <a:t>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156" y="2153920"/>
            <a:ext cx="3099938" cy="2092960"/>
          </a:xfrm>
          <a:prstGeom prst="rect">
            <a:avLst/>
          </a:prstGeom>
        </p:spPr>
      </p:pic>
      <p:pic>
        <p:nvPicPr>
          <p:cNvPr id="7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355840" y="1481093"/>
            <a:ext cx="609600" cy="60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064" y="2153920"/>
            <a:ext cx="3075016" cy="2092960"/>
          </a:xfrm>
          <a:prstGeom prst="rect">
            <a:avLst/>
          </a:prstGeom>
        </p:spPr>
      </p:pic>
      <p:pic>
        <p:nvPicPr>
          <p:cNvPr id="9" name="nau a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966230" y="14810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346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21094" y="186470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700" b="1" dirty="0">
                <a:solidFill>
                  <a:schemeClr val="tx1"/>
                </a:solidFill>
                <a:latin typeface="+mj-lt"/>
                <a:cs typeface="Arial" panose="020B0604020202020204" pitchFamily="34" charset="0"/>
              </a:rPr>
              <a:t>PRE-LISTENING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3119266" y="694301"/>
            <a:ext cx="3429000" cy="5078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/>
            <a:r>
              <a:rPr lang="en-US" sz="2700" b="1" dirty="0">
                <a:solidFill>
                  <a:srgbClr val="646B96"/>
                </a:solidFill>
                <a:latin typeface="+mj-lt"/>
                <a:ea typeface="+mn-ea"/>
                <a:cs typeface="+mn-cs"/>
              </a:rPr>
              <a:t>Vocabulary</a:t>
            </a:r>
          </a:p>
        </p:txBody>
      </p:sp>
      <p:sp>
        <p:nvSpPr>
          <p:cNvPr id="5" name="Rectangle 4"/>
          <p:cNvSpPr/>
          <p:nvPr/>
        </p:nvSpPr>
        <p:spPr>
          <a:xfrm flipH="1">
            <a:off x="5185064" y="1481093"/>
            <a:ext cx="3389610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100" dirty="0">
                <a:solidFill>
                  <a:srgbClr val="646B96"/>
                </a:solidFill>
                <a:latin typeface="+mj-lt"/>
                <a:ea typeface="+mn-ea"/>
                <a:cs typeface="+mn-cs"/>
              </a:rPr>
              <a:t>experiment </a:t>
            </a:r>
            <a:r>
              <a:rPr lang="en-US" sz="2100" kern="1200" dirty="0">
                <a:solidFill>
                  <a:schemeClr val="tx1"/>
                </a:solidFill>
                <a:latin typeface="+mj-lt"/>
              </a:rPr>
              <a:t>/</a:t>
            </a:r>
            <a:r>
              <a:rPr lang="en-US" sz="2100" kern="1200" dirty="0" err="1">
                <a:solidFill>
                  <a:schemeClr val="tx1"/>
                </a:solidFill>
                <a:latin typeface="+mj-lt"/>
              </a:rPr>
              <a:t>ɪkˈsperɪmənt</a:t>
            </a:r>
            <a:r>
              <a:rPr lang="en-US" sz="2100" kern="1200" dirty="0">
                <a:solidFill>
                  <a:schemeClr val="tx1"/>
                </a:solidFill>
                <a:latin typeface="+mj-lt"/>
              </a:rPr>
              <a:t>/</a:t>
            </a:r>
            <a:endParaRPr lang="en-US" sz="2100" dirty="0">
              <a:latin typeface="+mj-lt"/>
            </a:endParaRPr>
          </a:p>
          <a:p>
            <a:r>
              <a:rPr lang="en-US" sz="1600" dirty="0" err="1">
                <a:latin typeface="+mj-lt"/>
              </a:rPr>
              <a:t>thí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nghiệm</a:t>
            </a:r>
            <a:endParaRPr lang="en-US" sz="1600" dirty="0">
              <a:latin typeface="+mj-lt"/>
            </a:endParaRPr>
          </a:p>
          <a:p>
            <a:pPr lvl="0"/>
            <a:endParaRPr lang="en-US" sz="2100" dirty="0">
              <a:solidFill>
                <a:srgbClr val="646B96"/>
              </a:solidFill>
              <a:latin typeface="+mj-lt"/>
              <a:ea typeface="+mn-ea"/>
              <a:cs typeface="+mn-cs"/>
            </a:endParaRPr>
          </a:p>
          <a:p>
            <a:pPr lvl="0"/>
            <a:r>
              <a:rPr lang="en-US" sz="2100" dirty="0">
                <a:solidFill>
                  <a:srgbClr val="646B96"/>
                </a:solidFill>
                <a:latin typeface="+mj-lt"/>
                <a:ea typeface="+mn-ea"/>
                <a:cs typeface="+mn-cs"/>
              </a:rPr>
              <a:t> </a:t>
            </a:r>
          </a:p>
        </p:txBody>
      </p:sp>
      <p:sp>
        <p:nvSpPr>
          <p:cNvPr id="26" name="Rectangle 25"/>
          <p:cNvSpPr/>
          <p:nvPr/>
        </p:nvSpPr>
        <p:spPr>
          <a:xfrm flipH="1">
            <a:off x="750156" y="1481093"/>
            <a:ext cx="338961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100" dirty="0">
                <a:solidFill>
                  <a:srgbClr val="646B96"/>
                </a:solidFill>
                <a:latin typeface="+mj-lt"/>
                <a:ea typeface="+mn-ea"/>
                <a:cs typeface="+mn-cs"/>
              </a:rPr>
              <a:t>project </a:t>
            </a:r>
            <a:r>
              <a:rPr lang="en-US" sz="2100" kern="1200" dirty="0">
                <a:solidFill>
                  <a:schemeClr val="tx1"/>
                </a:solidFill>
                <a:latin typeface="+mj-lt"/>
              </a:rPr>
              <a:t>/ˈ</a:t>
            </a:r>
            <a:r>
              <a:rPr lang="en-US" sz="2100" kern="1200" dirty="0" err="1">
                <a:solidFill>
                  <a:schemeClr val="tx1"/>
                </a:solidFill>
                <a:latin typeface="+mj-lt"/>
              </a:rPr>
              <a:t>prɒdʒekt</a:t>
            </a:r>
            <a:r>
              <a:rPr lang="en-US" sz="2100" kern="1200" dirty="0">
                <a:solidFill>
                  <a:schemeClr val="tx1"/>
                </a:solidFill>
                <a:latin typeface="+mj-lt"/>
              </a:rPr>
              <a:t>/</a:t>
            </a:r>
            <a:endParaRPr lang="en-US" sz="2100" dirty="0">
              <a:latin typeface="+mj-lt"/>
            </a:endParaRPr>
          </a:p>
          <a:p>
            <a:r>
              <a:rPr lang="en-US" sz="1600" dirty="0" err="1">
                <a:latin typeface="+mj-lt"/>
              </a:rPr>
              <a:t>dự</a:t>
            </a:r>
            <a:r>
              <a:rPr lang="en-US" sz="16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án</a:t>
            </a:r>
            <a:endParaRPr lang="en-US" sz="2100" dirty="0">
              <a:solidFill>
                <a:srgbClr val="646B96"/>
              </a:solidFill>
              <a:latin typeface="+mj-lt"/>
              <a:ea typeface="+mn-ea"/>
              <a:cs typeface="+mn-cs"/>
            </a:endParaRPr>
          </a:p>
          <a:p>
            <a:pPr lvl="0"/>
            <a:r>
              <a:rPr lang="en-US" sz="2100" dirty="0">
                <a:solidFill>
                  <a:srgbClr val="646B96"/>
                </a:solidFill>
                <a:latin typeface="+mj-lt"/>
                <a:ea typeface="+mn-ea"/>
                <a:cs typeface="+mn-cs"/>
              </a:rPr>
              <a:t> </a:t>
            </a:r>
          </a:p>
        </p:txBody>
      </p:sp>
      <p:pic>
        <p:nvPicPr>
          <p:cNvPr id="2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119266" y="1481093"/>
            <a:ext cx="609600" cy="6096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96" t="4394" r="18076"/>
          <a:stretch/>
        </p:blipFill>
        <p:spPr>
          <a:xfrm>
            <a:off x="750156" y="2135118"/>
            <a:ext cx="3051464" cy="24459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064" y="2135118"/>
            <a:ext cx="3389610" cy="2388447"/>
          </a:xfrm>
          <a:prstGeom prst="rect">
            <a:avLst/>
          </a:prstGeom>
        </p:spPr>
      </p:pic>
      <p:pic>
        <p:nvPicPr>
          <p:cNvPr id="10" name="nau an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454804" y="148109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95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D5DB8834-6DEB-6F48-9BB6-9D0295611A8D}"/>
              </a:ext>
            </a:extLst>
          </p:cNvPr>
          <p:cNvSpPr/>
          <p:nvPr/>
        </p:nvSpPr>
        <p:spPr>
          <a:xfrm>
            <a:off x="1143000" y="0"/>
            <a:ext cx="6858000" cy="4065815"/>
          </a:xfrm>
          <a:prstGeom prst="rect">
            <a:avLst/>
          </a:prstGeom>
          <a:solidFill>
            <a:srgbClr val="C55B0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</a:pPr>
            <a:endParaRPr lang="ru-RU" sz="1350" kern="120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34818" name="Picture 2" descr="Download Jerry – Tom And Jerry PNG Image for Free">
            <a:extLst>
              <a:ext uri="{FF2B5EF4-FFF2-40B4-BE49-F238E27FC236}">
                <a16:creationId xmlns:a16="http://schemas.microsoft.com/office/drawing/2014/main" id="{CF437C3D-DCD8-D34E-ACDF-3B06686E08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43023" y="1310779"/>
            <a:ext cx="3042494" cy="3168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E9460A9-5978-0A4E-90CD-01BAF5477C0B}"/>
              </a:ext>
            </a:extLst>
          </p:cNvPr>
          <p:cNvSpPr txBox="1"/>
          <p:nvPr/>
        </p:nvSpPr>
        <p:spPr>
          <a:xfrm>
            <a:off x="1790164" y="801710"/>
            <a:ext cx="319718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900">
              <a:buClrTx/>
            </a:pPr>
            <a:r>
              <a:rPr lang="en-US" sz="4950" kern="1200" dirty="0">
                <a:solidFill>
                  <a:prstClr val="white"/>
                </a:solidFill>
                <a:latin typeface="Britannic Bold" panose="020B0903060703020204" pitchFamily="34" charset="0"/>
                <a:ea typeface="+mn-ea"/>
                <a:cs typeface="+mn-cs"/>
              </a:rPr>
              <a:t>JERRY’S </a:t>
            </a:r>
          </a:p>
          <a:p>
            <a:pPr defTabSz="342900">
              <a:buClrTx/>
            </a:pPr>
            <a:r>
              <a:rPr lang="en-US" sz="4950" kern="1200" dirty="0">
                <a:solidFill>
                  <a:prstClr val="white"/>
                </a:solidFill>
                <a:latin typeface="Britannic Bold" panose="020B0903060703020204" pitchFamily="34" charset="0"/>
                <a:ea typeface="+mn-ea"/>
                <a:cs typeface="+mn-cs"/>
              </a:rPr>
              <a:t>DOOR</a:t>
            </a:r>
            <a:endParaRPr lang="ru-RU" sz="495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Скругленный прямоугольник 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CF700E2-2442-F541-B1C1-6E7B1BC3C8F4}"/>
              </a:ext>
            </a:extLst>
          </p:cNvPr>
          <p:cNvSpPr/>
          <p:nvPr/>
        </p:nvSpPr>
        <p:spPr>
          <a:xfrm>
            <a:off x="1857778" y="3091698"/>
            <a:ext cx="2221606" cy="530525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73340E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</a:pPr>
            <a:r>
              <a:rPr lang="en-US" sz="2400" b="1" kern="1200" dirty="0">
                <a:solidFill>
                  <a:srgbClr val="C55B0E"/>
                </a:solidFill>
                <a:latin typeface="Calibri" panose="020F0502020204030204"/>
              </a:rPr>
              <a:t>START</a:t>
            </a:r>
            <a:endParaRPr lang="ru-RU" sz="2400" b="1" kern="1200" dirty="0">
              <a:solidFill>
                <a:srgbClr val="C55B0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72790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971" y="221617"/>
            <a:ext cx="3072650" cy="2097206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27022861-95D2-7843-8367-89D09CD96F6B}"/>
              </a:ext>
            </a:extLst>
          </p:cNvPr>
          <p:cNvGrpSpPr/>
          <p:nvPr/>
        </p:nvGrpSpPr>
        <p:grpSpPr>
          <a:xfrm>
            <a:off x="442800" y="-887095"/>
            <a:ext cx="7558200" cy="4981298"/>
            <a:chOff x="-933600" y="-1182794"/>
            <a:chExt cx="10077600" cy="6641731"/>
          </a:xfrm>
          <a:solidFill>
            <a:schemeClr val="accent2">
              <a:lumMod val="75000"/>
            </a:schemeClr>
          </a:solidFill>
        </p:grpSpPr>
        <p:sp>
          <p:nvSpPr>
            <p:cNvPr id="11" name="Полилиния 10">
              <a:extLst>
                <a:ext uri="{FF2B5EF4-FFF2-40B4-BE49-F238E27FC236}">
                  <a16:creationId xmlns:a16="http://schemas.microsoft.com/office/drawing/2014/main" id="{AE338199-0EE9-DB4A-8CD7-59D5028058B9}"/>
                </a:ext>
              </a:extLst>
            </p:cNvPr>
            <p:cNvSpPr/>
            <p:nvPr/>
          </p:nvSpPr>
          <p:spPr>
            <a:xfrm rot="19500877">
              <a:off x="-933600" y="-1182794"/>
              <a:ext cx="8454610" cy="6641731"/>
            </a:xfrm>
            <a:custGeom>
              <a:avLst/>
              <a:gdLst>
                <a:gd name="connsiteX0" fmla="*/ 2911042 w 8454610"/>
                <a:gd name="connsiteY0" fmla="*/ 0 h 6641731"/>
                <a:gd name="connsiteX1" fmla="*/ 8454610 w 8454610"/>
                <a:gd name="connsiteY1" fmla="*/ 3879541 h 6641731"/>
                <a:gd name="connsiteX2" fmla="*/ 7917167 w 8454610"/>
                <a:gd name="connsiteY2" fmla="*/ 4647507 h 6641731"/>
                <a:gd name="connsiteX3" fmla="*/ 7916342 w 8454610"/>
                <a:gd name="connsiteY3" fmla="*/ 4646083 h 6641731"/>
                <a:gd name="connsiteX4" fmla="*/ 7643389 w 8454610"/>
                <a:gd name="connsiteY4" fmla="*/ 4358640 h 6641731"/>
                <a:gd name="connsiteX5" fmla="*/ 3698278 w 8454610"/>
                <a:gd name="connsiteY5" fmla="*/ 6435598 h 6641731"/>
                <a:gd name="connsiteX6" fmla="*/ 3557773 w 8454610"/>
                <a:gd name="connsiteY6" fmla="*/ 6626665 h 6641731"/>
                <a:gd name="connsiteX7" fmla="*/ 3557773 w 8454610"/>
                <a:gd name="connsiteY7" fmla="*/ 6627718 h 6641731"/>
                <a:gd name="connsiteX8" fmla="*/ 3556999 w 8454610"/>
                <a:gd name="connsiteY8" fmla="*/ 6627718 h 6641731"/>
                <a:gd name="connsiteX9" fmla="*/ 3546694 w 8454610"/>
                <a:gd name="connsiteY9" fmla="*/ 6641731 h 6641731"/>
                <a:gd name="connsiteX10" fmla="*/ 3526670 w 8454610"/>
                <a:gd name="connsiteY10" fmla="*/ 6627718 h 6641731"/>
                <a:gd name="connsiteX11" fmla="*/ 3181985 w 8454610"/>
                <a:gd name="connsiteY11" fmla="*/ 6627718 h 6641731"/>
                <a:gd name="connsiteX12" fmla="*/ 3181985 w 8454610"/>
                <a:gd name="connsiteY12" fmla="*/ 6386498 h 6641731"/>
                <a:gd name="connsiteX13" fmla="*/ 0 w 8454610"/>
                <a:gd name="connsiteY13" fmla="*/ 4159657 h 664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54610" h="6641731">
                  <a:moveTo>
                    <a:pt x="2911042" y="0"/>
                  </a:moveTo>
                  <a:lnTo>
                    <a:pt x="8454610" y="3879541"/>
                  </a:lnTo>
                  <a:lnTo>
                    <a:pt x="7917167" y="4647507"/>
                  </a:lnTo>
                  <a:lnTo>
                    <a:pt x="7916342" y="4646083"/>
                  </a:lnTo>
                  <a:cubicBezTo>
                    <a:pt x="7843023" y="4531482"/>
                    <a:pt x="7752196" y="4434786"/>
                    <a:pt x="7643389" y="4358640"/>
                  </a:cubicBezTo>
                  <a:cubicBezTo>
                    <a:pt x="6772937" y="3749474"/>
                    <a:pt x="5060871" y="4671827"/>
                    <a:pt x="3698278" y="6435598"/>
                  </a:cubicBezTo>
                  <a:lnTo>
                    <a:pt x="3557773" y="6626665"/>
                  </a:lnTo>
                  <a:lnTo>
                    <a:pt x="3557773" y="6627718"/>
                  </a:lnTo>
                  <a:lnTo>
                    <a:pt x="3556999" y="6627718"/>
                  </a:lnTo>
                  <a:lnTo>
                    <a:pt x="3546694" y="6641731"/>
                  </a:lnTo>
                  <a:lnTo>
                    <a:pt x="3526670" y="6627718"/>
                  </a:lnTo>
                  <a:lnTo>
                    <a:pt x="3181985" y="6627718"/>
                  </a:lnTo>
                  <a:lnTo>
                    <a:pt x="3181985" y="6386498"/>
                  </a:lnTo>
                  <a:lnTo>
                    <a:pt x="0" y="415965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342900">
                <a:buClrTx/>
              </a:pPr>
              <a:endParaRPr lang="ru-RU" sz="1350" kern="12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" name="Полилиния 5">
              <a:extLst>
                <a:ext uri="{FF2B5EF4-FFF2-40B4-BE49-F238E27FC236}">
                  <a16:creationId xmlns:a16="http://schemas.microsoft.com/office/drawing/2014/main" id="{654C92DE-CE02-2D4C-BA08-010E96361AE9}"/>
                </a:ext>
              </a:extLst>
            </p:cNvPr>
            <p:cNvSpPr/>
            <p:nvPr/>
          </p:nvSpPr>
          <p:spPr>
            <a:xfrm>
              <a:off x="0" y="0"/>
              <a:ext cx="9144000" cy="5421086"/>
            </a:xfrm>
            <a:custGeom>
              <a:avLst/>
              <a:gdLst>
                <a:gd name="connsiteX0" fmla="*/ 0 w 9144000"/>
                <a:gd name="connsiteY0" fmla="*/ 0 h 5421086"/>
                <a:gd name="connsiteX1" fmla="*/ 9144000 w 9144000"/>
                <a:gd name="connsiteY1" fmla="*/ 0 h 5421086"/>
                <a:gd name="connsiteX2" fmla="*/ 9144000 w 9144000"/>
                <a:gd name="connsiteY2" fmla="*/ 5421086 h 5421086"/>
                <a:gd name="connsiteX3" fmla="*/ 8423673 w 9144000"/>
                <a:gd name="connsiteY3" fmla="*/ 5421086 h 5421086"/>
                <a:gd name="connsiteX4" fmla="*/ 8417670 w 9144000"/>
                <a:gd name="connsiteY4" fmla="*/ 5147957 h 5421086"/>
                <a:gd name="connsiteX5" fmla="*/ 6376307 w 9144000"/>
                <a:gd name="connsiteY5" fmla="*/ 915761 h 5421086"/>
                <a:gd name="connsiteX6" fmla="*/ 4334944 w 9144000"/>
                <a:gd name="connsiteY6" fmla="*/ 5147957 h 5421086"/>
                <a:gd name="connsiteX7" fmla="*/ 4328941 w 9144000"/>
                <a:gd name="connsiteY7" fmla="*/ 5421086 h 5421086"/>
                <a:gd name="connsiteX8" fmla="*/ 0 w 9144000"/>
                <a:gd name="connsiteY8" fmla="*/ 5421086 h 542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0" h="5421086">
                  <a:moveTo>
                    <a:pt x="0" y="0"/>
                  </a:moveTo>
                  <a:lnTo>
                    <a:pt x="9144000" y="0"/>
                  </a:lnTo>
                  <a:lnTo>
                    <a:pt x="9144000" y="5421086"/>
                  </a:lnTo>
                  <a:lnTo>
                    <a:pt x="8423673" y="5421086"/>
                  </a:lnTo>
                  <a:lnTo>
                    <a:pt x="8417670" y="5147957"/>
                  </a:lnTo>
                  <a:cubicBezTo>
                    <a:pt x="8312590" y="2770796"/>
                    <a:pt x="7438743" y="915761"/>
                    <a:pt x="6376307" y="915761"/>
                  </a:cubicBezTo>
                  <a:cubicBezTo>
                    <a:pt x="5313871" y="915761"/>
                    <a:pt x="4440025" y="2770796"/>
                    <a:pt x="4334944" y="5147957"/>
                  </a:cubicBezTo>
                  <a:lnTo>
                    <a:pt x="4328941" y="5421086"/>
                  </a:lnTo>
                  <a:lnTo>
                    <a:pt x="0" y="54210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342900">
                <a:buClrTx/>
              </a:pPr>
              <a:endParaRPr lang="ru-RU" sz="1350" kern="12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1026" name="Picture 2" descr="Download – Tom And Jerry PNG Image for Free in 2020 | Tom and jerry  drawing, Tom and jerry cartoon, Cartoons jerry">
            <a:extLst>
              <a:ext uri="{FF2B5EF4-FFF2-40B4-BE49-F238E27FC236}">
                <a16:creationId xmlns:a16="http://schemas.microsoft.com/office/drawing/2014/main" id="{A7AD0E15-ADE6-0141-8FE9-2860F5B551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601" y="1707070"/>
            <a:ext cx="2080112" cy="279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FC1CA2D-6C69-8346-853A-40542C790B46}"/>
              </a:ext>
            </a:extLst>
          </p:cNvPr>
          <p:cNvSpPr txBox="1"/>
          <p:nvPr/>
        </p:nvSpPr>
        <p:spPr>
          <a:xfrm>
            <a:off x="1505096" y="322383"/>
            <a:ext cx="32221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900">
              <a:buClrTx/>
            </a:pPr>
            <a:r>
              <a:rPr lang="en-US" sz="2100" kern="1200" dirty="0">
                <a:solidFill>
                  <a:prstClr val="white"/>
                </a:solidFill>
                <a:latin typeface="Comic Sans MS" panose="030F0902030302020204" pitchFamily="66" charset="0"/>
                <a:ea typeface="+mn-ea"/>
                <a:cs typeface="+mn-cs"/>
              </a:rPr>
              <a:t>What is this?</a:t>
            </a:r>
            <a:endParaRPr lang="ru-RU" sz="21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45C5377-6918-BB48-98A7-A892A807B0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034399" y="221617"/>
            <a:ext cx="824266" cy="847355"/>
          </a:xfrm>
          <a:prstGeom prst="rect">
            <a:avLst/>
          </a:prstGeom>
        </p:spPr>
      </p:pic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id="{55E8F6E1-3390-4643-B05D-51F2C6AE411B}"/>
              </a:ext>
            </a:extLst>
          </p:cNvPr>
          <p:cNvSpPr/>
          <p:nvPr/>
        </p:nvSpPr>
        <p:spPr>
          <a:xfrm>
            <a:off x="1362762" y="4376365"/>
            <a:ext cx="1358660" cy="530525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73340E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</a:pPr>
            <a:r>
              <a:rPr lang="en-US" sz="2400" b="1" kern="1200" dirty="0">
                <a:solidFill>
                  <a:srgbClr val="C55B0E"/>
                </a:solidFill>
                <a:latin typeface="Calibri" panose="020F0502020204030204"/>
              </a:rPr>
              <a:t>CHECK</a:t>
            </a:r>
            <a:endParaRPr lang="ru-RU" sz="2400" b="1" kern="1200" dirty="0">
              <a:solidFill>
                <a:srgbClr val="C55B0E"/>
              </a:solidFill>
              <a:latin typeface="Calibri" panose="020F0502020204030204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D8222CB-816C-6D4A-932A-00A230B96504}"/>
              </a:ext>
            </a:extLst>
          </p:cNvPr>
          <p:cNvSpPr txBox="1"/>
          <p:nvPr/>
        </p:nvSpPr>
        <p:spPr>
          <a:xfrm>
            <a:off x="4597772" y="4502988"/>
            <a:ext cx="32221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342900">
              <a:buClrTx/>
            </a:pPr>
            <a:r>
              <a:rPr lang="en-US" sz="2100" kern="1200" dirty="0">
                <a:solidFill>
                  <a:srgbClr val="FF0000"/>
                </a:solidFill>
                <a:latin typeface="Comic Sans MS" panose="030F0902030302020204" pitchFamily="66" charset="0"/>
                <a:ea typeface="+mn-ea"/>
                <a:cs typeface="+mn-cs"/>
              </a:rPr>
              <a:t>debate</a:t>
            </a:r>
            <a:endParaRPr lang="ru-RU" sz="2100" kern="1200" dirty="0">
              <a:solidFill>
                <a:srgbClr val="FF0000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053773"/>
      </p:ext>
    </p:extLst>
  </p:cSld>
  <p:clrMapOvr>
    <a:masterClrMapping/>
  </p:clrMapOvr>
  <p:transition spd="slow" advClick="0">
    <p:pu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713" y="221617"/>
            <a:ext cx="3389610" cy="2388447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27022861-95D2-7843-8367-89D09CD96F6B}"/>
              </a:ext>
            </a:extLst>
          </p:cNvPr>
          <p:cNvGrpSpPr/>
          <p:nvPr/>
        </p:nvGrpSpPr>
        <p:grpSpPr>
          <a:xfrm>
            <a:off x="442800" y="-887095"/>
            <a:ext cx="7558200" cy="4981298"/>
            <a:chOff x="-933600" y="-1182794"/>
            <a:chExt cx="10077600" cy="6641731"/>
          </a:xfrm>
          <a:solidFill>
            <a:schemeClr val="accent2">
              <a:lumMod val="75000"/>
            </a:schemeClr>
          </a:solidFill>
        </p:grpSpPr>
        <p:sp>
          <p:nvSpPr>
            <p:cNvPr id="11" name="Полилиния 10">
              <a:extLst>
                <a:ext uri="{FF2B5EF4-FFF2-40B4-BE49-F238E27FC236}">
                  <a16:creationId xmlns:a16="http://schemas.microsoft.com/office/drawing/2014/main" id="{AE338199-0EE9-DB4A-8CD7-59D5028058B9}"/>
                </a:ext>
              </a:extLst>
            </p:cNvPr>
            <p:cNvSpPr/>
            <p:nvPr/>
          </p:nvSpPr>
          <p:spPr>
            <a:xfrm rot="19500877">
              <a:off x="-933600" y="-1182794"/>
              <a:ext cx="8454610" cy="6641731"/>
            </a:xfrm>
            <a:custGeom>
              <a:avLst/>
              <a:gdLst>
                <a:gd name="connsiteX0" fmla="*/ 2911042 w 8454610"/>
                <a:gd name="connsiteY0" fmla="*/ 0 h 6641731"/>
                <a:gd name="connsiteX1" fmla="*/ 8454610 w 8454610"/>
                <a:gd name="connsiteY1" fmla="*/ 3879541 h 6641731"/>
                <a:gd name="connsiteX2" fmla="*/ 7917167 w 8454610"/>
                <a:gd name="connsiteY2" fmla="*/ 4647507 h 6641731"/>
                <a:gd name="connsiteX3" fmla="*/ 7916342 w 8454610"/>
                <a:gd name="connsiteY3" fmla="*/ 4646083 h 6641731"/>
                <a:gd name="connsiteX4" fmla="*/ 7643389 w 8454610"/>
                <a:gd name="connsiteY4" fmla="*/ 4358640 h 6641731"/>
                <a:gd name="connsiteX5" fmla="*/ 3698278 w 8454610"/>
                <a:gd name="connsiteY5" fmla="*/ 6435598 h 6641731"/>
                <a:gd name="connsiteX6" fmla="*/ 3557773 w 8454610"/>
                <a:gd name="connsiteY6" fmla="*/ 6626665 h 6641731"/>
                <a:gd name="connsiteX7" fmla="*/ 3557773 w 8454610"/>
                <a:gd name="connsiteY7" fmla="*/ 6627718 h 6641731"/>
                <a:gd name="connsiteX8" fmla="*/ 3556999 w 8454610"/>
                <a:gd name="connsiteY8" fmla="*/ 6627718 h 6641731"/>
                <a:gd name="connsiteX9" fmla="*/ 3546694 w 8454610"/>
                <a:gd name="connsiteY9" fmla="*/ 6641731 h 6641731"/>
                <a:gd name="connsiteX10" fmla="*/ 3526670 w 8454610"/>
                <a:gd name="connsiteY10" fmla="*/ 6627718 h 6641731"/>
                <a:gd name="connsiteX11" fmla="*/ 3181985 w 8454610"/>
                <a:gd name="connsiteY11" fmla="*/ 6627718 h 6641731"/>
                <a:gd name="connsiteX12" fmla="*/ 3181985 w 8454610"/>
                <a:gd name="connsiteY12" fmla="*/ 6386498 h 6641731"/>
                <a:gd name="connsiteX13" fmla="*/ 0 w 8454610"/>
                <a:gd name="connsiteY13" fmla="*/ 4159657 h 664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54610" h="6641731">
                  <a:moveTo>
                    <a:pt x="2911042" y="0"/>
                  </a:moveTo>
                  <a:lnTo>
                    <a:pt x="8454610" y="3879541"/>
                  </a:lnTo>
                  <a:lnTo>
                    <a:pt x="7917167" y="4647507"/>
                  </a:lnTo>
                  <a:lnTo>
                    <a:pt x="7916342" y="4646083"/>
                  </a:lnTo>
                  <a:cubicBezTo>
                    <a:pt x="7843023" y="4531482"/>
                    <a:pt x="7752196" y="4434786"/>
                    <a:pt x="7643389" y="4358640"/>
                  </a:cubicBezTo>
                  <a:cubicBezTo>
                    <a:pt x="6772937" y="3749474"/>
                    <a:pt x="5060871" y="4671827"/>
                    <a:pt x="3698278" y="6435598"/>
                  </a:cubicBezTo>
                  <a:lnTo>
                    <a:pt x="3557773" y="6626665"/>
                  </a:lnTo>
                  <a:lnTo>
                    <a:pt x="3557773" y="6627718"/>
                  </a:lnTo>
                  <a:lnTo>
                    <a:pt x="3556999" y="6627718"/>
                  </a:lnTo>
                  <a:lnTo>
                    <a:pt x="3546694" y="6641731"/>
                  </a:lnTo>
                  <a:lnTo>
                    <a:pt x="3526670" y="6627718"/>
                  </a:lnTo>
                  <a:lnTo>
                    <a:pt x="3181985" y="6627718"/>
                  </a:lnTo>
                  <a:lnTo>
                    <a:pt x="3181985" y="6386498"/>
                  </a:lnTo>
                  <a:lnTo>
                    <a:pt x="0" y="415965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342900">
                <a:buClrTx/>
              </a:pPr>
              <a:endParaRPr lang="ru-RU" sz="1350" kern="12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" name="Полилиния 5">
              <a:extLst>
                <a:ext uri="{FF2B5EF4-FFF2-40B4-BE49-F238E27FC236}">
                  <a16:creationId xmlns:a16="http://schemas.microsoft.com/office/drawing/2014/main" id="{654C92DE-CE02-2D4C-BA08-010E96361AE9}"/>
                </a:ext>
              </a:extLst>
            </p:cNvPr>
            <p:cNvSpPr/>
            <p:nvPr/>
          </p:nvSpPr>
          <p:spPr>
            <a:xfrm>
              <a:off x="0" y="0"/>
              <a:ext cx="9144000" cy="5421086"/>
            </a:xfrm>
            <a:custGeom>
              <a:avLst/>
              <a:gdLst>
                <a:gd name="connsiteX0" fmla="*/ 0 w 9144000"/>
                <a:gd name="connsiteY0" fmla="*/ 0 h 5421086"/>
                <a:gd name="connsiteX1" fmla="*/ 9144000 w 9144000"/>
                <a:gd name="connsiteY1" fmla="*/ 0 h 5421086"/>
                <a:gd name="connsiteX2" fmla="*/ 9144000 w 9144000"/>
                <a:gd name="connsiteY2" fmla="*/ 5421086 h 5421086"/>
                <a:gd name="connsiteX3" fmla="*/ 8423673 w 9144000"/>
                <a:gd name="connsiteY3" fmla="*/ 5421086 h 5421086"/>
                <a:gd name="connsiteX4" fmla="*/ 8417670 w 9144000"/>
                <a:gd name="connsiteY4" fmla="*/ 5147957 h 5421086"/>
                <a:gd name="connsiteX5" fmla="*/ 6376307 w 9144000"/>
                <a:gd name="connsiteY5" fmla="*/ 915761 h 5421086"/>
                <a:gd name="connsiteX6" fmla="*/ 4334944 w 9144000"/>
                <a:gd name="connsiteY6" fmla="*/ 5147957 h 5421086"/>
                <a:gd name="connsiteX7" fmla="*/ 4328941 w 9144000"/>
                <a:gd name="connsiteY7" fmla="*/ 5421086 h 5421086"/>
                <a:gd name="connsiteX8" fmla="*/ 0 w 9144000"/>
                <a:gd name="connsiteY8" fmla="*/ 5421086 h 542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0" h="5421086">
                  <a:moveTo>
                    <a:pt x="0" y="0"/>
                  </a:moveTo>
                  <a:lnTo>
                    <a:pt x="9144000" y="0"/>
                  </a:lnTo>
                  <a:lnTo>
                    <a:pt x="9144000" y="5421086"/>
                  </a:lnTo>
                  <a:lnTo>
                    <a:pt x="8423673" y="5421086"/>
                  </a:lnTo>
                  <a:lnTo>
                    <a:pt x="8417670" y="5147957"/>
                  </a:lnTo>
                  <a:cubicBezTo>
                    <a:pt x="8312590" y="2770796"/>
                    <a:pt x="7438743" y="915761"/>
                    <a:pt x="6376307" y="915761"/>
                  </a:cubicBezTo>
                  <a:cubicBezTo>
                    <a:pt x="5313871" y="915761"/>
                    <a:pt x="4440025" y="2770796"/>
                    <a:pt x="4334944" y="5147957"/>
                  </a:cubicBezTo>
                  <a:lnTo>
                    <a:pt x="4328941" y="5421086"/>
                  </a:lnTo>
                  <a:lnTo>
                    <a:pt x="0" y="54210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342900">
                <a:buClrTx/>
              </a:pPr>
              <a:endParaRPr lang="ru-RU" sz="1350" kern="12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1026" name="Picture 2" descr="Download – Tom And Jerry PNG Image for Free in 2020 | Tom and jerry  drawing, Tom and jerry cartoon, Cartoons jerry">
            <a:extLst>
              <a:ext uri="{FF2B5EF4-FFF2-40B4-BE49-F238E27FC236}">
                <a16:creationId xmlns:a16="http://schemas.microsoft.com/office/drawing/2014/main" id="{A7AD0E15-ADE6-0141-8FE9-2860F5B551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601" y="1707070"/>
            <a:ext cx="2080112" cy="279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FC1CA2D-6C69-8346-853A-40542C790B46}"/>
              </a:ext>
            </a:extLst>
          </p:cNvPr>
          <p:cNvSpPr txBox="1"/>
          <p:nvPr/>
        </p:nvSpPr>
        <p:spPr>
          <a:xfrm>
            <a:off x="1505096" y="322383"/>
            <a:ext cx="32221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900">
              <a:buClrTx/>
            </a:pPr>
            <a:r>
              <a:rPr lang="en-US" sz="2100" kern="1200" dirty="0">
                <a:solidFill>
                  <a:prstClr val="white"/>
                </a:solidFill>
                <a:latin typeface="Comic Sans MS" panose="030F0902030302020204" pitchFamily="66" charset="0"/>
                <a:ea typeface="+mn-ea"/>
                <a:cs typeface="+mn-cs"/>
              </a:rPr>
              <a:t>What is this?</a:t>
            </a:r>
            <a:endParaRPr lang="ru-RU" sz="21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45C5377-6918-BB48-98A7-A892A807B0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034399" y="221617"/>
            <a:ext cx="824266" cy="847355"/>
          </a:xfrm>
          <a:prstGeom prst="rect">
            <a:avLst/>
          </a:prstGeom>
        </p:spPr>
      </p:pic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id="{55E8F6E1-3390-4643-B05D-51F2C6AE411B}"/>
              </a:ext>
            </a:extLst>
          </p:cNvPr>
          <p:cNvSpPr/>
          <p:nvPr/>
        </p:nvSpPr>
        <p:spPr>
          <a:xfrm>
            <a:off x="1362762" y="4376365"/>
            <a:ext cx="1358660" cy="530525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73340E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</a:pPr>
            <a:r>
              <a:rPr lang="en-US" sz="2400" b="1" kern="1200" dirty="0">
                <a:solidFill>
                  <a:srgbClr val="C55B0E"/>
                </a:solidFill>
                <a:latin typeface="Calibri" panose="020F0502020204030204"/>
              </a:rPr>
              <a:t>CHECK</a:t>
            </a:r>
            <a:endParaRPr lang="ru-RU" sz="2400" b="1" kern="1200" dirty="0">
              <a:solidFill>
                <a:srgbClr val="C55B0E"/>
              </a:solidFill>
              <a:latin typeface="Calibri" panose="020F0502020204030204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D8222CB-816C-6D4A-932A-00A230B96504}"/>
              </a:ext>
            </a:extLst>
          </p:cNvPr>
          <p:cNvSpPr txBox="1"/>
          <p:nvPr/>
        </p:nvSpPr>
        <p:spPr>
          <a:xfrm>
            <a:off x="4597772" y="4502988"/>
            <a:ext cx="32221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342900">
              <a:buClrTx/>
            </a:pPr>
            <a:r>
              <a:rPr lang="en-US" sz="2100" dirty="0">
                <a:solidFill>
                  <a:srgbClr val="FF0000"/>
                </a:solidFill>
              </a:rPr>
              <a:t>experiment</a:t>
            </a:r>
            <a:endParaRPr lang="ru-RU" sz="2100" kern="1200" dirty="0">
              <a:solidFill>
                <a:srgbClr val="FF0000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0152661"/>
      </p:ext>
    </p:extLst>
  </p:cSld>
  <p:clrMapOvr>
    <a:masterClrMapping/>
  </p:clrMapOvr>
  <p:transition spd="slow" advClick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314" y="221617"/>
            <a:ext cx="3054361" cy="2444708"/>
          </a:xfrm>
          <a:prstGeom prst="rect">
            <a:avLst/>
          </a:prstGeom>
        </p:spPr>
      </p:pic>
      <p:grpSp>
        <p:nvGrpSpPr>
          <p:cNvPr id="12" name="Группа 11">
            <a:extLst>
              <a:ext uri="{FF2B5EF4-FFF2-40B4-BE49-F238E27FC236}">
                <a16:creationId xmlns:a16="http://schemas.microsoft.com/office/drawing/2014/main" id="{27022861-95D2-7843-8367-89D09CD96F6B}"/>
              </a:ext>
            </a:extLst>
          </p:cNvPr>
          <p:cNvGrpSpPr/>
          <p:nvPr/>
        </p:nvGrpSpPr>
        <p:grpSpPr>
          <a:xfrm>
            <a:off x="442800" y="-887095"/>
            <a:ext cx="7558200" cy="4981298"/>
            <a:chOff x="-933600" y="-1182794"/>
            <a:chExt cx="10077600" cy="6641731"/>
          </a:xfrm>
          <a:solidFill>
            <a:schemeClr val="accent2">
              <a:lumMod val="75000"/>
            </a:schemeClr>
          </a:solidFill>
        </p:grpSpPr>
        <p:sp>
          <p:nvSpPr>
            <p:cNvPr id="11" name="Полилиния 10">
              <a:extLst>
                <a:ext uri="{FF2B5EF4-FFF2-40B4-BE49-F238E27FC236}">
                  <a16:creationId xmlns:a16="http://schemas.microsoft.com/office/drawing/2014/main" id="{AE338199-0EE9-DB4A-8CD7-59D5028058B9}"/>
                </a:ext>
              </a:extLst>
            </p:cNvPr>
            <p:cNvSpPr/>
            <p:nvPr/>
          </p:nvSpPr>
          <p:spPr>
            <a:xfrm rot="19500877">
              <a:off x="-933600" y="-1182794"/>
              <a:ext cx="8454610" cy="6641731"/>
            </a:xfrm>
            <a:custGeom>
              <a:avLst/>
              <a:gdLst>
                <a:gd name="connsiteX0" fmla="*/ 2911042 w 8454610"/>
                <a:gd name="connsiteY0" fmla="*/ 0 h 6641731"/>
                <a:gd name="connsiteX1" fmla="*/ 8454610 w 8454610"/>
                <a:gd name="connsiteY1" fmla="*/ 3879541 h 6641731"/>
                <a:gd name="connsiteX2" fmla="*/ 7917167 w 8454610"/>
                <a:gd name="connsiteY2" fmla="*/ 4647507 h 6641731"/>
                <a:gd name="connsiteX3" fmla="*/ 7916342 w 8454610"/>
                <a:gd name="connsiteY3" fmla="*/ 4646083 h 6641731"/>
                <a:gd name="connsiteX4" fmla="*/ 7643389 w 8454610"/>
                <a:gd name="connsiteY4" fmla="*/ 4358640 h 6641731"/>
                <a:gd name="connsiteX5" fmla="*/ 3698278 w 8454610"/>
                <a:gd name="connsiteY5" fmla="*/ 6435598 h 6641731"/>
                <a:gd name="connsiteX6" fmla="*/ 3557773 w 8454610"/>
                <a:gd name="connsiteY6" fmla="*/ 6626665 h 6641731"/>
                <a:gd name="connsiteX7" fmla="*/ 3557773 w 8454610"/>
                <a:gd name="connsiteY7" fmla="*/ 6627718 h 6641731"/>
                <a:gd name="connsiteX8" fmla="*/ 3556999 w 8454610"/>
                <a:gd name="connsiteY8" fmla="*/ 6627718 h 6641731"/>
                <a:gd name="connsiteX9" fmla="*/ 3546694 w 8454610"/>
                <a:gd name="connsiteY9" fmla="*/ 6641731 h 6641731"/>
                <a:gd name="connsiteX10" fmla="*/ 3526670 w 8454610"/>
                <a:gd name="connsiteY10" fmla="*/ 6627718 h 6641731"/>
                <a:gd name="connsiteX11" fmla="*/ 3181985 w 8454610"/>
                <a:gd name="connsiteY11" fmla="*/ 6627718 h 6641731"/>
                <a:gd name="connsiteX12" fmla="*/ 3181985 w 8454610"/>
                <a:gd name="connsiteY12" fmla="*/ 6386498 h 6641731"/>
                <a:gd name="connsiteX13" fmla="*/ 0 w 8454610"/>
                <a:gd name="connsiteY13" fmla="*/ 4159657 h 6641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454610" h="6641731">
                  <a:moveTo>
                    <a:pt x="2911042" y="0"/>
                  </a:moveTo>
                  <a:lnTo>
                    <a:pt x="8454610" y="3879541"/>
                  </a:lnTo>
                  <a:lnTo>
                    <a:pt x="7917167" y="4647507"/>
                  </a:lnTo>
                  <a:lnTo>
                    <a:pt x="7916342" y="4646083"/>
                  </a:lnTo>
                  <a:cubicBezTo>
                    <a:pt x="7843023" y="4531482"/>
                    <a:pt x="7752196" y="4434786"/>
                    <a:pt x="7643389" y="4358640"/>
                  </a:cubicBezTo>
                  <a:cubicBezTo>
                    <a:pt x="6772937" y="3749474"/>
                    <a:pt x="5060871" y="4671827"/>
                    <a:pt x="3698278" y="6435598"/>
                  </a:cubicBezTo>
                  <a:lnTo>
                    <a:pt x="3557773" y="6626665"/>
                  </a:lnTo>
                  <a:lnTo>
                    <a:pt x="3557773" y="6627718"/>
                  </a:lnTo>
                  <a:lnTo>
                    <a:pt x="3556999" y="6627718"/>
                  </a:lnTo>
                  <a:lnTo>
                    <a:pt x="3546694" y="6641731"/>
                  </a:lnTo>
                  <a:lnTo>
                    <a:pt x="3526670" y="6627718"/>
                  </a:lnTo>
                  <a:lnTo>
                    <a:pt x="3181985" y="6627718"/>
                  </a:lnTo>
                  <a:lnTo>
                    <a:pt x="3181985" y="6386498"/>
                  </a:lnTo>
                  <a:lnTo>
                    <a:pt x="0" y="415965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342900">
                <a:buClrTx/>
              </a:pPr>
              <a:endParaRPr lang="ru-RU" sz="1350" kern="120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sp>
          <p:nvSpPr>
            <p:cNvPr id="6" name="Полилиния 5">
              <a:extLst>
                <a:ext uri="{FF2B5EF4-FFF2-40B4-BE49-F238E27FC236}">
                  <a16:creationId xmlns:a16="http://schemas.microsoft.com/office/drawing/2014/main" id="{654C92DE-CE02-2D4C-BA08-010E96361AE9}"/>
                </a:ext>
              </a:extLst>
            </p:cNvPr>
            <p:cNvSpPr/>
            <p:nvPr/>
          </p:nvSpPr>
          <p:spPr>
            <a:xfrm>
              <a:off x="0" y="0"/>
              <a:ext cx="9144000" cy="5421086"/>
            </a:xfrm>
            <a:custGeom>
              <a:avLst/>
              <a:gdLst>
                <a:gd name="connsiteX0" fmla="*/ 0 w 9144000"/>
                <a:gd name="connsiteY0" fmla="*/ 0 h 5421086"/>
                <a:gd name="connsiteX1" fmla="*/ 9144000 w 9144000"/>
                <a:gd name="connsiteY1" fmla="*/ 0 h 5421086"/>
                <a:gd name="connsiteX2" fmla="*/ 9144000 w 9144000"/>
                <a:gd name="connsiteY2" fmla="*/ 5421086 h 5421086"/>
                <a:gd name="connsiteX3" fmla="*/ 8423673 w 9144000"/>
                <a:gd name="connsiteY3" fmla="*/ 5421086 h 5421086"/>
                <a:gd name="connsiteX4" fmla="*/ 8417670 w 9144000"/>
                <a:gd name="connsiteY4" fmla="*/ 5147957 h 5421086"/>
                <a:gd name="connsiteX5" fmla="*/ 6376307 w 9144000"/>
                <a:gd name="connsiteY5" fmla="*/ 915761 h 5421086"/>
                <a:gd name="connsiteX6" fmla="*/ 4334944 w 9144000"/>
                <a:gd name="connsiteY6" fmla="*/ 5147957 h 5421086"/>
                <a:gd name="connsiteX7" fmla="*/ 4328941 w 9144000"/>
                <a:gd name="connsiteY7" fmla="*/ 5421086 h 5421086"/>
                <a:gd name="connsiteX8" fmla="*/ 0 w 9144000"/>
                <a:gd name="connsiteY8" fmla="*/ 5421086 h 5421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144000" h="5421086">
                  <a:moveTo>
                    <a:pt x="0" y="0"/>
                  </a:moveTo>
                  <a:lnTo>
                    <a:pt x="9144000" y="0"/>
                  </a:lnTo>
                  <a:lnTo>
                    <a:pt x="9144000" y="5421086"/>
                  </a:lnTo>
                  <a:lnTo>
                    <a:pt x="8423673" y="5421086"/>
                  </a:lnTo>
                  <a:lnTo>
                    <a:pt x="8417670" y="5147957"/>
                  </a:lnTo>
                  <a:cubicBezTo>
                    <a:pt x="8312590" y="2770796"/>
                    <a:pt x="7438743" y="915761"/>
                    <a:pt x="6376307" y="915761"/>
                  </a:cubicBezTo>
                  <a:cubicBezTo>
                    <a:pt x="5313871" y="915761"/>
                    <a:pt x="4440025" y="2770796"/>
                    <a:pt x="4334944" y="5147957"/>
                  </a:cubicBezTo>
                  <a:lnTo>
                    <a:pt x="4328941" y="5421086"/>
                  </a:lnTo>
                  <a:lnTo>
                    <a:pt x="0" y="542108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 defTabSz="342900">
                <a:buClrTx/>
              </a:pPr>
              <a:endParaRPr lang="ru-RU" sz="1350" kern="1200">
                <a:solidFill>
                  <a:prstClr val="white"/>
                </a:solidFill>
                <a:latin typeface="Calibri" panose="020F0502020204030204"/>
              </a:endParaRPr>
            </a:p>
          </p:txBody>
        </p:sp>
      </p:grpSp>
      <p:pic>
        <p:nvPicPr>
          <p:cNvPr id="1026" name="Picture 2" descr="Download – Tom And Jerry PNG Image for Free in 2020 | Tom and jerry  drawing, Tom and jerry cartoon, Cartoons jerry">
            <a:extLst>
              <a:ext uri="{FF2B5EF4-FFF2-40B4-BE49-F238E27FC236}">
                <a16:creationId xmlns:a16="http://schemas.microsoft.com/office/drawing/2014/main" id="{A7AD0E15-ADE6-0141-8FE9-2860F5B551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6601" y="1707070"/>
            <a:ext cx="2080112" cy="279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FC1CA2D-6C69-8346-853A-40542C790B46}"/>
              </a:ext>
            </a:extLst>
          </p:cNvPr>
          <p:cNvSpPr txBox="1"/>
          <p:nvPr/>
        </p:nvSpPr>
        <p:spPr>
          <a:xfrm>
            <a:off x="1505096" y="322383"/>
            <a:ext cx="32221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342900">
              <a:buClrTx/>
            </a:pPr>
            <a:r>
              <a:rPr lang="en-US" sz="2100" kern="1200" dirty="0">
                <a:solidFill>
                  <a:prstClr val="white"/>
                </a:solidFill>
                <a:latin typeface="Comic Sans MS" panose="030F0902030302020204" pitchFamily="66" charset="0"/>
                <a:ea typeface="+mn-ea"/>
                <a:cs typeface="+mn-cs"/>
              </a:rPr>
              <a:t>What is this?</a:t>
            </a:r>
            <a:endParaRPr lang="ru-RU" sz="2100" kern="1200" dirty="0">
              <a:solidFill>
                <a:prstClr val="white"/>
              </a:solidFill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7" name="Рисунок 1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45C5377-6918-BB48-98A7-A892A807B0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7034399" y="221617"/>
            <a:ext cx="824266" cy="847355"/>
          </a:xfrm>
          <a:prstGeom prst="rect">
            <a:avLst/>
          </a:prstGeom>
        </p:spPr>
      </p:pic>
      <p:sp>
        <p:nvSpPr>
          <p:cNvPr id="15" name="Скругленный прямоугольник 14">
            <a:extLst>
              <a:ext uri="{FF2B5EF4-FFF2-40B4-BE49-F238E27FC236}">
                <a16:creationId xmlns:a16="http://schemas.microsoft.com/office/drawing/2014/main" id="{55E8F6E1-3390-4643-B05D-51F2C6AE411B}"/>
              </a:ext>
            </a:extLst>
          </p:cNvPr>
          <p:cNvSpPr/>
          <p:nvPr/>
        </p:nvSpPr>
        <p:spPr>
          <a:xfrm>
            <a:off x="1362762" y="4376365"/>
            <a:ext cx="1358660" cy="530525"/>
          </a:xfrm>
          <a:prstGeom prst="roundRect">
            <a:avLst/>
          </a:prstGeom>
          <a:solidFill>
            <a:srgbClr val="FFFF00"/>
          </a:solidFill>
          <a:ln w="38100">
            <a:solidFill>
              <a:srgbClr val="73340E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42900">
              <a:buClrTx/>
            </a:pPr>
            <a:r>
              <a:rPr lang="en-US" sz="2400" b="1" kern="1200" dirty="0">
                <a:solidFill>
                  <a:srgbClr val="C55B0E"/>
                </a:solidFill>
                <a:latin typeface="Calibri" panose="020F0502020204030204"/>
              </a:rPr>
              <a:t>CHECK</a:t>
            </a:r>
            <a:endParaRPr lang="ru-RU" sz="2400" b="1" kern="1200" dirty="0">
              <a:solidFill>
                <a:srgbClr val="C55B0E"/>
              </a:solidFill>
              <a:latin typeface="Calibri" panose="020F0502020204030204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D8222CB-816C-6D4A-932A-00A230B96504}"/>
              </a:ext>
            </a:extLst>
          </p:cNvPr>
          <p:cNvSpPr txBox="1"/>
          <p:nvPr/>
        </p:nvSpPr>
        <p:spPr>
          <a:xfrm>
            <a:off x="4597772" y="4502988"/>
            <a:ext cx="322218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342900">
              <a:buClrTx/>
            </a:pPr>
            <a:r>
              <a:rPr lang="en-US" sz="2100" kern="1200" dirty="0">
                <a:solidFill>
                  <a:srgbClr val="FF0000"/>
                </a:solidFill>
                <a:latin typeface="Comic Sans MS" panose="030F0902030302020204" pitchFamily="66" charset="0"/>
                <a:ea typeface="+mn-ea"/>
                <a:cs typeface="+mn-cs"/>
              </a:rPr>
              <a:t>project</a:t>
            </a:r>
            <a:endParaRPr lang="ru-RU" sz="2100" kern="1200" dirty="0">
              <a:solidFill>
                <a:srgbClr val="FF0000"/>
              </a:solidFill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8017783"/>
      </p:ext>
    </p:extLst>
  </p:cSld>
  <p:clrMapOvr>
    <a:masterClrMapping/>
  </p:clrMapOvr>
  <p:transition spd="slow" advClick="0">
    <p:pu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heme/theme1.xml><?xml version="1.0" encoding="utf-8"?>
<a:theme xmlns:a="http://schemas.openxmlformats.org/drawingml/2006/main" name="Fashion trends presetation by Slidesgo">
  <a:themeElements>
    <a:clrScheme name="Simple Light">
      <a:dk1>
        <a:srgbClr val="5A3E3A"/>
      </a:dk1>
      <a:lt1>
        <a:srgbClr val="FEF6F4"/>
      </a:lt1>
      <a:dk2>
        <a:srgbClr val="D9B6A2"/>
      </a:dk2>
      <a:lt2>
        <a:srgbClr val="E5ADAC"/>
      </a:lt2>
      <a:accent1>
        <a:srgbClr val="AC2526"/>
      </a:accent1>
      <a:accent2>
        <a:srgbClr val="535353"/>
      </a:accent2>
      <a:accent3>
        <a:srgbClr val="C06273"/>
      </a:accent3>
      <a:accent4>
        <a:srgbClr val="FFFFFF"/>
      </a:accent4>
      <a:accent5>
        <a:srgbClr val="FFFFFF"/>
      </a:accent5>
      <a:accent6>
        <a:srgbClr val="FFFFFF"/>
      </a:accent6>
      <a:hlink>
        <a:srgbClr val="5A3E3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3407</Words>
  <Application>Microsoft Office PowerPoint</Application>
  <PresentationFormat>On-screen Show (16:9)</PresentationFormat>
  <Paragraphs>360</Paragraphs>
  <Slides>38</Slides>
  <Notes>11</Notes>
  <HiddenSlides>0</HiddenSlides>
  <MMClips>13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38</vt:i4>
      </vt:variant>
    </vt:vector>
  </HeadingPairs>
  <TitlesOfParts>
    <vt:vector size="51" baseType="lpstr">
      <vt:lpstr>Arial</vt:lpstr>
      <vt:lpstr>Comic Sans MS</vt:lpstr>
      <vt:lpstr>Calibri</vt:lpstr>
      <vt:lpstr>Didact Gothic</vt:lpstr>
      <vt:lpstr>Nunito</vt:lpstr>
      <vt:lpstr>Libre Baskerville</vt:lpstr>
      <vt:lpstr>Britannic Bold</vt:lpstr>
      <vt:lpstr>Montserrat</vt:lpstr>
      <vt:lpstr>Wingdings</vt:lpstr>
      <vt:lpstr>Muli</vt:lpstr>
      <vt:lpstr>Calibri Light</vt:lpstr>
      <vt:lpstr>Fashion trends presetation by Slidesgo</vt:lpstr>
      <vt:lpstr>Тема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Fashion trends presentation</dc:title>
  <dc:creator>Admin</dc:creator>
  <cp:lastModifiedBy>PCD TRUNGTIN</cp:lastModifiedBy>
  <cp:revision>13</cp:revision>
  <dcterms:modified xsi:type="dcterms:W3CDTF">2025-09-28T04:02:49Z</dcterms:modified>
</cp:coreProperties>
</file>