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1" r:id="rId2"/>
  </p:sldMasterIdLst>
  <p:notesMasterIdLst>
    <p:notesMasterId r:id="rId20"/>
  </p:notesMasterIdLst>
  <p:sldIdLst>
    <p:sldId id="301" r:id="rId3"/>
    <p:sldId id="305" r:id="rId4"/>
    <p:sldId id="306" r:id="rId5"/>
    <p:sldId id="307" r:id="rId6"/>
    <p:sldId id="309" r:id="rId7"/>
    <p:sldId id="322" r:id="rId8"/>
    <p:sldId id="323" r:id="rId9"/>
    <p:sldId id="335" r:id="rId10"/>
    <p:sldId id="336" r:id="rId11"/>
    <p:sldId id="332" r:id="rId12"/>
    <p:sldId id="333" r:id="rId13"/>
    <p:sldId id="334" r:id="rId14"/>
    <p:sldId id="312" r:id="rId15"/>
    <p:sldId id="314" r:id="rId16"/>
    <p:sldId id="315" r:id="rId17"/>
    <p:sldId id="317" r:id="rId18"/>
    <p:sldId id="318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Hong" initials="H" lastIdx="1" clrIdx="0">
    <p:extLst>
      <p:ext uri="{19B8F6BF-5375-455C-9EA6-DF929625EA0E}">
        <p15:presenceInfo xmlns:p15="http://schemas.microsoft.com/office/powerpoint/2012/main" userId="Hong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6" d="100"/>
          <a:sy n="96" d="100"/>
        </p:scale>
        <p:origin x="178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commentAuthors" Target="commentAuthor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33D96C-F95C-4E18-9ACD-D555ADB6321F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40E5D4-4F05-4264-9AFA-24167EEAEA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0015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bg>
      <p:bgPr>
        <a:solidFill>
          <a:schemeClr val="lt1"/>
        </a:solid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/>
          <p:nvPr/>
        </p:nvSpPr>
        <p:spPr>
          <a:xfrm>
            <a:off x="10066067" y="-3445099"/>
            <a:ext cx="4764735" cy="5461041"/>
          </a:xfrm>
          <a:custGeom>
            <a:avLst/>
            <a:gdLst/>
            <a:ahLst/>
            <a:cxnLst/>
            <a:rect l="l" t="t" r="r" b="b"/>
            <a:pathLst>
              <a:path w="52649" h="60343" extrusionOk="0">
                <a:moveTo>
                  <a:pt x="24055" y="1"/>
                </a:moveTo>
                <a:cubicBezTo>
                  <a:pt x="17235" y="1"/>
                  <a:pt x="10851" y="5532"/>
                  <a:pt x="8351" y="11961"/>
                </a:cubicBezTo>
                <a:cubicBezTo>
                  <a:pt x="3962" y="23631"/>
                  <a:pt x="0" y="33668"/>
                  <a:pt x="3025" y="46167"/>
                </a:cubicBezTo>
                <a:cubicBezTo>
                  <a:pt x="3908" y="49861"/>
                  <a:pt x="5541" y="53153"/>
                  <a:pt x="7709" y="55589"/>
                </a:cubicBezTo>
                <a:cubicBezTo>
                  <a:pt x="8860" y="57034"/>
                  <a:pt x="10118" y="58239"/>
                  <a:pt x="11296" y="58988"/>
                </a:cubicBezTo>
                <a:cubicBezTo>
                  <a:pt x="12693" y="59957"/>
                  <a:pt x="14065" y="60342"/>
                  <a:pt x="15402" y="60342"/>
                </a:cubicBezTo>
                <a:cubicBezTo>
                  <a:pt x="15985" y="60342"/>
                  <a:pt x="16561" y="60269"/>
                  <a:pt x="17130" y="60139"/>
                </a:cubicBezTo>
                <a:cubicBezTo>
                  <a:pt x="17182" y="60140"/>
                  <a:pt x="17233" y="60140"/>
                  <a:pt x="17285" y="60140"/>
                </a:cubicBezTo>
                <a:cubicBezTo>
                  <a:pt x="19302" y="60140"/>
                  <a:pt x="21471" y="59630"/>
                  <a:pt x="23742" y="58560"/>
                </a:cubicBezTo>
                <a:cubicBezTo>
                  <a:pt x="27756" y="56552"/>
                  <a:pt x="31771" y="54920"/>
                  <a:pt x="36188" y="54518"/>
                </a:cubicBezTo>
                <a:cubicBezTo>
                  <a:pt x="36919" y="54482"/>
                  <a:pt x="37607" y="54474"/>
                  <a:pt x="38264" y="54474"/>
                </a:cubicBezTo>
                <a:cubicBezTo>
                  <a:pt x="38824" y="54474"/>
                  <a:pt x="39361" y="54480"/>
                  <a:pt x="39884" y="54480"/>
                </a:cubicBezTo>
                <a:cubicBezTo>
                  <a:pt x="41934" y="54480"/>
                  <a:pt x="43756" y="54387"/>
                  <a:pt x="45823" y="53474"/>
                </a:cubicBezTo>
                <a:cubicBezTo>
                  <a:pt x="51123" y="51012"/>
                  <a:pt x="52060" y="46970"/>
                  <a:pt x="52060" y="41938"/>
                </a:cubicBezTo>
                <a:cubicBezTo>
                  <a:pt x="52595" y="39690"/>
                  <a:pt x="52648" y="37442"/>
                  <a:pt x="52220" y="35327"/>
                </a:cubicBezTo>
                <a:cubicBezTo>
                  <a:pt x="50989" y="29091"/>
                  <a:pt x="43361" y="23497"/>
                  <a:pt x="38891" y="19482"/>
                </a:cubicBezTo>
                <a:cubicBezTo>
                  <a:pt x="33645" y="14664"/>
                  <a:pt x="37472" y="6447"/>
                  <a:pt x="31209" y="2218"/>
                </a:cubicBezTo>
                <a:cubicBezTo>
                  <a:pt x="28869" y="674"/>
                  <a:pt x="26436" y="1"/>
                  <a:pt x="24055" y="1"/>
                </a:cubicBezTo>
                <a:close/>
              </a:path>
            </a:pathLst>
          </a:custGeom>
          <a:solidFill>
            <a:srgbClr val="EFD5D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5" name="Google Shape;35;p6"/>
          <p:cNvSpPr/>
          <p:nvPr/>
        </p:nvSpPr>
        <p:spPr>
          <a:xfrm>
            <a:off x="-2088200" y="4670104"/>
            <a:ext cx="3876067" cy="3429781"/>
          </a:xfrm>
          <a:custGeom>
            <a:avLst/>
            <a:gdLst/>
            <a:ahLst/>
            <a:cxnLst/>
            <a:rect l="l" t="t" r="r" b="b"/>
            <a:pathLst>
              <a:path w="75040" h="66400" extrusionOk="0">
                <a:moveTo>
                  <a:pt x="42323" y="0"/>
                </a:moveTo>
                <a:cubicBezTo>
                  <a:pt x="39634" y="0"/>
                  <a:pt x="36949" y="959"/>
                  <a:pt x="34088" y="2334"/>
                </a:cubicBezTo>
                <a:cubicBezTo>
                  <a:pt x="31438" y="2977"/>
                  <a:pt x="28949" y="4074"/>
                  <a:pt x="26835" y="5680"/>
                </a:cubicBezTo>
                <a:cubicBezTo>
                  <a:pt x="20652" y="10337"/>
                  <a:pt x="18564" y="21739"/>
                  <a:pt x="16530" y="28725"/>
                </a:cubicBezTo>
                <a:cubicBezTo>
                  <a:pt x="14041" y="37076"/>
                  <a:pt x="2933" y="37263"/>
                  <a:pt x="1675" y="46364"/>
                </a:cubicBezTo>
                <a:cubicBezTo>
                  <a:pt x="0" y="58824"/>
                  <a:pt x="11871" y="66399"/>
                  <a:pt x="22757" y="66399"/>
                </a:cubicBezTo>
                <a:cubicBezTo>
                  <a:pt x="23352" y="66399"/>
                  <a:pt x="23945" y="66377"/>
                  <a:pt x="24533" y="66331"/>
                </a:cubicBezTo>
                <a:cubicBezTo>
                  <a:pt x="39682" y="64939"/>
                  <a:pt x="52878" y="63975"/>
                  <a:pt x="64922" y="53992"/>
                </a:cubicBezTo>
                <a:cubicBezTo>
                  <a:pt x="68562" y="51021"/>
                  <a:pt x="71292" y="47461"/>
                  <a:pt x="72818" y="43714"/>
                </a:cubicBezTo>
                <a:cubicBezTo>
                  <a:pt x="73755" y="41760"/>
                  <a:pt x="74370" y="39753"/>
                  <a:pt x="74585" y="38066"/>
                </a:cubicBezTo>
                <a:cubicBezTo>
                  <a:pt x="75040" y="35095"/>
                  <a:pt x="74237" y="32847"/>
                  <a:pt x="72765" y="31054"/>
                </a:cubicBezTo>
                <a:cubicBezTo>
                  <a:pt x="71694" y="28725"/>
                  <a:pt x="69954" y="26557"/>
                  <a:pt x="67492" y="24576"/>
                </a:cubicBezTo>
                <a:cubicBezTo>
                  <a:pt x="63129" y="21231"/>
                  <a:pt x="59221" y="17698"/>
                  <a:pt x="56411" y="13067"/>
                </a:cubicBezTo>
                <a:cubicBezTo>
                  <a:pt x="54136" y="8999"/>
                  <a:pt x="53413" y="5814"/>
                  <a:pt x="50121" y="3030"/>
                </a:cubicBezTo>
                <a:cubicBezTo>
                  <a:pt x="47415" y="857"/>
                  <a:pt x="44867" y="0"/>
                  <a:pt x="42323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6" name="Google Shape;36;p6"/>
          <p:cNvSpPr txBox="1">
            <a:spLocks noGrp="1"/>
          </p:cNvSpPr>
          <p:nvPr>
            <p:ph type="title"/>
          </p:nvPr>
        </p:nvSpPr>
        <p:spPr>
          <a:xfrm>
            <a:off x="935467" y="836533"/>
            <a:ext cx="10305600" cy="67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092774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B56FB8-60F0-460A-B532-86B6616E2DE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92418DD-59F2-4527-BE5C-EB29AC09DF93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557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5EFB24-A56E-40B4-8612-B7D28D01A1D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FFF4374-E970-4C2F-BF4F-C48870756C98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57436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4293C2-556E-4ADF-B3C7-167E9B30EFA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2BE4896-4832-41AC-8C3E-2F53F1EA3046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26243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4F3DFF-62FA-4052-A07E-E7532123B4A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7846FA8-4715-4855-8176-37FC2A345305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44207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91CE8A-7A7F-493F-A1FD-4D3C22641A6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9262920-5063-44FD-9433-661E43E54660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89391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A79FE2-17BB-4D2B-9812-DDE77C2989F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3FCE615-039B-4B4C-A504-9B05BF5C61E0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8405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bg>
      <p:bgPr>
        <a:solidFill>
          <a:schemeClr val="dk2"/>
        </a:solidFill>
        <a:effectLst/>
      </p:bgPr>
    </p:bg>
    <p:spTree>
      <p:nvGrpSpPr>
        <p:cNvPr id="1" name="Shape 19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" name="Google Shape;1946;p30"/>
          <p:cNvGrpSpPr/>
          <p:nvPr/>
        </p:nvGrpSpPr>
        <p:grpSpPr>
          <a:xfrm>
            <a:off x="1" y="0"/>
            <a:ext cx="12192121" cy="6858197"/>
            <a:chOff x="0" y="0"/>
            <a:chExt cx="7440875" cy="4152456"/>
          </a:xfrm>
        </p:grpSpPr>
        <p:sp>
          <p:nvSpPr>
            <p:cNvPr id="1947" name="Google Shape;1947;p30"/>
            <p:cNvSpPr/>
            <p:nvPr/>
          </p:nvSpPr>
          <p:spPr>
            <a:xfrm>
              <a:off x="265057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48" name="Google Shape;1948;p30"/>
            <p:cNvSpPr/>
            <p:nvPr/>
          </p:nvSpPr>
          <p:spPr>
            <a:xfrm>
              <a:off x="583651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49" name="Google Shape;1949;p30"/>
            <p:cNvSpPr/>
            <p:nvPr/>
          </p:nvSpPr>
          <p:spPr>
            <a:xfrm>
              <a:off x="902179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0" name="Google Shape;1950;p30"/>
            <p:cNvSpPr/>
            <p:nvPr/>
          </p:nvSpPr>
          <p:spPr>
            <a:xfrm>
              <a:off x="1220641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1" name="Google Shape;1951;p30"/>
            <p:cNvSpPr/>
            <p:nvPr/>
          </p:nvSpPr>
          <p:spPr>
            <a:xfrm>
              <a:off x="1539169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2" name="Google Shape;1952;p30"/>
            <p:cNvSpPr/>
            <p:nvPr/>
          </p:nvSpPr>
          <p:spPr>
            <a:xfrm>
              <a:off x="1857762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3" name="Google Shape;1953;p30"/>
            <p:cNvSpPr/>
            <p:nvPr/>
          </p:nvSpPr>
          <p:spPr>
            <a:xfrm>
              <a:off x="2176224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4" name="Google Shape;1954;p30"/>
            <p:cNvSpPr/>
            <p:nvPr/>
          </p:nvSpPr>
          <p:spPr>
            <a:xfrm>
              <a:off x="2494752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5" name="Google Shape;1955;p30"/>
            <p:cNvSpPr/>
            <p:nvPr/>
          </p:nvSpPr>
          <p:spPr>
            <a:xfrm>
              <a:off x="2813346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6" name="Google Shape;1956;p30"/>
            <p:cNvSpPr/>
            <p:nvPr/>
          </p:nvSpPr>
          <p:spPr>
            <a:xfrm>
              <a:off x="3131874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7" name="Google Shape;1957;p30"/>
            <p:cNvSpPr/>
            <p:nvPr/>
          </p:nvSpPr>
          <p:spPr>
            <a:xfrm>
              <a:off x="3450336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8" name="Google Shape;1958;p30"/>
            <p:cNvSpPr/>
            <p:nvPr/>
          </p:nvSpPr>
          <p:spPr>
            <a:xfrm>
              <a:off x="3768929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9" name="Google Shape;1959;p30"/>
            <p:cNvSpPr/>
            <p:nvPr/>
          </p:nvSpPr>
          <p:spPr>
            <a:xfrm>
              <a:off x="4087457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0" name="Google Shape;1960;p30"/>
            <p:cNvSpPr/>
            <p:nvPr/>
          </p:nvSpPr>
          <p:spPr>
            <a:xfrm>
              <a:off x="4405920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1" name="Google Shape;1961;p30"/>
            <p:cNvSpPr/>
            <p:nvPr/>
          </p:nvSpPr>
          <p:spPr>
            <a:xfrm>
              <a:off x="4724447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2" name="Google Shape;1962;p30"/>
            <p:cNvSpPr/>
            <p:nvPr/>
          </p:nvSpPr>
          <p:spPr>
            <a:xfrm>
              <a:off x="5043041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3" name="Google Shape;1963;p30"/>
            <p:cNvSpPr/>
            <p:nvPr/>
          </p:nvSpPr>
          <p:spPr>
            <a:xfrm>
              <a:off x="5361634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4" name="Google Shape;1964;p30"/>
            <p:cNvSpPr/>
            <p:nvPr/>
          </p:nvSpPr>
          <p:spPr>
            <a:xfrm>
              <a:off x="5680031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5" name="Google Shape;1965;p30"/>
            <p:cNvSpPr/>
            <p:nvPr/>
          </p:nvSpPr>
          <p:spPr>
            <a:xfrm>
              <a:off x="5998624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6" name="Google Shape;1966;p30"/>
            <p:cNvSpPr/>
            <p:nvPr/>
          </p:nvSpPr>
          <p:spPr>
            <a:xfrm>
              <a:off x="6317152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7" name="Google Shape;1967;p30"/>
            <p:cNvSpPr/>
            <p:nvPr/>
          </p:nvSpPr>
          <p:spPr>
            <a:xfrm>
              <a:off x="6635615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8" name="Google Shape;1968;p30"/>
            <p:cNvSpPr/>
            <p:nvPr/>
          </p:nvSpPr>
          <p:spPr>
            <a:xfrm>
              <a:off x="6954208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9" name="Google Shape;1969;p30"/>
            <p:cNvSpPr/>
            <p:nvPr/>
          </p:nvSpPr>
          <p:spPr>
            <a:xfrm>
              <a:off x="7272736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0" name="Google Shape;1970;p30"/>
            <p:cNvSpPr/>
            <p:nvPr/>
          </p:nvSpPr>
          <p:spPr>
            <a:xfrm>
              <a:off x="0" y="70857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0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1" name="Google Shape;1971;p30"/>
            <p:cNvSpPr/>
            <p:nvPr/>
          </p:nvSpPr>
          <p:spPr>
            <a:xfrm>
              <a:off x="0" y="374885"/>
              <a:ext cx="7440875" cy="7348"/>
            </a:xfrm>
            <a:custGeom>
              <a:avLst/>
              <a:gdLst/>
              <a:ahLst/>
              <a:cxnLst/>
              <a:rect l="l" t="t" r="r" b="b"/>
              <a:pathLst>
                <a:path w="113415" h="112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2" name="Google Shape;1972;p30"/>
            <p:cNvSpPr/>
            <p:nvPr/>
          </p:nvSpPr>
          <p:spPr>
            <a:xfrm>
              <a:off x="0" y="678783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0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3" name="Google Shape;1973;p30"/>
            <p:cNvSpPr/>
            <p:nvPr/>
          </p:nvSpPr>
          <p:spPr>
            <a:xfrm>
              <a:off x="0" y="982811"/>
              <a:ext cx="7440875" cy="7414"/>
            </a:xfrm>
            <a:custGeom>
              <a:avLst/>
              <a:gdLst/>
              <a:ahLst/>
              <a:cxnLst/>
              <a:rect l="l" t="t" r="r" b="b"/>
              <a:pathLst>
                <a:path w="113415" h="113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4" name="Google Shape;1974;p30"/>
            <p:cNvSpPr/>
            <p:nvPr/>
          </p:nvSpPr>
          <p:spPr>
            <a:xfrm>
              <a:off x="0" y="1286708"/>
              <a:ext cx="7440875" cy="7545"/>
            </a:xfrm>
            <a:custGeom>
              <a:avLst/>
              <a:gdLst/>
              <a:ahLst/>
              <a:cxnLst/>
              <a:rect l="l" t="t" r="r" b="b"/>
              <a:pathLst>
                <a:path w="113415" h="115" extrusionOk="0">
                  <a:moveTo>
                    <a:pt x="0" y="1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5" name="Google Shape;1975;p30"/>
            <p:cNvSpPr/>
            <p:nvPr/>
          </p:nvSpPr>
          <p:spPr>
            <a:xfrm>
              <a:off x="0" y="1590737"/>
              <a:ext cx="7440875" cy="7414"/>
            </a:xfrm>
            <a:custGeom>
              <a:avLst/>
              <a:gdLst/>
              <a:ahLst/>
              <a:cxnLst/>
              <a:rect l="l" t="t" r="r" b="b"/>
              <a:pathLst>
                <a:path w="113415" h="113" extrusionOk="0">
                  <a:moveTo>
                    <a:pt x="0" y="1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6" name="Google Shape;1976;p30"/>
            <p:cNvSpPr/>
            <p:nvPr/>
          </p:nvSpPr>
          <p:spPr>
            <a:xfrm>
              <a:off x="0" y="1894700"/>
              <a:ext cx="7440875" cy="7348"/>
            </a:xfrm>
            <a:custGeom>
              <a:avLst/>
              <a:gdLst/>
              <a:ahLst/>
              <a:cxnLst/>
              <a:rect l="l" t="t" r="r" b="b"/>
              <a:pathLst>
                <a:path w="113415" h="112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7" name="Google Shape;1977;p30"/>
            <p:cNvSpPr/>
            <p:nvPr/>
          </p:nvSpPr>
          <p:spPr>
            <a:xfrm>
              <a:off x="0" y="2198597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0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8" name="Google Shape;1978;p30"/>
            <p:cNvSpPr/>
            <p:nvPr/>
          </p:nvSpPr>
          <p:spPr>
            <a:xfrm>
              <a:off x="0" y="2502625"/>
              <a:ext cx="7440875" cy="7348"/>
            </a:xfrm>
            <a:custGeom>
              <a:avLst/>
              <a:gdLst/>
              <a:ahLst/>
              <a:cxnLst/>
              <a:rect l="l" t="t" r="r" b="b"/>
              <a:pathLst>
                <a:path w="113415" h="112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9" name="Google Shape;1979;p30"/>
            <p:cNvSpPr/>
            <p:nvPr/>
          </p:nvSpPr>
          <p:spPr>
            <a:xfrm>
              <a:off x="0" y="2806523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1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0" name="Google Shape;1980;p30"/>
            <p:cNvSpPr/>
            <p:nvPr/>
          </p:nvSpPr>
          <p:spPr>
            <a:xfrm>
              <a:off x="265057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1" name="Google Shape;1981;p30"/>
            <p:cNvSpPr/>
            <p:nvPr/>
          </p:nvSpPr>
          <p:spPr>
            <a:xfrm>
              <a:off x="583651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2" name="Google Shape;1982;p30"/>
            <p:cNvSpPr/>
            <p:nvPr/>
          </p:nvSpPr>
          <p:spPr>
            <a:xfrm>
              <a:off x="902179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3" name="Google Shape;1983;p30"/>
            <p:cNvSpPr/>
            <p:nvPr/>
          </p:nvSpPr>
          <p:spPr>
            <a:xfrm>
              <a:off x="1220641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4" name="Google Shape;1984;p30"/>
            <p:cNvSpPr/>
            <p:nvPr/>
          </p:nvSpPr>
          <p:spPr>
            <a:xfrm>
              <a:off x="1539169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5" name="Google Shape;1985;p30"/>
            <p:cNvSpPr/>
            <p:nvPr/>
          </p:nvSpPr>
          <p:spPr>
            <a:xfrm>
              <a:off x="1857762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6" name="Google Shape;1986;p30"/>
            <p:cNvSpPr/>
            <p:nvPr/>
          </p:nvSpPr>
          <p:spPr>
            <a:xfrm>
              <a:off x="2176224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7" name="Google Shape;1987;p30"/>
            <p:cNvSpPr/>
            <p:nvPr/>
          </p:nvSpPr>
          <p:spPr>
            <a:xfrm>
              <a:off x="2494752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8" name="Google Shape;1988;p30"/>
            <p:cNvSpPr/>
            <p:nvPr/>
          </p:nvSpPr>
          <p:spPr>
            <a:xfrm>
              <a:off x="2813346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9" name="Google Shape;1989;p30"/>
            <p:cNvSpPr/>
            <p:nvPr/>
          </p:nvSpPr>
          <p:spPr>
            <a:xfrm>
              <a:off x="3131874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0" name="Google Shape;1990;p30"/>
            <p:cNvSpPr/>
            <p:nvPr/>
          </p:nvSpPr>
          <p:spPr>
            <a:xfrm>
              <a:off x="3450336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1" name="Google Shape;1991;p30"/>
            <p:cNvSpPr/>
            <p:nvPr/>
          </p:nvSpPr>
          <p:spPr>
            <a:xfrm>
              <a:off x="3768929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2" name="Google Shape;1992;p30"/>
            <p:cNvSpPr/>
            <p:nvPr/>
          </p:nvSpPr>
          <p:spPr>
            <a:xfrm>
              <a:off x="4087457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3" name="Google Shape;1993;p30"/>
            <p:cNvSpPr/>
            <p:nvPr/>
          </p:nvSpPr>
          <p:spPr>
            <a:xfrm>
              <a:off x="4405920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4" name="Google Shape;1994;p30"/>
            <p:cNvSpPr/>
            <p:nvPr/>
          </p:nvSpPr>
          <p:spPr>
            <a:xfrm>
              <a:off x="4724447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5" name="Google Shape;1995;p30"/>
            <p:cNvSpPr/>
            <p:nvPr/>
          </p:nvSpPr>
          <p:spPr>
            <a:xfrm>
              <a:off x="5043041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6" name="Google Shape;1996;p30"/>
            <p:cNvSpPr/>
            <p:nvPr/>
          </p:nvSpPr>
          <p:spPr>
            <a:xfrm>
              <a:off x="5361634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7" name="Google Shape;1997;p30"/>
            <p:cNvSpPr/>
            <p:nvPr/>
          </p:nvSpPr>
          <p:spPr>
            <a:xfrm>
              <a:off x="5680031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8" name="Google Shape;1998;p30"/>
            <p:cNvSpPr/>
            <p:nvPr/>
          </p:nvSpPr>
          <p:spPr>
            <a:xfrm>
              <a:off x="5998624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9" name="Google Shape;1999;p30"/>
            <p:cNvSpPr/>
            <p:nvPr/>
          </p:nvSpPr>
          <p:spPr>
            <a:xfrm>
              <a:off x="6317152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0" name="Google Shape;2000;p30"/>
            <p:cNvSpPr/>
            <p:nvPr/>
          </p:nvSpPr>
          <p:spPr>
            <a:xfrm>
              <a:off x="6635615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1" name="Google Shape;2001;p30"/>
            <p:cNvSpPr/>
            <p:nvPr/>
          </p:nvSpPr>
          <p:spPr>
            <a:xfrm>
              <a:off x="6954208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2" name="Google Shape;2002;p30"/>
            <p:cNvSpPr/>
            <p:nvPr/>
          </p:nvSpPr>
          <p:spPr>
            <a:xfrm>
              <a:off x="7272736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3" name="Google Shape;2003;p30"/>
            <p:cNvSpPr/>
            <p:nvPr/>
          </p:nvSpPr>
          <p:spPr>
            <a:xfrm>
              <a:off x="0" y="2502494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1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4" name="Google Shape;2004;p30"/>
            <p:cNvSpPr/>
            <p:nvPr/>
          </p:nvSpPr>
          <p:spPr>
            <a:xfrm>
              <a:off x="0" y="2806523"/>
              <a:ext cx="7440875" cy="7414"/>
            </a:xfrm>
            <a:custGeom>
              <a:avLst/>
              <a:gdLst/>
              <a:ahLst/>
              <a:cxnLst/>
              <a:rect l="l" t="t" r="r" b="b"/>
              <a:pathLst>
                <a:path w="113415" h="113" extrusionOk="0">
                  <a:moveTo>
                    <a:pt x="0" y="1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5" name="Google Shape;2005;p30"/>
            <p:cNvSpPr/>
            <p:nvPr/>
          </p:nvSpPr>
          <p:spPr>
            <a:xfrm>
              <a:off x="0" y="3110420"/>
              <a:ext cx="7440875" cy="7545"/>
            </a:xfrm>
            <a:custGeom>
              <a:avLst/>
              <a:gdLst/>
              <a:ahLst/>
              <a:cxnLst/>
              <a:rect l="l" t="t" r="r" b="b"/>
              <a:pathLst>
                <a:path w="113415" h="115" extrusionOk="0">
                  <a:moveTo>
                    <a:pt x="0" y="1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6" name="Google Shape;2006;p30"/>
            <p:cNvSpPr/>
            <p:nvPr/>
          </p:nvSpPr>
          <p:spPr>
            <a:xfrm>
              <a:off x="0" y="3414448"/>
              <a:ext cx="7440875" cy="7414"/>
            </a:xfrm>
            <a:custGeom>
              <a:avLst/>
              <a:gdLst/>
              <a:ahLst/>
              <a:cxnLst/>
              <a:rect l="l" t="t" r="r" b="b"/>
              <a:pathLst>
                <a:path w="113415" h="113" extrusionOk="0">
                  <a:moveTo>
                    <a:pt x="0" y="1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7" name="Google Shape;2007;p30"/>
            <p:cNvSpPr/>
            <p:nvPr/>
          </p:nvSpPr>
          <p:spPr>
            <a:xfrm>
              <a:off x="0" y="3718411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0"/>
                  </a:moveTo>
                  <a:lnTo>
                    <a:pt x="0" y="113"/>
                  </a:lnTo>
                  <a:lnTo>
                    <a:pt x="113414" y="113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8" name="Google Shape;2008;p30"/>
            <p:cNvSpPr/>
            <p:nvPr/>
          </p:nvSpPr>
          <p:spPr>
            <a:xfrm>
              <a:off x="0" y="4022440"/>
              <a:ext cx="7440875" cy="7348"/>
            </a:xfrm>
            <a:custGeom>
              <a:avLst/>
              <a:gdLst/>
              <a:ahLst/>
              <a:cxnLst/>
              <a:rect l="l" t="t" r="r" b="b"/>
              <a:pathLst>
                <a:path w="113415" h="112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009" name="Google Shape;2009;p30"/>
          <p:cNvGrpSpPr/>
          <p:nvPr/>
        </p:nvGrpSpPr>
        <p:grpSpPr>
          <a:xfrm>
            <a:off x="669954" y="533232"/>
            <a:ext cx="10852092" cy="5791541"/>
            <a:chOff x="916986" y="2500875"/>
            <a:chExt cx="2280618" cy="1217119"/>
          </a:xfrm>
        </p:grpSpPr>
        <p:sp>
          <p:nvSpPr>
            <p:cNvPr id="2010" name="Google Shape;2010;p30"/>
            <p:cNvSpPr/>
            <p:nvPr/>
          </p:nvSpPr>
          <p:spPr>
            <a:xfrm>
              <a:off x="930568" y="2514572"/>
              <a:ext cx="105996" cy="1189768"/>
            </a:xfrm>
            <a:custGeom>
              <a:avLst/>
              <a:gdLst/>
              <a:ahLst/>
              <a:cxnLst/>
              <a:rect l="l" t="t" r="r" b="b"/>
              <a:pathLst>
                <a:path w="1834" h="20586" extrusionOk="0">
                  <a:moveTo>
                    <a:pt x="1147" y="1"/>
                  </a:moveTo>
                  <a:cubicBezTo>
                    <a:pt x="515" y="1"/>
                    <a:pt x="1" y="509"/>
                    <a:pt x="1" y="1139"/>
                  </a:cubicBezTo>
                  <a:lnTo>
                    <a:pt x="1" y="1854"/>
                  </a:lnTo>
                  <a:cubicBezTo>
                    <a:pt x="440" y="1854"/>
                    <a:pt x="796" y="2209"/>
                    <a:pt x="796" y="2645"/>
                  </a:cubicBezTo>
                  <a:cubicBezTo>
                    <a:pt x="796" y="3081"/>
                    <a:pt x="440" y="3433"/>
                    <a:pt x="1" y="3433"/>
                  </a:cubicBezTo>
                  <a:lnTo>
                    <a:pt x="1" y="4390"/>
                  </a:lnTo>
                  <a:cubicBezTo>
                    <a:pt x="440" y="4390"/>
                    <a:pt x="796" y="4745"/>
                    <a:pt x="796" y="5181"/>
                  </a:cubicBezTo>
                  <a:cubicBezTo>
                    <a:pt x="796" y="5615"/>
                    <a:pt x="440" y="5969"/>
                    <a:pt x="1" y="5969"/>
                  </a:cubicBezTo>
                  <a:lnTo>
                    <a:pt x="1" y="6924"/>
                  </a:lnTo>
                  <a:cubicBezTo>
                    <a:pt x="440" y="6924"/>
                    <a:pt x="796" y="7281"/>
                    <a:pt x="796" y="7717"/>
                  </a:cubicBezTo>
                  <a:cubicBezTo>
                    <a:pt x="796" y="8151"/>
                    <a:pt x="440" y="8505"/>
                    <a:pt x="1" y="8505"/>
                  </a:cubicBezTo>
                  <a:lnTo>
                    <a:pt x="1" y="9460"/>
                  </a:lnTo>
                  <a:cubicBezTo>
                    <a:pt x="440" y="9460"/>
                    <a:pt x="796" y="9815"/>
                    <a:pt x="796" y="10251"/>
                  </a:cubicBezTo>
                  <a:cubicBezTo>
                    <a:pt x="796" y="10687"/>
                    <a:pt x="440" y="11041"/>
                    <a:pt x="1" y="11041"/>
                  </a:cubicBezTo>
                  <a:lnTo>
                    <a:pt x="1" y="11996"/>
                  </a:lnTo>
                  <a:cubicBezTo>
                    <a:pt x="440" y="11996"/>
                    <a:pt x="796" y="12351"/>
                    <a:pt x="796" y="12787"/>
                  </a:cubicBezTo>
                  <a:cubicBezTo>
                    <a:pt x="796" y="13222"/>
                    <a:pt x="440" y="13575"/>
                    <a:pt x="1" y="13575"/>
                  </a:cubicBezTo>
                  <a:lnTo>
                    <a:pt x="1" y="14532"/>
                  </a:lnTo>
                  <a:cubicBezTo>
                    <a:pt x="440" y="14532"/>
                    <a:pt x="796" y="14886"/>
                    <a:pt x="796" y="15322"/>
                  </a:cubicBezTo>
                  <a:cubicBezTo>
                    <a:pt x="796" y="15758"/>
                    <a:pt x="440" y="16111"/>
                    <a:pt x="1" y="16111"/>
                  </a:cubicBezTo>
                  <a:lnTo>
                    <a:pt x="1" y="17068"/>
                  </a:lnTo>
                  <a:cubicBezTo>
                    <a:pt x="440" y="17068"/>
                    <a:pt x="796" y="17422"/>
                    <a:pt x="796" y="17856"/>
                  </a:cubicBezTo>
                  <a:cubicBezTo>
                    <a:pt x="796" y="18292"/>
                    <a:pt x="440" y="18647"/>
                    <a:pt x="1" y="18647"/>
                  </a:cubicBezTo>
                  <a:lnTo>
                    <a:pt x="1" y="19448"/>
                  </a:lnTo>
                  <a:cubicBezTo>
                    <a:pt x="1" y="20077"/>
                    <a:pt x="515" y="20586"/>
                    <a:pt x="1147" y="20586"/>
                  </a:cubicBezTo>
                  <a:lnTo>
                    <a:pt x="1833" y="20586"/>
                  </a:lnTo>
                  <a:lnTo>
                    <a:pt x="183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11" name="Google Shape;2011;p30"/>
            <p:cNvSpPr/>
            <p:nvPr/>
          </p:nvSpPr>
          <p:spPr>
            <a:xfrm>
              <a:off x="1036508" y="2514572"/>
              <a:ext cx="2147431" cy="1189768"/>
            </a:xfrm>
            <a:custGeom>
              <a:avLst/>
              <a:gdLst/>
              <a:ahLst/>
              <a:cxnLst/>
              <a:rect l="l" t="t" r="r" b="b"/>
              <a:pathLst>
                <a:path w="37156" h="20586" extrusionOk="0">
                  <a:moveTo>
                    <a:pt x="0" y="1"/>
                  </a:moveTo>
                  <a:lnTo>
                    <a:pt x="0" y="20586"/>
                  </a:lnTo>
                  <a:lnTo>
                    <a:pt x="36303" y="20586"/>
                  </a:lnTo>
                  <a:cubicBezTo>
                    <a:pt x="36773" y="20586"/>
                    <a:pt x="37156" y="20205"/>
                    <a:pt x="37156" y="19733"/>
                  </a:cubicBezTo>
                  <a:lnTo>
                    <a:pt x="37156" y="851"/>
                  </a:lnTo>
                  <a:cubicBezTo>
                    <a:pt x="37156" y="382"/>
                    <a:pt x="36773" y="1"/>
                    <a:pt x="363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12" name="Google Shape;2012;p30"/>
            <p:cNvSpPr/>
            <p:nvPr/>
          </p:nvSpPr>
          <p:spPr>
            <a:xfrm>
              <a:off x="916986" y="2500875"/>
              <a:ext cx="93570" cy="139459"/>
            </a:xfrm>
            <a:custGeom>
              <a:avLst/>
              <a:gdLst/>
              <a:ahLst/>
              <a:cxnLst/>
              <a:rect l="l" t="t" r="r" b="b"/>
              <a:pathLst>
                <a:path w="1619" h="2413" extrusionOk="0">
                  <a:moveTo>
                    <a:pt x="1382" y="0"/>
                  </a:moveTo>
                  <a:cubicBezTo>
                    <a:pt x="620" y="0"/>
                    <a:pt x="0" y="617"/>
                    <a:pt x="0" y="1376"/>
                  </a:cubicBezTo>
                  <a:lnTo>
                    <a:pt x="0" y="2177"/>
                  </a:lnTo>
                  <a:cubicBezTo>
                    <a:pt x="0" y="2308"/>
                    <a:pt x="106" y="2412"/>
                    <a:pt x="236" y="2412"/>
                  </a:cubicBezTo>
                  <a:cubicBezTo>
                    <a:pt x="367" y="2412"/>
                    <a:pt x="473" y="2308"/>
                    <a:pt x="473" y="2177"/>
                  </a:cubicBezTo>
                  <a:lnTo>
                    <a:pt x="473" y="1376"/>
                  </a:lnTo>
                  <a:cubicBezTo>
                    <a:pt x="473" y="878"/>
                    <a:pt x="881" y="474"/>
                    <a:pt x="1382" y="474"/>
                  </a:cubicBezTo>
                  <a:cubicBezTo>
                    <a:pt x="1512" y="474"/>
                    <a:pt x="1618" y="367"/>
                    <a:pt x="1618" y="238"/>
                  </a:cubicBezTo>
                  <a:cubicBezTo>
                    <a:pt x="1618" y="107"/>
                    <a:pt x="1512" y="0"/>
                    <a:pt x="13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13" name="Google Shape;2013;p30"/>
            <p:cNvSpPr/>
            <p:nvPr/>
          </p:nvSpPr>
          <p:spPr>
            <a:xfrm>
              <a:off x="916986" y="3578650"/>
              <a:ext cx="133160" cy="139344"/>
            </a:xfrm>
            <a:custGeom>
              <a:avLst/>
              <a:gdLst/>
              <a:ahLst/>
              <a:cxnLst/>
              <a:rect l="l" t="t" r="r" b="b"/>
              <a:pathLst>
                <a:path w="2304" h="2411" extrusionOk="0">
                  <a:moveTo>
                    <a:pt x="236" y="0"/>
                  </a:moveTo>
                  <a:cubicBezTo>
                    <a:pt x="106" y="0"/>
                    <a:pt x="0" y="106"/>
                    <a:pt x="0" y="236"/>
                  </a:cubicBezTo>
                  <a:lnTo>
                    <a:pt x="0" y="1037"/>
                  </a:lnTo>
                  <a:cubicBezTo>
                    <a:pt x="0" y="1795"/>
                    <a:pt x="620" y="2410"/>
                    <a:pt x="1382" y="2410"/>
                  </a:cubicBezTo>
                  <a:lnTo>
                    <a:pt x="2068" y="2410"/>
                  </a:lnTo>
                  <a:cubicBezTo>
                    <a:pt x="2199" y="2410"/>
                    <a:pt x="2304" y="2306"/>
                    <a:pt x="2304" y="2175"/>
                  </a:cubicBezTo>
                  <a:cubicBezTo>
                    <a:pt x="2304" y="2043"/>
                    <a:pt x="2199" y="1939"/>
                    <a:pt x="2068" y="1939"/>
                  </a:cubicBezTo>
                  <a:lnTo>
                    <a:pt x="1382" y="1939"/>
                  </a:lnTo>
                  <a:cubicBezTo>
                    <a:pt x="881" y="1939"/>
                    <a:pt x="473" y="1535"/>
                    <a:pt x="473" y="1037"/>
                  </a:cubicBezTo>
                  <a:lnTo>
                    <a:pt x="473" y="236"/>
                  </a:lnTo>
                  <a:cubicBezTo>
                    <a:pt x="473" y="106"/>
                    <a:pt x="367" y="0"/>
                    <a:pt x="23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14" name="Google Shape;2014;p30"/>
            <p:cNvSpPr/>
            <p:nvPr/>
          </p:nvSpPr>
          <p:spPr>
            <a:xfrm>
              <a:off x="2917819" y="3493113"/>
              <a:ext cx="279786" cy="224880"/>
            </a:xfrm>
            <a:custGeom>
              <a:avLst/>
              <a:gdLst/>
              <a:ahLst/>
              <a:cxnLst/>
              <a:rect l="l" t="t" r="r" b="b"/>
              <a:pathLst>
                <a:path w="4841" h="3891" extrusionOk="0">
                  <a:moveTo>
                    <a:pt x="4605" y="0"/>
                  </a:moveTo>
                  <a:cubicBezTo>
                    <a:pt x="4473" y="0"/>
                    <a:pt x="4367" y="107"/>
                    <a:pt x="4367" y="236"/>
                  </a:cubicBezTo>
                  <a:lnTo>
                    <a:pt x="4367" y="2802"/>
                  </a:lnTo>
                  <a:cubicBezTo>
                    <a:pt x="4367" y="3142"/>
                    <a:pt x="4092" y="3419"/>
                    <a:pt x="3752" y="3419"/>
                  </a:cubicBezTo>
                  <a:lnTo>
                    <a:pt x="238" y="3419"/>
                  </a:lnTo>
                  <a:cubicBezTo>
                    <a:pt x="107" y="3419"/>
                    <a:pt x="1" y="3523"/>
                    <a:pt x="1" y="3655"/>
                  </a:cubicBezTo>
                  <a:cubicBezTo>
                    <a:pt x="1" y="3786"/>
                    <a:pt x="107" y="3890"/>
                    <a:pt x="238" y="3890"/>
                  </a:cubicBezTo>
                  <a:lnTo>
                    <a:pt x="3752" y="3890"/>
                  </a:lnTo>
                  <a:cubicBezTo>
                    <a:pt x="4353" y="3890"/>
                    <a:pt x="4840" y="3403"/>
                    <a:pt x="4840" y="2802"/>
                  </a:cubicBezTo>
                  <a:lnTo>
                    <a:pt x="4840" y="236"/>
                  </a:lnTo>
                  <a:cubicBezTo>
                    <a:pt x="4840" y="107"/>
                    <a:pt x="4734" y="0"/>
                    <a:pt x="460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576309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fld id="{3B526A92-8AAF-4BF0-85FE-B336BF0F8D2D}" type="datetimeFigureOut">
              <a:rPr kumimoji="0" lang="en-US" sz="1867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fld id="{52AF2F91-6C79-4775-9E01-5F8EDCA63F89}" type="slidenum">
              <a:rPr kumimoji="0" lang="en-US" sz="1867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t>‹#›</a:t>
            </a:fld>
            <a:endParaRPr kumimoji="0" lang="en-US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86928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004DA77-0714-4226-8456-DE0FB00C8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B9EE9-F3BF-4B40-83E7-C9BC68FDDB0E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8689CE-C57C-4CCE-B5D7-91A284CB1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40DF66-3D9B-4E31-B419-8D199F946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F55963-6440-4C45-BA09-4E6A99D1BB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486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  <a:endParaRPr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72B89-AE3A-48AE-871B-B8D11D33C32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FE094D2-52D2-4C5A-86B8-7D9C0FF51B25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4086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02138-16B3-4969-A717-7101269C15E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AB50D2A-4C26-4FE2-A0F6-AB6036EBDA34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27332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2F3BE7-5231-4C6D-A66B-740B4D6B055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4CF0B69-CB07-4340-8776-72F7D8C4E915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8121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09AACB-7B65-4DEE-9395-DDBCB2F8364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FDC1B7A-E69E-4DF7-9464-5DA85B669930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7431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7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1C6789-4345-4776-9B36-A4C5124A822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1CCEBB0-AE8C-4334-AA76-5F90C47F6C6A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8332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205708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79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ço Reservado para Título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en-US"/>
              <a:t>Clique para editar o título mestre</a:t>
            </a:r>
            <a:endParaRPr lang="en-US" altLang="en-US"/>
          </a:p>
        </p:txBody>
      </p:sp>
      <p:sp>
        <p:nvSpPr>
          <p:cNvPr id="1027" name="Espaço Reservado para Texto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en-US"/>
              <a:t>Clique para editar o texto mestre</a:t>
            </a:r>
          </a:p>
          <a:p>
            <a:pPr lvl="1"/>
            <a:r>
              <a:rPr lang="pt-BR" altLang="en-US"/>
              <a:t>Segundo nível</a:t>
            </a:r>
          </a:p>
          <a:p>
            <a:pPr lvl="2"/>
            <a:r>
              <a:rPr lang="pt-BR" altLang="en-US"/>
              <a:t>Terceiro nível</a:t>
            </a:r>
          </a:p>
          <a:p>
            <a:pPr lvl="3"/>
            <a:r>
              <a:rPr lang="pt-BR" altLang="en-US"/>
              <a:t>Quarto nível</a:t>
            </a:r>
          </a:p>
          <a:p>
            <a:pPr lvl="4"/>
            <a:r>
              <a:rPr lang="pt-BR" altLang="en-US"/>
              <a:t>Quinto nível</a:t>
            </a:r>
            <a:endParaRPr lang="en-US" alt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B4C1EDD-5C16-43D1-B4AD-5C3BA6283918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53E66A5-7470-4FE0-93FB-96098F527A5C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4680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11" Type="http://schemas.openxmlformats.org/officeDocument/2006/relationships/image" Target="../media/image8.jpg"/><Relationship Id="rId5" Type="http://schemas.openxmlformats.org/officeDocument/2006/relationships/image" Target="../media/image2.jpeg"/><Relationship Id="rId10" Type="http://schemas.openxmlformats.org/officeDocument/2006/relationships/image" Target="../media/image7.jpeg"/><Relationship Id="rId4" Type="http://schemas.openxmlformats.org/officeDocument/2006/relationships/audio" Target="../media/audio1.wav"/><Relationship Id="rId9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225168" y="2805341"/>
            <a:ext cx="4506662" cy="627454"/>
          </a:xfrm>
          <a:prstGeom prst="rect">
            <a:avLst/>
          </a:prstGeom>
          <a:solidFill>
            <a:srgbClr val="0578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920834" y="716817"/>
            <a:ext cx="1182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93475" y="381699"/>
            <a:ext cx="11825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72892" y="627919"/>
            <a:ext cx="495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FAMILY LIFE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8E0627-9B64-414D-94C5-F7ECBA1EE60F}"/>
              </a:ext>
            </a:extLst>
          </p:cNvPr>
          <p:cNvSpPr txBox="1"/>
          <p:nvPr/>
        </p:nvSpPr>
        <p:spPr>
          <a:xfrm>
            <a:off x="3886200" y="3617019"/>
            <a:ext cx="54762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rgbClr val="0FB7BD"/>
                </a:solidFill>
              </a:rPr>
              <a:t>Online learning</a:t>
            </a:r>
            <a:endParaRPr lang="en-US" sz="4000" b="1" dirty="0">
              <a:solidFill>
                <a:srgbClr val="0FB7BD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D5601C0-0307-40CF-BC94-87B6505FAC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481"/>
          <a:stretch/>
        </p:blipFill>
        <p:spPr>
          <a:xfrm>
            <a:off x="0" y="0"/>
            <a:ext cx="12191999" cy="196788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5DF77EB-655D-46EF-9E8B-FA2AF8707694}"/>
              </a:ext>
            </a:extLst>
          </p:cNvPr>
          <p:cNvSpPr txBox="1"/>
          <p:nvPr/>
        </p:nvSpPr>
        <p:spPr>
          <a:xfrm>
            <a:off x="1093673" y="341236"/>
            <a:ext cx="1267591" cy="15081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Unit</a:t>
            </a:r>
          </a:p>
          <a:p>
            <a:pPr algn="ctr"/>
            <a:r>
              <a:rPr lang="en-US" sz="7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46E80DA-3B73-476A-B480-C5F8FDFD8CB4}"/>
              </a:ext>
            </a:extLst>
          </p:cNvPr>
          <p:cNvSpPr txBox="1"/>
          <p:nvPr/>
        </p:nvSpPr>
        <p:spPr>
          <a:xfrm>
            <a:off x="3500251" y="663741"/>
            <a:ext cx="53077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UTM Facebook K&amp;T" pitchFamily="18" charset="0"/>
                <a:cs typeface="Arial" panose="020B0604020202020204" pitchFamily="34" charset="0"/>
              </a:rPr>
              <a:t>NEW </a:t>
            </a:r>
            <a:r>
              <a:rPr lang="en-US" sz="4000">
                <a:solidFill>
                  <a:schemeClr val="bg1"/>
                </a:solidFill>
                <a:latin typeface="UTM Facebook K&amp;T" pitchFamily="18" charset="0"/>
                <a:cs typeface="Arial" panose="020B0604020202020204" pitchFamily="34" charset="0"/>
              </a:rPr>
              <a:t>WAYS TO </a:t>
            </a:r>
            <a:r>
              <a:rPr lang="en-US" sz="4000" dirty="0">
                <a:solidFill>
                  <a:schemeClr val="bg1"/>
                </a:solidFill>
                <a:latin typeface="UTM Facebook K&amp;T" pitchFamily="18" charset="0"/>
                <a:cs typeface="Arial" panose="020B0604020202020204" pitchFamily="34" charset="0"/>
              </a:rPr>
              <a:t>LEARN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B47DCBC-9091-47D9-B368-F9923F624982}"/>
              </a:ext>
            </a:extLst>
          </p:cNvPr>
          <p:cNvSpPr txBox="1"/>
          <p:nvPr/>
        </p:nvSpPr>
        <p:spPr>
          <a:xfrm>
            <a:off x="5426503" y="2790736"/>
            <a:ext cx="41039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itchFamily="18" charset="0"/>
              </a:rPr>
              <a:t>SPEAKING</a:t>
            </a:r>
          </a:p>
        </p:txBody>
      </p:sp>
      <p:sp>
        <p:nvSpPr>
          <p:cNvPr id="25" name="Rectangle 24"/>
          <p:cNvSpPr/>
          <p:nvPr/>
        </p:nvSpPr>
        <p:spPr>
          <a:xfrm>
            <a:off x="2167671" y="2805341"/>
            <a:ext cx="2878040" cy="627454"/>
          </a:xfrm>
          <a:prstGeom prst="rect">
            <a:avLst/>
          </a:prstGeom>
          <a:solidFill>
            <a:srgbClr val="A3DB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1CEF878-588C-4D1A-8EFD-9AE7A71F41C4}"/>
              </a:ext>
            </a:extLst>
          </p:cNvPr>
          <p:cNvSpPr txBox="1"/>
          <p:nvPr/>
        </p:nvSpPr>
        <p:spPr>
          <a:xfrm>
            <a:off x="2027861" y="2823227"/>
            <a:ext cx="32082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048DA4"/>
                </a:solidFill>
                <a:latin typeface="Bookman Old Style" pitchFamily="18" charset="0"/>
              </a:rPr>
              <a:t>LESSON 4</a:t>
            </a:r>
          </a:p>
        </p:txBody>
      </p:sp>
    </p:spTree>
    <p:extLst>
      <p:ext uri="{BB962C8B-B14F-4D97-AF65-F5344CB8AC3E}">
        <p14:creationId xmlns:p14="http://schemas.microsoft.com/office/powerpoint/2010/main" val="122622684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Retângulo de cantos arredondados 2"/>
          <p:cNvSpPr/>
          <p:nvPr/>
        </p:nvSpPr>
        <p:spPr>
          <a:xfrm>
            <a:off x="101939" y="187164"/>
            <a:ext cx="11981203" cy="65207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prstClr val="white"/>
                </a:solidFill>
              </a:rPr>
              <a:t>ONLINE LEARNING</a:t>
            </a:r>
          </a:p>
        </p:txBody>
      </p:sp>
      <p:sp>
        <p:nvSpPr>
          <p:cNvPr id="7" name="Retângulo 6"/>
          <p:cNvSpPr/>
          <p:nvPr/>
        </p:nvSpPr>
        <p:spPr>
          <a:xfrm>
            <a:off x="911332" y="1286757"/>
            <a:ext cx="1104540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We can learn anytime and anywhere with an Internet connection.</a:t>
            </a:r>
            <a:br>
              <a:rPr lang="en-US" sz="4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</a:br>
            <a:endParaRPr lang="en-US" sz="4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5" name="Retângulo 14"/>
          <p:cNvSpPr/>
          <p:nvPr/>
        </p:nvSpPr>
        <p:spPr>
          <a:xfrm>
            <a:off x="4300819" y="3032049"/>
            <a:ext cx="35834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Advantage</a:t>
            </a:r>
          </a:p>
        </p:txBody>
      </p:sp>
      <p:grpSp>
        <p:nvGrpSpPr>
          <p:cNvPr id="16" name="Retângulo de cantos arredondados 15"/>
          <p:cNvGrpSpPr>
            <a:grpSpLocks/>
          </p:cNvGrpSpPr>
          <p:nvPr/>
        </p:nvGrpSpPr>
        <p:grpSpPr bwMode="auto">
          <a:xfrm>
            <a:off x="6397018" y="4674463"/>
            <a:ext cx="4001292" cy="1116012"/>
            <a:chOff x="3680" y="1367"/>
            <a:chExt cx="2378" cy="703"/>
          </a:xfrm>
        </p:grpSpPr>
        <p:pic>
          <p:nvPicPr>
            <p:cNvPr id="3078" name="Retângulo de cantos arredondados 15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02" y="1367"/>
              <a:ext cx="2335" cy="7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79" name="Text Box 7"/>
            <p:cNvSpPr txBox="1">
              <a:spLocks noChangeArrowheads="1"/>
            </p:cNvSpPr>
            <p:nvPr/>
          </p:nvSpPr>
          <p:spPr bwMode="auto">
            <a:xfrm>
              <a:off x="3680" y="1402"/>
              <a:ext cx="2378" cy="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pt-BR" altLang="en-US" sz="4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haroni" pitchFamily="2" charset="0"/>
                  <a:cs typeface="Aharoni" pitchFamily="2" charset="0"/>
                </a:rPr>
                <a:t>Disadvantage</a:t>
              </a:r>
            </a:p>
          </p:txBody>
        </p:sp>
      </p:grpSp>
      <p:grpSp>
        <p:nvGrpSpPr>
          <p:cNvPr id="17" name="Retângulo de cantos arredondados 16"/>
          <p:cNvGrpSpPr>
            <a:grpSpLocks/>
          </p:cNvGrpSpPr>
          <p:nvPr/>
        </p:nvGrpSpPr>
        <p:grpSpPr bwMode="auto">
          <a:xfrm>
            <a:off x="2008422" y="4674463"/>
            <a:ext cx="3805591" cy="1116012"/>
            <a:chOff x="3602" y="2139"/>
            <a:chExt cx="2225" cy="703"/>
          </a:xfrm>
        </p:grpSpPr>
        <p:pic>
          <p:nvPicPr>
            <p:cNvPr id="3081" name="Retângulo de cantos arredondados 16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2" y="2139"/>
              <a:ext cx="2225" cy="7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82" name="Text Box 10"/>
            <p:cNvSpPr txBox="1">
              <a:spLocks noChangeArrowheads="1"/>
            </p:cNvSpPr>
            <p:nvPr/>
          </p:nvSpPr>
          <p:spPr bwMode="auto">
            <a:xfrm>
              <a:off x="3772" y="2198"/>
              <a:ext cx="1813" cy="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pt-BR" altLang="en-US" sz="4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haroni" pitchFamily="2" charset="0"/>
                  <a:cs typeface="Aharoni" pitchFamily="2" charset="0"/>
                </a:rPr>
                <a:t>Advantage</a:t>
              </a:r>
            </a:p>
          </p:txBody>
        </p:sp>
      </p:grpSp>
      <p:pic>
        <p:nvPicPr>
          <p:cNvPr id="3080" name="Imagem 10" descr="nex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6525" y="5860257"/>
            <a:ext cx="1657350" cy="70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94324" y="236598"/>
            <a:ext cx="3106601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 anchor="b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haroni"/>
              </a:rPr>
              <a:t>ONLINE LEARNING</a:t>
            </a:r>
          </a:p>
          <a:p>
            <a:endParaRPr lang="en-US" sz="2400" b="1" dirty="0">
              <a:solidFill>
                <a:schemeClr val="bg1"/>
              </a:solidFill>
              <a:latin typeface="Aharoni"/>
            </a:endParaRPr>
          </a:p>
        </p:txBody>
      </p:sp>
    </p:spTree>
    <p:extLst>
      <p:ext uri="{BB962C8B-B14F-4D97-AF65-F5344CB8AC3E}">
        <p14:creationId xmlns:p14="http://schemas.microsoft.com/office/powerpoint/2010/main" val="185182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Retângulo de cantos arredondados 2"/>
          <p:cNvSpPr/>
          <p:nvPr/>
        </p:nvSpPr>
        <p:spPr>
          <a:xfrm>
            <a:off x="101940" y="187164"/>
            <a:ext cx="11968140" cy="65207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418010" y="1617231"/>
            <a:ext cx="1165206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We can organize our own study schedule.</a:t>
            </a:r>
            <a:br>
              <a:rPr lang="en-US" sz="44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</a:br>
            <a:endParaRPr lang="en-US" sz="44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5" name="Retângulo 14"/>
          <p:cNvSpPr/>
          <p:nvPr/>
        </p:nvSpPr>
        <p:spPr>
          <a:xfrm>
            <a:off x="4242558" y="2598003"/>
            <a:ext cx="35834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Advantage</a:t>
            </a:r>
          </a:p>
        </p:txBody>
      </p:sp>
      <p:grpSp>
        <p:nvGrpSpPr>
          <p:cNvPr id="16" name="Retângulo de cantos arredondados 15"/>
          <p:cNvGrpSpPr>
            <a:grpSpLocks/>
          </p:cNvGrpSpPr>
          <p:nvPr/>
        </p:nvGrpSpPr>
        <p:grpSpPr bwMode="auto">
          <a:xfrm>
            <a:off x="6397018" y="4674463"/>
            <a:ext cx="4001292" cy="1116012"/>
            <a:chOff x="3680" y="1367"/>
            <a:chExt cx="2378" cy="703"/>
          </a:xfrm>
        </p:grpSpPr>
        <p:pic>
          <p:nvPicPr>
            <p:cNvPr id="3078" name="Retângulo de cantos arredondados 15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02" y="1367"/>
              <a:ext cx="2335" cy="7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79" name="Text Box 7"/>
            <p:cNvSpPr txBox="1">
              <a:spLocks noChangeArrowheads="1"/>
            </p:cNvSpPr>
            <p:nvPr/>
          </p:nvSpPr>
          <p:spPr bwMode="auto">
            <a:xfrm>
              <a:off x="3680" y="1402"/>
              <a:ext cx="2378" cy="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pt-BR" altLang="en-US" sz="4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haroni" pitchFamily="2" charset="0"/>
                  <a:cs typeface="Aharoni" pitchFamily="2" charset="0"/>
                </a:rPr>
                <a:t>Disadvantage</a:t>
              </a:r>
            </a:p>
          </p:txBody>
        </p:sp>
      </p:grpSp>
      <p:grpSp>
        <p:nvGrpSpPr>
          <p:cNvPr id="17" name="Retângulo de cantos arredondados 16"/>
          <p:cNvGrpSpPr>
            <a:grpSpLocks/>
          </p:cNvGrpSpPr>
          <p:nvPr/>
        </p:nvGrpSpPr>
        <p:grpSpPr bwMode="auto">
          <a:xfrm>
            <a:off x="2008422" y="4674463"/>
            <a:ext cx="3805591" cy="1116012"/>
            <a:chOff x="3602" y="2139"/>
            <a:chExt cx="2225" cy="703"/>
          </a:xfrm>
        </p:grpSpPr>
        <p:pic>
          <p:nvPicPr>
            <p:cNvPr id="3081" name="Retângulo de cantos arredondados 16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2" y="2139"/>
              <a:ext cx="2225" cy="7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82" name="Text Box 10"/>
            <p:cNvSpPr txBox="1">
              <a:spLocks noChangeArrowheads="1"/>
            </p:cNvSpPr>
            <p:nvPr/>
          </p:nvSpPr>
          <p:spPr bwMode="auto">
            <a:xfrm>
              <a:off x="3772" y="2198"/>
              <a:ext cx="1813" cy="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pt-BR" altLang="en-US" sz="4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haroni" pitchFamily="2" charset="0"/>
                  <a:cs typeface="Aharoni" pitchFamily="2" charset="0"/>
                </a:rPr>
                <a:t>Advantage</a:t>
              </a:r>
            </a:p>
          </p:txBody>
        </p:sp>
      </p:grpSp>
      <p:pic>
        <p:nvPicPr>
          <p:cNvPr id="3080" name="Imagem 10" descr="nex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6525" y="5860257"/>
            <a:ext cx="1657350" cy="70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94324" y="236598"/>
            <a:ext cx="3106601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 anchor="b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haroni"/>
              </a:rPr>
              <a:t>ONLINE LEARNING</a:t>
            </a:r>
          </a:p>
          <a:p>
            <a:endParaRPr lang="en-US" sz="2400" b="1" dirty="0">
              <a:solidFill>
                <a:schemeClr val="bg1"/>
              </a:solidFill>
              <a:latin typeface="Aharoni"/>
            </a:endParaRPr>
          </a:p>
        </p:txBody>
      </p:sp>
    </p:spTree>
    <p:extLst>
      <p:ext uri="{BB962C8B-B14F-4D97-AF65-F5344CB8AC3E}">
        <p14:creationId xmlns:p14="http://schemas.microsoft.com/office/powerpoint/2010/main" val="380608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Retângulo de cantos arredondados 2"/>
          <p:cNvSpPr/>
          <p:nvPr/>
        </p:nvSpPr>
        <p:spPr>
          <a:xfrm>
            <a:off x="101939" y="187164"/>
            <a:ext cx="11981203" cy="65207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1412965" y="1562189"/>
            <a:ext cx="936606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We can’t discuss and talk to each other face to face. </a:t>
            </a:r>
          </a:p>
        </p:txBody>
      </p:sp>
      <p:sp>
        <p:nvSpPr>
          <p:cNvPr id="15" name="Retângulo 14"/>
          <p:cNvSpPr/>
          <p:nvPr/>
        </p:nvSpPr>
        <p:spPr>
          <a:xfrm>
            <a:off x="4294324" y="3225431"/>
            <a:ext cx="44577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Disadvantage</a:t>
            </a:r>
          </a:p>
        </p:txBody>
      </p:sp>
      <p:grpSp>
        <p:nvGrpSpPr>
          <p:cNvPr id="16" name="Retângulo de cantos arredondados 15"/>
          <p:cNvGrpSpPr>
            <a:grpSpLocks/>
          </p:cNvGrpSpPr>
          <p:nvPr/>
        </p:nvGrpSpPr>
        <p:grpSpPr bwMode="auto">
          <a:xfrm>
            <a:off x="2082407" y="4643565"/>
            <a:ext cx="4001292" cy="1116012"/>
            <a:chOff x="3680" y="1367"/>
            <a:chExt cx="2378" cy="703"/>
          </a:xfrm>
        </p:grpSpPr>
        <p:pic>
          <p:nvPicPr>
            <p:cNvPr id="3078" name="Retângulo de cantos arredondados 15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02" y="1367"/>
              <a:ext cx="2335" cy="7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79" name="Text Box 7"/>
            <p:cNvSpPr txBox="1">
              <a:spLocks noChangeArrowheads="1"/>
            </p:cNvSpPr>
            <p:nvPr/>
          </p:nvSpPr>
          <p:spPr bwMode="auto">
            <a:xfrm>
              <a:off x="3680" y="1402"/>
              <a:ext cx="2378" cy="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pt-BR" altLang="en-US" sz="4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haroni" pitchFamily="2" charset="0"/>
                  <a:cs typeface="Aharoni" pitchFamily="2" charset="0"/>
                </a:rPr>
                <a:t>Advantage</a:t>
              </a:r>
            </a:p>
          </p:txBody>
        </p:sp>
      </p:grpSp>
      <p:grpSp>
        <p:nvGrpSpPr>
          <p:cNvPr id="17" name="Retângulo de cantos arredondados 16"/>
          <p:cNvGrpSpPr>
            <a:grpSpLocks/>
          </p:cNvGrpSpPr>
          <p:nvPr/>
        </p:nvGrpSpPr>
        <p:grpSpPr bwMode="auto">
          <a:xfrm>
            <a:off x="6185639" y="4642414"/>
            <a:ext cx="4353261" cy="1116012"/>
            <a:chOff x="3602" y="2139"/>
            <a:chExt cx="2225" cy="703"/>
          </a:xfrm>
        </p:grpSpPr>
        <p:pic>
          <p:nvPicPr>
            <p:cNvPr id="3081" name="Retângulo de cantos arredondados 16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2" y="2139"/>
              <a:ext cx="2225" cy="7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82" name="Text Box 10"/>
            <p:cNvSpPr txBox="1">
              <a:spLocks noChangeArrowheads="1"/>
            </p:cNvSpPr>
            <p:nvPr/>
          </p:nvSpPr>
          <p:spPr bwMode="auto">
            <a:xfrm>
              <a:off x="3699" y="2207"/>
              <a:ext cx="1963" cy="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pt-BR" altLang="en-US" sz="4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haroni" pitchFamily="2" charset="0"/>
                  <a:cs typeface="Aharoni" pitchFamily="2" charset="0"/>
                </a:rPr>
                <a:t>Disadvantage</a:t>
              </a:r>
            </a:p>
          </p:txBody>
        </p:sp>
      </p:grpSp>
      <p:pic>
        <p:nvPicPr>
          <p:cNvPr id="3080" name="Imagem 10" descr="nex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6525" y="5860257"/>
            <a:ext cx="1657350" cy="70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94324" y="236598"/>
            <a:ext cx="3106601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 anchor="b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haroni"/>
              </a:rPr>
              <a:t>ONLINE LEARNING</a:t>
            </a:r>
          </a:p>
          <a:p>
            <a:endParaRPr lang="en-US" sz="2400" b="1" dirty="0">
              <a:solidFill>
                <a:schemeClr val="bg1"/>
              </a:solidFill>
              <a:latin typeface="Aharoni"/>
            </a:endParaRPr>
          </a:p>
        </p:txBody>
      </p:sp>
    </p:spTree>
    <p:extLst>
      <p:ext uri="{BB962C8B-B14F-4D97-AF65-F5344CB8AC3E}">
        <p14:creationId xmlns:p14="http://schemas.microsoft.com/office/powerpoint/2010/main" val="1745405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4E63983-83C2-48BC-BF64-AF60C52B5D27}"/>
              </a:ext>
            </a:extLst>
          </p:cNvPr>
          <p:cNvSpPr txBox="1"/>
          <p:nvPr/>
        </p:nvSpPr>
        <p:spPr>
          <a:xfrm>
            <a:off x="1153241" y="1034260"/>
            <a:ext cx="1074329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Discussion</a:t>
            </a:r>
            <a:endParaRPr lang="en-US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50635" y="1038042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0635" y="934724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962"/>
            <a:ext cx="12192001" cy="880278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5C04FBB2-0FBB-4734-9724-9D99259826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3546" y="2477491"/>
            <a:ext cx="1175612" cy="114566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4E56D5FC-52A6-444E-8682-29CDAC2120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2215" y="4706996"/>
            <a:ext cx="1175612" cy="1160404"/>
          </a:xfrm>
          <a:prstGeom prst="rect">
            <a:avLst/>
          </a:prstGeom>
        </p:spPr>
      </p:pic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477091A-A86E-4893-A392-932F3AEAB8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4394232"/>
              </p:ext>
            </p:extLst>
          </p:nvPr>
        </p:nvGraphicFramePr>
        <p:xfrm>
          <a:off x="875545" y="1924359"/>
          <a:ext cx="11087855" cy="444665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43855">
                  <a:extLst>
                    <a:ext uri="{9D8B030D-6E8A-4147-A177-3AD203B41FA5}">
                      <a16:colId xmlns:a16="http://schemas.microsoft.com/office/drawing/2014/main" val="1783735503"/>
                    </a:ext>
                  </a:extLst>
                </a:gridCol>
                <a:gridCol w="4648200">
                  <a:extLst>
                    <a:ext uri="{9D8B030D-6E8A-4147-A177-3AD203B41FA5}">
                      <a16:colId xmlns:a16="http://schemas.microsoft.com/office/drawing/2014/main" val="3855000374"/>
                    </a:ext>
                  </a:extLst>
                </a:gridCol>
                <a:gridCol w="4495800">
                  <a:extLst>
                    <a:ext uri="{9D8B030D-6E8A-4147-A177-3AD203B41FA5}">
                      <a16:colId xmlns:a16="http://schemas.microsoft.com/office/drawing/2014/main" val="4011646033"/>
                    </a:ext>
                  </a:extLst>
                </a:gridCol>
              </a:tblGrid>
              <a:tr h="741109">
                <a:tc rowSpan="3"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00B050"/>
                          </a:solidFill>
                        </a:rPr>
                        <a:t>FOR</a:t>
                      </a:r>
                    </a:p>
                    <a:p>
                      <a:pPr algn="ctr"/>
                      <a:r>
                        <a:rPr lang="en-US" sz="1600" b="1" dirty="0"/>
                        <a:t>Group 1,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rgbClr val="00B050"/>
                          </a:solidFill>
                        </a:rPr>
                        <a:t>a</a:t>
                      </a:r>
                      <a:r>
                        <a:rPr lang="en-US" sz="2000" dirty="0"/>
                        <a:t> - can learn at our own place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5325557"/>
                  </a:ext>
                </a:extLst>
              </a:tr>
              <a:tr h="7411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rgbClr val="00B050"/>
                          </a:solidFill>
                        </a:rPr>
                        <a:t>d</a:t>
                      </a:r>
                      <a:r>
                        <a:rPr lang="en-US" sz="2000" dirty="0"/>
                        <a:t> - can learn anytime and anywhere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/>
                    </a:p>
                    <a:p>
                      <a:pPr algn="ctr"/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6497775"/>
                  </a:ext>
                </a:extLst>
              </a:tr>
              <a:tr h="7411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rgbClr val="00B050"/>
                          </a:solidFill>
                        </a:rPr>
                        <a:t>e</a:t>
                      </a:r>
                      <a:r>
                        <a:rPr lang="en-US" sz="2000" dirty="0"/>
                        <a:t> - can organize our own study schedule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/>
                    </a:p>
                    <a:p>
                      <a:pPr algn="ctr"/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254434"/>
                  </a:ext>
                </a:extLst>
              </a:tr>
              <a:tr h="741109">
                <a:tc rowSpan="3"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FF0000"/>
                          </a:solidFill>
                        </a:rPr>
                        <a:t>AGAINST</a:t>
                      </a:r>
                    </a:p>
                    <a:p>
                      <a:pPr algn="ctr"/>
                      <a:r>
                        <a:rPr lang="en-US" sz="1600" b="1" dirty="0"/>
                        <a:t>Group 3, 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rgbClr val="00B050"/>
                          </a:solidFill>
                        </a:rPr>
                        <a:t>b</a:t>
                      </a:r>
                      <a:r>
                        <a:rPr lang="en-US" sz="2000" dirty="0"/>
                        <a:t> - technical problems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/>
                    </a:p>
                    <a:p>
                      <a:pPr algn="ctr"/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6579858"/>
                  </a:ext>
                </a:extLst>
              </a:tr>
              <a:tr h="7411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rgbClr val="00B050"/>
                          </a:solidFill>
                        </a:rPr>
                        <a:t>c</a:t>
                      </a:r>
                      <a:r>
                        <a:rPr lang="en-US" sz="2000" dirty="0"/>
                        <a:t> - sit in front of a computer for a long time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8468152"/>
                  </a:ext>
                </a:extLst>
              </a:tr>
              <a:tr h="7411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1" dirty="0">
                          <a:solidFill>
                            <a:srgbClr val="00B050"/>
                          </a:solidFill>
                        </a:rPr>
                        <a:t>f</a:t>
                      </a:r>
                      <a:r>
                        <a:rPr lang="en-US" sz="2000" dirty="0"/>
                        <a:t> - can't discuss and talk face-to-face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/>
                    </a:p>
                    <a:p>
                      <a:pPr algn="ctr"/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0374289"/>
                  </a:ext>
                </a:extLst>
              </a:tr>
            </a:tbl>
          </a:graphicData>
        </a:graphic>
      </p:graphicFrame>
      <p:sp>
        <p:nvSpPr>
          <p:cNvPr id="5" name="Oval 4">
            <a:extLst>
              <a:ext uri="{FF2B5EF4-FFF2-40B4-BE49-F238E27FC236}">
                <a16:creationId xmlns:a16="http://schemas.microsoft.com/office/drawing/2014/main" id="{B66A60E2-0C96-4677-850B-2DDD2657013F}"/>
              </a:ext>
            </a:extLst>
          </p:cNvPr>
          <p:cNvSpPr/>
          <p:nvPr/>
        </p:nvSpPr>
        <p:spPr>
          <a:xfrm>
            <a:off x="7849470" y="1050808"/>
            <a:ext cx="3695898" cy="75340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Evidence/Examples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2E25849-AA14-4FB9-850F-1843D470BBDA}"/>
              </a:ext>
            </a:extLst>
          </p:cNvPr>
          <p:cNvSpPr txBox="1"/>
          <p:nvPr/>
        </p:nvSpPr>
        <p:spPr>
          <a:xfrm>
            <a:off x="7501856" y="2115669"/>
            <a:ext cx="4267200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/>
              <a:t>can record the lesson to listen again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6336E29-4E9F-4F3A-81B8-B413AF44D99F}"/>
              </a:ext>
            </a:extLst>
          </p:cNvPr>
          <p:cNvSpPr txBox="1"/>
          <p:nvPr/>
        </p:nvSpPr>
        <p:spPr>
          <a:xfrm>
            <a:off x="7531815" y="2860506"/>
            <a:ext cx="4267200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/>
              <a:t>don't have to go to school, save time 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E26986B-A026-4DDE-B74A-5C65B4DAC31A}"/>
              </a:ext>
            </a:extLst>
          </p:cNvPr>
          <p:cNvSpPr txBox="1"/>
          <p:nvPr/>
        </p:nvSpPr>
        <p:spPr>
          <a:xfrm>
            <a:off x="7563819" y="3504744"/>
            <a:ext cx="4251238" cy="61555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/>
              <a:t>can take evening classes, have more time during the day  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67C9055-43FC-4B64-8D4E-E737C039A577}"/>
              </a:ext>
            </a:extLst>
          </p:cNvPr>
          <p:cNvSpPr txBox="1"/>
          <p:nvPr/>
        </p:nvSpPr>
        <p:spPr>
          <a:xfrm>
            <a:off x="7563820" y="4317420"/>
            <a:ext cx="4251237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/>
              <a:t>bad connection, broken </a:t>
            </a:r>
            <a:r>
              <a:rPr lang="en-US" sz="2000" dirty="0" err="1"/>
              <a:t>mic</a:t>
            </a:r>
            <a:r>
              <a:rPr lang="en-US" sz="2000" dirty="0"/>
              <a:t>, ...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3B21117-B4B2-417B-A1AD-FD1E60B2E696}"/>
              </a:ext>
            </a:extLst>
          </p:cNvPr>
          <p:cNvSpPr txBox="1"/>
          <p:nvPr/>
        </p:nvSpPr>
        <p:spPr>
          <a:xfrm>
            <a:off x="7563819" y="5115547"/>
            <a:ext cx="4267200" cy="307777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/>
              <a:t>cause eyes problems, body aches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2E8BF76-A98A-4171-AA09-F3322DCCD497}"/>
              </a:ext>
            </a:extLst>
          </p:cNvPr>
          <p:cNvSpPr txBox="1"/>
          <p:nvPr/>
        </p:nvSpPr>
        <p:spPr>
          <a:xfrm>
            <a:off x="7531815" y="5673736"/>
            <a:ext cx="4221278" cy="61555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/>
              <a:t>can't ask questions, can't understand the lesson fully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650634" y="123935"/>
            <a:ext cx="69693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LESS CONTROLLED PRACTICE</a:t>
            </a:r>
          </a:p>
        </p:txBody>
      </p:sp>
    </p:spTree>
    <p:extLst>
      <p:ext uri="{BB962C8B-B14F-4D97-AF65-F5344CB8AC3E}">
        <p14:creationId xmlns:p14="http://schemas.microsoft.com/office/powerpoint/2010/main" val="233760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31" grpId="0"/>
      <p:bldP spid="3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762000" y="1116874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88394" y="99752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90"/>
            <a:ext cx="12192001" cy="88027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650635" y="12393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FREE PRACTICE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013303" y="1824760"/>
            <a:ext cx="518159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u="sng" dirty="0">
                <a:solidFill>
                  <a:srgbClr val="00B050"/>
                </a:solidFill>
              </a:rPr>
              <a:t>1 member</a:t>
            </a:r>
            <a:r>
              <a:rPr lang="en-US" sz="3200" b="1" dirty="0">
                <a:solidFill>
                  <a:srgbClr val="00B050"/>
                </a:solidFill>
              </a:rPr>
              <a:t> </a:t>
            </a:r>
            <a:r>
              <a:rPr lang="en-US" sz="3200" dirty="0"/>
              <a:t>from Group 1, 2</a:t>
            </a:r>
          </a:p>
          <a:p>
            <a:r>
              <a:rPr lang="en-US" sz="3200" dirty="0"/>
              <a:t>             works with</a:t>
            </a:r>
          </a:p>
          <a:p>
            <a:r>
              <a:rPr lang="en-US" sz="3200" b="1" u="sng" dirty="0">
                <a:solidFill>
                  <a:srgbClr val="00B050"/>
                </a:solidFill>
              </a:rPr>
              <a:t>1 member</a:t>
            </a:r>
            <a:r>
              <a:rPr lang="en-US" sz="3200" b="1" dirty="0">
                <a:solidFill>
                  <a:srgbClr val="00B050"/>
                </a:solidFill>
              </a:rPr>
              <a:t> </a:t>
            </a:r>
            <a:r>
              <a:rPr lang="en-US" sz="3200" dirty="0"/>
              <a:t>from Group 3, 4</a:t>
            </a:r>
          </a:p>
          <a:p>
            <a:endParaRPr lang="en-US" sz="3200" dirty="0"/>
          </a:p>
          <a:p>
            <a:r>
              <a:rPr lang="en-US" sz="3200" b="1" u="sng" dirty="0"/>
              <a:t>Choose any role:</a:t>
            </a:r>
            <a:endParaRPr lang="en-US" sz="3200" dirty="0"/>
          </a:p>
          <a:p>
            <a:r>
              <a:rPr lang="en-US" sz="3200" dirty="0"/>
              <a:t>            Zoom CEO</a:t>
            </a:r>
          </a:p>
          <a:p>
            <a:r>
              <a:rPr lang="en-US" sz="3200" dirty="0"/>
              <a:t>            A teacher</a:t>
            </a:r>
          </a:p>
          <a:p>
            <a:r>
              <a:rPr lang="en-US" sz="3200" dirty="0"/>
              <a:t>            A student </a:t>
            </a:r>
          </a:p>
          <a:p>
            <a:r>
              <a:rPr lang="en-US" sz="3200" dirty="0"/>
              <a:t>            A parent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F5D134A-3243-4DAD-A204-F9984761A923}"/>
              </a:ext>
            </a:extLst>
          </p:cNvPr>
          <p:cNvSpPr txBox="1"/>
          <p:nvPr/>
        </p:nvSpPr>
        <p:spPr>
          <a:xfrm>
            <a:off x="1352265" y="1067202"/>
            <a:ext cx="88392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chemeClr val="accent5"/>
                </a:solidFill>
                <a:cs typeface="Arial" panose="020B0604020202020204" pitchFamily="34" charset="0"/>
              </a:rPr>
              <a:t>Role-play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EB6B49-8E0D-4C04-BDBF-D655EBDC5D3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8649" y="997528"/>
            <a:ext cx="4945871" cy="325731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56EB05C-2A34-424E-8B55-715B4CC6856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0388" y="4714813"/>
            <a:ext cx="1175612" cy="114566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BE16626-49BD-48CB-BE6E-EFBA3C9F5C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81800" y="4714813"/>
            <a:ext cx="1175612" cy="1160404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136043BD-90E7-4BA7-9DE4-14C31A261C84}"/>
              </a:ext>
            </a:extLst>
          </p:cNvPr>
          <p:cNvSpPr txBox="1"/>
          <p:nvPr/>
        </p:nvSpPr>
        <p:spPr>
          <a:xfrm>
            <a:off x="5222635" y="5977493"/>
            <a:ext cx="3504121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2400" b="1" dirty="0">
                <a:solidFill>
                  <a:srgbClr val="0070C0"/>
                </a:solidFill>
              </a:rPr>
              <a:t>FOR</a:t>
            </a:r>
            <a:r>
              <a:rPr lang="en-US" sz="2400" b="1" dirty="0">
                <a:solidFill>
                  <a:srgbClr val="FF0000"/>
                </a:solidFill>
              </a:rPr>
              <a:t>          AGAINST </a:t>
            </a:r>
          </a:p>
        </p:txBody>
      </p:sp>
    </p:spTree>
    <p:extLst>
      <p:ext uri="{BB962C8B-B14F-4D97-AF65-F5344CB8AC3E}">
        <p14:creationId xmlns:p14="http://schemas.microsoft.com/office/powerpoint/2010/main" val="4257777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838200" y="1116874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64594" y="99752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962"/>
            <a:ext cx="12192001" cy="88027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F5D134A-3243-4DAD-A204-F9984761A923}"/>
              </a:ext>
            </a:extLst>
          </p:cNvPr>
          <p:cNvSpPr txBox="1"/>
          <p:nvPr/>
        </p:nvSpPr>
        <p:spPr>
          <a:xfrm>
            <a:off x="1340806" y="1060067"/>
            <a:ext cx="8839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accent5"/>
                </a:solidFill>
                <a:cs typeface="Arial" panose="020B0604020202020204" pitchFamily="34" charset="0"/>
              </a:rPr>
              <a:t>Role-play </a:t>
            </a: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3671331D-94DE-4D05-9CFC-41447EB65659}"/>
              </a:ext>
            </a:extLst>
          </p:cNvPr>
          <p:cNvGraphicFramePr>
            <a:graphicFrameLocks noGrp="1"/>
          </p:cNvGraphicFramePr>
          <p:nvPr/>
        </p:nvGraphicFramePr>
        <p:xfrm>
          <a:off x="1089503" y="1905000"/>
          <a:ext cx="10458412" cy="411480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5229206">
                  <a:extLst>
                    <a:ext uri="{9D8B030D-6E8A-4147-A177-3AD203B41FA5}">
                      <a16:colId xmlns:a16="http://schemas.microsoft.com/office/drawing/2014/main" val="2371226638"/>
                    </a:ext>
                  </a:extLst>
                </a:gridCol>
                <a:gridCol w="5229206">
                  <a:extLst>
                    <a:ext uri="{9D8B030D-6E8A-4147-A177-3AD203B41FA5}">
                      <a16:colId xmlns:a16="http://schemas.microsoft.com/office/drawing/2014/main" val="329845851"/>
                    </a:ext>
                  </a:extLst>
                </a:gridCol>
              </a:tblGrid>
              <a:tr h="733835">
                <a:tc gridSpan="2">
                  <a:txBody>
                    <a:bodyPr/>
                    <a:lstStyle/>
                    <a:p>
                      <a:pPr algn="ctr"/>
                      <a:r>
                        <a:rPr lang="en-US" sz="3000" dirty="0"/>
                        <a:t>Useful expressions </a:t>
                      </a:r>
                      <a:endParaRPr lang="en-US" sz="30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0096673"/>
                  </a:ext>
                </a:extLst>
              </a:tr>
              <a:tr h="3380965">
                <a:tc>
                  <a:txBody>
                    <a:bodyPr/>
                    <a:lstStyle/>
                    <a:p>
                      <a:r>
                        <a:rPr lang="en-US" dirty="0"/>
                        <a:t>            </a:t>
                      </a:r>
                    </a:p>
                    <a:p>
                      <a:endParaRPr lang="en-US" dirty="0"/>
                    </a:p>
                    <a:p>
                      <a:pPr lvl="0"/>
                      <a:endParaRPr lang="en-US" dirty="0"/>
                    </a:p>
                    <a:p>
                      <a:pPr lvl="0"/>
                      <a:r>
                        <a:rPr lang="en-US" sz="2400" dirty="0"/>
                        <a:t>                       </a:t>
                      </a:r>
                      <a:r>
                        <a:rPr lang="en-US" sz="2400" b="1" dirty="0">
                          <a:solidFill>
                            <a:srgbClr val="00B050"/>
                          </a:solidFill>
                        </a:rPr>
                        <a:t>FOR</a:t>
                      </a:r>
                    </a:p>
                    <a:p>
                      <a:pPr lvl="0"/>
                      <a:endParaRPr lang="en-US" sz="2400" dirty="0"/>
                    </a:p>
                    <a:p>
                      <a:pPr lvl="0"/>
                      <a:r>
                        <a:rPr lang="en-US" sz="2600" dirty="0"/>
                        <a:t>- </a:t>
                      </a:r>
                      <a:r>
                        <a:rPr lang="en-US" sz="2600" kern="1200" dirty="0">
                          <a:effectLst/>
                        </a:rPr>
                        <a:t>A positive aspect of … is that ...</a:t>
                      </a:r>
                    </a:p>
                    <a:p>
                      <a:pPr lvl="0"/>
                      <a:r>
                        <a:rPr lang="en-US" sz="2600" kern="1200" dirty="0">
                          <a:effectLst/>
                        </a:rPr>
                        <a:t>- A benefit of …</a:t>
                      </a:r>
                    </a:p>
                    <a:p>
                      <a:pPr lvl="0"/>
                      <a:r>
                        <a:rPr lang="en-US" sz="2600" kern="1200" dirty="0">
                          <a:effectLst/>
                        </a:rPr>
                        <a:t>- A good point about … </a:t>
                      </a:r>
                    </a:p>
                    <a:p>
                      <a:pPr lvl="0"/>
                      <a:r>
                        <a:rPr lang="en-US" sz="2600" kern="1200" dirty="0">
                          <a:effectLst/>
                        </a:rPr>
                        <a:t>- An argument in favor of ... </a:t>
                      </a:r>
                      <a:endParaRPr lang="en-US" sz="2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endParaRPr lang="en-US" dirty="0"/>
                    </a:p>
                    <a:p>
                      <a:r>
                        <a:rPr lang="en-US" sz="2400" dirty="0"/>
                        <a:t>                         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</a:rPr>
                        <a:t>AGAINST</a:t>
                      </a:r>
                    </a:p>
                    <a:p>
                      <a:endParaRPr lang="en-US" sz="2400" dirty="0"/>
                    </a:p>
                    <a:p>
                      <a:r>
                        <a:rPr lang="en-US" sz="2600" dirty="0"/>
                        <a:t>- A disadvantage of ... is that ...</a:t>
                      </a:r>
                    </a:p>
                    <a:p>
                      <a:r>
                        <a:rPr lang="en-US" sz="2600" kern="1200" dirty="0">
                          <a:effectLst/>
                        </a:rPr>
                        <a:t>- A negative aspect of ... </a:t>
                      </a:r>
                    </a:p>
                    <a:p>
                      <a:r>
                        <a:rPr lang="en-US" sz="2600" kern="1200" dirty="0">
                          <a:effectLst/>
                        </a:rPr>
                        <a:t>- An argument against … </a:t>
                      </a:r>
                    </a:p>
                    <a:p>
                      <a:r>
                        <a:rPr lang="en-US" sz="2600" kern="1200" dirty="0">
                          <a:effectLst/>
                        </a:rPr>
                        <a:t>- A drawback of ...</a:t>
                      </a:r>
                      <a:endParaRPr lang="en-US" sz="2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1583881"/>
                  </a:ext>
                </a:extLst>
              </a:tr>
            </a:tbl>
          </a:graphicData>
        </a:graphic>
      </p:graphicFrame>
      <p:pic>
        <p:nvPicPr>
          <p:cNvPr id="15" name="Picture 14">
            <a:extLst>
              <a:ext uri="{FF2B5EF4-FFF2-40B4-BE49-F238E27FC236}">
                <a16:creationId xmlns:a16="http://schemas.microsoft.com/office/drawing/2014/main" id="{356EB05C-2A34-424E-8B55-715B4CC685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0" y="2743200"/>
            <a:ext cx="695995" cy="67826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BE16626-49BD-48CB-BE6E-EFBA3C9F5C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9200" y="2743199"/>
            <a:ext cx="687152" cy="67826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650635" y="12393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FREE PRACTICE</a:t>
            </a:r>
          </a:p>
        </p:txBody>
      </p:sp>
    </p:spTree>
    <p:extLst>
      <p:ext uri="{BB962C8B-B14F-4D97-AF65-F5344CB8AC3E}">
        <p14:creationId xmlns:p14="http://schemas.microsoft.com/office/powerpoint/2010/main" val="31980048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8684594-0778-46CC-A6AA-01BEEF6372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62"/>
            <a:ext cx="12192000" cy="880278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1295400" y="1216561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25572" y="1120914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702150" y="76972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  <p:sp>
        <p:nvSpPr>
          <p:cNvPr id="2" name="Rectangle 1"/>
          <p:cNvSpPr/>
          <p:nvPr/>
        </p:nvSpPr>
        <p:spPr>
          <a:xfrm>
            <a:off x="1924051" y="1153617"/>
            <a:ext cx="79470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dirty="0">
                <a:solidFill>
                  <a:srgbClr val="F26532"/>
                </a:solidFill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913362" y="2209800"/>
            <a:ext cx="1088522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Language items: </a:t>
            </a:r>
          </a:p>
          <a:p>
            <a:endParaRPr lang="en-US" sz="3200" dirty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/>
              <a:t>Vocabulary on the topic 'Online learning'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/>
              <a:t>Useful expressions to talk about advantages and disadvantages of online learning and give reasons for their ideas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180392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1371600" y="1216561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01772" y="1120914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904378" y="11824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600" b="1" dirty="0">
                <a:solidFill>
                  <a:srgbClr val="F26532"/>
                </a:solidFill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0EAE18B-74BB-4E9B-A993-6A75A87EF350}"/>
              </a:ext>
            </a:extLst>
          </p:cNvPr>
          <p:cNvSpPr txBox="1"/>
          <p:nvPr/>
        </p:nvSpPr>
        <p:spPr>
          <a:xfrm>
            <a:off x="990600" y="2078968"/>
            <a:ext cx="1055956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- Record yourself in 2 minutes, </a:t>
            </a:r>
            <a:r>
              <a:rPr lang="en-US" sz="3600"/>
              <a:t>talking about the </a:t>
            </a:r>
            <a:r>
              <a:rPr lang="en-US" sz="3600" dirty="0"/>
              <a:t>advantages OR disadvantages of </a:t>
            </a:r>
            <a:r>
              <a:rPr lang="en-US" sz="3600"/>
              <a:t>online learning and reasons for your choice.  </a:t>
            </a:r>
            <a:endParaRPr lang="en-US" sz="3600" dirty="0"/>
          </a:p>
          <a:p>
            <a:r>
              <a:rPr lang="en-US" sz="3600" dirty="0"/>
              <a:t>- Do the exercises: Unit 8 - Lesson 4, Workbook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8684594-0778-46CC-A6AA-01BEEF6372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62"/>
            <a:ext cx="12192000" cy="88027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702150" y="76972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0620" y="4486498"/>
            <a:ext cx="2630760" cy="1967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3832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>
          <a:xfrm>
            <a:off x="3742137" y="367160"/>
            <a:ext cx="1733740" cy="502303"/>
          </a:xfrm>
          <a:prstGeom prst="rect">
            <a:avLst/>
          </a:prstGeom>
          <a:solidFill>
            <a:srgbClr val="A3DB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920834" y="716817"/>
            <a:ext cx="1182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20" name="Freeform 19"/>
          <p:cNvSpPr/>
          <p:nvPr/>
        </p:nvSpPr>
        <p:spPr>
          <a:xfrm>
            <a:off x="4576036" y="2196674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22" name="Rounded Rectangle 21"/>
          <p:cNvSpPr/>
          <p:nvPr/>
        </p:nvSpPr>
        <p:spPr>
          <a:xfrm>
            <a:off x="1026303" y="1021170"/>
            <a:ext cx="9870297" cy="1129053"/>
          </a:xfrm>
          <a:prstGeom prst="roundRect">
            <a:avLst/>
          </a:prstGeom>
          <a:solidFill>
            <a:srgbClr val="FFC000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u="sng" dirty="0">
              <a:solidFill>
                <a:schemeClr val="tx1"/>
              </a:solidFill>
              <a:ea typeface="Adobe Gothic Std B" panose="020B0800000000000000" pitchFamily="34" charset="-128"/>
            </a:endParaRPr>
          </a:p>
          <a:p>
            <a:pPr algn="ctr"/>
            <a:r>
              <a:rPr lang="en-US" sz="2800" b="1" dirty="0">
                <a:solidFill>
                  <a:schemeClr val="tx1"/>
                </a:solidFill>
                <a:ea typeface="Adobe Gothic Std B" panose="020B0800000000000000" pitchFamily="34" charset="-128"/>
              </a:rPr>
              <a:t>Jigsaw puzzle </a:t>
            </a:r>
          </a:p>
          <a:p>
            <a:r>
              <a:rPr lang="en-US" sz="2000" dirty="0">
                <a:solidFill>
                  <a:schemeClr val="tx1"/>
                </a:solidFill>
                <a:ea typeface="Adobe Gothic Std B" panose="020B0800000000000000" pitchFamily="34" charset="-128"/>
              </a:rPr>
              <a:t> - 1 correct answer = 10 points </a:t>
            </a:r>
          </a:p>
          <a:p>
            <a:r>
              <a:rPr lang="en-US" sz="2000" dirty="0">
                <a:solidFill>
                  <a:schemeClr val="tx1"/>
                </a:solidFill>
                <a:ea typeface="Adobe Gothic Std B" panose="020B0800000000000000" pitchFamily="34" charset="-128"/>
              </a:rPr>
              <a:t> - KEY picture = 50 points</a:t>
            </a:r>
          </a:p>
          <a:p>
            <a:endParaRPr lang="en-US" sz="2400" i="1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1CEF878-588C-4D1A-8EFD-9AE7A71F41C4}"/>
              </a:ext>
            </a:extLst>
          </p:cNvPr>
          <p:cNvSpPr txBox="1"/>
          <p:nvPr/>
        </p:nvSpPr>
        <p:spPr>
          <a:xfrm>
            <a:off x="3078355" y="416279"/>
            <a:ext cx="32082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48DA4"/>
                </a:solidFill>
                <a:latin typeface="Bookman Old Style" pitchFamily="18" charset="0"/>
              </a:rPr>
              <a:t>LESSON 4</a:t>
            </a:r>
          </a:p>
        </p:txBody>
      </p:sp>
      <p:sp>
        <p:nvSpPr>
          <p:cNvPr id="2" name="Rectangle 1"/>
          <p:cNvSpPr/>
          <p:nvPr/>
        </p:nvSpPr>
        <p:spPr>
          <a:xfrm>
            <a:off x="6029977" y="660547"/>
            <a:ext cx="25939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UTM Facebook K&amp;T" pitchFamily="18" charset="0"/>
              </a:rPr>
              <a:t>GETTING STARTED</a:t>
            </a:r>
          </a:p>
        </p:txBody>
      </p:sp>
      <p:sp>
        <p:nvSpPr>
          <p:cNvPr id="40" name="Rectangle 39"/>
          <p:cNvSpPr/>
          <p:nvPr/>
        </p:nvSpPr>
        <p:spPr>
          <a:xfrm>
            <a:off x="5580309" y="366077"/>
            <a:ext cx="3464434" cy="500517"/>
          </a:xfrm>
          <a:prstGeom prst="rect">
            <a:avLst/>
          </a:prstGeom>
          <a:solidFill>
            <a:srgbClr val="0578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5866318" y="361347"/>
            <a:ext cx="14745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chemeClr val="bg1"/>
                </a:solidFill>
                <a:latin typeface="UTM Facebook K&amp;T" pitchFamily="18" charset="0"/>
              </a:rPr>
              <a:t>SPEAKING</a:t>
            </a:r>
            <a:endParaRPr lang="en-US" sz="2400" b="1" dirty="0">
              <a:solidFill>
                <a:schemeClr val="bg1"/>
              </a:solidFill>
              <a:latin typeface="UTM Facebook K&amp;T" pitchFamily="18" charset="0"/>
            </a:endParaRPr>
          </a:p>
        </p:txBody>
      </p:sp>
      <p:sp>
        <p:nvSpPr>
          <p:cNvPr id="11" name="1a">
            <a:extLst>
              <a:ext uri="{FF2B5EF4-FFF2-40B4-BE49-F238E27FC236}">
                <a16:creationId xmlns:a16="http://schemas.microsoft.com/office/drawing/2014/main" id="{4EBC2F4F-2949-43F4-AEDE-260F2868958C}"/>
              </a:ext>
            </a:extLst>
          </p:cNvPr>
          <p:cNvSpPr/>
          <p:nvPr/>
        </p:nvSpPr>
        <p:spPr>
          <a:xfrm>
            <a:off x="2372377" y="2196674"/>
            <a:ext cx="3657600" cy="2286000"/>
          </a:xfrm>
          <a:custGeom>
            <a:avLst/>
            <a:gdLst>
              <a:gd name="connsiteX0" fmla="*/ 0 w 3657600"/>
              <a:gd name="connsiteY0" fmla="*/ 0 h 2286000"/>
              <a:gd name="connsiteX1" fmla="*/ 3657600 w 3657600"/>
              <a:gd name="connsiteY1" fmla="*/ 0 h 2286000"/>
              <a:gd name="connsiteX2" fmla="*/ 3657600 w 3657600"/>
              <a:gd name="connsiteY2" fmla="*/ 1371600 h 2286000"/>
              <a:gd name="connsiteX3" fmla="*/ 2286000 w 3657600"/>
              <a:gd name="connsiteY3" fmla="*/ 1371600 h 2286000"/>
              <a:gd name="connsiteX4" fmla="*/ 2286000 w 3657600"/>
              <a:gd name="connsiteY4" fmla="*/ 2286000 h 2286000"/>
              <a:gd name="connsiteX5" fmla="*/ 0 w 3657600"/>
              <a:gd name="connsiteY5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57600" h="2286000">
                <a:moveTo>
                  <a:pt x="0" y="0"/>
                </a:moveTo>
                <a:lnTo>
                  <a:pt x="3657600" y="0"/>
                </a:lnTo>
                <a:lnTo>
                  <a:pt x="3657600" y="1371600"/>
                </a:lnTo>
                <a:lnTo>
                  <a:pt x="2286000" y="1371600"/>
                </a:lnTo>
                <a:lnTo>
                  <a:pt x="2286000" y="2286000"/>
                </a:lnTo>
                <a:lnTo>
                  <a:pt x="0" y="2286000"/>
                </a:lnTo>
                <a:close/>
              </a:path>
            </a:pathLst>
          </a:custGeom>
          <a:solidFill>
            <a:srgbClr val="FF00FF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1</a:t>
            </a:r>
          </a:p>
        </p:txBody>
      </p:sp>
      <p:sp>
        <p:nvSpPr>
          <p:cNvPr id="12" name="2a">
            <a:extLst>
              <a:ext uri="{FF2B5EF4-FFF2-40B4-BE49-F238E27FC236}">
                <a16:creationId xmlns:a16="http://schemas.microsoft.com/office/drawing/2014/main" id="{D87B2313-A882-442D-A8C0-5D5965BAACF8}"/>
              </a:ext>
            </a:extLst>
          </p:cNvPr>
          <p:cNvSpPr/>
          <p:nvPr/>
        </p:nvSpPr>
        <p:spPr>
          <a:xfrm>
            <a:off x="6029977" y="2196674"/>
            <a:ext cx="3657600" cy="2286000"/>
          </a:xfrm>
          <a:custGeom>
            <a:avLst/>
            <a:gdLst>
              <a:gd name="connsiteX0" fmla="*/ 0 w 3657600"/>
              <a:gd name="connsiteY0" fmla="*/ 0 h 2286000"/>
              <a:gd name="connsiteX1" fmla="*/ 3657600 w 3657600"/>
              <a:gd name="connsiteY1" fmla="*/ 0 h 2286000"/>
              <a:gd name="connsiteX2" fmla="*/ 3657600 w 3657600"/>
              <a:gd name="connsiteY2" fmla="*/ 2286000 h 2286000"/>
              <a:gd name="connsiteX3" fmla="*/ 1371600 w 3657600"/>
              <a:gd name="connsiteY3" fmla="*/ 2286000 h 2286000"/>
              <a:gd name="connsiteX4" fmla="*/ 1371600 w 3657600"/>
              <a:gd name="connsiteY4" fmla="*/ 1371600 h 2286000"/>
              <a:gd name="connsiteX5" fmla="*/ 0 w 3657600"/>
              <a:gd name="connsiteY5" fmla="*/ 13716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57600" h="2286000">
                <a:moveTo>
                  <a:pt x="0" y="0"/>
                </a:moveTo>
                <a:lnTo>
                  <a:pt x="3657600" y="0"/>
                </a:lnTo>
                <a:lnTo>
                  <a:pt x="3657600" y="2286000"/>
                </a:lnTo>
                <a:lnTo>
                  <a:pt x="1371600" y="2286000"/>
                </a:lnTo>
                <a:lnTo>
                  <a:pt x="1371600" y="1371600"/>
                </a:lnTo>
                <a:lnTo>
                  <a:pt x="0" y="1371600"/>
                </a:lnTo>
                <a:close/>
              </a:path>
            </a:pathLst>
          </a:custGeom>
          <a:solidFill>
            <a:srgbClr val="FF0066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2</a:t>
            </a:r>
          </a:p>
        </p:txBody>
      </p:sp>
      <p:sp>
        <p:nvSpPr>
          <p:cNvPr id="13" name="3a">
            <a:extLst>
              <a:ext uri="{FF2B5EF4-FFF2-40B4-BE49-F238E27FC236}">
                <a16:creationId xmlns:a16="http://schemas.microsoft.com/office/drawing/2014/main" id="{7A7C3CBC-BE31-4C7A-BAED-2989085617C4}"/>
              </a:ext>
            </a:extLst>
          </p:cNvPr>
          <p:cNvSpPr/>
          <p:nvPr/>
        </p:nvSpPr>
        <p:spPr>
          <a:xfrm>
            <a:off x="2372377" y="4482674"/>
            <a:ext cx="3657600" cy="2286000"/>
          </a:xfrm>
          <a:custGeom>
            <a:avLst/>
            <a:gdLst>
              <a:gd name="connsiteX0" fmla="*/ 0 w 3657600"/>
              <a:gd name="connsiteY0" fmla="*/ 0 h 2286000"/>
              <a:gd name="connsiteX1" fmla="*/ 2286000 w 3657600"/>
              <a:gd name="connsiteY1" fmla="*/ 0 h 2286000"/>
              <a:gd name="connsiteX2" fmla="*/ 2286000 w 3657600"/>
              <a:gd name="connsiteY2" fmla="*/ 914400 h 2286000"/>
              <a:gd name="connsiteX3" fmla="*/ 3657600 w 3657600"/>
              <a:gd name="connsiteY3" fmla="*/ 914400 h 2286000"/>
              <a:gd name="connsiteX4" fmla="*/ 3657600 w 3657600"/>
              <a:gd name="connsiteY4" fmla="*/ 2286000 h 2286000"/>
              <a:gd name="connsiteX5" fmla="*/ 0 w 3657600"/>
              <a:gd name="connsiteY5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57600" h="2286000">
                <a:moveTo>
                  <a:pt x="0" y="0"/>
                </a:moveTo>
                <a:lnTo>
                  <a:pt x="2286000" y="0"/>
                </a:lnTo>
                <a:lnTo>
                  <a:pt x="2286000" y="914400"/>
                </a:lnTo>
                <a:lnTo>
                  <a:pt x="3657600" y="914400"/>
                </a:lnTo>
                <a:lnTo>
                  <a:pt x="3657600" y="2286000"/>
                </a:lnTo>
                <a:lnTo>
                  <a:pt x="0" y="2286000"/>
                </a:lnTo>
                <a:close/>
              </a:path>
            </a:pathLst>
          </a:custGeom>
          <a:solidFill>
            <a:srgbClr val="7030A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3</a:t>
            </a:r>
          </a:p>
        </p:txBody>
      </p:sp>
      <p:sp>
        <p:nvSpPr>
          <p:cNvPr id="14" name="4a">
            <a:extLst>
              <a:ext uri="{FF2B5EF4-FFF2-40B4-BE49-F238E27FC236}">
                <a16:creationId xmlns:a16="http://schemas.microsoft.com/office/drawing/2014/main" id="{0E96B27D-D497-4269-A1C2-77DFC47C0D7B}"/>
              </a:ext>
            </a:extLst>
          </p:cNvPr>
          <p:cNvSpPr/>
          <p:nvPr/>
        </p:nvSpPr>
        <p:spPr>
          <a:xfrm>
            <a:off x="6029977" y="4482674"/>
            <a:ext cx="3657600" cy="2286000"/>
          </a:xfrm>
          <a:custGeom>
            <a:avLst/>
            <a:gdLst>
              <a:gd name="connsiteX0" fmla="*/ 1371600 w 3657600"/>
              <a:gd name="connsiteY0" fmla="*/ 0 h 2286000"/>
              <a:gd name="connsiteX1" fmla="*/ 3657600 w 3657600"/>
              <a:gd name="connsiteY1" fmla="*/ 0 h 2286000"/>
              <a:gd name="connsiteX2" fmla="*/ 3657600 w 3657600"/>
              <a:gd name="connsiteY2" fmla="*/ 2286000 h 2286000"/>
              <a:gd name="connsiteX3" fmla="*/ 0 w 3657600"/>
              <a:gd name="connsiteY3" fmla="*/ 2286000 h 2286000"/>
              <a:gd name="connsiteX4" fmla="*/ 0 w 3657600"/>
              <a:gd name="connsiteY4" fmla="*/ 914400 h 2286000"/>
              <a:gd name="connsiteX5" fmla="*/ 1371600 w 3657600"/>
              <a:gd name="connsiteY5" fmla="*/ 9144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57600" h="2286000">
                <a:moveTo>
                  <a:pt x="1371600" y="0"/>
                </a:moveTo>
                <a:lnTo>
                  <a:pt x="3657600" y="0"/>
                </a:lnTo>
                <a:lnTo>
                  <a:pt x="3657600" y="2286000"/>
                </a:lnTo>
                <a:lnTo>
                  <a:pt x="0" y="2286000"/>
                </a:lnTo>
                <a:lnTo>
                  <a:pt x="0" y="914400"/>
                </a:lnTo>
                <a:lnTo>
                  <a:pt x="1371600" y="914400"/>
                </a:lnTo>
                <a:close/>
              </a:path>
            </a:pathLst>
          </a:custGeom>
          <a:solidFill>
            <a:srgbClr val="92D05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4</a:t>
            </a:r>
          </a:p>
        </p:txBody>
      </p:sp>
      <p:sp>
        <p:nvSpPr>
          <p:cNvPr id="15" name="5a">
            <a:extLst>
              <a:ext uri="{FF2B5EF4-FFF2-40B4-BE49-F238E27FC236}">
                <a16:creationId xmlns:a16="http://schemas.microsoft.com/office/drawing/2014/main" id="{D168AB05-546F-4EE1-B7A0-EDE4612191CB}"/>
              </a:ext>
            </a:extLst>
          </p:cNvPr>
          <p:cNvSpPr/>
          <p:nvPr/>
        </p:nvSpPr>
        <p:spPr>
          <a:xfrm>
            <a:off x="4658377" y="3568274"/>
            <a:ext cx="2743200" cy="1828800"/>
          </a:xfrm>
          <a:prstGeom prst="rect">
            <a:avLst/>
          </a:prstGeom>
          <a:solidFill>
            <a:srgbClr val="FF990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3749585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question 1"/>
          <p:cNvSpPr/>
          <p:nvPr/>
        </p:nvSpPr>
        <p:spPr>
          <a:xfrm>
            <a:off x="2979690" y="5006342"/>
            <a:ext cx="4714209" cy="1695450"/>
          </a:xfrm>
          <a:prstGeom prst="rect">
            <a:avLst/>
          </a:prstGeom>
          <a:solidFill>
            <a:srgbClr val="5B9BD5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noProof="0">
                <a:solidFill>
                  <a:prstClr val="white"/>
                </a:solidFill>
                <a:latin typeface="Calibri" panose="020F0502020204030204"/>
              </a:rPr>
              <a:t>What is it? </a:t>
            </a:r>
            <a:endParaRPr kumimoji="0" lang="en-US" sz="4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6" name="question 2"/>
          <p:cNvSpPr/>
          <p:nvPr/>
        </p:nvSpPr>
        <p:spPr>
          <a:xfrm>
            <a:off x="2979690" y="5006342"/>
            <a:ext cx="4714209" cy="1695450"/>
          </a:xfrm>
          <a:prstGeom prst="rect">
            <a:avLst/>
          </a:prstGeom>
          <a:solidFill>
            <a:srgbClr val="FF0066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>
                <a:solidFill>
                  <a:prstClr val="white"/>
                </a:solidFill>
                <a:latin typeface="Calibri" panose="020F0502020204030204"/>
              </a:rPr>
              <a:t>What are these? </a:t>
            </a:r>
            <a:endParaRPr kumimoji="0" lang="en-US" sz="4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7" name="question 3"/>
          <p:cNvSpPr/>
          <p:nvPr/>
        </p:nvSpPr>
        <p:spPr>
          <a:xfrm>
            <a:off x="2979690" y="5006342"/>
            <a:ext cx="4714209" cy="1695450"/>
          </a:xfrm>
          <a:prstGeom prst="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>
                <a:solidFill>
                  <a:prstClr val="white"/>
                </a:solidFill>
                <a:latin typeface="Calibri" panose="020F0502020204030204"/>
              </a:rPr>
              <a:t>What is the name of this app? </a:t>
            </a:r>
            <a:endParaRPr kumimoji="0" 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8" name="question 4"/>
          <p:cNvSpPr/>
          <p:nvPr/>
        </p:nvSpPr>
        <p:spPr>
          <a:xfrm>
            <a:off x="2979690" y="5006342"/>
            <a:ext cx="4693731" cy="1695450"/>
          </a:xfrm>
          <a:prstGeom prst="rect">
            <a:avLst/>
          </a:prstGeom>
          <a:solidFill>
            <a:srgbClr val="92D05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400">
                <a:solidFill>
                  <a:prstClr val="white"/>
                </a:solidFill>
                <a:latin typeface="Calibri" panose="020F0502020204030204"/>
              </a:rPr>
              <a:t>What is it?  </a:t>
            </a:r>
            <a:endParaRPr kumimoji="0" lang="en-US" sz="4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24" name="question 5"/>
          <p:cNvSpPr/>
          <p:nvPr/>
        </p:nvSpPr>
        <p:spPr>
          <a:xfrm>
            <a:off x="3010407" y="5006342"/>
            <a:ext cx="4693731" cy="1695450"/>
          </a:xfrm>
          <a:prstGeom prst="rect">
            <a:avLst/>
          </a:prstGeom>
          <a:solidFill>
            <a:srgbClr val="FF990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>
                <a:solidFill>
                  <a:prstClr val="white"/>
                </a:solidFill>
                <a:latin typeface="Calibri" panose="020F0502020204030204"/>
              </a:rPr>
              <a:t>What is it?</a:t>
            </a:r>
            <a:endParaRPr kumimoji="0" lang="en-US" sz="4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</a:endParaRPr>
          </a:p>
        </p:txBody>
      </p:sp>
      <p:sp>
        <p:nvSpPr>
          <p:cNvPr id="30" name="manche"/>
          <p:cNvSpPr/>
          <p:nvPr/>
        </p:nvSpPr>
        <p:spPr>
          <a:xfrm>
            <a:off x="3019745" y="5006342"/>
            <a:ext cx="4693732" cy="1695450"/>
          </a:xfrm>
          <a:prstGeom prst="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B4233B4-9292-41D1-9088-206EBBE52C3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221" y="270330"/>
            <a:ext cx="7335678" cy="4561333"/>
          </a:xfrm>
          <a:prstGeom prst="rect">
            <a:avLst/>
          </a:prstGeom>
        </p:spPr>
      </p:pic>
      <p:sp>
        <p:nvSpPr>
          <p:cNvPr id="19" name="1b"/>
          <p:cNvSpPr/>
          <p:nvPr/>
        </p:nvSpPr>
        <p:spPr>
          <a:xfrm>
            <a:off x="358221" y="259663"/>
            <a:ext cx="3657600" cy="2286000"/>
          </a:xfrm>
          <a:custGeom>
            <a:avLst/>
            <a:gdLst>
              <a:gd name="connsiteX0" fmla="*/ 0 w 3657600"/>
              <a:gd name="connsiteY0" fmla="*/ 0 h 2286000"/>
              <a:gd name="connsiteX1" fmla="*/ 3657600 w 3657600"/>
              <a:gd name="connsiteY1" fmla="*/ 0 h 2286000"/>
              <a:gd name="connsiteX2" fmla="*/ 3657600 w 3657600"/>
              <a:gd name="connsiteY2" fmla="*/ 1371600 h 2286000"/>
              <a:gd name="connsiteX3" fmla="*/ 2286000 w 3657600"/>
              <a:gd name="connsiteY3" fmla="*/ 1371600 h 2286000"/>
              <a:gd name="connsiteX4" fmla="*/ 2286000 w 3657600"/>
              <a:gd name="connsiteY4" fmla="*/ 2286000 h 2286000"/>
              <a:gd name="connsiteX5" fmla="*/ 0 w 3657600"/>
              <a:gd name="connsiteY5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57600" h="2286000">
                <a:moveTo>
                  <a:pt x="0" y="0"/>
                </a:moveTo>
                <a:lnTo>
                  <a:pt x="3657600" y="0"/>
                </a:lnTo>
                <a:lnTo>
                  <a:pt x="3657600" y="1371600"/>
                </a:lnTo>
                <a:lnTo>
                  <a:pt x="2286000" y="1371600"/>
                </a:lnTo>
                <a:lnTo>
                  <a:pt x="2286000" y="2286000"/>
                </a:lnTo>
                <a:lnTo>
                  <a:pt x="0" y="2286000"/>
                </a:lnTo>
                <a:close/>
              </a:path>
            </a:pathLst>
          </a:custGeom>
          <a:solidFill>
            <a:schemeClr val="tx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p:sp>
        <p:nvSpPr>
          <p:cNvPr id="8" name="1a"/>
          <p:cNvSpPr/>
          <p:nvPr/>
        </p:nvSpPr>
        <p:spPr>
          <a:xfrm>
            <a:off x="358221" y="259663"/>
            <a:ext cx="3657600" cy="2286000"/>
          </a:xfrm>
          <a:custGeom>
            <a:avLst/>
            <a:gdLst>
              <a:gd name="connsiteX0" fmla="*/ 0 w 3657600"/>
              <a:gd name="connsiteY0" fmla="*/ 0 h 2286000"/>
              <a:gd name="connsiteX1" fmla="*/ 3657600 w 3657600"/>
              <a:gd name="connsiteY1" fmla="*/ 0 h 2286000"/>
              <a:gd name="connsiteX2" fmla="*/ 3657600 w 3657600"/>
              <a:gd name="connsiteY2" fmla="*/ 1371600 h 2286000"/>
              <a:gd name="connsiteX3" fmla="*/ 2286000 w 3657600"/>
              <a:gd name="connsiteY3" fmla="*/ 1371600 h 2286000"/>
              <a:gd name="connsiteX4" fmla="*/ 2286000 w 3657600"/>
              <a:gd name="connsiteY4" fmla="*/ 2286000 h 2286000"/>
              <a:gd name="connsiteX5" fmla="*/ 0 w 3657600"/>
              <a:gd name="connsiteY5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57600" h="2286000">
                <a:moveTo>
                  <a:pt x="0" y="0"/>
                </a:moveTo>
                <a:lnTo>
                  <a:pt x="3657600" y="0"/>
                </a:lnTo>
                <a:lnTo>
                  <a:pt x="3657600" y="1371600"/>
                </a:lnTo>
                <a:lnTo>
                  <a:pt x="2286000" y="1371600"/>
                </a:lnTo>
                <a:lnTo>
                  <a:pt x="2286000" y="2286000"/>
                </a:lnTo>
                <a:lnTo>
                  <a:pt x="0" y="2286000"/>
                </a:lnTo>
                <a:close/>
              </a:path>
            </a:pathLst>
          </a:custGeom>
          <a:solidFill>
            <a:srgbClr val="FF00FF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1</a:t>
            </a:r>
          </a:p>
        </p:txBody>
      </p:sp>
      <p:sp>
        <p:nvSpPr>
          <p:cNvPr id="20" name="2b"/>
          <p:cNvSpPr/>
          <p:nvPr/>
        </p:nvSpPr>
        <p:spPr>
          <a:xfrm>
            <a:off x="4015821" y="259663"/>
            <a:ext cx="3657600" cy="2286000"/>
          </a:xfrm>
          <a:custGeom>
            <a:avLst/>
            <a:gdLst>
              <a:gd name="connsiteX0" fmla="*/ 0 w 3657600"/>
              <a:gd name="connsiteY0" fmla="*/ 0 h 2286000"/>
              <a:gd name="connsiteX1" fmla="*/ 3657600 w 3657600"/>
              <a:gd name="connsiteY1" fmla="*/ 0 h 2286000"/>
              <a:gd name="connsiteX2" fmla="*/ 3657600 w 3657600"/>
              <a:gd name="connsiteY2" fmla="*/ 2286000 h 2286000"/>
              <a:gd name="connsiteX3" fmla="*/ 1371600 w 3657600"/>
              <a:gd name="connsiteY3" fmla="*/ 2286000 h 2286000"/>
              <a:gd name="connsiteX4" fmla="*/ 1371600 w 3657600"/>
              <a:gd name="connsiteY4" fmla="*/ 1371600 h 2286000"/>
              <a:gd name="connsiteX5" fmla="*/ 0 w 3657600"/>
              <a:gd name="connsiteY5" fmla="*/ 13716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57600" h="2286000">
                <a:moveTo>
                  <a:pt x="0" y="0"/>
                </a:moveTo>
                <a:lnTo>
                  <a:pt x="3657600" y="0"/>
                </a:lnTo>
                <a:lnTo>
                  <a:pt x="3657600" y="2286000"/>
                </a:lnTo>
                <a:lnTo>
                  <a:pt x="1371600" y="2286000"/>
                </a:lnTo>
                <a:lnTo>
                  <a:pt x="1371600" y="1371600"/>
                </a:lnTo>
                <a:lnTo>
                  <a:pt x="0" y="1371600"/>
                </a:lnTo>
                <a:close/>
              </a:path>
            </a:pathLst>
          </a:custGeom>
          <a:solidFill>
            <a:schemeClr val="tx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</a:p>
        </p:txBody>
      </p:sp>
      <p:sp>
        <p:nvSpPr>
          <p:cNvPr id="21" name="3b"/>
          <p:cNvSpPr/>
          <p:nvPr/>
        </p:nvSpPr>
        <p:spPr>
          <a:xfrm>
            <a:off x="358221" y="2545663"/>
            <a:ext cx="3657600" cy="2286000"/>
          </a:xfrm>
          <a:custGeom>
            <a:avLst/>
            <a:gdLst>
              <a:gd name="connsiteX0" fmla="*/ 0 w 3657600"/>
              <a:gd name="connsiteY0" fmla="*/ 0 h 2286000"/>
              <a:gd name="connsiteX1" fmla="*/ 2286000 w 3657600"/>
              <a:gd name="connsiteY1" fmla="*/ 0 h 2286000"/>
              <a:gd name="connsiteX2" fmla="*/ 2286000 w 3657600"/>
              <a:gd name="connsiteY2" fmla="*/ 914400 h 2286000"/>
              <a:gd name="connsiteX3" fmla="*/ 3657600 w 3657600"/>
              <a:gd name="connsiteY3" fmla="*/ 914400 h 2286000"/>
              <a:gd name="connsiteX4" fmla="*/ 3657600 w 3657600"/>
              <a:gd name="connsiteY4" fmla="*/ 2286000 h 2286000"/>
              <a:gd name="connsiteX5" fmla="*/ 0 w 3657600"/>
              <a:gd name="connsiteY5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57600" h="2286000">
                <a:moveTo>
                  <a:pt x="0" y="0"/>
                </a:moveTo>
                <a:lnTo>
                  <a:pt x="2286000" y="0"/>
                </a:lnTo>
                <a:lnTo>
                  <a:pt x="2286000" y="914400"/>
                </a:lnTo>
                <a:lnTo>
                  <a:pt x="3657600" y="914400"/>
                </a:lnTo>
                <a:lnTo>
                  <a:pt x="3657600" y="2286000"/>
                </a:lnTo>
                <a:lnTo>
                  <a:pt x="0" y="2286000"/>
                </a:lnTo>
                <a:close/>
              </a:path>
            </a:pathLst>
          </a:custGeom>
          <a:solidFill>
            <a:schemeClr val="tx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3</a:t>
            </a:r>
          </a:p>
        </p:txBody>
      </p:sp>
      <p:sp>
        <p:nvSpPr>
          <p:cNvPr id="22" name="4b"/>
          <p:cNvSpPr/>
          <p:nvPr/>
        </p:nvSpPr>
        <p:spPr>
          <a:xfrm>
            <a:off x="4015821" y="2545663"/>
            <a:ext cx="3657600" cy="2286000"/>
          </a:xfrm>
          <a:custGeom>
            <a:avLst/>
            <a:gdLst>
              <a:gd name="connsiteX0" fmla="*/ 1371600 w 3657600"/>
              <a:gd name="connsiteY0" fmla="*/ 0 h 2286000"/>
              <a:gd name="connsiteX1" fmla="*/ 3657600 w 3657600"/>
              <a:gd name="connsiteY1" fmla="*/ 0 h 2286000"/>
              <a:gd name="connsiteX2" fmla="*/ 3657600 w 3657600"/>
              <a:gd name="connsiteY2" fmla="*/ 2286000 h 2286000"/>
              <a:gd name="connsiteX3" fmla="*/ 0 w 3657600"/>
              <a:gd name="connsiteY3" fmla="*/ 2286000 h 2286000"/>
              <a:gd name="connsiteX4" fmla="*/ 0 w 3657600"/>
              <a:gd name="connsiteY4" fmla="*/ 914400 h 2286000"/>
              <a:gd name="connsiteX5" fmla="*/ 1371600 w 3657600"/>
              <a:gd name="connsiteY5" fmla="*/ 9144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57600" h="2286000">
                <a:moveTo>
                  <a:pt x="1371600" y="0"/>
                </a:moveTo>
                <a:lnTo>
                  <a:pt x="3657600" y="0"/>
                </a:lnTo>
                <a:lnTo>
                  <a:pt x="3657600" y="2286000"/>
                </a:lnTo>
                <a:lnTo>
                  <a:pt x="0" y="2286000"/>
                </a:lnTo>
                <a:lnTo>
                  <a:pt x="0" y="914400"/>
                </a:lnTo>
                <a:lnTo>
                  <a:pt x="1371600" y="914400"/>
                </a:lnTo>
                <a:close/>
              </a:path>
            </a:pathLst>
          </a:custGeom>
          <a:solidFill>
            <a:schemeClr val="tx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4</a:t>
            </a:r>
          </a:p>
        </p:txBody>
      </p:sp>
      <p:sp>
        <p:nvSpPr>
          <p:cNvPr id="23" name="5b"/>
          <p:cNvSpPr/>
          <p:nvPr/>
        </p:nvSpPr>
        <p:spPr>
          <a:xfrm>
            <a:off x="2644221" y="1631263"/>
            <a:ext cx="2743200" cy="1828800"/>
          </a:xfrm>
          <a:prstGeom prst="rect">
            <a:avLst/>
          </a:prstGeom>
          <a:solidFill>
            <a:schemeClr val="tx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5</a:t>
            </a:r>
          </a:p>
        </p:txBody>
      </p:sp>
      <p:sp>
        <p:nvSpPr>
          <p:cNvPr id="9" name="2a"/>
          <p:cNvSpPr/>
          <p:nvPr/>
        </p:nvSpPr>
        <p:spPr>
          <a:xfrm>
            <a:off x="4015821" y="259663"/>
            <a:ext cx="3657600" cy="2286000"/>
          </a:xfrm>
          <a:custGeom>
            <a:avLst/>
            <a:gdLst>
              <a:gd name="connsiteX0" fmla="*/ 0 w 3657600"/>
              <a:gd name="connsiteY0" fmla="*/ 0 h 2286000"/>
              <a:gd name="connsiteX1" fmla="*/ 3657600 w 3657600"/>
              <a:gd name="connsiteY1" fmla="*/ 0 h 2286000"/>
              <a:gd name="connsiteX2" fmla="*/ 3657600 w 3657600"/>
              <a:gd name="connsiteY2" fmla="*/ 2286000 h 2286000"/>
              <a:gd name="connsiteX3" fmla="*/ 1371600 w 3657600"/>
              <a:gd name="connsiteY3" fmla="*/ 2286000 h 2286000"/>
              <a:gd name="connsiteX4" fmla="*/ 1371600 w 3657600"/>
              <a:gd name="connsiteY4" fmla="*/ 1371600 h 2286000"/>
              <a:gd name="connsiteX5" fmla="*/ 0 w 3657600"/>
              <a:gd name="connsiteY5" fmla="*/ 13716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57600" h="2286000">
                <a:moveTo>
                  <a:pt x="0" y="0"/>
                </a:moveTo>
                <a:lnTo>
                  <a:pt x="3657600" y="0"/>
                </a:lnTo>
                <a:lnTo>
                  <a:pt x="3657600" y="2286000"/>
                </a:lnTo>
                <a:lnTo>
                  <a:pt x="1371600" y="2286000"/>
                </a:lnTo>
                <a:lnTo>
                  <a:pt x="1371600" y="1371600"/>
                </a:lnTo>
                <a:lnTo>
                  <a:pt x="0" y="1371600"/>
                </a:lnTo>
                <a:close/>
              </a:path>
            </a:pathLst>
          </a:custGeom>
          <a:solidFill>
            <a:srgbClr val="FF0066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2</a:t>
            </a:r>
          </a:p>
        </p:txBody>
      </p:sp>
      <p:sp>
        <p:nvSpPr>
          <p:cNvPr id="12" name="3a"/>
          <p:cNvSpPr/>
          <p:nvPr/>
        </p:nvSpPr>
        <p:spPr>
          <a:xfrm>
            <a:off x="358221" y="2545663"/>
            <a:ext cx="3657600" cy="2286000"/>
          </a:xfrm>
          <a:custGeom>
            <a:avLst/>
            <a:gdLst>
              <a:gd name="connsiteX0" fmla="*/ 0 w 3657600"/>
              <a:gd name="connsiteY0" fmla="*/ 0 h 2286000"/>
              <a:gd name="connsiteX1" fmla="*/ 2286000 w 3657600"/>
              <a:gd name="connsiteY1" fmla="*/ 0 h 2286000"/>
              <a:gd name="connsiteX2" fmla="*/ 2286000 w 3657600"/>
              <a:gd name="connsiteY2" fmla="*/ 914400 h 2286000"/>
              <a:gd name="connsiteX3" fmla="*/ 3657600 w 3657600"/>
              <a:gd name="connsiteY3" fmla="*/ 914400 h 2286000"/>
              <a:gd name="connsiteX4" fmla="*/ 3657600 w 3657600"/>
              <a:gd name="connsiteY4" fmla="*/ 2286000 h 2286000"/>
              <a:gd name="connsiteX5" fmla="*/ 0 w 3657600"/>
              <a:gd name="connsiteY5" fmla="*/ 22860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57600" h="2286000">
                <a:moveTo>
                  <a:pt x="0" y="0"/>
                </a:moveTo>
                <a:lnTo>
                  <a:pt x="2286000" y="0"/>
                </a:lnTo>
                <a:lnTo>
                  <a:pt x="2286000" y="914400"/>
                </a:lnTo>
                <a:lnTo>
                  <a:pt x="3657600" y="914400"/>
                </a:lnTo>
                <a:lnTo>
                  <a:pt x="3657600" y="2286000"/>
                </a:lnTo>
                <a:lnTo>
                  <a:pt x="0" y="2286000"/>
                </a:lnTo>
                <a:close/>
              </a:path>
            </a:pathLst>
          </a:custGeom>
          <a:solidFill>
            <a:srgbClr val="7030A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3</a:t>
            </a:r>
          </a:p>
        </p:txBody>
      </p:sp>
      <p:sp>
        <p:nvSpPr>
          <p:cNvPr id="15" name="4a"/>
          <p:cNvSpPr/>
          <p:nvPr/>
        </p:nvSpPr>
        <p:spPr>
          <a:xfrm>
            <a:off x="4015821" y="2545663"/>
            <a:ext cx="3657600" cy="2286000"/>
          </a:xfrm>
          <a:custGeom>
            <a:avLst/>
            <a:gdLst>
              <a:gd name="connsiteX0" fmla="*/ 1371600 w 3657600"/>
              <a:gd name="connsiteY0" fmla="*/ 0 h 2286000"/>
              <a:gd name="connsiteX1" fmla="*/ 3657600 w 3657600"/>
              <a:gd name="connsiteY1" fmla="*/ 0 h 2286000"/>
              <a:gd name="connsiteX2" fmla="*/ 3657600 w 3657600"/>
              <a:gd name="connsiteY2" fmla="*/ 2286000 h 2286000"/>
              <a:gd name="connsiteX3" fmla="*/ 0 w 3657600"/>
              <a:gd name="connsiteY3" fmla="*/ 2286000 h 2286000"/>
              <a:gd name="connsiteX4" fmla="*/ 0 w 3657600"/>
              <a:gd name="connsiteY4" fmla="*/ 914400 h 2286000"/>
              <a:gd name="connsiteX5" fmla="*/ 1371600 w 3657600"/>
              <a:gd name="connsiteY5" fmla="*/ 914400 h 228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57600" h="2286000">
                <a:moveTo>
                  <a:pt x="1371600" y="0"/>
                </a:moveTo>
                <a:lnTo>
                  <a:pt x="3657600" y="0"/>
                </a:lnTo>
                <a:lnTo>
                  <a:pt x="3657600" y="2286000"/>
                </a:lnTo>
                <a:lnTo>
                  <a:pt x="0" y="2286000"/>
                </a:lnTo>
                <a:lnTo>
                  <a:pt x="0" y="914400"/>
                </a:lnTo>
                <a:lnTo>
                  <a:pt x="1371600" y="914400"/>
                </a:lnTo>
                <a:close/>
              </a:path>
            </a:pathLst>
          </a:custGeom>
          <a:solidFill>
            <a:srgbClr val="92D05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4</a:t>
            </a:r>
          </a:p>
        </p:txBody>
      </p:sp>
      <p:sp>
        <p:nvSpPr>
          <p:cNvPr id="16" name="5a"/>
          <p:cNvSpPr/>
          <p:nvPr/>
        </p:nvSpPr>
        <p:spPr>
          <a:xfrm>
            <a:off x="2644221" y="1631263"/>
            <a:ext cx="2743200" cy="1828800"/>
          </a:xfrm>
          <a:prstGeom prst="rect">
            <a:avLst/>
          </a:prstGeom>
          <a:solidFill>
            <a:srgbClr val="FF9900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5</a:t>
            </a:r>
          </a:p>
        </p:txBody>
      </p:sp>
      <p:pic>
        <p:nvPicPr>
          <p:cNvPr id="2" name="latmanhghep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435269" y="2301953"/>
            <a:ext cx="609600" cy="6096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4A71CF5-4C05-44E7-9F7B-91864EA67CB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36565" y="1217956"/>
            <a:ext cx="2226743" cy="212070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24CEE9C-2F77-4EB8-9FC8-915429D4C75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6312" y="45369"/>
            <a:ext cx="2576183" cy="205131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1CBED78-DCB8-4F79-9F67-F32B491A743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4138" y="1866898"/>
            <a:ext cx="2120709" cy="206587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9098080-1341-4807-8D9A-8B2DE7B3277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1466" y="4208753"/>
            <a:ext cx="2120709" cy="212070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599D08F-3E25-4BE0-BF05-3C041DB8AE8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6565" y="4208753"/>
            <a:ext cx="2447660" cy="2062786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D86AD8DB-8208-4AD3-955D-C4E2953F89A6}"/>
              </a:ext>
            </a:extLst>
          </p:cNvPr>
          <p:cNvSpPr txBox="1"/>
          <p:nvPr/>
        </p:nvSpPr>
        <p:spPr>
          <a:xfrm>
            <a:off x="10316536" y="740972"/>
            <a:ext cx="10668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2000" b="1"/>
              <a:t>a laptop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A9FA55E-B538-4768-B0B2-3E4765FDF676}"/>
              </a:ext>
            </a:extLst>
          </p:cNvPr>
          <p:cNvSpPr txBox="1"/>
          <p:nvPr/>
        </p:nvSpPr>
        <p:spPr>
          <a:xfrm>
            <a:off x="8455899" y="3773679"/>
            <a:ext cx="106680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2000" b="1"/>
              <a:t>Zoom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831B6A2-47FC-4D41-8F0F-DF2D3AC36A31}"/>
              </a:ext>
            </a:extLst>
          </p:cNvPr>
          <p:cNvSpPr txBox="1"/>
          <p:nvPr/>
        </p:nvSpPr>
        <p:spPr>
          <a:xfrm>
            <a:off x="10668000" y="3401845"/>
            <a:ext cx="129530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2000" b="1"/>
              <a:t>a headset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FA4BF03-8F4A-4FA1-813D-C4CB47912CED}"/>
              </a:ext>
            </a:extLst>
          </p:cNvPr>
          <p:cNvSpPr txBox="1"/>
          <p:nvPr/>
        </p:nvSpPr>
        <p:spPr>
          <a:xfrm>
            <a:off x="8178809" y="6256578"/>
            <a:ext cx="134389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2000" b="1" dirty="0"/>
              <a:t>earphones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51289DFA-D9B7-43C9-8093-580D97F6D5AD}"/>
              </a:ext>
            </a:extLst>
          </p:cNvPr>
          <p:cNvSpPr txBox="1"/>
          <p:nvPr/>
        </p:nvSpPr>
        <p:spPr>
          <a:xfrm>
            <a:off x="10334824" y="6378473"/>
            <a:ext cx="1682209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2000" b="1"/>
              <a:t>a wifi router</a:t>
            </a:r>
          </a:p>
        </p:txBody>
      </p:sp>
    </p:spTree>
    <p:extLst>
      <p:ext uri="{BB962C8B-B14F-4D97-AF65-F5344CB8AC3E}">
        <p14:creationId xmlns:p14="http://schemas.microsoft.com/office/powerpoint/2010/main" val="36869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85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8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5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4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4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9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0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9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3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9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0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6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9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73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 vol="80000">
                <p:cTn id="1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5" grpId="0" animBg="1"/>
      <p:bldP spid="25" grpId="1" animBg="1"/>
      <p:bldP spid="25" grpId="2" animBg="1"/>
      <p:bldP spid="25" grpId="3" animBg="1"/>
      <p:bldP spid="26" grpId="0" animBg="1"/>
      <p:bldP spid="26" grpId="1" animBg="1"/>
      <p:bldP spid="26" grpId="2" animBg="1"/>
      <p:bldP spid="26" grpId="3" animBg="1"/>
      <p:bldP spid="27" grpId="0" animBg="1"/>
      <p:bldP spid="27" grpId="1" animBg="1"/>
      <p:bldP spid="27" grpId="2" animBg="1"/>
      <p:bldP spid="27" grpId="3" animBg="1"/>
      <p:bldP spid="28" grpId="0" animBg="1"/>
      <p:bldP spid="28" grpId="1" animBg="1"/>
      <p:bldP spid="28" grpId="2" animBg="1"/>
      <p:bldP spid="28" grpId="3" animBg="1"/>
      <p:bldP spid="24" grpId="0" animBg="1"/>
      <p:bldP spid="24" grpId="1" animBg="1"/>
      <p:bldP spid="24" grpId="2" animBg="1"/>
      <p:bldP spid="24" grpId="3" animBg="1"/>
      <p:bldP spid="24" grpId="4" animBg="1"/>
      <p:bldP spid="30" grpId="0" animBg="1"/>
      <p:bldP spid="30" grpId="1" animBg="1"/>
      <p:bldP spid="30" grpId="2" animBg="1"/>
      <p:bldP spid="30" grpId="3" animBg="1"/>
      <p:bldP spid="19" grpId="0" animBg="1"/>
      <p:bldP spid="8" grpId="0" animBg="1"/>
      <p:bldP spid="20" grpId="0" animBg="1"/>
      <p:bldP spid="21" grpId="0" animBg="1"/>
      <p:bldP spid="22" grpId="0" animBg="1"/>
      <p:bldP spid="23" grpId="0" animBg="1"/>
      <p:bldP spid="9" grpId="0" animBg="1"/>
      <p:bldP spid="12" grpId="0" animBg="1"/>
      <p:bldP spid="15" grpId="0" animBg="1"/>
      <p:bldP spid="16" grpId="0" animBg="1"/>
      <p:bldP spid="29" grpId="0"/>
      <p:bldP spid="31" grpId="0"/>
      <p:bldP spid="32" grpId="0"/>
      <p:bldP spid="33" grpId="0"/>
      <p:bldP spid="3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1">
            <a:extLst>
              <a:ext uri="{FF2B5EF4-FFF2-40B4-BE49-F238E27FC236}">
                <a16:creationId xmlns:a16="http://schemas.microsoft.com/office/drawing/2014/main" id="{7E7C5767-4B2A-42E4-85A8-29704B72E393}"/>
              </a:ext>
            </a:extLst>
          </p:cNvPr>
          <p:cNvSpPr/>
          <p:nvPr/>
        </p:nvSpPr>
        <p:spPr>
          <a:xfrm>
            <a:off x="4038600" y="533400"/>
            <a:ext cx="4477949" cy="1129053"/>
          </a:xfrm>
          <a:prstGeom prst="roundRect">
            <a:avLst/>
          </a:prstGeom>
          <a:solidFill>
            <a:srgbClr val="FFC000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2000" b="1" u="sng">
              <a:solidFill>
                <a:schemeClr val="tx1"/>
              </a:solidFill>
              <a:ea typeface="Adobe Gothic Std B" panose="020B0800000000000000" pitchFamily="34" charset="-128"/>
            </a:endParaRPr>
          </a:p>
          <a:p>
            <a:pPr algn="ctr"/>
            <a:r>
              <a:rPr lang="en-US" sz="2800" b="1" u="sng">
                <a:solidFill>
                  <a:schemeClr val="tx1"/>
                </a:solidFill>
                <a:ea typeface="Adobe Gothic Std B" panose="020B0800000000000000" pitchFamily="34" charset="-128"/>
              </a:rPr>
              <a:t>ONLINE</a:t>
            </a:r>
            <a:r>
              <a:rPr lang="en-US" sz="2000" b="1" u="sng">
                <a:solidFill>
                  <a:schemeClr val="tx1"/>
                </a:solidFill>
                <a:ea typeface="Adobe Gothic Std B" panose="020B0800000000000000" pitchFamily="34" charset="-128"/>
              </a:rPr>
              <a:t> </a:t>
            </a:r>
            <a:r>
              <a:rPr lang="en-US" sz="2800" b="1" u="sng">
                <a:solidFill>
                  <a:schemeClr val="tx1"/>
                </a:solidFill>
                <a:ea typeface="Adobe Gothic Std B" panose="020B0800000000000000" pitchFamily="34" charset="-128"/>
              </a:rPr>
              <a:t>LEARNING</a:t>
            </a:r>
            <a:r>
              <a:rPr lang="en-US" sz="2000" b="1" u="sng">
                <a:solidFill>
                  <a:schemeClr val="tx1"/>
                </a:solidFill>
                <a:ea typeface="Adobe Gothic Std B" panose="020B0800000000000000" pitchFamily="34" charset="-128"/>
              </a:rPr>
              <a:t> </a:t>
            </a:r>
            <a:endParaRPr lang="en-US" sz="2000" b="1" dirty="0">
              <a:solidFill>
                <a:schemeClr val="tx1"/>
              </a:solidFill>
              <a:ea typeface="Adobe Gothic Std B" panose="020B0800000000000000" pitchFamily="34" charset="-128"/>
            </a:endParaRPr>
          </a:p>
          <a:p>
            <a:endParaRPr lang="en-US" sz="2400" b="1" i="1" dirty="0">
              <a:solidFill>
                <a:schemeClr val="tx1"/>
              </a:solidFill>
              <a:ea typeface="Adobe Gothic Std B" panose="020B0800000000000000" pitchFamily="34" charset="-12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F84006C-3191-4A51-A188-206793BAEA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7638" y="1981200"/>
            <a:ext cx="7176724" cy="4038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8177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91373887-B414-480C-9CE6-E865B2DED120}"/>
              </a:ext>
            </a:extLst>
          </p:cNvPr>
          <p:cNvSpPr txBox="1"/>
          <p:nvPr/>
        </p:nvSpPr>
        <p:spPr>
          <a:xfrm>
            <a:off x="8929446" y="2723457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C1FD59-B4E9-4741-B480-D77688A2F09D}"/>
              </a:ext>
            </a:extLst>
          </p:cNvPr>
          <p:cNvSpPr txBox="1"/>
          <p:nvPr/>
        </p:nvSpPr>
        <p:spPr>
          <a:xfrm>
            <a:off x="8101629" y="3451044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DF2A0A3-5717-4487-84C3-D272D071BA57}"/>
              </a:ext>
            </a:extLst>
          </p:cNvPr>
          <p:cNvSpPr txBox="1"/>
          <p:nvPr/>
        </p:nvSpPr>
        <p:spPr>
          <a:xfrm>
            <a:off x="8101628" y="4375636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B441D53-84EF-4D83-99A1-6DD121D48D7D}"/>
              </a:ext>
            </a:extLst>
          </p:cNvPr>
          <p:cNvSpPr txBox="1"/>
          <p:nvPr/>
        </p:nvSpPr>
        <p:spPr>
          <a:xfrm>
            <a:off x="8929446" y="5265156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BD392C4-B589-43D3-9879-DB9AB2245213}"/>
              </a:ext>
            </a:extLst>
          </p:cNvPr>
          <p:cNvSpPr txBox="1"/>
          <p:nvPr/>
        </p:nvSpPr>
        <p:spPr>
          <a:xfrm>
            <a:off x="942434" y="1011809"/>
            <a:ext cx="10551947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rgbClr val="F26532"/>
                </a:solidFill>
                <a:cs typeface="Arial" panose="020B0604020202020204" pitchFamily="34" charset="0"/>
              </a:rPr>
              <a:t>List the advantages and disadvantages of </a:t>
            </a:r>
          </a:p>
          <a:p>
            <a:pPr algn="ctr"/>
            <a:r>
              <a:rPr lang="en-US" sz="3200" b="1" dirty="0">
                <a:solidFill>
                  <a:srgbClr val="F26532"/>
                </a:solidFill>
                <a:cs typeface="Arial" panose="020B0604020202020204" pitchFamily="34" charset="0"/>
              </a:rPr>
              <a:t>online learning (from the previous lesson) </a:t>
            </a: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49E618FF-6E80-4A94-8C54-DEA74A86E4F7}"/>
              </a:ext>
            </a:extLst>
          </p:cNvPr>
          <p:cNvGraphicFramePr>
            <a:graphicFrameLocks noGrp="1"/>
          </p:cNvGraphicFramePr>
          <p:nvPr/>
        </p:nvGraphicFramePr>
        <p:xfrm>
          <a:off x="838200" y="2209800"/>
          <a:ext cx="10668000" cy="396996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5148793">
                  <a:extLst>
                    <a:ext uri="{9D8B030D-6E8A-4147-A177-3AD203B41FA5}">
                      <a16:colId xmlns:a16="http://schemas.microsoft.com/office/drawing/2014/main" val="4075966756"/>
                    </a:ext>
                  </a:extLst>
                </a:gridCol>
                <a:gridCol w="5519207">
                  <a:extLst>
                    <a:ext uri="{9D8B030D-6E8A-4147-A177-3AD203B41FA5}">
                      <a16:colId xmlns:a16="http://schemas.microsoft.com/office/drawing/2014/main" val="3378199666"/>
                    </a:ext>
                  </a:extLst>
                </a:gridCol>
              </a:tblGrid>
              <a:tr h="854563">
                <a:tc gridSpan="2"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ONLINE LEARNING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FALSE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25414026"/>
                  </a:ext>
                </a:extLst>
              </a:tr>
              <a:tr h="806714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ADVANTAGES </a:t>
                      </a:r>
                      <a:endParaRPr lang="en-US" sz="2800" dirty="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/>
                        <a:t>DISADVANTAGES</a:t>
                      </a:r>
                      <a:endParaRPr lang="en-US" sz="2800">
                        <a:solidFill>
                          <a:srgbClr val="FF000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59098811"/>
                  </a:ext>
                </a:extLst>
              </a:tr>
              <a:tr h="108192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28034295"/>
                  </a:ext>
                </a:extLst>
              </a:tr>
              <a:tr h="122676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61658108"/>
                  </a:ext>
                </a:extLst>
              </a:tr>
            </a:tbl>
          </a:graphicData>
        </a:graphic>
      </p:graphicFrame>
      <p:pic>
        <p:nvPicPr>
          <p:cNvPr id="23" name="Picture 2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962"/>
            <a:ext cx="12192001" cy="880278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650634" y="123935"/>
            <a:ext cx="696936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CONTROLLED PRACTICE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54CB5FE-963C-48BA-97F3-4D39F6E357A8}"/>
              </a:ext>
            </a:extLst>
          </p:cNvPr>
          <p:cNvSpPr txBox="1"/>
          <p:nvPr/>
        </p:nvSpPr>
        <p:spPr>
          <a:xfrm>
            <a:off x="942434" y="4127604"/>
            <a:ext cx="4267200" cy="30777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0" tIns="0" rIns="0" bIns="0" rtlCol="0">
            <a:spAutoFit/>
          </a:bodyPr>
          <a:lstStyle/>
          <a:p>
            <a:r>
              <a:rPr lang="en-US" sz="2000" dirty="0"/>
              <a:t>- don't have to go to school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1CD1D15-357A-44C8-873F-A26F32278142}"/>
              </a:ext>
            </a:extLst>
          </p:cNvPr>
          <p:cNvSpPr txBox="1"/>
          <p:nvPr/>
        </p:nvSpPr>
        <p:spPr>
          <a:xfrm>
            <a:off x="942434" y="5285560"/>
            <a:ext cx="5017522" cy="61555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/>
              <a:t>- talk and exchange comments &amp; ideas through emails and online discussion board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6453C09-F124-4AAE-A25D-C8CCC62568F8}"/>
              </a:ext>
            </a:extLst>
          </p:cNvPr>
          <p:cNvSpPr txBox="1"/>
          <p:nvPr/>
        </p:nvSpPr>
        <p:spPr>
          <a:xfrm>
            <a:off x="6104020" y="3924869"/>
            <a:ext cx="5153567" cy="92333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/>
              <a:t>- can't discuss and communicate with friends</a:t>
            </a:r>
          </a:p>
          <a:p>
            <a:r>
              <a:rPr lang="en-US" sz="2000" dirty="0"/>
              <a:t>- can't ask for answers or help from teachers immediately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E75468C-CFFB-4E1A-AC41-C6E88F03CB0A}"/>
              </a:ext>
            </a:extLst>
          </p:cNvPr>
          <p:cNvSpPr txBox="1"/>
          <p:nvPr/>
        </p:nvSpPr>
        <p:spPr>
          <a:xfrm>
            <a:off x="6124073" y="5254782"/>
            <a:ext cx="4820041" cy="61555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/>
              <a:t>- lots of distractions </a:t>
            </a:r>
          </a:p>
          <a:p>
            <a:r>
              <a:rPr lang="en-US" sz="2000" dirty="0"/>
              <a:t>- need a fast Internet connection</a:t>
            </a:r>
          </a:p>
        </p:txBody>
      </p:sp>
    </p:spTree>
    <p:extLst>
      <p:ext uri="{BB962C8B-B14F-4D97-AF65-F5344CB8AC3E}">
        <p14:creationId xmlns:p14="http://schemas.microsoft.com/office/powerpoint/2010/main" val="2072477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2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pt-PT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Retângulo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" name="Retângulo de cantos arredondados 4"/>
          <p:cNvSpPr/>
          <p:nvPr/>
        </p:nvSpPr>
        <p:spPr>
          <a:xfrm>
            <a:off x="143691" y="141289"/>
            <a:ext cx="11900263" cy="653383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404949" y="333376"/>
            <a:ext cx="1101634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6400" b="1" dirty="0">
                <a:solidFill>
                  <a:srgbClr val="C0504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 Condensed" pitchFamily="18" charset="0"/>
                <a:cs typeface="Calibri" pitchFamily="34" charset="0"/>
              </a:rPr>
              <a:t>Advantage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6400" b="1" dirty="0">
                <a:solidFill>
                  <a:srgbClr val="C0504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 Condensed" pitchFamily="18" charset="0"/>
                <a:cs typeface="Calibri" pitchFamily="34" charset="0"/>
              </a:rPr>
              <a:t>or Disadvantage?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6400" b="1" dirty="0">
              <a:solidFill>
                <a:srgbClr val="C0504D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ckwell Condensed" pitchFamily="18" charset="0"/>
              <a:cs typeface="Calibri" pitchFamily="34" charset="0"/>
            </a:endParaRPr>
          </a:p>
        </p:txBody>
      </p:sp>
      <p:pic>
        <p:nvPicPr>
          <p:cNvPr id="2055" name="Imagem 8" descr="nex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6648" y="5290095"/>
            <a:ext cx="1657350" cy="70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Imagem 13" descr="school-kids-colorin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9939" y="2698560"/>
            <a:ext cx="4584563" cy="3493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8937353" y="141289"/>
            <a:ext cx="3106601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 anchor="b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haroni"/>
              </a:rPr>
              <a:t>ONLINE LEARNING</a:t>
            </a:r>
          </a:p>
          <a:p>
            <a:endParaRPr lang="en-US" sz="2400" b="1" dirty="0">
              <a:solidFill>
                <a:schemeClr val="bg1"/>
              </a:solidFill>
              <a:latin typeface="Aharoni"/>
            </a:endParaRPr>
          </a:p>
        </p:txBody>
      </p:sp>
    </p:spTree>
    <p:extLst>
      <p:ext uri="{BB962C8B-B14F-4D97-AF65-F5344CB8AC3E}">
        <p14:creationId xmlns:p14="http://schemas.microsoft.com/office/powerpoint/2010/main" val="2411201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Retângulo de cantos arredondados 2"/>
          <p:cNvSpPr/>
          <p:nvPr/>
        </p:nvSpPr>
        <p:spPr>
          <a:xfrm>
            <a:off x="101940" y="187164"/>
            <a:ext cx="11968140" cy="65207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1351244" y="1813173"/>
            <a:ext cx="936606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We can learn at our own place.  </a:t>
            </a:r>
            <a:br>
              <a:rPr lang="en-US" sz="4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</a:br>
            <a:endParaRPr lang="en-US" sz="4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5" name="Retângulo 14"/>
          <p:cNvSpPr/>
          <p:nvPr/>
        </p:nvSpPr>
        <p:spPr>
          <a:xfrm>
            <a:off x="4242558" y="2598003"/>
            <a:ext cx="358344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Advantage</a:t>
            </a:r>
          </a:p>
        </p:txBody>
      </p:sp>
      <p:grpSp>
        <p:nvGrpSpPr>
          <p:cNvPr id="16" name="Retângulo de cantos arredondados 15"/>
          <p:cNvGrpSpPr>
            <a:grpSpLocks/>
          </p:cNvGrpSpPr>
          <p:nvPr/>
        </p:nvGrpSpPr>
        <p:grpSpPr bwMode="auto">
          <a:xfrm>
            <a:off x="6397018" y="4674463"/>
            <a:ext cx="4001292" cy="1116012"/>
            <a:chOff x="3680" y="1367"/>
            <a:chExt cx="2378" cy="703"/>
          </a:xfrm>
        </p:grpSpPr>
        <p:pic>
          <p:nvPicPr>
            <p:cNvPr id="3078" name="Retângulo de cantos arredondados 15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02" y="1367"/>
              <a:ext cx="2335" cy="7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79" name="Text Box 7"/>
            <p:cNvSpPr txBox="1">
              <a:spLocks noChangeArrowheads="1"/>
            </p:cNvSpPr>
            <p:nvPr/>
          </p:nvSpPr>
          <p:spPr bwMode="auto">
            <a:xfrm>
              <a:off x="3680" y="1402"/>
              <a:ext cx="2378" cy="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pt-BR" altLang="en-US" sz="4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haroni" pitchFamily="2" charset="0"/>
                  <a:cs typeface="Aharoni" pitchFamily="2" charset="0"/>
                </a:rPr>
                <a:t>Disadvantage</a:t>
              </a:r>
            </a:p>
          </p:txBody>
        </p:sp>
      </p:grpSp>
      <p:grpSp>
        <p:nvGrpSpPr>
          <p:cNvPr id="17" name="Retângulo de cantos arredondados 16"/>
          <p:cNvGrpSpPr>
            <a:grpSpLocks/>
          </p:cNvGrpSpPr>
          <p:nvPr/>
        </p:nvGrpSpPr>
        <p:grpSpPr bwMode="auto">
          <a:xfrm>
            <a:off x="2008422" y="4674463"/>
            <a:ext cx="3805591" cy="1116012"/>
            <a:chOff x="3602" y="2139"/>
            <a:chExt cx="2225" cy="703"/>
          </a:xfrm>
        </p:grpSpPr>
        <p:pic>
          <p:nvPicPr>
            <p:cNvPr id="3081" name="Retângulo de cantos arredondados 16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2" y="2139"/>
              <a:ext cx="2225" cy="7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82" name="Text Box 10"/>
            <p:cNvSpPr txBox="1">
              <a:spLocks noChangeArrowheads="1"/>
            </p:cNvSpPr>
            <p:nvPr/>
          </p:nvSpPr>
          <p:spPr bwMode="auto">
            <a:xfrm>
              <a:off x="3772" y="2198"/>
              <a:ext cx="1813" cy="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pt-BR" altLang="en-US" sz="4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haroni" pitchFamily="2" charset="0"/>
                  <a:cs typeface="Aharoni" pitchFamily="2" charset="0"/>
                </a:rPr>
                <a:t>Advantage</a:t>
              </a:r>
            </a:p>
          </p:txBody>
        </p:sp>
      </p:grpSp>
      <p:pic>
        <p:nvPicPr>
          <p:cNvPr id="3080" name="Imagem 10" descr="nex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6525" y="5860257"/>
            <a:ext cx="1657350" cy="70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94324" y="236598"/>
            <a:ext cx="3106601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 anchor="b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haroni"/>
              </a:rPr>
              <a:t>ONLINE LEARNING</a:t>
            </a:r>
          </a:p>
          <a:p>
            <a:endParaRPr lang="en-US" sz="2400" b="1" dirty="0">
              <a:solidFill>
                <a:schemeClr val="bg1"/>
              </a:solidFill>
              <a:latin typeface="Aharoni"/>
            </a:endParaRPr>
          </a:p>
        </p:txBody>
      </p:sp>
    </p:spTree>
    <p:extLst>
      <p:ext uri="{BB962C8B-B14F-4D97-AF65-F5344CB8AC3E}">
        <p14:creationId xmlns:p14="http://schemas.microsoft.com/office/powerpoint/2010/main" val="900652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Retângulo de cantos arredondados 2"/>
          <p:cNvSpPr/>
          <p:nvPr/>
        </p:nvSpPr>
        <p:spPr>
          <a:xfrm>
            <a:off x="101940" y="187164"/>
            <a:ext cx="11968140" cy="65207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1412965" y="1562189"/>
            <a:ext cx="936606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We may have technical problems.</a:t>
            </a:r>
            <a:br>
              <a:rPr lang="en-US" sz="4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</a:br>
            <a:endParaRPr lang="en-US" sz="4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5" name="Retângulo 14"/>
          <p:cNvSpPr/>
          <p:nvPr/>
        </p:nvSpPr>
        <p:spPr>
          <a:xfrm>
            <a:off x="4294324" y="3225431"/>
            <a:ext cx="44577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Disadvantage</a:t>
            </a:r>
          </a:p>
        </p:txBody>
      </p:sp>
      <p:grpSp>
        <p:nvGrpSpPr>
          <p:cNvPr id="16" name="Retângulo de cantos arredondados 15"/>
          <p:cNvGrpSpPr>
            <a:grpSpLocks/>
          </p:cNvGrpSpPr>
          <p:nvPr/>
        </p:nvGrpSpPr>
        <p:grpSpPr bwMode="auto">
          <a:xfrm>
            <a:off x="2082407" y="4643565"/>
            <a:ext cx="4001292" cy="1116012"/>
            <a:chOff x="3680" y="1367"/>
            <a:chExt cx="2378" cy="703"/>
          </a:xfrm>
        </p:grpSpPr>
        <p:pic>
          <p:nvPicPr>
            <p:cNvPr id="3078" name="Retângulo de cantos arredondados 15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02" y="1367"/>
              <a:ext cx="2335" cy="7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79" name="Text Box 7"/>
            <p:cNvSpPr txBox="1">
              <a:spLocks noChangeArrowheads="1"/>
            </p:cNvSpPr>
            <p:nvPr/>
          </p:nvSpPr>
          <p:spPr bwMode="auto">
            <a:xfrm>
              <a:off x="3680" y="1402"/>
              <a:ext cx="2378" cy="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pt-BR" altLang="en-US" sz="4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haroni" pitchFamily="2" charset="0"/>
                  <a:cs typeface="Aharoni" pitchFamily="2" charset="0"/>
                </a:rPr>
                <a:t>Advantage</a:t>
              </a:r>
            </a:p>
          </p:txBody>
        </p:sp>
      </p:grpSp>
      <p:grpSp>
        <p:nvGrpSpPr>
          <p:cNvPr id="17" name="Retângulo de cantos arredondados 16"/>
          <p:cNvGrpSpPr>
            <a:grpSpLocks/>
          </p:cNvGrpSpPr>
          <p:nvPr/>
        </p:nvGrpSpPr>
        <p:grpSpPr bwMode="auto">
          <a:xfrm>
            <a:off x="6185639" y="4642414"/>
            <a:ext cx="4353261" cy="1116012"/>
            <a:chOff x="3602" y="2139"/>
            <a:chExt cx="2225" cy="703"/>
          </a:xfrm>
        </p:grpSpPr>
        <p:pic>
          <p:nvPicPr>
            <p:cNvPr id="3081" name="Retângulo de cantos arredondados 16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2" y="2139"/>
              <a:ext cx="2225" cy="7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82" name="Text Box 10"/>
            <p:cNvSpPr txBox="1">
              <a:spLocks noChangeArrowheads="1"/>
            </p:cNvSpPr>
            <p:nvPr/>
          </p:nvSpPr>
          <p:spPr bwMode="auto">
            <a:xfrm>
              <a:off x="3699" y="2207"/>
              <a:ext cx="1963" cy="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pt-BR" altLang="en-US" sz="4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haroni" pitchFamily="2" charset="0"/>
                  <a:cs typeface="Aharoni" pitchFamily="2" charset="0"/>
                </a:rPr>
                <a:t>Disadvantage</a:t>
              </a:r>
            </a:p>
          </p:txBody>
        </p:sp>
      </p:grpSp>
      <p:pic>
        <p:nvPicPr>
          <p:cNvPr id="3080" name="Imagem 10" descr="nex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6525" y="5860257"/>
            <a:ext cx="1657350" cy="70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94324" y="236598"/>
            <a:ext cx="3106601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 anchor="b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haroni"/>
              </a:rPr>
              <a:t>ONLINE LEARNING</a:t>
            </a:r>
          </a:p>
          <a:p>
            <a:endParaRPr lang="en-US" sz="2400" b="1" dirty="0">
              <a:solidFill>
                <a:schemeClr val="bg1"/>
              </a:solidFill>
              <a:latin typeface="Aharoni"/>
            </a:endParaRPr>
          </a:p>
        </p:txBody>
      </p:sp>
    </p:spTree>
    <p:extLst>
      <p:ext uri="{BB962C8B-B14F-4D97-AF65-F5344CB8AC3E}">
        <p14:creationId xmlns:p14="http://schemas.microsoft.com/office/powerpoint/2010/main" val="3945637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Retângulo de cantos arredondados 2"/>
          <p:cNvSpPr/>
          <p:nvPr/>
        </p:nvSpPr>
        <p:spPr>
          <a:xfrm>
            <a:off x="101940" y="187164"/>
            <a:ext cx="11968140" cy="652076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1412965" y="1562189"/>
            <a:ext cx="936606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We sit in front of a computer for a long time.</a:t>
            </a:r>
          </a:p>
        </p:txBody>
      </p:sp>
      <p:sp>
        <p:nvSpPr>
          <p:cNvPr id="15" name="Retângulo 14"/>
          <p:cNvSpPr/>
          <p:nvPr/>
        </p:nvSpPr>
        <p:spPr>
          <a:xfrm>
            <a:off x="4294324" y="3225431"/>
            <a:ext cx="44577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Disadvantage</a:t>
            </a:r>
          </a:p>
        </p:txBody>
      </p:sp>
      <p:grpSp>
        <p:nvGrpSpPr>
          <p:cNvPr id="16" name="Retângulo de cantos arredondados 15"/>
          <p:cNvGrpSpPr>
            <a:grpSpLocks/>
          </p:cNvGrpSpPr>
          <p:nvPr/>
        </p:nvGrpSpPr>
        <p:grpSpPr bwMode="auto">
          <a:xfrm>
            <a:off x="2082407" y="4643565"/>
            <a:ext cx="4001292" cy="1116012"/>
            <a:chOff x="3680" y="1367"/>
            <a:chExt cx="2378" cy="703"/>
          </a:xfrm>
        </p:grpSpPr>
        <p:pic>
          <p:nvPicPr>
            <p:cNvPr id="3078" name="Retângulo de cantos arredondados 15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02" y="1367"/>
              <a:ext cx="2335" cy="7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79" name="Text Box 7"/>
            <p:cNvSpPr txBox="1">
              <a:spLocks noChangeArrowheads="1"/>
            </p:cNvSpPr>
            <p:nvPr/>
          </p:nvSpPr>
          <p:spPr bwMode="auto">
            <a:xfrm>
              <a:off x="3680" y="1402"/>
              <a:ext cx="2378" cy="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pt-BR" altLang="en-US" sz="4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haroni" pitchFamily="2" charset="0"/>
                  <a:cs typeface="Aharoni" pitchFamily="2" charset="0"/>
                </a:rPr>
                <a:t>Advantage</a:t>
              </a:r>
            </a:p>
          </p:txBody>
        </p:sp>
      </p:grpSp>
      <p:grpSp>
        <p:nvGrpSpPr>
          <p:cNvPr id="17" name="Retângulo de cantos arredondados 16"/>
          <p:cNvGrpSpPr>
            <a:grpSpLocks/>
          </p:cNvGrpSpPr>
          <p:nvPr/>
        </p:nvGrpSpPr>
        <p:grpSpPr bwMode="auto">
          <a:xfrm>
            <a:off x="6185639" y="4642414"/>
            <a:ext cx="4353261" cy="1116012"/>
            <a:chOff x="3602" y="2139"/>
            <a:chExt cx="2225" cy="703"/>
          </a:xfrm>
        </p:grpSpPr>
        <p:pic>
          <p:nvPicPr>
            <p:cNvPr id="3081" name="Retângulo de cantos arredondados 16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2" y="2139"/>
              <a:ext cx="2225" cy="70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082" name="Text Box 10"/>
            <p:cNvSpPr txBox="1">
              <a:spLocks noChangeArrowheads="1"/>
            </p:cNvSpPr>
            <p:nvPr/>
          </p:nvSpPr>
          <p:spPr bwMode="auto">
            <a:xfrm>
              <a:off x="3699" y="2207"/>
              <a:ext cx="1963" cy="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pt-BR" altLang="en-US" sz="4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haroni" pitchFamily="2" charset="0"/>
                  <a:cs typeface="Aharoni" pitchFamily="2" charset="0"/>
                </a:rPr>
                <a:t>Disadvantage</a:t>
              </a:r>
            </a:p>
          </p:txBody>
        </p:sp>
      </p:grpSp>
      <p:pic>
        <p:nvPicPr>
          <p:cNvPr id="3080" name="Imagem 10" descr="nex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6525" y="5860257"/>
            <a:ext cx="1657350" cy="701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94324" y="236598"/>
            <a:ext cx="3106601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 anchor="b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haroni"/>
              </a:rPr>
              <a:t>ONLINE LEARNING</a:t>
            </a:r>
          </a:p>
          <a:p>
            <a:endParaRPr lang="en-US" sz="2400" b="1" dirty="0">
              <a:solidFill>
                <a:schemeClr val="bg1"/>
              </a:solidFill>
              <a:latin typeface="Aharoni"/>
            </a:endParaRPr>
          </a:p>
        </p:txBody>
      </p:sp>
    </p:spTree>
    <p:extLst>
      <p:ext uri="{BB962C8B-B14F-4D97-AF65-F5344CB8AC3E}">
        <p14:creationId xmlns:p14="http://schemas.microsoft.com/office/powerpoint/2010/main" val="292439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heme/theme1.xml><?xml version="1.0" encoding="utf-8"?>
<a:theme xmlns:a="http://schemas.openxmlformats.org/drawingml/2006/main" name="Fashion trends presetation by Slidesgo">
  <a:themeElements>
    <a:clrScheme name="Simple Light">
      <a:dk1>
        <a:srgbClr val="5A3E3A"/>
      </a:dk1>
      <a:lt1>
        <a:srgbClr val="FEF6F4"/>
      </a:lt1>
      <a:dk2>
        <a:srgbClr val="D9B6A2"/>
      </a:dk2>
      <a:lt2>
        <a:srgbClr val="E5ADAC"/>
      </a:lt2>
      <a:accent1>
        <a:srgbClr val="AC2526"/>
      </a:accent1>
      <a:accent2>
        <a:srgbClr val="535353"/>
      </a:accent2>
      <a:accent3>
        <a:srgbClr val="C06273"/>
      </a:accent3>
      <a:accent4>
        <a:srgbClr val="FFFFFF"/>
      </a:accent4>
      <a:accent5>
        <a:srgbClr val="FFFFFF"/>
      </a:accent5>
      <a:accent6>
        <a:srgbClr val="FFFFFF"/>
      </a:accent6>
      <a:hlink>
        <a:srgbClr val="5A3E3A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535</Words>
  <Application>Microsoft Office PowerPoint</Application>
  <PresentationFormat>Widescreen</PresentationFormat>
  <Paragraphs>157</Paragraphs>
  <Slides>17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30" baseType="lpstr">
      <vt:lpstr>Adobe Gothic Std B</vt:lpstr>
      <vt:lpstr>Aharoni</vt:lpstr>
      <vt:lpstr>Arial</vt:lpstr>
      <vt:lpstr>Bookman Old Style</vt:lpstr>
      <vt:lpstr>Calibri</vt:lpstr>
      <vt:lpstr>Libre Baskerville</vt:lpstr>
      <vt:lpstr>Myriad Pro</vt:lpstr>
      <vt:lpstr>Nunito</vt:lpstr>
      <vt:lpstr>Rockwell Condensed</vt:lpstr>
      <vt:lpstr>UTM Facebook K&amp;T</vt:lpstr>
      <vt:lpstr>Wingdings</vt:lpstr>
      <vt:lpstr>Fashion trends presetation by Slidesgo</vt:lpstr>
      <vt:lpstr>Tema do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PCD TRUNGTIN</cp:lastModifiedBy>
  <cp:revision>10</cp:revision>
  <dcterms:created xsi:type="dcterms:W3CDTF">2023-11-15T02:02:06Z</dcterms:created>
  <dcterms:modified xsi:type="dcterms:W3CDTF">2025-09-28T04:04:55Z</dcterms:modified>
</cp:coreProperties>
</file>